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60" r:id="rId5"/>
    <p:sldId id="258" r:id="rId6"/>
    <p:sldId id="284" r:id="rId7"/>
    <p:sldId id="267" r:id="rId8"/>
    <p:sldId id="261" r:id="rId9"/>
    <p:sldId id="262" r:id="rId10"/>
    <p:sldId id="276" r:id="rId11"/>
    <p:sldId id="264" r:id="rId12"/>
    <p:sldId id="268" r:id="rId13"/>
    <p:sldId id="266" r:id="rId14"/>
    <p:sldId id="265" r:id="rId15"/>
    <p:sldId id="269" r:id="rId16"/>
    <p:sldId id="273" r:id="rId17"/>
    <p:sldId id="270" r:id="rId18"/>
    <p:sldId id="285" r:id="rId19"/>
    <p:sldId id="278" r:id="rId20"/>
    <p:sldId id="279" r:id="rId21"/>
    <p:sldId id="283" r:id="rId22"/>
    <p:sldId id="275" r:id="rId23"/>
    <p:sldId id="280" r:id="rId24"/>
    <p:sldId id="286" r:id="rId25"/>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10F"/>
    <a:srgbClr val="2E74B4"/>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6" d="100"/>
          <a:sy n="116" d="100"/>
        </p:scale>
        <p:origin x="390" y="102"/>
      </p:cViewPr>
      <p:guideLst>
        <p:guide orient="horz" pos="2137"/>
        <p:guide pos="3840"/>
      </p:guideLst>
    </p:cSldViewPr>
  </p:slideViewPr>
  <p:notesTextViewPr>
    <p:cViewPr>
      <p:scale>
        <a:sx n="1" d="1"/>
        <a:sy n="1" d="1"/>
      </p:scale>
      <p:origin x="0" y="0"/>
    </p:cViewPr>
  </p:notesTextViewPr>
  <p:sorterViewPr>
    <p:cViewPr>
      <p:scale>
        <a:sx n="50" d="100"/>
        <a:sy n="50" d="100"/>
      </p:scale>
      <p:origin x="0" y="-12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104"/>
          <p:cNvSpPr>
            <a:spLocks noEditPoints="1"/>
          </p:cNvSpPr>
          <p:nvPr userDrawn="1"/>
        </p:nvSpPr>
        <p:spPr bwMode="auto">
          <a:xfrm>
            <a:off x="9982200" y="5097463"/>
            <a:ext cx="434975" cy="436562"/>
          </a:xfrm>
          <a:custGeom>
            <a:avLst/>
            <a:gdLst>
              <a:gd name="T0" fmla="*/ 217129 w 196"/>
              <a:gd name="T1" fmla="*/ 437071 h 197"/>
              <a:gd name="T2" fmla="*/ 434258 w 196"/>
              <a:gd name="T3" fmla="*/ 219645 h 197"/>
              <a:gd name="T4" fmla="*/ 217129 w 196"/>
              <a:gd name="T5" fmla="*/ 0 h 197"/>
              <a:gd name="T6" fmla="*/ 0 w 196"/>
              <a:gd name="T7" fmla="*/ 219645 h 197"/>
              <a:gd name="T8" fmla="*/ 217129 w 196"/>
              <a:gd name="T9" fmla="*/ 437071 h 197"/>
              <a:gd name="T10" fmla="*/ 84193 w 196"/>
              <a:gd name="T11" fmla="*/ 368293 h 197"/>
              <a:gd name="T12" fmla="*/ 66468 w 196"/>
              <a:gd name="T13" fmla="*/ 350544 h 197"/>
              <a:gd name="T14" fmla="*/ 108565 w 196"/>
              <a:gd name="T15" fmla="*/ 310609 h 197"/>
              <a:gd name="T16" fmla="*/ 126289 w 196"/>
              <a:gd name="T17" fmla="*/ 328358 h 197"/>
              <a:gd name="T18" fmla="*/ 84193 w 196"/>
              <a:gd name="T19" fmla="*/ 368293 h 197"/>
              <a:gd name="T20" fmla="*/ 228207 w 196"/>
              <a:gd name="T21" fmla="*/ 417103 h 197"/>
              <a:gd name="T22" fmla="*/ 203835 w 196"/>
              <a:gd name="T23" fmla="*/ 417103 h 197"/>
              <a:gd name="T24" fmla="*/ 203835 w 196"/>
              <a:gd name="T25" fmla="*/ 359419 h 197"/>
              <a:gd name="T26" fmla="*/ 228207 w 196"/>
              <a:gd name="T27" fmla="*/ 359419 h 197"/>
              <a:gd name="T28" fmla="*/ 228207 w 196"/>
              <a:gd name="T29" fmla="*/ 417103 h 197"/>
              <a:gd name="T30" fmla="*/ 416533 w 196"/>
              <a:gd name="T31" fmla="*/ 230738 h 197"/>
              <a:gd name="T32" fmla="*/ 356712 w 196"/>
              <a:gd name="T33" fmla="*/ 230738 h 197"/>
              <a:gd name="T34" fmla="*/ 356712 w 196"/>
              <a:gd name="T35" fmla="*/ 206333 h 197"/>
              <a:gd name="T36" fmla="*/ 416533 w 196"/>
              <a:gd name="T37" fmla="*/ 206333 h 197"/>
              <a:gd name="T38" fmla="*/ 416533 w 196"/>
              <a:gd name="T39" fmla="*/ 230738 h 197"/>
              <a:gd name="T40" fmla="*/ 347850 w 196"/>
              <a:gd name="T41" fmla="*/ 68778 h 197"/>
              <a:gd name="T42" fmla="*/ 365574 w 196"/>
              <a:gd name="T43" fmla="*/ 86527 h 197"/>
              <a:gd name="T44" fmla="*/ 325694 w 196"/>
              <a:gd name="T45" fmla="*/ 128681 h 197"/>
              <a:gd name="T46" fmla="*/ 307969 w 196"/>
              <a:gd name="T47" fmla="*/ 110932 h 197"/>
              <a:gd name="T48" fmla="*/ 347850 w 196"/>
              <a:gd name="T49" fmla="*/ 68778 h 197"/>
              <a:gd name="T50" fmla="*/ 325694 w 196"/>
              <a:gd name="T51" fmla="*/ 310609 h 197"/>
              <a:gd name="T52" fmla="*/ 365574 w 196"/>
              <a:gd name="T53" fmla="*/ 350544 h 197"/>
              <a:gd name="T54" fmla="*/ 347850 w 196"/>
              <a:gd name="T55" fmla="*/ 368293 h 197"/>
              <a:gd name="T56" fmla="*/ 307969 w 196"/>
              <a:gd name="T57" fmla="*/ 328358 h 197"/>
              <a:gd name="T58" fmla="*/ 325694 w 196"/>
              <a:gd name="T59" fmla="*/ 310609 h 197"/>
              <a:gd name="T60" fmla="*/ 203835 w 196"/>
              <a:gd name="T61" fmla="*/ 19968 h 197"/>
              <a:gd name="T62" fmla="*/ 228207 w 196"/>
              <a:gd name="T63" fmla="*/ 19968 h 197"/>
              <a:gd name="T64" fmla="*/ 228207 w 196"/>
              <a:gd name="T65" fmla="*/ 77652 h 197"/>
              <a:gd name="T66" fmla="*/ 203835 w 196"/>
              <a:gd name="T67" fmla="*/ 77652 h 197"/>
              <a:gd name="T68" fmla="*/ 203835 w 196"/>
              <a:gd name="T69" fmla="*/ 19968 h 197"/>
              <a:gd name="T70" fmla="*/ 181679 w 196"/>
              <a:gd name="T71" fmla="*/ 168616 h 197"/>
              <a:gd name="T72" fmla="*/ 219345 w 196"/>
              <a:gd name="T73" fmla="*/ 204114 h 197"/>
              <a:gd name="T74" fmla="*/ 288028 w 196"/>
              <a:gd name="T75" fmla="*/ 137555 h 197"/>
              <a:gd name="T76" fmla="*/ 303537 w 196"/>
              <a:gd name="T77" fmla="*/ 155304 h 197"/>
              <a:gd name="T78" fmla="*/ 219345 w 196"/>
              <a:gd name="T79" fmla="*/ 239613 h 197"/>
              <a:gd name="T80" fmla="*/ 163955 w 196"/>
              <a:gd name="T81" fmla="*/ 186365 h 197"/>
              <a:gd name="T82" fmla="*/ 181679 w 196"/>
              <a:gd name="T83" fmla="*/ 168616 h 197"/>
              <a:gd name="T84" fmla="*/ 84193 w 196"/>
              <a:gd name="T85" fmla="*/ 68778 h 197"/>
              <a:gd name="T86" fmla="*/ 126289 w 196"/>
              <a:gd name="T87" fmla="*/ 110932 h 197"/>
              <a:gd name="T88" fmla="*/ 108565 w 196"/>
              <a:gd name="T89" fmla="*/ 128681 h 197"/>
              <a:gd name="T90" fmla="*/ 66468 w 196"/>
              <a:gd name="T91" fmla="*/ 86527 h 197"/>
              <a:gd name="T92" fmla="*/ 84193 w 196"/>
              <a:gd name="T93" fmla="*/ 68778 h 197"/>
              <a:gd name="T94" fmla="*/ 75330 w 196"/>
              <a:gd name="T95" fmla="*/ 230738 h 197"/>
              <a:gd name="T96" fmla="*/ 17725 w 196"/>
              <a:gd name="T97" fmla="*/ 230738 h 197"/>
              <a:gd name="T98" fmla="*/ 17725 w 196"/>
              <a:gd name="T99" fmla="*/ 206333 h 197"/>
              <a:gd name="T100" fmla="*/ 75330 w 196"/>
              <a:gd name="T101" fmla="*/ 206333 h 197"/>
              <a:gd name="T102" fmla="*/ 75330 w 196"/>
              <a:gd name="T103" fmla="*/ 230738 h 1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29"/>
          <p:cNvSpPr>
            <a:spLocks noEditPoints="1"/>
          </p:cNvSpPr>
          <p:nvPr userDrawn="1"/>
        </p:nvSpPr>
        <p:spPr bwMode="auto">
          <a:xfrm>
            <a:off x="5073650" y="1517650"/>
            <a:ext cx="363538" cy="641350"/>
          </a:xfrm>
          <a:custGeom>
            <a:avLst/>
            <a:gdLst>
              <a:gd name="T0" fmla="*/ 315372 w 115"/>
              <a:gd name="T1" fmla="*/ 0 h 203"/>
              <a:gd name="T2" fmla="*/ 44152 w 115"/>
              <a:gd name="T3" fmla="*/ 0 h 203"/>
              <a:gd name="T4" fmla="*/ 0 w 115"/>
              <a:gd name="T5" fmla="*/ 47391 h 203"/>
              <a:gd name="T6" fmla="*/ 0 w 115"/>
              <a:gd name="T7" fmla="*/ 597122 h 203"/>
              <a:gd name="T8" fmla="*/ 44152 w 115"/>
              <a:gd name="T9" fmla="*/ 641353 h 203"/>
              <a:gd name="T10" fmla="*/ 315372 w 115"/>
              <a:gd name="T11" fmla="*/ 641353 h 203"/>
              <a:gd name="T12" fmla="*/ 362678 w 115"/>
              <a:gd name="T13" fmla="*/ 597122 h 203"/>
              <a:gd name="T14" fmla="*/ 362678 w 115"/>
              <a:gd name="T15" fmla="*/ 47391 h 203"/>
              <a:gd name="T16" fmla="*/ 315372 w 115"/>
              <a:gd name="T17" fmla="*/ 0 h 203"/>
              <a:gd name="T18" fmla="*/ 283835 w 115"/>
              <a:gd name="T19" fmla="*/ 31594 h 203"/>
              <a:gd name="T20" fmla="*/ 296450 w 115"/>
              <a:gd name="T21" fmla="*/ 44231 h 203"/>
              <a:gd name="T22" fmla="*/ 283835 w 115"/>
              <a:gd name="T23" fmla="*/ 53709 h 203"/>
              <a:gd name="T24" fmla="*/ 271220 w 115"/>
              <a:gd name="T25" fmla="*/ 44231 h 203"/>
              <a:gd name="T26" fmla="*/ 283835 w 115"/>
              <a:gd name="T27" fmla="*/ 31594 h 203"/>
              <a:gd name="T28" fmla="*/ 116688 w 115"/>
              <a:gd name="T29" fmla="*/ 34753 h 203"/>
              <a:gd name="T30" fmla="*/ 242837 w 115"/>
              <a:gd name="T31" fmla="*/ 34753 h 203"/>
              <a:gd name="T32" fmla="*/ 242837 w 115"/>
              <a:gd name="T33" fmla="*/ 50550 h 203"/>
              <a:gd name="T34" fmla="*/ 116688 w 115"/>
              <a:gd name="T35" fmla="*/ 50550 h 203"/>
              <a:gd name="T36" fmla="*/ 116688 w 115"/>
              <a:gd name="T37" fmla="*/ 34753 h 203"/>
              <a:gd name="T38" fmla="*/ 179762 w 115"/>
              <a:gd name="T39" fmla="*/ 612919 h 203"/>
              <a:gd name="T40" fmla="*/ 148225 w 115"/>
              <a:gd name="T41" fmla="*/ 581325 h 203"/>
              <a:gd name="T42" fmla="*/ 179762 w 115"/>
              <a:gd name="T43" fmla="*/ 552891 h 203"/>
              <a:gd name="T44" fmla="*/ 211299 w 115"/>
              <a:gd name="T45" fmla="*/ 581325 h 203"/>
              <a:gd name="T46" fmla="*/ 179762 w 115"/>
              <a:gd name="T47" fmla="*/ 612919 h 203"/>
              <a:gd name="T48" fmla="*/ 324833 w 115"/>
              <a:gd name="T49" fmla="*/ 521297 h 203"/>
              <a:gd name="T50" fmla="*/ 34691 w 115"/>
              <a:gd name="T51" fmla="*/ 521297 h 203"/>
              <a:gd name="T52" fmla="*/ 34691 w 115"/>
              <a:gd name="T53" fmla="*/ 78984 h 203"/>
              <a:gd name="T54" fmla="*/ 324833 w 115"/>
              <a:gd name="T55" fmla="*/ 78984 h 203"/>
              <a:gd name="T56" fmla="*/ 324833 w 115"/>
              <a:gd name="T57" fmla="*/ 521297 h 2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5" h="203">
                <a:moveTo>
                  <a:pt x="100" y="0"/>
                </a:moveTo>
                <a:cubicBezTo>
                  <a:pt x="14" y="0"/>
                  <a:pt x="14" y="0"/>
                  <a:pt x="14" y="0"/>
                </a:cubicBezTo>
                <a:cubicBezTo>
                  <a:pt x="6" y="0"/>
                  <a:pt x="0" y="7"/>
                  <a:pt x="0" y="15"/>
                </a:cubicBezTo>
                <a:cubicBezTo>
                  <a:pt x="0" y="189"/>
                  <a:pt x="0" y="189"/>
                  <a:pt x="0" y="189"/>
                </a:cubicBezTo>
                <a:cubicBezTo>
                  <a:pt x="0" y="197"/>
                  <a:pt x="6" y="203"/>
                  <a:pt x="14" y="203"/>
                </a:cubicBezTo>
                <a:cubicBezTo>
                  <a:pt x="100" y="203"/>
                  <a:pt x="100" y="203"/>
                  <a:pt x="100" y="203"/>
                </a:cubicBezTo>
                <a:cubicBezTo>
                  <a:pt x="108" y="203"/>
                  <a:pt x="115" y="197"/>
                  <a:pt x="115" y="189"/>
                </a:cubicBezTo>
                <a:cubicBezTo>
                  <a:pt x="115" y="15"/>
                  <a:pt x="115" y="15"/>
                  <a:pt x="115" y="15"/>
                </a:cubicBezTo>
                <a:cubicBezTo>
                  <a:pt x="115" y="7"/>
                  <a:pt x="108" y="0"/>
                  <a:pt x="100" y="0"/>
                </a:cubicBezTo>
                <a:moveTo>
                  <a:pt x="90" y="10"/>
                </a:moveTo>
                <a:cubicBezTo>
                  <a:pt x="92" y="10"/>
                  <a:pt x="94" y="11"/>
                  <a:pt x="94" y="14"/>
                </a:cubicBezTo>
                <a:cubicBezTo>
                  <a:pt x="94" y="16"/>
                  <a:pt x="92" y="17"/>
                  <a:pt x="90" y="17"/>
                </a:cubicBezTo>
                <a:cubicBezTo>
                  <a:pt x="88" y="17"/>
                  <a:pt x="86" y="16"/>
                  <a:pt x="86" y="14"/>
                </a:cubicBezTo>
                <a:cubicBezTo>
                  <a:pt x="86" y="11"/>
                  <a:pt x="88" y="10"/>
                  <a:pt x="90" y="10"/>
                </a:cubicBezTo>
                <a:moveTo>
                  <a:pt x="37" y="11"/>
                </a:moveTo>
                <a:cubicBezTo>
                  <a:pt x="77" y="11"/>
                  <a:pt x="77" y="11"/>
                  <a:pt x="77" y="11"/>
                </a:cubicBezTo>
                <a:cubicBezTo>
                  <a:pt x="77" y="16"/>
                  <a:pt x="77" y="16"/>
                  <a:pt x="77" y="16"/>
                </a:cubicBezTo>
                <a:cubicBezTo>
                  <a:pt x="37" y="16"/>
                  <a:pt x="37" y="16"/>
                  <a:pt x="37" y="16"/>
                </a:cubicBezTo>
                <a:lnTo>
                  <a:pt x="37" y="11"/>
                </a:lnTo>
                <a:close/>
                <a:moveTo>
                  <a:pt x="57" y="194"/>
                </a:moveTo>
                <a:cubicBezTo>
                  <a:pt x="52" y="194"/>
                  <a:pt x="47" y="190"/>
                  <a:pt x="47" y="184"/>
                </a:cubicBezTo>
                <a:cubicBezTo>
                  <a:pt x="47" y="179"/>
                  <a:pt x="52" y="175"/>
                  <a:pt x="57" y="175"/>
                </a:cubicBezTo>
                <a:cubicBezTo>
                  <a:pt x="63" y="175"/>
                  <a:pt x="67" y="179"/>
                  <a:pt x="67" y="184"/>
                </a:cubicBezTo>
                <a:cubicBezTo>
                  <a:pt x="67" y="190"/>
                  <a:pt x="63" y="194"/>
                  <a:pt x="57" y="194"/>
                </a:cubicBezTo>
                <a:moveTo>
                  <a:pt x="103" y="165"/>
                </a:moveTo>
                <a:cubicBezTo>
                  <a:pt x="11" y="165"/>
                  <a:pt x="11" y="165"/>
                  <a:pt x="11" y="165"/>
                </a:cubicBezTo>
                <a:cubicBezTo>
                  <a:pt x="11" y="25"/>
                  <a:pt x="11" y="25"/>
                  <a:pt x="11" y="25"/>
                </a:cubicBezTo>
                <a:cubicBezTo>
                  <a:pt x="103" y="25"/>
                  <a:pt x="103" y="25"/>
                  <a:pt x="103" y="25"/>
                </a:cubicBezTo>
                <a:lnTo>
                  <a:pt x="103" y="165"/>
                </a:lnTo>
                <a:close/>
              </a:path>
            </a:pathLst>
          </a:custGeom>
          <a:solidFill>
            <a:srgbClr val="FB710F">
              <a:alpha val="4313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6" name="组合 5"/>
          <p:cNvGrpSpPr/>
          <p:nvPr userDrawn="1"/>
        </p:nvGrpSpPr>
        <p:grpSpPr>
          <a:xfrm rot="20297297">
            <a:off x="588256" y="4452640"/>
            <a:ext cx="703090" cy="484891"/>
            <a:chOff x="2527354" y="3401309"/>
            <a:chExt cx="295908" cy="204075"/>
          </a:xfrm>
          <a:solidFill>
            <a:srgbClr val="FB710F">
              <a:alpha val="20000"/>
            </a:srgbClr>
          </a:solidFill>
        </p:grpSpPr>
        <p:sp>
          <p:nvSpPr>
            <p:cNvPr id="7" name="Freeform 13"/>
            <p:cNvSpPr>
              <a:spLocks noEditPoints="1"/>
            </p:cNvSpPr>
            <p:nvPr/>
          </p:nvSpPr>
          <p:spPr bwMode="auto">
            <a:xfrm>
              <a:off x="2527354" y="3577688"/>
              <a:ext cx="295908" cy="27696"/>
            </a:xfrm>
            <a:custGeom>
              <a:avLst/>
              <a:gdLst>
                <a:gd name="T0" fmla="*/ 406 w 406"/>
                <a:gd name="T1" fmla="*/ 0 h 38"/>
                <a:gd name="T2" fmla="*/ 0 w 406"/>
                <a:gd name="T3" fmla="*/ 0 h 38"/>
                <a:gd name="T4" fmla="*/ 0 w 406"/>
                <a:gd name="T5" fmla="*/ 38 h 38"/>
                <a:gd name="T6" fmla="*/ 406 w 406"/>
                <a:gd name="T7" fmla="*/ 38 h 38"/>
                <a:gd name="T8" fmla="*/ 406 w 406"/>
                <a:gd name="T9" fmla="*/ 0 h 38"/>
                <a:gd name="T10" fmla="*/ 390 w 406"/>
                <a:gd name="T11" fmla="*/ 23 h 38"/>
                <a:gd name="T12" fmla="*/ 357 w 406"/>
                <a:gd name="T13" fmla="*/ 23 h 38"/>
                <a:gd name="T14" fmla="*/ 357 w 406"/>
                <a:gd name="T15" fmla="*/ 14 h 38"/>
                <a:gd name="T16" fmla="*/ 390 w 406"/>
                <a:gd name="T17" fmla="*/ 14 h 38"/>
                <a:gd name="T18" fmla="*/ 390 w 406"/>
                <a:gd name="T1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6" h="38">
                  <a:moveTo>
                    <a:pt x="406" y="0"/>
                  </a:moveTo>
                  <a:lnTo>
                    <a:pt x="0" y="0"/>
                  </a:lnTo>
                  <a:lnTo>
                    <a:pt x="0" y="38"/>
                  </a:lnTo>
                  <a:lnTo>
                    <a:pt x="406" y="38"/>
                  </a:lnTo>
                  <a:lnTo>
                    <a:pt x="406" y="0"/>
                  </a:lnTo>
                  <a:close/>
                  <a:moveTo>
                    <a:pt x="390" y="23"/>
                  </a:moveTo>
                  <a:lnTo>
                    <a:pt x="357" y="23"/>
                  </a:lnTo>
                  <a:lnTo>
                    <a:pt x="357" y="14"/>
                  </a:lnTo>
                  <a:lnTo>
                    <a:pt x="390" y="14"/>
                  </a:lnTo>
                  <a:lnTo>
                    <a:pt x="390" y="23"/>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 name="Freeform 14"/>
            <p:cNvSpPr>
              <a:spLocks noEditPoints="1"/>
            </p:cNvSpPr>
            <p:nvPr/>
          </p:nvSpPr>
          <p:spPr bwMode="auto">
            <a:xfrm>
              <a:off x="2540474" y="3401309"/>
              <a:ext cx="268942" cy="167632"/>
            </a:xfrm>
            <a:custGeom>
              <a:avLst/>
              <a:gdLst>
                <a:gd name="T0" fmla="*/ 369 w 369"/>
                <a:gd name="T1" fmla="*/ 0 h 230"/>
                <a:gd name="T2" fmla="*/ 0 w 369"/>
                <a:gd name="T3" fmla="*/ 0 h 230"/>
                <a:gd name="T4" fmla="*/ 0 w 369"/>
                <a:gd name="T5" fmla="*/ 230 h 230"/>
                <a:gd name="T6" fmla="*/ 369 w 369"/>
                <a:gd name="T7" fmla="*/ 230 h 230"/>
                <a:gd name="T8" fmla="*/ 369 w 369"/>
                <a:gd name="T9" fmla="*/ 0 h 230"/>
                <a:gd name="T10" fmla="*/ 329 w 369"/>
                <a:gd name="T11" fmla="*/ 197 h 230"/>
                <a:gd name="T12" fmla="*/ 43 w 369"/>
                <a:gd name="T13" fmla="*/ 197 h 230"/>
                <a:gd name="T14" fmla="*/ 43 w 369"/>
                <a:gd name="T15" fmla="*/ 34 h 230"/>
                <a:gd name="T16" fmla="*/ 329 w 369"/>
                <a:gd name="T17" fmla="*/ 34 h 230"/>
                <a:gd name="T18" fmla="*/ 329 w 369"/>
                <a:gd name="T19" fmla="*/ 19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230">
                  <a:moveTo>
                    <a:pt x="369" y="0"/>
                  </a:moveTo>
                  <a:lnTo>
                    <a:pt x="0" y="0"/>
                  </a:lnTo>
                  <a:lnTo>
                    <a:pt x="0" y="230"/>
                  </a:lnTo>
                  <a:lnTo>
                    <a:pt x="369" y="230"/>
                  </a:lnTo>
                  <a:lnTo>
                    <a:pt x="369" y="0"/>
                  </a:lnTo>
                  <a:close/>
                  <a:moveTo>
                    <a:pt x="329" y="197"/>
                  </a:moveTo>
                  <a:lnTo>
                    <a:pt x="43" y="197"/>
                  </a:lnTo>
                  <a:lnTo>
                    <a:pt x="43" y="34"/>
                  </a:lnTo>
                  <a:lnTo>
                    <a:pt x="329" y="34"/>
                  </a:lnTo>
                  <a:lnTo>
                    <a:pt x="329" y="197"/>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sp>
        <p:nvSpPr>
          <p:cNvPr id="9" name="Freeform 127"/>
          <p:cNvSpPr>
            <a:spLocks/>
          </p:cNvSpPr>
          <p:nvPr userDrawn="1"/>
        </p:nvSpPr>
        <p:spPr bwMode="auto">
          <a:xfrm>
            <a:off x="7018338" y="815975"/>
            <a:ext cx="590550" cy="477838"/>
          </a:xfrm>
          <a:custGeom>
            <a:avLst/>
            <a:gdLst>
              <a:gd name="T0" fmla="*/ 574145 w 72"/>
              <a:gd name="T1" fmla="*/ 8262 h 58"/>
              <a:gd name="T2" fmla="*/ 500326 w 72"/>
              <a:gd name="T3" fmla="*/ 33050 h 58"/>
              <a:gd name="T4" fmla="*/ 410103 w 72"/>
              <a:gd name="T5" fmla="*/ 0 h 58"/>
              <a:gd name="T6" fmla="*/ 287072 w 72"/>
              <a:gd name="T7" fmla="*/ 123936 h 58"/>
              <a:gd name="T8" fmla="*/ 295275 w 72"/>
              <a:gd name="T9" fmla="*/ 148723 h 58"/>
              <a:gd name="T10" fmla="*/ 41010 w 72"/>
              <a:gd name="T11" fmla="*/ 16525 h 58"/>
              <a:gd name="T12" fmla="*/ 24606 w 72"/>
              <a:gd name="T13" fmla="*/ 82624 h 58"/>
              <a:gd name="T14" fmla="*/ 82021 w 72"/>
              <a:gd name="T15" fmla="*/ 181772 h 58"/>
              <a:gd name="T16" fmla="*/ 24606 w 72"/>
              <a:gd name="T17" fmla="*/ 165248 h 58"/>
              <a:gd name="T18" fmla="*/ 24606 w 72"/>
              <a:gd name="T19" fmla="*/ 173510 h 58"/>
              <a:gd name="T20" fmla="*/ 123031 w 72"/>
              <a:gd name="T21" fmla="*/ 289183 h 58"/>
              <a:gd name="T22" fmla="*/ 90223 w 72"/>
              <a:gd name="T23" fmla="*/ 297446 h 58"/>
              <a:gd name="T24" fmla="*/ 65617 w 72"/>
              <a:gd name="T25" fmla="*/ 289183 h 58"/>
              <a:gd name="T26" fmla="*/ 180446 w 72"/>
              <a:gd name="T27" fmla="*/ 380069 h 58"/>
              <a:gd name="T28" fmla="*/ 32808 w 72"/>
              <a:gd name="T29" fmla="*/ 429644 h 58"/>
              <a:gd name="T30" fmla="*/ 0 w 72"/>
              <a:gd name="T31" fmla="*/ 429644 h 58"/>
              <a:gd name="T32" fmla="*/ 188648 w 72"/>
              <a:gd name="T33" fmla="*/ 479218 h 58"/>
              <a:gd name="T34" fmla="*/ 533135 w 72"/>
              <a:gd name="T35" fmla="*/ 132198 h 58"/>
              <a:gd name="T36" fmla="*/ 533135 w 72"/>
              <a:gd name="T37" fmla="*/ 115673 h 58"/>
              <a:gd name="T38" fmla="*/ 590549 w 72"/>
              <a:gd name="T39" fmla="*/ 57837 h 58"/>
              <a:gd name="T40" fmla="*/ 524932 w 72"/>
              <a:gd name="T41" fmla="*/ 74361 h 58"/>
              <a:gd name="T42" fmla="*/ 574145 w 72"/>
              <a:gd name="T43" fmla="*/ 8262 h 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2" h="58">
                <a:moveTo>
                  <a:pt x="70" y="1"/>
                </a:moveTo>
                <a:cubicBezTo>
                  <a:pt x="67" y="3"/>
                  <a:pt x="64" y="4"/>
                  <a:pt x="61" y="4"/>
                </a:cubicBezTo>
                <a:cubicBezTo>
                  <a:pt x="58" y="2"/>
                  <a:pt x="54" y="0"/>
                  <a:pt x="50" y="0"/>
                </a:cubicBezTo>
                <a:cubicBezTo>
                  <a:pt x="42" y="0"/>
                  <a:pt x="35" y="6"/>
                  <a:pt x="35" y="15"/>
                </a:cubicBezTo>
                <a:cubicBezTo>
                  <a:pt x="35" y="16"/>
                  <a:pt x="36" y="17"/>
                  <a:pt x="36" y="18"/>
                </a:cubicBezTo>
                <a:cubicBezTo>
                  <a:pt x="24" y="17"/>
                  <a:pt x="13" y="11"/>
                  <a:pt x="5" y="2"/>
                </a:cubicBezTo>
                <a:cubicBezTo>
                  <a:pt x="4" y="5"/>
                  <a:pt x="3" y="7"/>
                  <a:pt x="3" y="10"/>
                </a:cubicBezTo>
                <a:cubicBezTo>
                  <a:pt x="3" y="15"/>
                  <a:pt x="6" y="20"/>
                  <a:pt x="10" y="22"/>
                </a:cubicBezTo>
                <a:cubicBezTo>
                  <a:pt x="7" y="22"/>
                  <a:pt x="5" y="21"/>
                  <a:pt x="3" y="20"/>
                </a:cubicBezTo>
                <a:cubicBezTo>
                  <a:pt x="3" y="20"/>
                  <a:pt x="3" y="20"/>
                  <a:pt x="3" y="21"/>
                </a:cubicBezTo>
                <a:cubicBezTo>
                  <a:pt x="3" y="28"/>
                  <a:pt x="8" y="34"/>
                  <a:pt x="15" y="35"/>
                </a:cubicBezTo>
                <a:cubicBezTo>
                  <a:pt x="14" y="35"/>
                  <a:pt x="13" y="36"/>
                  <a:pt x="11" y="36"/>
                </a:cubicBezTo>
                <a:cubicBezTo>
                  <a:pt x="10" y="36"/>
                  <a:pt x="9" y="35"/>
                  <a:pt x="8" y="35"/>
                </a:cubicBezTo>
                <a:cubicBezTo>
                  <a:pt x="10" y="41"/>
                  <a:pt x="16" y="45"/>
                  <a:pt x="22" y="46"/>
                </a:cubicBezTo>
                <a:cubicBezTo>
                  <a:pt x="17" y="49"/>
                  <a:pt x="11" y="52"/>
                  <a:pt x="4" y="52"/>
                </a:cubicBezTo>
                <a:cubicBezTo>
                  <a:pt x="3" y="52"/>
                  <a:pt x="1" y="52"/>
                  <a:pt x="0" y="52"/>
                </a:cubicBezTo>
                <a:cubicBezTo>
                  <a:pt x="7" y="56"/>
                  <a:pt x="15" y="58"/>
                  <a:pt x="23" y="58"/>
                </a:cubicBezTo>
                <a:cubicBezTo>
                  <a:pt x="50" y="58"/>
                  <a:pt x="65" y="36"/>
                  <a:pt x="65" y="16"/>
                </a:cubicBezTo>
                <a:cubicBezTo>
                  <a:pt x="65" y="16"/>
                  <a:pt x="65" y="15"/>
                  <a:pt x="65" y="14"/>
                </a:cubicBezTo>
                <a:cubicBezTo>
                  <a:pt x="68" y="12"/>
                  <a:pt x="70" y="10"/>
                  <a:pt x="72" y="7"/>
                </a:cubicBezTo>
                <a:cubicBezTo>
                  <a:pt x="70" y="8"/>
                  <a:pt x="67" y="9"/>
                  <a:pt x="64" y="9"/>
                </a:cubicBezTo>
                <a:cubicBezTo>
                  <a:pt x="67" y="7"/>
                  <a:pt x="69" y="4"/>
                  <a:pt x="70" y="1"/>
                </a:cubicBezTo>
                <a:close/>
              </a:path>
            </a:pathLst>
          </a:custGeom>
          <a:solidFill>
            <a:srgbClr val="FB710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0" name="组合 9"/>
          <p:cNvGrpSpPr/>
          <p:nvPr userDrawn="1"/>
        </p:nvGrpSpPr>
        <p:grpSpPr>
          <a:xfrm rot="693576">
            <a:off x="10863871" y="868363"/>
            <a:ext cx="503238" cy="377825"/>
            <a:chOff x="3386138" y="4240213"/>
            <a:chExt cx="503238" cy="377825"/>
          </a:xfrm>
          <a:noFill/>
        </p:grpSpPr>
        <p:sp>
          <p:nvSpPr>
            <p:cNvPr id="11" name="Freeform 28"/>
            <p:cNvSpPr>
              <a:spLocks/>
            </p:cNvSpPr>
            <p:nvPr/>
          </p:nvSpPr>
          <p:spPr bwMode="auto">
            <a:xfrm>
              <a:off x="3386138" y="4240213"/>
              <a:ext cx="503238" cy="377825"/>
            </a:xfrm>
            <a:custGeom>
              <a:avLst/>
              <a:gdLst>
                <a:gd name="T0" fmla="*/ 576 w 576"/>
                <a:gd name="T1" fmla="*/ 57 h 432"/>
                <a:gd name="T2" fmla="*/ 519 w 576"/>
                <a:gd name="T3" fmla="*/ 0 h 432"/>
                <a:gd name="T4" fmla="*/ 57 w 576"/>
                <a:gd name="T5" fmla="*/ 0 h 432"/>
                <a:gd name="T6" fmla="*/ 0 w 576"/>
                <a:gd name="T7" fmla="*/ 57 h 432"/>
                <a:gd name="T8" fmla="*/ 0 w 576"/>
                <a:gd name="T9" fmla="*/ 375 h 432"/>
                <a:gd name="T10" fmla="*/ 57 w 576"/>
                <a:gd name="T11" fmla="*/ 432 h 432"/>
                <a:gd name="T12" fmla="*/ 519 w 576"/>
                <a:gd name="T13" fmla="*/ 432 h 432"/>
                <a:gd name="T14" fmla="*/ 576 w 576"/>
                <a:gd name="T15" fmla="*/ 375 h 432"/>
                <a:gd name="T16" fmla="*/ 576 w 576"/>
                <a:gd name="T17" fmla="*/ 5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 h="432">
                  <a:moveTo>
                    <a:pt x="576" y="57"/>
                  </a:moveTo>
                  <a:cubicBezTo>
                    <a:pt x="576" y="26"/>
                    <a:pt x="550" y="0"/>
                    <a:pt x="519" y="0"/>
                  </a:cubicBezTo>
                  <a:cubicBezTo>
                    <a:pt x="57" y="0"/>
                    <a:pt x="57" y="0"/>
                    <a:pt x="57" y="0"/>
                  </a:cubicBezTo>
                  <a:cubicBezTo>
                    <a:pt x="26" y="0"/>
                    <a:pt x="0" y="26"/>
                    <a:pt x="0" y="57"/>
                  </a:cubicBezTo>
                  <a:cubicBezTo>
                    <a:pt x="0" y="375"/>
                    <a:pt x="0" y="375"/>
                    <a:pt x="0" y="375"/>
                  </a:cubicBezTo>
                  <a:cubicBezTo>
                    <a:pt x="0" y="406"/>
                    <a:pt x="26" y="432"/>
                    <a:pt x="57" y="432"/>
                  </a:cubicBezTo>
                  <a:cubicBezTo>
                    <a:pt x="519" y="432"/>
                    <a:pt x="519" y="432"/>
                    <a:pt x="519" y="432"/>
                  </a:cubicBezTo>
                  <a:cubicBezTo>
                    <a:pt x="550" y="432"/>
                    <a:pt x="576" y="406"/>
                    <a:pt x="576" y="375"/>
                  </a:cubicBezTo>
                  <a:lnTo>
                    <a:pt x="576" y="57"/>
                  </a:lnTo>
                  <a:close/>
                </a:path>
              </a:pathLst>
            </a:custGeom>
            <a:grpFill/>
            <a:ln w="34925" cap="rnd">
              <a:solidFill>
                <a:srgbClr val="FB710F">
                  <a:alpha val="61000"/>
                </a:srgbClr>
              </a:solidFill>
              <a:prstDash val="solid"/>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Line 29"/>
            <p:cNvSpPr>
              <a:spLocks noChangeShapeType="1"/>
            </p:cNvSpPr>
            <p:nvPr/>
          </p:nvSpPr>
          <p:spPr bwMode="auto">
            <a:xfrm>
              <a:off x="3700464" y="4429125"/>
              <a:ext cx="157163" cy="157163"/>
            </a:xfrm>
            <a:prstGeom prst="line">
              <a:avLst/>
            </a:prstGeom>
            <a:grpFill/>
            <a:ln w="34925" cap="rnd">
              <a:solidFill>
                <a:srgbClr val="FB710F">
                  <a:alpha val="61000"/>
                </a:srgbClr>
              </a:solidFill>
              <a:prstDash val="solid"/>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sp>
          <p:nvSpPr>
            <p:cNvPr id="13" name="Line 30"/>
            <p:cNvSpPr>
              <a:spLocks noChangeShapeType="1"/>
            </p:cNvSpPr>
            <p:nvPr/>
          </p:nvSpPr>
          <p:spPr bwMode="auto">
            <a:xfrm flipV="1">
              <a:off x="3417888" y="4429125"/>
              <a:ext cx="157163" cy="157163"/>
            </a:xfrm>
            <a:prstGeom prst="line">
              <a:avLst/>
            </a:prstGeom>
            <a:grpFill/>
            <a:ln w="34925" cap="rnd">
              <a:solidFill>
                <a:srgbClr val="FB710F">
                  <a:alpha val="61000"/>
                </a:srgbClr>
              </a:solidFill>
              <a:prstDash val="solid"/>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sp>
          <p:nvSpPr>
            <p:cNvPr id="14" name="Freeform 31"/>
            <p:cNvSpPr>
              <a:spLocks/>
            </p:cNvSpPr>
            <p:nvPr/>
          </p:nvSpPr>
          <p:spPr bwMode="auto">
            <a:xfrm>
              <a:off x="3417888" y="4271963"/>
              <a:ext cx="439738" cy="219075"/>
            </a:xfrm>
            <a:custGeom>
              <a:avLst/>
              <a:gdLst>
                <a:gd name="T0" fmla="*/ 277 w 277"/>
                <a:gd name="T1" fmla="*/ 1 h 138"/>
                <a:gd name="T2" fmla="*/ 139 w 277"/>
                <a:gd name="T3" fmla="*/ 138 h 138"/>
                <a:gd name="T4" fmla="*/ 0 w 277"/>
                <a:gd name="T5" fmla="*/ 0 h 138"/>
              </a:gdLst>
              <a:ahLst/>
              <a:cxnLst>
                <a:cxn ang="0">
                  <a:pos x="T0" y="T1"/>
                </a:cxn>
                <a:cxn ang="0">
                  <a:pos x="T2" y="T3"/>
                </a:cxn>
                <a:cxn ang="0">
                  <a:pos x="T4" y="T5"/>
                </a:cxn>
              </a:cxnLst>
              <a:rect l="0" t="0" r="r" b="b"/>
              <a:pathLst>
                <a:path w="277" h="138">
                  <a:moveTo>
                    <a:pt x="277" y="1"/>
                  </a:moveTo>
                  <a:lnTo>
                    <a:pt x="139" y="138"/>
                  </a:lnTo>
                  <a:lnTo>
                    <a:pt x="0" y="0"/>
                  </a:lnTo>
                </a:path>
              </a:pathLst>
            </a:custGeom>
            <a:grpFill/>
            <a:ln w="34925" cap="rnd">
              <a:solidFill>
                <a:srgbClr val="FB710F">
                  <a:alpha val="61000"/>
                </a:srgbClr>
              </a:solidFill>
              <a:prstDash val="solid"/>
              <a:round/>
              <a:headEnd/>
              <a:tailEnd/>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15" name="KSO_Shape"/>
          <p:cNvSpPr>
            <a:spLocks noChangeAspect="1"/>
          </p:cNvSpPr>
          <p:nvPr userDrawn="1"/>
        </p:nvSpPr>
        <p:spPr bwMode="auto">
          <a:xfrm>
            <a:off x="3213100" y="354013"/>
            <a:ext cx="468313" cy="260350"/>
          </a:xfrm>
          <a:custGeom>
            <a:avLst/>
            <a:gdLst>
              <a:gd name="T0" fmla="*/ 187111 w 2263730"/>
              <a:gd name="T1" fmla="*/ 0 h 1265688"/>
              <a:gd name="T2" fmla="*/ 221836 w 2263730"/>
              <a:gd name="T3" fmla="*/ 7460 h 1265688"/>
              <a:gd name="T4" fmla="*/ 143658 w 2263730"/>
              <a:gd name="T5" fmla="*/ 99421 h 1265688"/>
              <a:gd name="T6" fmla="*/ 120825 w 2263730"/>
              <a:gd name="T7" fmla="*/ 94803 h 1265688"/>
              <a:gd name="T8" fmla="*/ 110799 w 2263730"/>
              <a:gd name="T9" fmla="*/ 96648 h 1265688"/>
              <a:gd name="T10" fmla="*/ 82351 w 2263730"/>
              <a:gd name="T11" fmla="*/ 132186 h 1265688"/>
              <a:gd name="T12" fmla="*/ 31103 w 2263730"/>
              <a:gd name="T13" fmla="*/ 193929 h 1265688"/>
              <a:gd name="T14" fmla="*/ 74565 w 2263730"/>
              <a:gd name="T15" fmla="*/ 252336 h 1265688"/>
              <a:gd name="T16" fmla="*/ 39595 w 2263730"/>
              <a:gd name="T17" fmla="*/ 198172 h 1265688"/>
              <a:gd name="T18" fmla="*/ 90842 w 2263730"/>
              <a:gd name="T19" fmla="*/ 136430 h 1265688"/>
              <a:gd name="T20" fmla="*/ 119291 w 2263730"/>
              <a:gd name="T21" fmla="*/ 100892 h 1265688"/>
              <a:gd name="T22" fmla="*/ 129316 w 2263730"/>
              <a:gd name="T23" fmla="*/ 99047 h 1265688"/>
              <a:gd name="T24" fmla="*/ 152149 w 2263730"/>
              <a:gd name="T25" fmla="*/ 103665 h 1265688"/>
              <a:gd name="T26" fmla="*/ 274761 w 2263730"/>
              <a:gd name="T27" fmla="*/ 4244 h 1265688"/>
              <a:gd name="T28" fmla="*/ 397979 w 2263730"/>
              <a:gd name="T29" fmla="*/ 114428 h 1265688"/>
              <a:gd name="T30" fmla="*/ 396296 w 2263730"/>
              <a:gd name="T31" fmla="*/ 131830 h 1265688"/>
              <a:gd name="T32" fmla="*/ 467748 w 2263730"/>
              <a:gd name="T33" fmla="*/ 198172 h 1265688"/>
              <a:gd name="T34" fmla="*/ 411616 w 2263730"/>
              <a:gd name="T35" fmla="*/ 261289 h 1265688"/>
              <a:gd name="T36" fmla="*/ 411254 w 2263730"/>
              <a:gd name="T37" fmla="*/ 261388 h 1265688"/>
              <a:gd name="T38" fmla="*/ 96132 w 2263730"/>
              <a:gd name="T39" fmla="*/ 261388 h 1265688"/>
              <a:gd name="T40" fmla="*/ 76565 w 2263730"/>
              <a:gd name="T41" fmla="*/ 261388 h 1265688"/>
              <a:gd name="T42" fmla="*/ 72563 w 2263730"/>
              <a:gd name="T43" fmla="*/ 260935 h 1265688"/>
              <a:gd name="T44" fmla="*/ 68028 w 2263730"/>
              <a:gd name="T45" fmla="*/ 261388 h 1265688"/>
              <a:gd name="T46" fmla="*/ 0 w 2263730"/>
              <a:gd name="T47" fmla="*/ 193929 h 1265688"/>
              <a:gd name="T48" fmla="*/ 40775 w 2263730"/>
              <a:gd name="T49" fmla="*/ 132186 h 1265688"/>
              <a:gd name="T50" fmla="*/ 63411 w 2263730"/>
              <a:gd name="T51" fmla="*/ 96648 h 1265688"/>
              <a:gd name="T52" fmla="*/ 71388 w 2263730"/>
              <a:gd name="T53" fmla="*/ 94803 h 1265688"/>
              <a:gd name="T54" fmla="*/ 89555 w 2263730"/>
              <a:gd name="T55" fmla="*/ 99421 h 1265688"/>
              <a:gd name="T56" fmla="*/ 187111 w 2263730"/>
              <a:gd name="T57" fmla="*/ 0 h 12656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FB710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6" name="Group 25"/>
          <p:cNvGrpSpPr>
            <a:grpSpLocks noChangeAspect="1"/>
          </p:cNvGrpSpPr>
          <p:nvPr userDrawn="1"/>
        </p:nvGrpSpPr>
        <p:grpSpPr bwMode="auto">
          <a:xfrm>
            <a:off x="10446520" y="2868616"/>
            <a:ext cx="491802" cy="540000"/>
            <a:chOff x="5449" y="693"/>
            <a:chExt cx="551" cy="605"/>
          </a:xfrm>
          <a:solidFill>
            <a:srgbClr val="FB710F">
              <a:alpha val="20000"/>
            </a:srgbClr>
          </a:solidFill>
        </p:grpSpPr>
        <p:sp>
          <p:nvSpPr>
            <p:cNvPr id="17"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sp>
        <p:nvSpPr>
          <p:cNvPr id="29" name="KSO_Shape"/>
          <p:cNvSpPr>
            <a:spLocks noChangeAspect="1"/>
          </p:cNvSpPr>
          <p:nvPr userDrawn="1"/>
        </p:nvSpPr>
        <p:spPr bwMode="auto">
          <a:xfrm>
            <a:off x="7643813" y="5418138"/>
            <a:ext cx="574675" cy="698500"/>
          </a:xfrm>
          <a:custGeom>
            <a:avLst/>
            <a:gdLst>
              <a:gd name="T0" fmla="*/ 51229 w 968375"/>
              <a:gd name="T1" fmla="*/ 576966 h 1170887"/>
              <a:gd name="T2" fmla="*/ 247234 w 968375"/>
              <a:gd name="T3" fmla="*/ 664070 h 1170887"/>
              <a:gd name="T4" fmla="*/ 441012 w 968375"/>
              <a:gd name="T5" fmla="*/ 581433 h 1170887"/>
              <a:gd name="T6" fmla="*/ 469967 w 968375"/>
              <a:gd name="T7" fmla="*/ 594833 h 1170887"/>
              <a:gd name="T8" fmla="*/ 247234 w 968375"/>
              <a:gd name="T9" fmla="*/ 697572 h 1170887"/>
              <a:gd name="T10" fmla="*/ 20046 w 968375"/>
              <a:gd name="T11" fmla="*/ 590367 h 1170887"/>
              <a:gd name="T12" fmla="*/ 51229 w 968375"/>
              <a:gd name="T13" fmla="*/ 576966 h 1170887"/>
              <a:gd name="T14" fmla="*/ 516741 w 968375"/>
              <a:gd name="T15" fmla="*/ 369255 h 1170887"/>
              <a:gd name="T16" fmla="*/ 574651 w 968375"/>
              <a:gd name="T17" fmla="*/ 440725 h 1170887"/>
              <a:gd name="T18" fmla="*/ 501149 w 968375"/>
              <a:gd name="T19" fmla="*/ 514429 h 1170887"/>
              <a:gd name="T20" fmla="*/ 474422 w 968375"/>
              <a:gd name="T21" fmla="*/ 509962 h 1170887"/>
              <a:gd name="T22" fmla="*/ 492240 w 968375"/>
              <a:gd name="T23" fmla="*/ 480927 h 1170887"/>
              <a:gd name="T24" fmla="*/ 501149 w 968375"/>
              <a:gd name="T25" fmla="*/ 483161 h 1170887"/>
              <a:gd name="T26" fmla="*/ 541241 w 968375"/>
              <a:gd name="T27" fmla="*/ 440725 h 1170887"/>
              <a:gd name="T28" fmla="*/ 514513 w 968375"/>
              <a:gd name="T29" fmla="*/ 402757 h 1170887"/>
              <a:gd name="T30" fmla="*/ 516741 w 968375"/>
              <a:gd name="T31" fmla="*/ 369255 h 1170887"/>
              <a:gd name="T32" fmla="*/ 487785 w 968375"/>
              <a:gd name="T33" fmla="*/ 320119 h 1170887"/>
              <a:gd name="T34" fmla="*/ 492240 w 968375"/>
              <a:gd name="T35" fmla="*/ 364788 h 1170887"/>
              <a:gd name="T36" fmla="*/ 247234 w 968375"/>
              <a:gd name="T37" fmla="*/ 610468 h 1170887"/>
              <a:gd name="T38" fmla="*/ 0 w 968375"/>
              <a:gd name="T39" fmla="*/ 364788 h 1170887"/>
              <a:gd name="T40" fmla="*/ 4455 w 968375"/>
              <a:gd name="T41" fmla="*/ 324586 h 1170887"/>
              <a:gd name="T42" fmla="*/ 247234 w 968375"/>
              <a:gd name="T43" fmla="*/ 451893 h 1170887"/>
              <a:gd name="T44" fmla="*/ 487785 w 968375"/>
              <a:gd name="T45" fmla="*/ 324586 h 1170887"/>
              <a:gd name="T46" fmla="*/ 487785 w 968375"/>
              <a:gd name="T47" fmla="*/ 320119 h 1170887"/>
              <a:gd name="T48" fmla="*/ 247234 w 968375"/>
              <a:gd name="T49" fmla="*/ 221847 h 1170887"/>
              <a:gd name="T50" fmla="*/ 461057 w 968375"/>
              <a:gd name="T51" fmla="*/ 324586 h 1170887"/>
              <a:gd name="T52" fmla="*/ 458830 w 968375"/>
              <a:gd name="T53" fmla="*/ 340220 h 1170887"/>
              <a:gd name="T54" fmla="*/ 247234 w 968375"/>
              <a:gd name="T55" fmla="*/ 268750 h 1170887"/>
              <a:gd name="T56" fmla="*/ 33410 w 968375"/>
              <a:gd name="T57" fmla="*/ 340220 h 1170887"/>
              <a:gd name="T58" fmla="*/ 31182 w 968375"/>
              <a:gd name="T59" fmla="*/ 324586 h 1170887"/>
              <a:gd name="T60" fmla="*/ 247234 w 968375"/>
              <a:gd name="T61" fmla="*/ 221847 h 1170887"/>
              <a:gd name="T62" fmla="*/ 322761 w 968375"/>
              <a:gd name="T63" fmla="*/ 36995 h 1170887"/>
              <a:gd name="T64" fmla="*/ 328895 w 968375"/>
              <a:gd name="T65" fmla="*/ 221967 h 1170887"/>
              <a:gd name="T66" fmla="*/ 322761 w 968375"/>
              <a:gd name="T67" fmla="*/ 36995 h 1170887"/>
              <a:gd name="T68" fmla="*/ 163282 w 968375"/>
              <a:gd name="T69" fmla="*/ 24663 h 1170887"/>
              <a:gd name="T70" fmla="*/ 169415 w 968375"/>
              <a:gd name="T71" fmla="*/ 209636 h 1170887"/>
              <a:gd name="T72" fmla="*/ 163282 w 968375"/>
              <a:gd name="T73" fmla="*/ 24663 h 1170887"/>
              <a:gd name="T74" fmla="*/ 243021 w 968375"/>
              <a:gd name="T75" fmla="*/ 0 h 1170887"/>
              <a:gd name="T76" fmla="*/ 249155 w 968375"/>
              <a:gd name="T77" fmla="*/ 184973 h 1170887"/>
              <a:gd name="T78" fmla="*/ 243021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rgbClr val="FB710F">
              <a:alpha val="4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 name="Group 17"/>
          <p:cNvGrpSpPr>
            <a:grpSpLocks noChangeAspect="1"/>
          </p:cNvGrpSpPr>
          <p:nvPr userDrawn="1"/>
        </p:nvGrpSpPr>
        <p:grpSpPr bwMode="auto">
          <a:xfrm>
            <a:off x="4342013" y="5510494"/>
            <a:ext cx="593874" cy="664159"/>
            <a:chOff x="4364" y="2236"/>
            <a:chExt cx="1428" cy="1597"/>
          </a:xfrm>
          <a:solidFill>
            <a:srgbClr val="FB710F">
              <a:alpha val="55000"/>
            </a:srgbClr>
          </a:solidFill>
        </p:grpSpPr>
        <p:sp>
          <p:nvSpPr>
            <p:cNvPr id="31" name="Freeform 18"/>
            <p:cNvSpPr>
              <a:spLocks noEditPoints="1"/>
            </p:cNvSpPr>
            <p:nvPr/>
          </p:nvSpPr>
          <p:spPr bwMode="auto">
            <a:xfrm>
              <a:off x="4752" y="2976"/>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2" name="Freeform 19"/>
            <p:cNvSpPr>
              <a:spLocks/>
            </p:cNvSpPr>
            <p:nvPr/>
          </p:nvSpPr>
          <p:spPr bwMode="auto">
            <a:xfrm>
              <a:off x="4943" y="2622"/>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3" name="Freeform 20"/>
            <p:cNvSpPr>
              <a:spLocks noEditPoints="1"/>
            </p:cNvSpPr>
            <p:nvPr/>
          </p:nvSpPr>
          <p:spPr bwMode="auto">
            <a:xfrm>
              <a:off x="4364" y="2236"/>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sp>
        <p:nvSpPr>
          <p:cNvPr id="34" name="Freeform 140"/>
          <p:cNvSpPr>
            <a:spLocks/>
          </p:cNvSpPr>
          <p:nvPr/>
        </p:nvSpPr>
        <p:spPr bwMode="auto">
          <a:xfrm>
            <a:off x="1003300" y="5408613"/>
            <a:ext cx="1130300" cy="1255712"/>
          </a:xfrm>
          <a:custGeom>
            <a:avLst/>
            <a:gdLst>
              <a:gd name="T0" fmla="*/ 0 w 279"/>
              <a:gd name="T1" fmla="*/ 1126200 h 310"/>
              <a:gd name="T2" fmla="*/ 595510 w 279"/>
              <a:gd name="T3" fmla="*/ 1255835 h 310"/>
              <a:gd name="T4" fmla="*/ 696787 w 279"/>
              <a:gd name="T5" fmla="*/ 785910 h 310"/>
              <a:gd name="T6" fmla="*/ 1130253 w 279"/>
              <a:gd name="T7" fmla="*/ 194452 h 310"/>
              <a:gd name="T8" fmla="*/ 251167 w 279"/>
              <a:gd name="T9" fmla="*/ 0 h 310"/>
              <a:gd name="T10" fmla="*/ 0 w 279"/>
              <a:gd name="T11" fmla="*/ 1126200 h 3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9" h="310">
                <a:moveTo>
                  <a:pt x="0" y="278"/>
                </a:moveTo>
                <a:lnTo>
                  <a:pt x="147" y="310"/>
                </a:lnTo>
                <a:lnTo>
                  <a:pt x="172" y="194"/>
                </a:lnTo>
                <a:lnTo>
                  <a:pt x="279" y="48"/>
                </a:lnTo>
                <a:lnTo>
                  <a:pt x="62" y="0"/>
                </a:lnTo>
                <a:lnTo>
                  <a:pt x="0" y="278"/>
                </a:ln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141"/>
          <p:cNvSpPr>
            <a:spLocks/>
          </p:cNvSpPr>
          <p:nvPr/>
        </p:nvSpPr>
        <p:spPr bwMode="auto">
          <a:xfrm>
            <a:off x="1230313" y="5611813"/>
            <a:ext cx="296862" cy="509587"/>
          </a:xfrm>
          <a:custGeom>
            <a:avLst/>
            <a:gdLst>
              <a:gd name="T0" fmla="*/ 75036 w 67"/>
              <a:gd name="T1" fmla="*/ 0 h 115"/>
              <a:gd name="T2" fmla="*/ 150072 w 67"/>
              <a:gd name="T3" fmla="*/ 510436 h 115"/>
              <a:gd name="T4" fmla="*/ 75036 w 67"/>
              <a:gd name="T5" fmla="*/ 0 h 115"/>
              <a:gd name="T6" fmla="*/ 0 60000 65536"/>
              <a:gd name="T7" fmla="*/ 0 60000 65536"/>
              <a:gd name="T8" fmla="*/ 0 60000 65536"/>
            </a:gdLst>
            <a:ahLst/>
            <a:cxnLst>
              <a:cxn ang="T6">
                <a:pos x="T0" y="T1"/>
              </a:cxn>
              <a:cxn ang="T7">
                <a:pos x="T2" y="T3"/>
              </a:cxn>
              <a:cxn ang="T8">
                <a:pos x="T4" y="T5"/>
              </a:cxn>
            </a:cxnLst>
            <a:rect l="0" t="0" r="r" b="b"/>
            <a:pathLst>
              <a:path w="67" h="115">
                <a:moveTo>
                  <a:pt x="17" y="0"/>
                </a:moveTo>
                <a:cubicBezTo>
                  <a:pt x="37" y="31"/>
                  <a:pt x="67" y="79"/>
                  <a:pt x="34" y="115"/>
                </a:cubicBezTo>
                <a:cubicBezTo>
                  <a:pt x="19" y="104"/>
                  <a:pt x="0" y="44"/>
                  <a:pt x="17" y="0"/>
                </a:cubicBezTo>
                <a:close/>
              </a:path>
            </a:pathLst>
          </a:custGeom>
          <a:solidFill>
            <a:srgbClr val="DEB9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142"/>
          <p:cNvSpPr>
            <a:spLocks/>
          </p:cNvSpPr>
          <p:nvPr/>
        </p:nvSpPr>
        <p:spPr bwMode="auto">
          <a:xfrm>
            <a:off x="1316038" y="3808413"/>
            <a:ext cx="1462087" cy="2058987"/>
          </a:xfrm>
          <a:custGeom>
            <a:avLst/>
            <a:gdLst>
              <a:gd name="T0" fmla="*/ 68 w 330"/>
              <a:gd name="T1" fmla="*/ 0 h 465"/>
              <a:gd name="T2" fmla="*/ 261 w 330"/>
              <a:gd name="T3" fmla="*/ 0 h 465"/>
              <a:gd name="T4" fmla="*/ 330 w 330"/>
              <a:gd name="T5" fmla="*/ 48 h 465"/>
              <a:gd name="T6" fmla="*/ 330 w 330"/>
              <a:gd name="T7" fmla="*/ 416 h 465"/>
              <a:gd name="T8" fmla="*/ 261 w 330"/>
              <a:gd name="T9" fmla="*/ 465 h 465"/>
              <a:gd name="T10" fmla="*/ 68 w 330"/>
              <a:gd name="T11" fmla="*/ 465 h 465"/>
              <a:gd name="T12" fmla="*/ 0 w 330"/>
              <a:gd name="T13" fmla="*/ 416 h 465"/>
              <a:gd name="T14" fmla="*/ 0 w 330"/>
              <a:gd name="T15" fmla="*/ 48 h 465"/>
              <a:gd name="T16" fmla="*/ 68 w 330"/>
              <a:gd name="T17"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465">
                <a:moveTo>
                  <a:pt x="68" y="0"/>
                </a:moveTo>
                <a:cubicBezTo>
                  <a:pt x="261" y="0"/>
                  <a:pt x="261" y="0"/>
                  <a:pt x="261" y="0"/>
                </a:cubicBezTo>
                <a:cubicBezTo>
                  <a:pt x="299" y="0"/>
                  <a:pt x="330" y="22"/>
                  <a:pt x="330" y="48"/>
                </a:cubicBezTo>
                <a:cubicBezTo>
                  <a:pt x="330" y="416"/>
                  <a:pt x="330" y="416"/>
                  <a:pt x="330" y="416"/>
                </a:cubicBezTo>
                <a:cubicBezTo>
                  <a:pt x="330" y="443"/>
                  <a:pt x="299" y="465"/>
                  <a:pt x="261" y="465"/>
                </a:cubicBezTo>
                <a:cubicBezTo>
                  <a:pt x="68" y="465"/>
                  <a:pt x="68" y="465"/>
                  <a:pt x="68" y="465"/>
                </a:cubicBezTo>
                <a:cubicBezTo>
                  <a:pt x="30" y="465"/>
                  <a:pt x="0" y="443"/>
                  <a:pt x="0" y="416"/>
                </a:cubicBezTo>
                <a:cubicBezTo>
                  <a:pt x="0" y="48"/>
                  <a:pt x="0" y="48"/>
                  <a:pt x="0" y="48"/>
                </a:cubicBezTo>
                <a:cubicBezTo>
                  <a:pt x="0" y="22"/>
                  <a:pt x="30" y="0"/>
                  <a:pt x="68" y="0"/>
                </a:cubicBez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143"/>
          <p:cNvSpPr>
            <a:spLocks/>
          </p:cNvSpPr>
          <p:nvPr userDrawn="1"/>
        </p:nvSpPr>
        <p:spPr bwMode="auto">
          <a:xfrm>
            <a:off x="1444625" y="3983038"/>
            <a:ext cx="1279525" cy="1693862"/>
          </a:xfrm>
          <a:custGeom>
            <a:avLst/>
            <a:gdLst>
              <a:gd name="T0" fmla="*/ 1 w 289"/>
              <a:gd name="T1" fmla="*/ 0 h 383"/>
              <a:gd name="T2" fmla="*/ 288 w 289"/>
              <a:gd name="T3" fmla="*/ 0 h 383"/>
              <a:gd name="T4" fmla="*/ 289 w 289"/>
              <a:gd name="T5" fmla="*/ 0 h 383"/>
              <a:gd name="T6" fmla="*/ 289 w 289"/>
              <a:gd name="T7" fmla="*/ 382 h 383"/>
              <a:gd name="T8" fmla="*/ 288 w 289"/>
              <a:gd name="T9" fmla="*/ 383 h 383"/>
              <a:gd name="T10" fmla="*/ 1 w 289"/>
              <a:gd name="T11" fmla="*/ 383 h 383"/>
              <a:gd name="T12" fmla="*/ 0 w 289"/>
              <a:gd name="T13" fmla="*/ 382 h 383"/>
              <a:gd name="T14" fmla="*/ 0 w 289"/>
              <a:gd name="T15" fmla="*/ 0 h 383"/>
              <a:gd name="T16" fmla="*/ 1 w 289"/>
              <a:gd name="T17"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383">
                <a:moveTo>
                  <a:pt x="1" y="0"/>
                </a:moveTo>
                <a:cubicBezTo>
                  <a:pt x="288" y="0"/>
                  <a:pt x="288" y="0"/>
                  <a:pt x="288" y="0"/>
                </a:cubicBezTo>
                <a:cubicBezTo>
                  <a:pt x="289" y="0"/>
                  <a:pt x="289" y="0"/>
                  <a:pt x="289" y="0"/>
                </a:cubicBezTo>
                <a:cubicBezTo>
                  <a:pt x="289" y="382"/>
                  <a:pt x="289" y="382"/>
                  <a:pt x="289" y="382"/>
                </a:cubicBezTo>
                <a:cubicBezTo>
                  <a:pt x="289" y="382"/>
                  <a:pt x="289" y="383"/>
                  <a:pt x="288" y="383"/>
                </a:cubicBezTo>
                <a:cubicBezTo>
                  <a:pt x="1" y="383"/>
                  <a:pt x="1" y="383"/>
                  <a:pt x="1" y="383"/>
                </a:cubicBezTo>
                <a:cubicBezTo>
                  <a:pt x="0" y="383"/>
                  <a:pt x="0" y="382"/>
                  <a:pt x="0" y="382"/>
                </a:cubicBezTo>
                <a:cubicBezTo>
                  <a:pt x="0" y="0"/>
                  <a:pt x="0" y="0"/>
                  <a:pt x="0" y="0"/>
                </a:cubicBezTo>
                <a:cubicBezTo>
                  <a:pt x="0" y="0"/>
                  <a:pt x="0" y="0"/>
                  <a:pt x="1" y="0"/>
                </a:cubicBezTo>
                <a:close/>
              </a:path>
            </a:pathLst>
          </a:custGeom>
          <a:solidFill>
            <a:schemeClr val="bg1">
              <a:lumMod val="95000"/>
            </a:schemeClr>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44"/>
          <p:cNvSpPr>
            <a:spLocks/>
          </p:cNvSpPr>
          <p:nvPr/>
        </p:nvSpPr>
        <p:spPr bwMode="auto">
          <a:xfrm>
            <a:off x="1866900" y="3857625"/>
            <a:ext cx="352425" cy="31750"/>
          </a:xfrm>
          <a:custGeom>
            <a:avLst/>
            <a:gdLst>
              <a:gd name="T0" fmla="*/ 17845 w 79"/>
              <a:gd name="T1" fmla="*/ 0 h 7"/>
              <a:gd name="T2" fmla="*/ 334600 w 79"/>
              <a:gd name="T3" fmla="*/ 0 h 7"/>
              <a:gd name="T4" fmla="*/ 352445 w 79"/>
              <a:gd name="T5" fmla="*/ 18519 h 7"/>
              <a:gd name="T6" fmla="*/ 352445 w 79"/>
              <a:gd name="T7" fmla="*/ 18519 h 7"/>
              <a:gd name="T8" fmla="*/ 334600 w 79"/>
              <a:gd name="T9" fmla="*/ 32409 h 7"/>
              <a:gd name="T10" fmla="*/ 17845 w 79"/>
              <a:gd name="T11" fmla="*/ 32409 h 7"/>
              <a:gd name="T12" fmla="*/ 0 w 79"/>
              <a:gd name="T13" fmla="*/ 18519 h 7"/>
              <a:gd name="T14" fmla="*/ 0 w 79"/>
              <a:gd name="T15" fmla="*/ 18519 h 7"/>
              <a:gd name="T16" fmla="*/ 17845 w 79"/>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9" h="7">
                <a:moveTo>
                  <a:pt x="4" y="0"/>
                </a:moveTo>
                <a:cubicBezTo>
                  <a:pt x="75" y="0"/>
                  <a:pt x="75" y="0"/>
                  <a:pt x="75" y="0"/>
                </a:cubicBezTo>
                <a:cubicBezTo>
                  <a:pt x="77" y="0"/>
                  <a:pt x="79" y="2"/>
                  <a:pt x="79" y="4"/>
                </a:cubicBezTo>
                <a:cubicBezTo>
                  <a:pt x="79" y="4"/>
                  <a:pt x="79" y="4"/>
                  <a:pt x="79" y="4"/>
                </a:cubicBezTo>
                <a:cubicBezTo>
                  <a:pt x="79" y="6"/>
                  <a:pt x="77" y="7"/>
                  <a:pt x="75" y="7"/>
                </a:cubicBezTo>
                <a:cubicBezTo>
                  <a:pt x="4" y="7"/>
                  <a:pt x="4" y="7"/>
                  <a:pt x="4" y="7"/>
                </a:cubicBezTo>
                <a:cubicBezTo>
                  <a:pt x="2" y="7"/>
                  <a:pt x="0" y="6"/>
                  <a:pt x="0" y="4"/>
                </a:cubicBezTo>
                <a:cubicBezTo>
                  <a:pt x="0" y="4"/>
                  <a:pt x="0" y="4"/>
                  <a:pt x="0" y="4"/>
                </a:cubicBezTo>
                <a:cubicBezTo>
                  <a:pt x="0" y="2"/>
                  <a:pt x="2" y="0"/>
                  <a:pt x="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Oval 145"/>
          <p:cNvSpPr>
            <a:spLocks noChangeArrowheads="1"/>
          </p:cNvSpPr>
          <p:nvPr/>
        </p:nvSpPr>
        <p:spPr bwMode="auto">
          <a:xfrm>
            <a:off x="1992313" y="5716588"/>
            <a:ext cx="104775" cy="1016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0" name="Freeform 150"/>
          <p:cNvSpPr>
            <a:spLocks/>
          </p:cNvSpPr>
          <p:nvPr/>
        </p:nvSpPr>
        <p:spPr bwMode="auto">
          <a:xfrm>
            <a:off x="838200" y="6227763"/>
            <a:ext cx="903288" cy="627062"/>
          </a:xfrm>
          <a:custGeom>
            <a:avLst/>
            <a:gdLst>
              <a:gd name="T0" fmla="*/ 34 w 223"/>
              <a:gd name="T1" fmla="*/ 0 h 155"/>
              <a:gd name="T2" fmla="*/ 223 w 223"/>
              <a:gd name="T3" fmla="*/ 41 h 155"/>
              <a:gd name="T4" fmla="*/ 198 w 223"/>
              <a:gd name="T5" fmla="*/ 155 h 155"/>
              <a:gd name="T6" fmla="*/ 0 w 223"/>
              <a:gd name="T7" fmla="*/ 155 h 155"/>
              <a:gd name="T8" fmla="*/ 34 w 223"/>
              <a:gd name="T9" fmla="*/ 0 h 155"/>
            </a:gdLst>
            <a:ahLst/>
            <a:cxnLst>
              <a:cxn ang="0">
                <a:pos x="T0" y="T1"/>
              </a:cxn>
              <a:cxn ang="0">
                <a:pos x="T2" y="T3"/>
              </a:cxn>
              <a:cxn ang="0">
                <a:pos x="T4" y="T5"/>
              </a:cxn>
              <a:cxn ang="0">
                <a:pos x="T6" y="T7"/>
              </a:cxn>
              <a:cxn ang="0">
                <a:pos x="T8" y="T9"/>
              </a:cxn>
            </a:cxnLst>
            <a:rect l="0" t="0" r="r" b="b"/>
            <a:pathLst>
              <a:path w="223" h="155">
                <a:moveTo>
                  <a:pt x="34" y="0"/>
                </a:moveTo>
                <a:lnTo>
                  <a:pt x="223" y="41"/>
                </a:lnTo>
                <a:lnTo>
                  <a:pt x="198" y="155"/>
                </a:lnTo>
                <a:lnTo>
                  <a:pt x="0" y="155"/>
                </a:lnTo>
                <a:lnTo>
                  <a:pt x="34" y="0"/>
                </a:lnTo>
                <a:close/>
              </a:path>
            </a:pathLst>
          </a:custGeom>
          <a:solidFill>
            <a:schemeClr val="bg2">
              <a:lumMod val="2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151"/>
          <p:cNvSpPr>
            <a:spLocks/>
          </p:cNvSpPr>
          <p:nvPr/>
        </p:nvSpPr>
        <p:spPr bwMode="auto">
          <a:xfrm>
            <a:off x="1036638" y="4991100"/>
            <a:ext cx="381000" cy="1147763"/>
          </a:xfrm>
          <a:custGeom>
            <a:avLst/>
            <a:gdLst>
              <a:gd name="T0" fmla="*/ 66419 w 86"/>
              <a:gd name="T1" fmla="*/ 1093337 h 259"/>
              <a:gd name="T2" fmla="*/ 163833 w 86"/>
              <a:gd name="T3" fmla="*/ 1146455 h 259"/>
              <a:gd name="T4" fmla="*/ 190401 w 86"/>
              <a:gd name="T5" fmla="*/ 1000382 h 259"/>
              <a:gd name="T6" fmla="*/ 349806 w 86"/>
              <a:gd name="T7" fmla="*/ 243456 h 259"/>
              <a:gd name="T8" fmla="*/ 185973 w 86"/>
              <a:gd name="T9" fmla="*/ 0 h 259"/>
              <a:gd name="T10" fmla="*/ 17712 w 86"/>
              <a:gd name="T11" fmla="*/ 805617 h 259"/>
              <a:gd name="T12" fmla="*/ 66419 w 86"/>
              <a:gd name="T13" fmla="*/ 1093337 h 2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 h="259">
                <a:moveTo>
                  <a:pt x="15" y="247"/>
                </a:moveTo>
                <a:cubicBezTo>
                  <a:pt x="37" y="259"/>
                  <a:pt x="37" y="259"/>
                  <a:pt x="37" y="259"/>
                </a:cubicBezTo>
                <a:cubicBezTo>
                  <a:pt x="43" y="226"/>
                  <a:pt x="43" y="226"/>
                  <a:pt x="43" y="226"/>
                </a:cubicBezTo>
                <a:cubicBezTo>
                  <a:pt x="79" y="55"/>
                  <a:pt x="79" y="55"/>
                  <a:pt x="79" y="55"/>
                </a:cubicBezTo>
                <a:cubicBezTo>
                  <a:pt x="86" y="19"/>
                  <a:pt x="64" y="7"/>
                  <a:pt x="42" y="0"/>
                </a:cubicBezTo>
                <a:cubicBezTo>
                  <a:pt x="4" y="182"/>
                  <a:pt x="4" y="182"/>
                  <a:pt x="4" y="182"/>
                </a:cubicBezTo>
                <a:cubicBezTo>
                  <a:pt x="0" y="199"/>
                  <a:pt x="1" y="239"/>
                  <a:pt x="15" y="247"/>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152"/>
          <p:cNvSpPr>
            <a:spLocks/>
          </p:cNvSpPr>
          <p:nvPr/>
        </p:nvSpPr>
        <p:spPr bwMode="auto">
          <a:xfrm>
            <a:off x="1185863" y="4991100"/>
            <a:ext cx="73025" cy="182563"/>
          </a:xfrm>
          <a:custGeom>
            <a:avLst/>
            <a:gdLst>
              <a:gd name="T0" fmla="*/ 72919 w 16"/>
              <a:gd name="T1" fmla="*/ 13339 h 41"/>
              <a:gd name="T2" fmla="*/ 36460 w 16"/>
              <a:gd name="T3" fmla="*/ 0 h 41"/>
              <a:gd name="T4" fmla="*/ 0 w 16"/>
              <a:gd name="T5" fmla="*/ 182297 h 41"/>
              <a:gd name="T6" fmla="*/ 72919 w 16"/>
              <a:gd name="T7" fmla="*/ 13339 h 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 h="41">
                <a:moveTo>
                  <a:pt x="16" y="3"/>
                </a:moveTo>
                <a:cubicBezTo>
                  <a:pt x="14" y="2"/>
                  <a:pt x="11" y="1"/>
                  <a:pt x="8" y="0"/>
                </a:cubicBezTo>
                <a:cubicBezTo>
                  <a:pt x="0" y="41"/>
                  <a:pt x="0" y="41"/>
                  <a:pt x="0" y="41"/>
                </a:cubicBezTo>
                <a:cubicBezTo>
                  <a:pt x="14" y="41"/>
                  <a:pt x="16" y="18"/>
                  <a:pt x="16" y="3"/>
                </a:cubicBezTo>
                <a:close/>
              </a:path>
            </a:pathLst>
          </a:custGeom>
          <a:solidFill>
            <a:srgbClr val="FFF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153"/>
          <p:cNvSpPr>
            <a:spLocks/>
          </p:cNvSpPr>
          <p:nvPr/>
        </p:nvSpPr>
        <p:spPr bwMode="auto">
          <a:xfrm>
            <a:off x="1185863" y="5611813"/>
            <a:ext cx="268287" cy="647700"/>
          </a:xfrm>
          <a:custGeom>
            <a:avLst/>
            <a:gdLst>
              <a:gd name="T0" fmla="*/ 120317 w 60"/>
              <a:gd name="T1" fmla="*/ 0 h 146"/>
              <a:gd name="T2" fmla="*/ 213897 w 60"/>
              <a:gd name="T3" fmla="*/ 475031 h 146"/>
              <a:gd name="T4" fmla="*/ 120317 w 60"/>
              <a:gd name="T5" fmla="*/ 0 h 146"/>
              <a:gd name="T6" fmla="*/ 0 60000 65536"/>
              <a:gd name="T7" fmla="*/ 0 60000 65536"/>
              <a:gd name="T8" fmla="*/ 0 60000 65536"/>
            </a:gdLst>
            <a:ahLst/>
            <a:cxnLst>
              <a:cxn ang="T6">
                <a:pos x="T0" y="T1"/>
              </a:cxn>
              <a:cxn ang="T7">
                <a:pos x="T2" y="T3"/>
              </a:cxn>
              <a:cxn ang="T8">
                <a:pos x="T4" y="T5"/>
              </a:cxn>
            </a:cxnLst>
            <a:rect l="0" t="0" r="r" b="b"/>
            <a:pathLst>
              <a:path w="60" h="146">
                <a:moveTo>
                  <a:pt x="27" y="0"/>
                </a:moveTo>
                <a:cubicBezTo>
                  <a:pt x="40" y="24"/>
                  <a:pt x="60" y="68"/>
                  <a:pt x="48" y="107"/>
                </a:cubicBezTo>
                <a:cubicBezTo>
                  <a:pt x="35" y="146"/>
                  <a:pt x="0" y="59"/>
                  <a:pt x="27" y="0"/>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154"/>
          <p:cNvSpPr>
            <a:spLocks/>
          </p:cNvSpPr>
          <p:nvPr/>
        </p:nvSpPr>
        <p:spPr bwMode="auto">
          <a:xfrm>
            <a:off x="2924175" y="6097588"/>
            <a:ext cx="908050" cy="757237"/>
          </a:xfrm>
          <a:custGeom>
            <a:avLst/>
            <a:gdLst>
              <a:gd name="T0" fmla="*/ 0 w 205"/>
              <a:gd name="T1" fmla="*/ 119613 h 171"/>
              <a:gd name="T2" fmla="*/ 270019 w 205"/>
              <a:gd name="T3" fmla="*/ 757551 h 171"/>
              <a:gd name="T4" fmla="*/ 836617 w 205"/>
              <a:gd name="T5" fmla="*/ 757551 h 171"/>
              <a:gd name="T6" fmla="*/ 907442 w 205"/>
              <a:gd name="T7" fmla="*/ 691099 h 171"/>
              <a:gd name="T8" fmla="*/ 632996 w 205"/>
              <a:gd name="T9" fmla="*/ 0 h 171"/>
              <a:gd name="T10" fmla="*/ 0 w 205"/>
              <a:gd name="T11" fmla="*/ 119613 h 1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5" h="171">
                <a:moveTo>
                  <a:pt x="0" y="27"/>
                </a:moveTo>
                <a:cubicBezTo>
                  <a:pt x="61" y="171"/>
                  <a:pt x="61" y="171"/>
                  <a:pt x="61" y="171"/>
                </a:cubicBezTo>
                <a:cubicBezTo>
                  <a:pt x="189" y="171"/>
                  <a:pt x="189" y="171"/>
                  <a:pt x="189" y="171"/>
                </a:cubicBezTo>
                <a:cubicBezTo>
                  <a:pt x="194" y="166"/>
                  <a:pt x="200" y="161"/>
                  <a:pt x="205" y="156"/>
                </a:cubicBezTo>
                <a:cubicBezTo>
                  <a:pt x="143" y="0"/>
                  <a:pt x="143" y="0"/>
                  <a:pt x="143" y="0"/>
                </a:cubicBezTo>
                <a:lnTo>
                  <a:pt x="0" y="27"/>
                </a:ln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155"/>
          <p:cNvSpPr>
            <a:spLocks/>
          </p:cNvSpPr>
          <p:nvPr/>
        </p:nvSpPr>
        <p:spPr bwMode="auto">
          <a:xfrm>
            <a:off x="3049588" y="6369050"/>
            <a:ext cx="895350" cy="485775"/>
          </a:xfrm>
          <a:custGeom>
            <a:avLst/>
            <a:gdLst>
              <a:gd name="T0" fmla="*/ 174 w 221"/>
              <a:gd name="T1" fmla="*/ 0 h 120"/>
              <a:gd name="T2" fmla="*/ 221 w 221"/>
              <a:gd name="T3" fmla="*/ 120 h 120"/>
              <a:gd name="T4" fmla="*/ 20 w 221"/>
              <a:gd name="T5" fmla="*/ 120 h 120"/>
              <a:gd name="T6" fmla="*/ 0 w 221"/>
              <a:gd name="T7" fmla="*/ 69 h 120"/>
              <a:gd name="T8" fmla="*/ 174 w 221"/>
              <a:gd name="T9" fmla="*/ 0 h 120"/>
            </a:gdLst>
            <a:ahLst/>
            <a:cxnLst>
              <a:cxn ang="0">
                <a:pos x="T0" y="T1"/>
              </a:cxn>
              <a:cxn ang="0">
                <a:pos x="T2" y="T3"/>
              </a:cxn>
              <a:cxn ang="0">
                <a:pos x="T4" y="T5"/>
              </a:cxn>
              <a:cxn ang="0">
                <a:pos x="T6" y="T7"/>
              </a:cxn>
              <a:cxn ang="0">
                <a:pos x="T8" y="T9"/>
              </a:cxn>
            </a:cxnLst>
            <a:rect l="0" t="0" r="r" b="b"/>
            <a:pathLst>
              <a:path w="221" h="120">
                <a:moveTo>
                  <a:pt x="174" y="0"/>
                </a:moveTo>
                <a:lnTo>
                  <a:pt x="221" y="120"/>
                </a:lnTo>
                <a:lnTo>
                  <a:pt x="20" y="120"/>
                </a:lnTo>
                <a:lnTo>
                  <a:pt x="0" y="69"/>
                </a:lnTo>
                <a:lnTo>
                  <a:pt x="174" y="0"/>
                </a:lnTo>
                <a:close/>
              </a:path>
            </a:pathLst>
          </a:custGeom>
          <a:solidFill>
            <a:schemeClr val="bg2">
              <a:lumMod val="2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56"/>
          <p:cNvSpPr>
            <a:spLocks/>
          </p:cNvSpPr>
          <p:nvPr/>
        </p:nvSpPr>
        <p:spPr bwMode="auto">
          <a:xfrm>
            <a:off x="2368550" y="5607050"/>
            <a:ext cx="673100" cy="785813"/>
          </a:xfrm>
          <a:custGeom>
            <a:avLst/>
            <a:gdLst>
              <a:gd name="T0" fmla="*/ 0 w 152"/>
              <a:gd name="T1" fmla="*/ 115444 h 177"/>
              <a:gd name="T2" fmla="*/ 305271 w 152"/>
              <a:gd name="T3" fmla="*/ 555021 h 177"/>
              <a:gd name="T4" fmla="*/ 610541 w 152"/>
              <a:gd name="T5" fmla="*/ 750389 h 177"/>
              <a:gd name="T6" fmla="*/ 544178 w 152"/>
              <a:gd name="T7" fmla="*/ 466218 h 177"/>
              <a:gd name="T8" fmla="*/ 309695 w 152"/>
              <a:gd name="T9" fmla="*/ 168726 h 177"/>
              <a:gd name="T10" fmla="*/ 0 w 152"/>
              <a:gd name="T11" fmla="*/ 115444 h 1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2" h="177">
                <a:moveTo>
                  <a:pt x="0" y="26"/>
                </a:moveTo>
                <a:cubicBezTo>
                  <a:pt x="69" y="125"/>
                  <a:pt x="69" y="125"/>
                  <a:pt x="69" y="125"/>
                </a:cubicBezTo>
                <a:cubicBezTo>
                  <a:pt x="78" y="137"/>
                  <a:pt x="125" y="177"/>
                  <a:pt x="138" y="169"/>
                </a:cubicBezTo>
                <a:cubicBezTo>
                  <a:pt x="152" y="161"/>
                  <a:pt x="133" y="117"/>
                  <a:pt x="123" y="105"/>
                </a:cubicBezTo>
                <a:cubicBezTo>
                  <a:pt x="70" y="38"/>
                  <a:pt x="70" y="38"/>
                  <a:pt x="70" y="38"/>
                </a:cubicBezTo>
                <a:cubicBezTo>
                  <a:pt x="40" y="0"/>
                  <a:pt x="13" y="16"/>
                  <a:pt x="0" y="26"/>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158"/>
          <p:cNvSpPr>
            <a:spLocks noEditPoints="1"/>
          </p:cNvSpPr>
          <p:nvPr/>
        </p:nvSpPr>
        <p:spPr bwMode="auto">
          <a:xfrm>
            <a:off x="2709863" y="5324475"/>
            <a:ext cx="538162" cy="327025"/>
          </a:xfrm>
          <a:custGeom>
            <a:avLst/>
            <a:gdLst>
              <a:gd name="T0" fmla="*/ 538795 w 121"/>
              <a:gd name="T1" fmla="*/ 181805 h 74"/>
              <a:gd name="T2" fmla="*/ 463097 w 121"/>
              <a:gd name="T3" fmla="*/ 0 h 74"/>
              <a:gd name="T4" fmla="*/ 458644 w 121"/>
              <a:gd name="T5" fmla="*/ 17737 h 74"/>
              <a:gd name="T6" fmla="*/ 436379 w 121"/>
              <a:gd name="T7" fmla="*/ 0 h 74"/>
              <a:gd name="T8" fmla="*/ 538795 w 121"/>
              <a:gd name="T9" fmla="*/ 181805 h 74"/>
              <a:gd name="T10" fmla="*/ 4453 w 121"/>
              <a:gd name="T11" fmla="*/ 93120 h 74"/>
              <a:gd name="T12" fmla="*/ 13359 w 121"/>
              <a:gd name="T13" fmla="*/ 66514 h 74"/>
              <a:gd name="T14" fmla="*/ 115774 w 121"/>
              <a:gd name="T15" fmla="*/ 328136 h 74"/>
              <a:gd name="T16" fmla="*/ 0 w 121"/>
              <a:gd name="T17" fmla="*/ 97554 h 74"/>
              <a:gd name="T18" fmla="*/ 4453 w 121"/>
              <a:gd name="T19" fmla="*/ 93120 h 74"/>
              <a:gd name="T20" fmla="*/ 204831 w 121"/>
              <a:gd name="T21" fmla="*/ 39908 h 74"/>
              <a:gd name="T22" fmla="*/ 236001 w 121"/>
              <a:gd name="T23" fmla="*/ 75383 h 74"/>
              <a:gd name="T24" fmla="*/ 240454 w 121"/>
              <a:gd name="T25" fmla="*/ 53211 h 74"/>
              <a:gd name="T26" fmla="*/ 329511 w 121"/>
              <a:gd name="T27" fmla="*/ 266056 h 74"/>
              <a:gd name="T28" fmla="*/ 204831 w 121"/>
              <a:gd name="T29" fmla="*/ 39908 h 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1" h="74">
                <a:moveTo>
                  <a:pt x="121" y="41"/>
                </a:moveTo>
                <a:cubicBezTo>
                  <a:pt x="121" y="41"/>
                  <a:pt x="112" y="19"/>
                  <a:pt x="104" y="0"/>
                </a:cubicBezTo>
                <a:cubicBezTo>
                  <a:pt x="103" y="1"/>
                  <a:pt x="103" y="3"/>
                  <a:pt x="103" y="4"/>
                </a:cubicBezTo>
                <a:cubicBezTo>
                  <a:pt x="101" y="2"/>
                  <a:pt x="100" y="1"/>
                  <a:pt x="98" y="0"/>
                </a:cubicBezTo>
                <a:cubicBezTo>
                  <a:pt x="108" y="19"/>
                  <a:pt x="121" y="41"/>
                  <a:pt x="121" y="41"/>
                </a:cubicBezTo>
                <a:close/>
                <a:moveTo>
                  <a:pt x="1" y="21"/>
                </a:moveTo>
                <a:cubicBezTo>
                  <a:pt x="1" y="19"/>
                  <a:pt x="2" y="17"/>
                  <a:pt x="3" y="15"/>
                </a:cubicBezTo>
                <a:cubicBezTo>
                  <a:pt x="12" y="37"/>
                  <a:pt x="26" y="74"/>
                  <a:pt x="26" y="74"/>
                </a:cubicBezTo>
                <a:cubicBezTo>
                  <a:pt x="26" y="74"/>
                  <a:pt x="8" y="37"/>
                  <a:pt x="0" y="22"/>
                </a:cubicBezTo>
                <a:cubicBezTo>
                  <a:pt x="0" y="22"/>
                  <a:pt x="1" y="22"/>
                  <a:pt x="1" y="21"/>
                </a:cubicBezTo>
                <a:close/>
                <a:moveTo>
                  <a:pt x="46" y="9"/>
                </a:moveTo>
                <a:cubicBezTo>
                  <a:pt x="49" y="11"/>
                  <a:pt x="51" y="14"/>
                  <a:pt x="53" y="17"/>
                </a:cubicBezTo>
                <a:cubicBezTo>
                  <a:pt x="53" y="15"/>
                  <a:pt x="53" y="14"/>
                  <a:pt x="54" y="12"/>
                </a:cubicBezTo>
                <a:cubicBezTo>
                  <a:pt x="63" y="33"/>
                  <a:pt x="74" y="60"/>
                  <a:pt x="74" y="60"/>
                </a:cubicBezTo>
                <a:cubicBezTo>
                  <a:pt x="74" y="60"/>
                  <a:pt x="57" y="29"/>
                  <a:pt x="46" y="9"/>
                </a:cubicBezTo>
                <a:close/>
              </a:path>
            </a:pathLst>
          </a:custGeom>
          <a:solidFill>
            <a:srgbClr val="DEB9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160"/>
          <p:cNvSpPr>
            <a:spLocks/>
          </p:cNvSpPr>
          <p:nvPr/>
        </p:nvSpPr>
        <p:spPr bwMode="auto">
          <a:xfrm>
            <a:off x="2368550" y="5705475"/>
            <a:ext cx="150813" cy="169863"/>
          </a:xfrm>
          <a:custGeom>
            <a:avLst/>
            <a:gdLst>
              <a:gd name="T0" fmla="*/ 30860 w 34"/>
              <a:gd name="T1" fmla="*/ 0 h 38"/>
              <a:gd name="T2" fmla="*/ 0 w 34"/>
              <a:gd name="T3" fmla="*/ 17910 h 38"/>
              <a:gd name="T4" fmla="*/ 105805 w 34"/>
              <a:gd name="T5" fmla="*/ 170145 h 38"/>
              <a:gd name="T6" fmla="*/ 30860 w 34"/>
              <a:gd name="T7" fmla="*/ 0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38">
                <a:moveTo>
                  <a:pt x="7" y="0"/>
                </a:moveTo>
                <a:cubicBezTo>
                  <a:pt x="5" y="1"/>
                  <a:pt x="2" y="2"/>
                  <a:pt x="0" y="4"/>
                </a:cubicBezTo>
                <a:cubicBezTo>
                  <a:pt x="24" y="38"/>
                  <a:pt x="24" y="38"/>
                  <a:pt x="24" y="38"/>
                </a:cubicBezTo>
                <a:cubicBezTo>
                  <a:pt x="34" y="27"/>
                  <a:pt x="18" y="10"/>
                  <a:pt x="7" y="0"/>
                </a:cubicBezTo>
                <a:close/>
              </a:path>
            </a:pathLst>
          </a:custGeom>
          <a:solidFill>
            <a:srgbClr val="FFF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161"/>
          <p:cNvSpPr>
            <a:spLocks/>
          </p:cNvSpPr>
          <p:nvPr/>
        </p:nvSpPr>
        <p:spPr bwMode="auto">
          <a:xfrm>
            <a:off x="2527300" y="5676900"/>
            <a:ext cx="198438" cy="331788"/>
          </a:xfrm>
          <a:custGeom>
            <a:avLst/>
            <a:gdLst>
              <a:gd name="T0" fmla="*/ 44562 w 49"/>
              <a:gd name="T1" fmla="*/ 8102 h 82"/>
              <a:gd name="T2" fmla="*/ 198504 w 49"/>
              <a:gd name="T3" fmla="*/ 332189 h 82"/>
              <a:gd name="T4" fmla="*/ 0 w 49"/>
              <a:gd name="T5" fmla="*/ 0 h 82"/>
              <a:gd name="T6" fmla="*/ 44562 w 49"/>
              <a:gd name="T7" fmla="*/ 8102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 h="82">
                <a:moveTo>
                  <a:pt x="11" y="2"/>
                </a:moveTo>
                <a:lnTo>
                  <a:pt x="49" y="82"/>
                </a:lnTo>
                <a:lnTo>
                  <a:pt x="0" y="0"/>
                </a:lnTo>
                <a:lnTo>
                  <a:pt x="11" y="2"/>
                </a:lnTo>
                <a:close/>
              </a:path>
            </a:pathLst>
          </a:custGeom>
          <a:solidFill>
            <a:srgbClr val="DEB9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7"/>
          <p:cNvSpPr>
            <a:spLocks noEditPoints="1"/>
          </p:cNvSpPr>
          <p:nvPr userDrawn="1"/>
        </p:nvSpPr>
        <p:spPr bwMode="auto">
          <a:xfrm>
            <a:off x="1416050" y="2559050"/>
            <a:ext cx="242888" cy="192088"/>
          </a:xfrm>
          <a:custGeom>
            <a:avLst/>
            <a:gdLst>
              <a:gd name="T0" fmla="*/ 242703 w 141"/>
              <a:gd name="T1" fmla="*/ 68979 h 112"/>
              <a:gd name="T2" fmla="*/ 216884 w 141"/>
              <a:gd name="T3" fmla="*/ 43112 h 112"/>
              <a:gd name="T4" fmla="*/ 194507 w 141"/>
              <a:gd name="T5" fmla="*/ 0 h 112"/>
              <a:gd name="T6" fmla="*/ 46475 w 141"/>
              <a:gd name="T7" fmla="*/ 0 h 112"/>
              <a:gd name="T8" fmla="*/ 24098 w 141"/>
              <a:gd name="T9" fmla="*/ 43112 h 112"/>
              <a:gd name="T10" fmla="*/ 0 w 141"/>
              <a:gd name="T11" fmla="*/ 68979 h 112"/>
              <a:gd name="T12" fmla="*/ 0 w 141"/>
              <a:gd name="T13" fmla="*/ 148305 h 112"/>
              <a:gd name="T14" fmla="*/ 0 w 141"/>
              <a:gd name="T15" fmla="*/ 153479 h 112"/>
              <a:gd name="T16" fmla="*/ 0 w 141"/>
              <a:gd name="T17" fmla="*/ 181071 h 112"/>
              <a:gd name="T18" fmla="*/ 10328 w 141"/>
              <a:gd name="T19" fmla="*/ 193142 h 112"/>
              <a:gd name="T20" fmla="*/ 46475 w 141"/>
              <a:gd name="T21" fmla="*/ 193142 h 112"/>
              <a:gd name="T22" fmla="*/ 56803 w 141"/>
              <a:gd name="T23" fmla="*/ 181071 h 112"/>
              <a:gd name="T24" fmla="*/ 56803 w 141"/>
              <a:gd name="T25" fmla="*/ 153479 h 112"/>
              <a:gd name="T26" fmla="*/ 184179 w 141"/>
              <a:gd name="T27" fmla="*/ 153479 h 112"/>
              <a:gd name="T28" fmla="*/ 184179 w 141"/>
              <a:gd name="T29" fmla="*/ 181071 h 112"/>
              <a:gd name="T30" fmla="*/ 196228 w 141"/>
              <a:gd name="T31" fmla="*/ 193142 h 112"/>
              <a:gd name="T32" fmla="*/ 230654 w 141"/>
              <a:gd name="T33" fmla="*/ 193142 h 112"/>
              <a:gd name="T34" fmla="*/ 242703 w 141"/>
              <a:gd name="T35" fmla="*/ 181071 h 112"/>
              <a:gd name="T36" fmla="*/ 242703 w 141"/>
              <a:gd name="T37" fmla="*/ 153479 h 112"/>
              <a:gd name="T38" fmla="*/ 242703 w 141"/>
              <a:gd name="T39" fmla="*/ 68979 h 112"/>
              <a:gd name="T40" fmla="*/ 60245 w 141"/>
              <a:gd name="T41" fmla="*/ 15520 h 112"/>
              <a:gd name="T42" fmla="*/ 180736 w 141"/>
              <a:gd name="T43" fmla="*/ 15520 h 112"/>
              <a:gd name="T44" fmla="*/ 201392 w 141"/>
              <a:gd name="T45" fmla="*/ 55183 h 112"/>
              <a:gd name="T46" fmla="*/ 39590 w 141"/>
              <a:gd name="T47" fmla="*/ 55183 h 112"/>
              <a:gd name="T48" fmla="*/ 60245 w 141"/>
              <a:gd name="T49" fmla="*/ 15520 h 112"/>
              <a:gd name="T50" fmla="*/ 68852 w 141"/>
              <a:gd name="T51" fmla="*/ 134510 h 112"/>
              <a:gd name="T52" fmla="*/ 20656 w 141"/>
              <a:gd name="T53" fmla="*/ 134510 h 112"/>
              <a:gd name="T54" fmla="*/ 20656 w 141"/>
              <a:gd name="T55" fmla="*/ 108642 h 112"/>
              <a:gd name="T56" fmla="*/ 68852 w 141"/>
              <a:gd name="T57" fmla="*/ 108642 h 112"/>
              <a:gd name="T58" fmla="*/ 68852 w 141"/>
              <a:gd name="T59" fmla="*/ 134510 h 112"/>
              <a:gd name="T60" fmla="*/ 220326 w 141"/>
              <a:gd name="T61" fmla="*/ 134510 h 112"/>
              <a:gd name="T62" fmla="*/ 172130 w 141"/>
              <a:gd name="T63" fmla="*/ 134510 h 112"/>
              <a:gd name="T64" fmla="*/ 172130 w 141"/>
              <a:gd name="T65" fmla="*/ 108642 h 112"/>
              <a:gd name="T66" fmla="*/ 220326 w 141"/>
              <a:gd name="T67" fmla="*/ 108642 h 112"/>
              <a:gd name="T68" fmla="*/ 220326 w 141"/>
              <a:gd name="T69" fmla="*/ 134510 h 11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1" h="112">
                <a:moveTo>
                  <a:pt x="141" y="40"/>
                </a:moveTo>
                <a:cubicBezTo>
                  <a:pt x="126" y="25"/>
                  <a:pt x="126" y="25"/>
                  <a:pt x="126" y="25"/>
                </a:cubicBezTo>
                <a:cubicBezTo>
                  <a:pt x="113" y="0"/>
                  <a:pt x="113" y="0"/>
                  <a:pt x="113" y="0"/>
                </a:cubicBezTo>
                <a:cubicBezTo>
                  <a:pt x="27" y="0"/>
                  <a:pt x="27" y="0"/>
                  <a:pt x="27" y="0"/>
                </a:cubicBezTo>
                <a:cubicBezTo>
                  <a:pt x="14" y="25"/>
                  <a:pt x="14" y="25"/>
                  <a:pt x="14" y="25"/>
                </a:cubicBezTo>
                <a:cubicBezTo>
                  <a:pt x="0" y="40"/>
                  <a:pt x="0" y="40"/>
                  <a:pt x="0" y="40"/>
                </a:cubicBezTo>
                <a:cubicBezTo>
                  <a:pt x="0" y="86"/>
                  <a:pt x="0" y="86"/>
                  <a:pt x="0" y="86"/>
                </a:cubicBezTo>
                <a:cubicBezTo>
                  <a:pt x="0" y="89"/>
                  <a:pt x="0" y="89"/>
                  <a:pt x="0" y="89"/>
                </a:cubicBezTo>
                <a:cubicBezTo>
                  <a:pt x="0" y="105"/>
                  <a:pt x="0" y="105"/>
                  <a:pt x="0" y="105"/>
                </a:cubicBezTo>
                <a:cubicBezTo>
                  <a:pt x="0" y="109"/>
                  <a:pt x="2" y="112"/>
                  <a:pt x="6" y="112"/>
                </a:cubicBezTo>
                <a:cubicBezTo>
                  <a:pt x="27" y="112"/>
                  <a:pt x="27" y="112"/>
                  <a:pt x="27" y="112"/>
                </a:cubicBezTo>
                <a:cubicBezTo>
                  <a:pt x="30" y="112"/>
                  <a:pt x="33" y="109"/>
                  <a:pt x="33" y="105"/>
                </a:cubicBezTo>
                <a:cubicBezTo>
                  <a:pt x="33" y="89"/>
                  <a:pt x="33" y="89"/>
                  <a:pt x="33" y="89"/>
                </a:cubicBezTo>
                <a:cubicBezTo>
                  <a:pt x="107" y="89"/>
                  <a:pt x="107" y="89"/>
                  <a:pt x="107" y="89"/>
                </a:cubicBezTo>
                <a:cubicBezTo>
                  <a:pt x="107" y="105"/>
                  <a:pt x="107" y="105"/>
                  <a:pt x="107" y="105"/>
                </a:cubicBezTo>
                <a:cubicBezTo>
                  <a:pt x="107" y="109"/>
                  <a:pt x="110" y="112"/>
                  <a:pt x="114" y="112"/>
                </a:cubicBezTo>
                <a:cubicBezTo>
                  <a:pt x="134" y="112"/>
                  <a:pt x="134" y="112"/>
                  <a:pt x="134" y="112"/>
                </a:cubicBezTo>
                <a:cubicBezTo>
                  <a:pt x="138" y="112"/>
                  <a:pt x="141" y="109"/>
                  <a:pt x="141" y="105"/>
                </a:cubicBezTo>
                <a:cubicBezTo>
                  <a:pt x="141" y="89"/>
                  <a:pt x="141" y="89"/>
                  <a:pt x="141" y="89"/>
                </a:cubicBezTo>
                <a:lnTo>
                  <a:pt x="141" y="40"/>
                </a:lnTo>
                <a:close/>
                <a:moveTo>
                  <a:pt x="35" y="9"/>
                </a:moveTo>
                <a:cubicBezTo>
                  <a:pt x="105" y="9"/>
                  <a:pt x="105" y="9"/>
                  <a:pt x="105" y="9"/>
                </a:cubicBezTo>
                <a:cubicBezTo>
                  <a:pt x="117" y="32"/>
                  <a:pt x="117" y="32"/>
                  <a:pt x="117" y="32"/>
                </a:cubicBezTo>
                <a:cubicBezTo>
                  <a:pt x="23" y="32"/>
                  <a:pt x="23" y="32"/>
                  <a:pt x="23" y="32"/>
                </a:cubicBezTo>
                <a:lnTo>
                  <a:pt x="35" y="9"/>
                </a:lnTo>
                <a:close/>
                <a:moveTo>
                  <a:pt x="40" y="78"/>
                </a:moveTo>
                <a:cubicBezTo>
                  <a:pt x="12" y="78"/>
                  <a:pt x="12" y="78"/>
                  <a:pt x="12" y="78"/>
                </a:cubicBezTo>
                <a:cubicBezTo>
                  <a:pt x="12" y="63"/>
                  <a:pt x="12" y="63"/>
                  <a:pt x="12" y="63"/>
                </a:cubicBezTo>
                <a:cubicBezTo>
                  <a:pt x="40" y="63"/>
                  <a:pt x="40" y="63"/>
                  <a:pt x="40" y="63"/>
                </a:cubicBezTo>
                <a:lnTo>
                  <a:pt x="40" y="78"/>
                </a:lnTo>
                <a:close/>
                <a:moveTo>
                  <a:pt x="128" y="78"/>
                </a:moveTo>
                <a:cubicBezTo>
                  <a:pt x="100" y="78"/>
                  <a:pt x="100" y="78"/>
                  <a:pt x="100" y="78"/>
                </a:cubicBezTo>
                <a:cubicBezTo>
                  <a:pt x="100" y="63"/>
                  <a:pt x="100" y="63"/>
                  <a:pt x="100" y="63"/>
                </a:cubicBezTo>
                <a:cubicBezTo>
                  <a:pt x="128" y="63"/>
                  <a:pt x="128" y="63"/>
                  <a:pt x="128" y="63"/>
                </a:cubicBezTo>
                <a:lnTo>
                  <a:pt x="128" y="78"/>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8"/>
          <p:cNvSpPr>
            <a:spLocks/>
          </p:cNvSpPr>
          <p:nvPr userDrawn="1"/>
        </p:nvSpPr>
        <p:spPr bwMode="auto">
          <a:xfrm>
            <a:off x="2420938" y="2727325"/>
            <a:ext cx="71437" cy="65088"/>
          </a:xfrm>
          <a:custGeom>
            <a:avLst/>
            <a:gdLst>
              <a:gd name="T0" fmla="*/ 55179 w 41"/>
              <a:gd name="T1" fmla="*/ 0 h 37"/>
              <a:gd name="T2" fmla="*/ 25865 w 41"/>
              <a:gd name="T3" fmla="*/ 8667 h 37"/>
              <a:gd name="T4" fmla="*/ 15519 w 41"/>
              <a:gd name="T5" fmla="*/ 8667 h 37"/>
              <a:gd name="T6" fmla="*/ 15519 w 41"/>
              <a:gd name="T7" fmla="*/ 8667 h 37"/>
              <a:gd name="T8" fmla="*/ 10346 w 41"/>
              <a:gd name="T9" fmla="*/ 53737 h 37"/>
              <a:gd name="T10" fmla="*/ 53455 w 41"/>
              <a:gd name="T11" fmla="*/ 46803 h 37"/>
              <a:gd name="T12" fmla="*/ 60352 w 41"/>
              <a:gd name="T13" fmla="*/ 3467 h 37"/>
              <a:gd name="T14" fmla="*/ 55179 w 41"/>
              <a:gd name="T15" fmla="*/ 0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7">
                <a:moveTo>
                  <a:pt x="32" y="0"/>
                </a:moveTo>
                <a:cubicBezTo>
                  <a:pt x="27" y="3"/>
                  <a:pt x="21" y="5"/>
                  <a:pt x="15" y="5"/>
                </a:cubicBezTo>
                <a:cubicBezTo>
                  <a:pt x="13" y="5"/>
                  <a:pt x="11" y="5"/>
                  <a:pt x="9" y="5"/>
                </a:cubicBezTo>
                <a:cubicBezTo>
                  <a:pt x="9" y="5"/>
                  <a:pt x="9" y="5"/>
                  <a:pt x="9" y="5"/>
                </a:cubicBezTo>
                <a:cubicBezTo>
                  <a:pt x="1" y="13"/>
                  <a:pt x="0" y="24"/>
                  <a:pt x="6" y="31"/>
                </a:cubicBezTo>
                <a:cubicBezTo>
                  <a:pt x="12" y="37"/>
                  <a:pt x="23" y="35"/>
                  <a:pt x="31" y="27"/>
                </a:cubicBezTo>
                <a:cubicBezTo>
                  <a:pt x="39" y="19"/>
                  <a:pt x="41" y="8"/>
                  <a:pt x="35" y="2"/>
                </a:cubicBezTo>
                <a:cubicBezTo>
                  <a:pt x="34" y="1"/>
                  <a:pt x="33" y="0"/>
                  <a:pt x="32"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9"/>
          <p:cNvSpPr>
            <a:spLocks/>
          </p:cNvSpPr>
          <p:nvPr userDrawn="1"/>
        </p:nvSpPr>
        <p:spPr bwMode="auto">
          <a:xfrm>
            <a:off x="2371725" y="2620963"/>
            <a:ext cx="123825" cy="107950"/>
          </a:xfrm>
          <a:custGeom>
            <a:avLst/>
            <a:gdLst>
              <a:gd name="T0" fmla="*/ 29427 w 72"/>
              <a:gd name="T1" fmla="*/ 87911 h 63"/>
              <a:gd name="T2" fmla="*/ 74432 w 72"/>
              <a:gd name="T3" fmla="*/ 108596 h 63"/>
              <a:gd name="T4" fmla="*/ 76163 w 72"/>
              <a:gd name="T5" fmla="*/ 108596 h 63"/>
              <a:gd name="T6" fmla="*/ 96935 w 72"/>
              <a:gd name="T7" fmla="*/ 103425 h 63"/>
              <a:gd name="T8" fmla="*/ 105590 w 72"/>
              <a:gd name="T9" fmla="*/ 98254 h 63"/>
              <a:gd name="T10" fmla="*/ 95204 w 72"/>
              <a:gd name="T11" fmla="*/ 20685 h 63"/>
              <a:gd name="T12" fmla="*/ 48468 w 72"/>
              <a:gd name="T13" fmla="*/ 0 h 63"/>
              <a:gd name="T14" fmla="*/ 19041 w 72"/>
              <a:gd name="T15" fmla="*/ 12066 h 63"/>
              <a:gd name="T16" fmla="*/ 29427 w 72"/>
              <a:gd name="T17" fmla="*/ 87911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63">
                <a:moveTo>
                  <a:pt x="17" y="51"/>
                </a:moveTo>
                <a:cubicBezTo>
                  <a:pt x="24" y="59"/>
                  <a:pt x="34" y="63"/>
                  <a:pt x="43" y="63"/>
                </a:cubicBezTo>
                <a:cubicBezTo>
                  <a:pt x="43" y="63"/>
                  <a:pt x="43" y="63"/>
                  <a:pt x="44" y="63"/>
                </a:cubicBezTo>
                <a:cubicBezTo>
                  <a:pt x="48" y="63"/>
                  <a:pt x="53" y="62"/>
                  <a:pt x="56" y="60"/>
                </a:cubicBezTo>
                <a:cubicBezTo>
                  <a:pt x="58" y="59"/>
                  <a:pt x="60" y="58"/>
                  <a:pt x="61" y="57"/>
                </a:cubicBezTo>
                <a:cubicBezTo>
                  <a:pt x="72" y="46"/>
                  <a:pt x="69" y="26"/>
                  <a:pt x="55" y="12"/>
                </a:cubicBezTo>
                <a:cubicBezTo>
                  <a:pt x="47" y="4"/>
                  <a:pt x="37" y="0"/>
                  <a:pt x="28" y="0"/>
                </a:cubicBezTo>
                <a:cubicBezTo>
                  <a:pt x="21" y="0"/>
                  <a:pt x="15" y="2"/>
                  <a:pt x="11" y="7"/>
                </a:cubicBezTo>
                <a:cubicBezTo>
                  <a:pt x="0" y="17"/>
                  <a:pt x="3" y="37"/>
                  <a:pt x="17" y="51"/>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0"/>
          <p:cNvSpPr>
            <a:spLocks/>
          </p:cNvSpPr>
          <p:nvPr userDrawn="1"/>
        </p:nvSpPr>
        <p:spPr bwMode="auto">
          <a:xfrm>
            <a:off x="2513013" y="2727325"/>
            <a:ext cx="69850" cy="65088"/>
          </a:xfrm>
          <a:custGeom>
            <a:avLst/>
            <a:gdLst>
              <a:gd name="T0" fmla="*/ 60352 w 41"/>
              <a:gd name="T1" fmla="*/ 53737 h 37"/>
              <a:gd name="T2" fmla="*/ 55179 w 41"/>
              <a:gd name="T3" fmla="*/ 8667 h 37"/>
              <a:gd name="T4" fmla="*/ 53455 w 41"/>
              <a:gd name="T5" fmla="*/ 8667 h 37"/>
              <a:gd name="T6" fmla="*/ 44833 w 41"/>
              <a:gd name="T7" fmla="*/ 8667 h 37"/>
              <a:gd name="T8" fmla="*/ 15519 w 41"/>
              <a:gd name="T9" fmla="*/ 0 h 37"/>
              <a:gd name="T10" fmla="*/ 10346 w 41"/>
              <a:gd name="T11" fmla="*/ 3467 h 37"/>
              <a:gd name="T12" fmla="*/ 15519 w 41"/>
              <a:gd name="T13" fmla="*/ 46803 h 37"/>
              <a:gd name="T14" fmla="*/ 60352 w 41"/>
              <a:gd name="T15" fmla="*/ 53737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37">
                <a:moveTo>
                  <a:pt x="35" y="31"/>
                </a:moveTo>
                <a:cubicBezTo>
                  <a:pt x="41" y="24"/>
                  <a:pt x="40" y="13"/>
                  <a:pt x="32" y="5"/>
                </a:cubicBezTo>
                <a:cubicBezTo>
                  <a:pt x="32" y="5"/>
                  <a:pt x="31" y="5"/>
                  <a:pt x="31" y="5"/>
                </a:cubicBezTo>
                <a:cubicBezTo>
                  <a:pt x="29" y="5"/>
                  <a:pt x="28" y="5"/>
                  <a:pt x="26" y="5"/>
                </a:cubicBezTo>
                <a:cubicBezTo>
                  <a:pt x="19" y="5"/>
                  <a:pt x="13" y="3"/>
                  <a:pt x="9" y="0"/>
                </a:cubicBezTo>
                <a:cubicBezTo>
                  <a:pt x="8" y="0"/>
                  <a:pt x="7" y="1"/>
                  <a:pt x="6" y="2"/>
                </a:cubicBezTo>
                <a:cubicBezTo>
                  <a:pt x="0" y="8"/>
                  <a:pt x="1" y="19"/>
                  <a:pt x="9" y="27"/>
                </a:cubicBezTo>
                <a:cubicBezTo>
                  <a:pt x="17" y="35"/>
                  <a:pt x="29" y="37"/>
                  <a:pt x="35" y="31"/>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11"/>
          <p:cNvSpPr>
            <a:spLocks/>
          </p:cNvSpPr>
          <p:nvPr userDrawn="1"/>
        </p:nvSpPr>
        <p:spPr bwMode="auto">
          <a:xfrm>
            <a:off x="2508250" y="2620963"/>
            <a:ext cx="123825" cy="107950"/>
          </a:xfrm>
          <a:custGeom>
            <a:avLst/>
            <a:gdLst>
              <a:gd name="T0" fmla="*/ 105199 w 71"/>
              <a:gd name="T1" fmla="*/ 12066 h 63"/>
              <a:gd name="T2" fmla="*/ 75881 w 71"/>
              <a:gd name="T3" fmla="*/ 0 h 63"/>
              <a:gd name="T4" fmla="*/ 27593 w 71"/>
              <a:gd name="T5" fmla="*/ 22409 h 63"/>
              <a:gd name="T6" fmla="*/ 18970 w 71"/>
              <a:gd name="T7" fmla="*/ 98254 h 63"/>
              <a:gd name="T8" fmla="*/ 25869 w 71"/>
              <a:gd name="T9" fmla="*/ 103425 h 63"/>
              <a:gd name="T10" fmla="*/ 48288 w 71"/>
              <a:gd name="T11" fmla="*/ 108596 h 63"/>
              <a:gd name="T12" fmla="*/ 50013 w 71"/>
              <a:gd name="T13" fmla="*/ 108596 h 63"/>
              <a:gd name="T14" fmla="*/ 94852 w 71"/>
              <a:gd name="T15" fmla="*/ 87911 h 63"/>
              <a:gd name="T16" fmla="*/ 105199 w 71"/>
              <a:gd name="T17" fmla="*/ 1206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63">
                <a:moveTo>
                  <a:pt x="61" y="7"/>
                </a:moveTo>
                <a:cubicBezTo>
                  <a:pt x="56" y="2"/>
                  <a:pt x="50" y="0"/>
                  <a:pt x="44" y="0"/>
                </a:cubicBezTo>
                <a:cubicBezTo>
                  <a:pt x="35" y="0"/>
                  <a:pt x="24" y="4"/>
                  <a:pt x="16" y="13"/>
                </a:cubicBezTo>
                <a:cubicBezTo>
                  <a:pt x="3" y="26"/>
                  <a:pt x="0" y="46"/>
                  <a:pt x="11" y="57"/>
                </a:cubicBezTo>
                <a:cubicBezTo>
                  <a:pt x="12" y="58"/>
                  <a:pt x="14" y="59"/>
                  <a:pt x="15" y="60"/>
                </a:cubicBezTo>
                <a:cubicBezTo>
                  <a:pt x="19" y="62"/>
                  <a:pt x="23" y="63"/>
                  <a:pt x="28" y="63"/>
                </a:cubicBezTo>
                <a:cubicBezTo>
                  <a:pt x="28" y="63"/>
                  <a:pt x="29" y="63"/>
                  <a:pt x="29" y="63"/>
                </a:cubicBezTo>
                <a:cubicBezTo>
                  <a:pt x="38" y="63"/>
                  <a:pt x="47" y="59"/>
                  <a:pt x="55" y="51"/>
                </a:cubicBezTo>
                <a:cubicBezTo>
                  <a:pt x="69" y="37"/>
                  <a:pt x="71" y="17"/>
                  <a:pt x="61" y="7"/>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12"/>
          <p:cNvSpPr>
            <a:spLocks/>
          </p:cNvSpPr>
          <p:nvPr userDrawn="1"/>
        </p:nvSpPr>
        <p:spPr bwMode="auto">
          <a:xfrm>
            <a:off x="2479675" y="2628900"/>
            <a:ext cx="42863" cy="153988"/>
          </a:xfrm>
          <a:custGeom>
            <a:avLst/>
            <a:gdLst>
              <a:gd name="T0" fmla="*/ 39561 w 25"/>
              <a:gd name="T1" fmla="*/ 6912 h 89"/>
              <a:gd name="T2" fmla="*/ 36121 w 25"/>
              <a:gd name="T3" fmla="*/ 3456 h 89"/>
              <a:gd name="T4" fmla="*/ 25801 w 25"/>
              <a:gd name="T5" fmla="*/ 17279 h 89"/>
              <a:gd name="T6" fmla="*/ 22361 w 25"/>
              <a:gd name="T7" fmla="*/ 17279 h 89"/>
              <a:gd name="T8" fmla="*/ 18920 w 25"/>
              <a:gd name="T9" fmla="*/ 17279 h 89"/>
              <a:gd name="T10" fmla="*/ 8600 w 25"/>
              <a:gd name="T11" fmla="*/ 3456 h 89"/>
              <a:gd name="T12" fmla="*/ 3440 w 25"/>
              <a:gd name="T13" fmla="*/ 6912 h 89"/>
              <a:gd name="T14" fmla="*/ 13760 w 25"/>
              <a:gd name="T15" fmla="*/ 22463 h 89"/>
              <a:gd name="T16" fmla="*/ 12040 w 25"/>
              <a:gd name="T17" fmla="*/ 25919 h 89"/>
              <a:gd name="T18" fmla="*/ 12040 w 25"/>
              <a:gd name="T19" fmla="*/ 46654 h 89"/>
              <a:gd name="T20" fmla="*/ 12040 w 25"/>
              <a:gd name="T21" fmla="*/ 72573 h 89"/>
              <a:gd name="T22" fmla="*/ 12040 w 25"/>
              <a:gd name="T23" fmla="*/ 145145 h 89"/>
              <a:gd name="T24" fmla="*/ 22361 w 25"/>
              <a:gd name="T25" fmla="*/ 153785 h 89"/>
              <a:gd name="T26" fmla="*/ 30961 w 25"/>
              <a:gd name="T27" fmla="*/ 145145 h 89"/>
              <a:gd name="T28" fmla="*/ 30961 w 25"/>
              <a:gd name="T29" fmla="*/ 72573 h 89"/>
              <a:gd name="T30" fmla="*/ 30961 w 25"/>
              <a:gd name="T31" fmla="*/ 46654 h 89"/>
              <a:gd name="T32" fmla="*/ 30961 w 25"/>
              <a:gd name="T33" fmla="*/ 25919 h 89"/>
              <a:gd name="T34" fmla="*/ 30961 w 25"/>
              <a:gd name="T35" fmla="*/ 22463 h 89"/>
              <a:gd name="T36" fmla="*/ 39561 w 25"/>
              <a:gd name="T37" fmla="*/ 6912 h 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 h="89">
                <a:moveTo>
                  <a:pt x="23" y="4"/>
                </a:moveTo>
                <a:cubicBezTo>
                  <a:pt x="25" y="3"/>
                  <a:pt x="23" y="0"/>
                  <a:pt x="21" y="2"/>
                </a:cubicBezTo>
                <a:cubicBezTo>
                  <a:pt x="18" y="4"/>
                  <a:pt x="16" y="7"/>
                  <a:pt x="15" y="10"/>
                </a:cubicBezTo>
                <a:cubicBezTo>
                  <a:pt x="14" y="10"/>
                  <a:pt x="13" y="10"/>
                  <a:pt x="13" y="10"/>
                </a:cubicBezTo>
                <a:cubicBezTo>
                  <a:pt x="12" y="10"/>
                  <a:pt x="12" y="10"/>
                  <a:pt x="11" y="10"/>
                </a:cubicBezTo>
                <a:cubicBezTo>
                  <a:pt x="10" y="7"/>
                  <a:pt x="7" y="4"/>
                  <a:pt x="5" y="2"/>
                </a:cubicBezTo>
                <a:cubicBezTo>
                  <a:pt x="3" y="0"/>
                  <a:pt x="0" y="3"/>
                  <a:pt x="2" y="4"/>
                </a:cubicBezTo>
                <a:cubicBezTo>
                  <a:pt x="5" y="7"/>
                  <a:pt x="7" y="10"/>
                  <a:pt x="8" y="13"/>
                </a:cubicBezTo>
                <a:cubicBezTo>
                  <a:pt x="8" y="14"/>
                  <a:pt x="7" y="14"/>
                  <a:pt x="7" y="15"/>
                </a:cubicBezTo>
                <a:cubicBezTo>
                  <a:pt x="7" y="27"/>
                  <a:pt x="7" y="27"/>
                  <a:pt x="7" y="27"/>
                </a:cubicBezTo>
                <a:cubicBezTo>
                  <a:pt x="7" y="42"/>
                  <a:pt x="7" y="42"/>
                  <a:pt x="7" y="42"/>
                </a:cubicBezTo>
                <a:cubicBezTo>
                  <a:pt x="7" y="84"/>
                  <a:pt x="7" y="84"/>
                  <a:pt x="7" y="84"/>
                </a:cubicBezTo>
                <a:cubicBezTo>
                  <a:pt x="7" y="87"/>
                  <a:pt x="10" y="89"/>
                  <a:pt x="13" y="89"/>
                </a:cubicBezTo>
                <a:cubicBezTo>
                  <a:pt x="16" y="89"/>
                  <a:pt x="18" y="87"/>
                  <a:pt x="18" y="84"/>
                </a:cubicBezTo>
                <a:cubicBezTo>
                  <a:pt x="18" y="42"/>
                  <a:pt x="18" y="42"/>
                  <a:pt x="18" y="42"/>
                </a:cubicBezTo>
                <a:cubicBezTo>
                  <a:pt x="18" y="27"/>
                  <a:pt x="18" y="27"/>
                  <a:pt x="18" y="27"/>
                </a:cubicBezTo>
                <a:cubicBezTo>
                  <a:pt x="18" y="15"/>
                  <a:pt x="18" y="15"/>
                  <a:pt x="18" y="15"/>
                </a:cubicBezTo>
                <a:cubicBezTo>
                  <a:pt x="18" y="14"/>
                  <a:pt x="18" y="14"/>
                  <a:pt x="18" y="13"/>
                </a:cubicBezTo>
                <a:cubicBezTo>
                  <a:pt x="19" y="10"/>
                  <a:pt x="21" y="7"/>
                  <a:pt x="23" y="4"/>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13"/>
          <p:cNvSpPr>
            <a:spLocks noEditPoints="1"/>
          </p:cNvSpPr>
          <p:nvPr userDrawn="1"/>
        </p:nvSpPr>
        <p:spPr bwMode="auto">
          <a:xfrm>
            <a:off x="1419225" y="2386013"/>
            <a:ext cx="296863" cy="28575"/>
          </a:xfrm>
          <a:custGeom>
            <a:avLst/>
            <a:gdLst>
              <a:gd name="T0" fmla="*/ 295908 w 406"/>
              <a:gd name="T1" fmla="*/ 0 h 38"/>
              <a:gd name="T2" fmla="*/ 0 w 406"/>
              <a:gd name="T3" fmla="*/ 0 h 38"/>
              <a:gd name="T4" fmla="*/ 0 w 406"/>
              <a:gd name="T5" fmla="*/ 27696 h 38"/>
              <a:gd name="T6" fmla="*/ 295908 w 406"/>
              <a:gd name="T7" fmla="*/ 27696 h 38"/>
              <a:gd name="T8" fmla="*/ 295908 w 406"/>
              <a:gd name="T9" fmla="*/ 0 h 38"/>
              <a:gd name="T10" fmla="*/ 284247 w 406"/>
              <a:gd name="T11" fmla="*/ 16763 h 38"/>
              <a:gd name="T12" fmla="*/ 260195 w 406"/>
              <a:gd name="T13" fmla="*/ 16763 h 38"/>
              <a:gd name="T14" fmla="*/ 260195 w 406"/>
              <a:gd name="T15" fmla="*/ 10204 h 38"/>
              <a:gd name="T16" fmla="*/ 284247 w 406"/>
              <a:gd name="T17" fmla="*/ 10204 h 38"/>
              <a:gd name="T18" fmla="*/ 284247 w 406"/>
              <a:gd name="T19" fmla="*/ 16763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06" h="38">
                <a:moveTo>
                  <a:pt x="406" y="0"/>
                </a:moveTo>
                <a:lnTo>
                  <a:pt x="0" y="0"/>
                </a:lnTo>
                <a:lnTo>
                  <a:pt x="0" y="38"/>
                </a:lnTo>
                <a:lnTo>
                  <a:pt x="406" y="38"/>
                </a:lnTo>
                <a:lnTo>
                  <a:pt x="406" y="0"/>
                </a:lnTo>
                <a:close/>
                <a:moveTo>
                  <a:pt x="390" y="23"/>
                </a:moveTo>
                <a:lnTo>
                  <a:pt x="357" y="23"/>
                </a:lnTo>
                <a:lnTo>
                  <a:pt x="357" y="14"/>
                </a:lnTo>
                <a:lnTo>
                  <a:pt x="390" y="14"/>
                </a:lnTo>
                <a:lnTo>
                  <a:pt x="390" y="23"/>
                </a:ln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14"/>
          <p:cNvSpPr>
            <a:spLocks noEditPoints="1"/>
          </p:cNvSpPr>
          <p:nvPr userDrawn="1"/>
        </p:nvSpPr>
        <p:spPr bwMode="auto">
          <a:xfrm>
            <a:off x="1433513" y="2209800"/>
            <a:ext cx="268287" cy="168275"/>
          </a:xfrm>
          <a:custGeom>
            <a:avLst/>
            <a:gdLst>
              <a:gd name="T0" fmla="*/ 268942 w 369"/>
              <a:gd name="T1" fmla="*/ 0 h 230"/>
              <a:gd name="T2" fmla="*/ 0 w 369"/>
              <a:gd name="T3" fmla="*/ 0 h 230"/>
              <a:gd name="T4" fmla="*/ 0 w 369"/>
              <a:gd name="T5" fmla="*/ 167632 h 230"/>
              <a:gd name="T6" fmla="*/ 268942 w 369"/>
              <a:gd name="T7" fmla="*/ 167632 h 230"/>
              <a:gd name="T8" fmla="*/ 268942 w 369"/>
              <a:gd name="T9" fmla="*/ 0 h 230"/>
              <a:gd name="T10" fmla="*/ 239788 w 369"/>
              <a:gd name="T11" fmla="*/ 143580 h 230"/>
              <a:gd name="T12" fmla="*/ 31340 w 369"/>
              <a:gd name="T13" fmla="*/ 143580 h 230"/>
              <a:gd name="T14" fmla="*/ 31340 w 369"/>
              <a:gd name="T15" fmla="*/ 24780 h 230"/>
              <a:gd name="T16" fmla="*/ 239788 w 369"/>
              <a:gd name="T17" fmla="*/ 24780 h 230"/>
              <a:gd name="T18" fmla="*/ 239788 w 369"/>
              <a:gd name="T19" fmla="*/ 143580 h 2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9" h="230">
                <a:moveTo>
                  <a:pt x="369" y="0"/>
                </a:moveTo>
                <a:lnTo>
                  <a:pt x="0" y="0"/>
                </a:lnTo>
                <a:lnTo>
                  <a:pt x="0" y="230"/>
                </a:lnTo>
                <a:lnTo>
                  <a:pt x="369" y="230"/>
                </a:lnTo>
                <a:lnTo>
                  <a:pt x="369" y="0"/>
                </a:lnTo>
                <a:close/>
                <a:moveTo>
                  <a:pt x="329" y="197"/>
                </a:moveTo>
                <a:lnTo>
                  <a:pt x="43" y="197"/>
                </a:lnTo>
                <a:lnTo>
                  <a:pt x="43" y="34"/>
                </a:lnTo>
                <a:lnTo>
                  <a:pt x="329" y="34"/>
                </a:lnTo>
                <a:lnTo>
                  <a:pt x="329" y="197"/>
                </a:ln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15"/>
          <p:cNvSpPr>
            <a:spLocks noEditPoints="1"/>
          </p:cNvSpPr>
          <p:nvPr userDrawn="1"/>
        </p:nvSpPr>
        <p:spPr bwMode="auto">
          <a:xfrm>
            <a:off x="2211388" y="2827338"/>
            <a:ext cx="203200" cy="225425"/>
          </a:xfrm>
          <a:custGeom>
            <a:avLst/>
            <a:gdLst>
              <a:gd name="T0" fmla="*/ 105682 w 279"/>
              <a:gd name="T1" fmla="*/ 2187 h 310"/>
              <a:gd name="T2" fmla="*/ 105682 w 279"/>
              <a:gd name="T3" fmla="*/ 2187 h 310"/>
              <a:gd name="T4" fmla="*/ 0 w 279"/>
              <a:gd name="T5" fmla="*/ 158886 h 310"/>
              <a:gd name="T6" fmla="*/ 0 w 279"/>
              <a:gd name="T7" fmla="*/ 158886 h 310"/>
              <a:gd name="T8" fmla="*/ 0 w 279"/>
              <a:gd name="T9" fmla="*/ 160344 h 310"/>
              <a:gd name="T10" fmla="*/ 96936 w 279"/>
              <a:gd name="T11" fmla="*/ 224481 h 310"/>
              <a:gd name="T12" fmla="*/ 96936 w 279"/>
              <a:gd name="T13" fmla="*/ 225939 h 310"/>
              <a:gd name="T14" fmla="*/ 98393 w 279"/>
              <a:gd name="T15" fmla="*/ 224481 h 310"/>
              <a:gd name="T16" fmla="*/ 203346 w 279"/>
              <a:gd name="T17" fmla="*/ 67053 h 310"/>
              <a:gd name="T18" fmla="*/ 203346 w 279"/>
              <a:gd name="T19" fmla="*/ 67053 h 310"/>
              <a:gd name="T20" fmla="*/ 203346 w 279"/>
              <a:gd name="T21" fmla="*/ 65595 h 310"/>
              <a:gd name="T22" fmla="*/ 179294 w 279"/>
              <a:gd name="T23" fmla="*/ 50290 h 310"/>
              <a:gd name="T24" fmla="*/ 189498 w 279"/>
              <a:gd name="T25" fmla="*/ 34984 h 310"/>
              <a:gd name="T26" fmla="*/ 191685 w 279"/>
              <a:gd name="T27" fmla="*/ 34984 h 310"/>
              <a:gd name="T28" fmla="*/ 189498 w 279"/>
              <a:gd name="T29" fmla="*/ 32798 h 310"/>
              <a:gd name="T30" fmla="*/ 141395 w 279"/>
              <a:gd name="T31" fmla="*/ 2187 h 310"/>
              <a:gd name="T32" fmla="*/ 141395 w 279"/>
              <a:gd name="T33" fmla="*/ 0 h 310"/>
              <a:gd name="T34" fmla="*/ 139937 w 279"/>
              <a:gd name="T35" fmla="*/ 2187 h 310"/>
              <a:gd name="T36" fmla="*/ 129733 w 279"/>
              <a:gd name="T37" fmla="*/ 17492 h 310"/>
              <a:gd name="T38" fmla="*/ 107139 w 279"/>
              <a:gd name="T39" fmla="*/ 2187 h 310"/>
              <a:gd name="T40" fmla="*/ 105682 w 279"/>
              <a:gd name="T41" fmla="*/ 2187 h 310"/>
              <a:gd name="T42" fmla="*/ 124631 w 279"/>
              <a:gd name="T43" fmla="*/ 155242 h 310"/>
              <a:gd name="T44" fmla="*/ 55392 w 279"/>
              <a:gd name="T45" fmla="*/ 108596 h 310"/>
              <a:gd name="T46" fmla="*/ 79443 w 279"/>
              <a:gd name="T47" fmla="*/ 72884 h 310"/>
              <a:gd name="T48" fmla="*/ 148683 w 279"/>
              <a:gd name="T49" fmla="*/ 117343 h 310"/>
              <a:gd name="T50" fmla="*/ 124631 w 279"/>
              <a:gd name="T51" fmla="*/ 155242 h 310"/>
              <a:gd name="T52" fmla="*/ 93291 w 279"/>
              <a:gd name="T53" fmla="*/ 200430 h 310"/>
              <a:gd name="T54" fmla="*/ 24052 w 279"/>
              <a:gd name="T55" fmla="*/ 153784 h 310"/>
              <a:gd name="T56" fmla="*/ 48103 w 279"/>
              <a:gd name="T57" fmla="*/ 117343 h 310"/>
              <a:gd name="T58" fmla="*/ 117343 w 279"/>
              <a:gd name="T59" fmla="*/ 163988 h 310"/>
              <a:gd name="T60" fmla="*/ 93291 w 279"/>
              <a:gd name="T61" fmla="*/ 200430 h 31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79" h="310">
                <a:moveTo>
                  <a:pt x="145" y="3"/>
                </a:moveTo>
                <a:lnTo>
                  <a:pt x="145" y="3"/>
                </a:lnTo>
                <a:lnTo>
                  <a:pt x="0" y="218"/>
                </a:lnTo>
                <a:lnTo>
                  <a:pt x="0" y="220"/>
                </a:lnTo>
                <a:lnTo>
                  <a:pt x="133" y="308"/>
                </a:lnTo>
                <a:lnTo>
                  <a:pt x="133" y="310"/>
                </a:lnTo>
                <a:lnTo>
                  <a:pt x="135" y="308"/>
                </a:lnTo>
                <a:lnTo>
                  <a:pt x="279" y="92"/>
                </a:lnTo>
                <a:lnTo>
                  <a:pt x="279" y="90"/>
                </a:lnTo>
                <a:lnTo>
                  <a:pt x="246" y="69"/>
                </a:lnTo>
                <a:lnTo>
                  <a:pt x="260" y="48"/>
                </a:lnTo>
                <a:lnTo>
                  <a:pt x="263" y="48"/>
                </a:lnTo>
                <a:lnTo>
                  <a:pt x="260" y="45"/>
                </a:lnTo>
                <a:lnTo>
                  <a:pt x="194" y="3"/>
                </a:lnTo>
                <a:lnTo>
                  <a:pt x="194" y="0"/>
                </a:lnTo>
                <a:lnTo>
                  <a:pt x="192" y="3"/>
                </a:lnTo>
                <a:lnTo>
                  <a:pt x="178" y="24"/>
                </a:lnTo>
                <a:lnTo>
                  <a:pt x="147" y="3"/>
                </a:lnTo>
                <a:lnTo>
                  <a:pt x="145" y="3"/>
                </a:lnTo>
                <a:close/>
                <a:moveTo>
                  <a:pt x="171" y="213"/>
                </a:moveTo>
                <a:lnTo>
                  <a:pt x="76" y="149"/>
                </a:lnTo>
                <a:lnTo>
                  <a:pt x="109" y="100"/>
                </a:lnTo>
                <a:lnTo>
                  <a:pt x="204" y="161"/>
                </a:lnTo>
                <a:lnTo>
                  <a:pt x="171" y="213"/>
                </a:lnTo>
                <a:close/>
                <a:moveTo>
                  <a:pt x="128" y="275"/>
                </a:moveTo>
                <a:lnTo>
                  <a:pt x="33" y="211"/>
                </a:lnTo>
                <a:lnTo>
                  <a:pt x="66" y="161"/>
                </a:lnTo>
                <a:lnTo>
                  <a:pt x="161" y="225"/>
                </a:lnTo>
                <a:lnTo>
                  <a:pt x="128" y="275"/>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16"/>
          <p:cNvSpPr>
            <a:spLocks noEditPoints="1"/>
          </p:cNvSpPr>
          <p:nvPr userDrawn="1"/>
        </p:nvSpPr>
        <p:spPr bwMode="auto">
          <a:xfrm>
            <a:off x="771525" y="2844800"/>
            <a:ext cx="103188" cy="217488"/>
          </a:xfrm>
          <a:custGeom>
            <a:avLst/>
            <a:gdLst>
              <a:gd name="T0" fmla="*/ 2 w 60"/>
              <a:gd name="T1" fmla="*/ 123 h 126"/>
              <a:gd name="T2" fmla="*/ 30 w 60"/>
              <a:gd name="T3" fmla="*/ 108 h 126"/>
              <a:gd name="T4" fmla="*/ 59 w 60"/>
              <a:gd name="T5" fmla="*/ 123 h 126"/>
              <a:gd name="T6" fmla="*/ 60 w 60"/>
              <a:gd name="T7" fmla="*/ 122 h 126"/>
              <a:gd name="T8" fmla="*/ 60 w 60"/>
              <a:gd name="T9" fmla="*/ 27 h 126"/>
              <a:gd name="T10" fmla="*/ 59 w 60"/>
              <a:gd name="T11" fmla="*/ 14 h 126"/>
              <a:gd name="T12" fmla="*/ 30 w 60"/>
              <a:gd name="T13" fmla="*/ 0 h 126"/>
              <a:gd name="T14" fmla="*/ 2 w 60"/>
              <a:gd name="T15" fmla="*/ 14 h 126"/>
              <a:gd name="T16" fmla="*/ 1 w 60"/>
              <a:gd name="T17" fmla="*/ 27 h 126"/>
              <a:gd name="T18" fmla="*/ 1 w 60"/>
              <a:gd name="T19" fmla="*/ 122 h 126"/>
              <a:gd name="T20" fmla="*/ 2 w 60"/>
              <a:gd name="T21" fmla="*/ 123 h 126"/>
              <a:gd name="T22" fmla="*/ 10 w 60"/>
              <a:gd name="T23" fmla="*/ 21 h 126"/>
              <a:gd name="T24" fmla="*/ 30 w 60"/>
              <a:gd name="T25" fmla="*/ 17 h 126"/>
              <a:gd name="T26" fmla="*/ 51 w 60"/>
              <a:gd name="T27" fmla="*/ 21 h 126"/>
              <a:gd name="T28" fmla="*/ 52 w 60"/>
              <a:gd name="T29" fmla="*/ 23 h 126"/>
              <a:gd name="T30" fmla="*/ 50 w 60"/>
              <a:gd name="T31" fmla="*/ 24 h 126"/>
              <a:gd name="T32" fmla="*/ 49 w 60"/>
              <a:gd name="T33" fmla="*/ 24 h 126"/>
              <a:gd name="T34" fmla="*/ 45 w 60"/>
              <a:gd name="T35" fmla="*/ 23 h 126"/>
              <a:gd name="T36" fmla="*/ 30 w 60"/>
              <a:gd name="T37" fmla="*/ 21 h 126"/>
              <a:gd name="T38" fmla="*/ 15 w 60"/>
              <a:gd name="T39" fmla="*/ 23 h 126"/>
              <a:gd name="T40" fmla="*/ 11 w 60"/>
              <a:gd name="T41" fmla="*/ 24 h 126"/>
              <a:gd name="T42" fmla="*/ 9 w 60"/>
              <a:gd name="T43" fmla="*/ 23 h 126"/>
              <a:gd name="T44" fmla="*/ 10 w 60"/>
              <a:gd name="T45" fmla="*/ 21 h 126"/>
              <a:gd name="T46" fmla="*/ 10 w 60"/>
              <a:gd name="T47" fmla="*/ 38 h 126"/>
              <a:gd name="T48" fmla="*/ 30 w 60"/>
              <a:gd name="T49" fmla="*/ 34 h 126"/>
              <a:gd name="T50" fmla="*/ 51 w 60"/>
              <a:gd name="T51" fmla="*/ 38 h 126"/>
              <a:gd name="T52" fmla="*/ 52 w 60"/>
              <a:gd name="T53" fmla="*/ 40 h 126"/>
              <a:gd name="T54" fmla="*/ 50 w 60"/>
              <a:gd name="T55" fmla="*/ 41 h 126"/>
              <a:gd name="T56" fmla="*/ 49 w 60"/>
              <a:gd name="T57" fmla="*/ 41 h 126"/>
              <a:gd name="T58" fmla="*/ 45 w 60"/>
              <a:gd name="T59" fmla="*/ 40 h 126"/>
              <a:gd name="T60" fmla="*/ 30 w 60"/>
              <a:gd name="T61" fmla="*/ 38 h 126"/>
              <a:gd name="T62" fmla="*/ 15 w 60"/>
              <a:gd name="T63" fmla="*/ 40 h 126"/>
              <a:gd name="T64" fmla="*/ 11 w 60"/>
              <a:gd name="T65" fmla="*/ 41 h 126"/>
              <a:gd name="T66" fmla="*/ 9 w 60"/>
              <a:gd name="T67" fmla="*/ 40 h 126"/>
              <a:gd name="T68" fmla="*/ 10 w 60"/>
              <a:gd name="T69" fmla="*/ 38 h 126"/>
              <a:gd name="T70" fmla="*/ 10 w 60"/>
              <a:gd name="T71" fmla="*/ 55 h 126"/>
              <a:gd name="T72" fmla="*/ 30 w 60"/>
              <a:gd name="T73" fmla="*/ 51 h 126"/>
              <a:gd name="T74" fmla="*/ 51 w 60"/>
              <a:gd name="T75" fmla="*/ 55 h 126"/>
              <a:gd name="T76" fmla="*/ 52 w 60"/>
              <a:gd name="T77" fmla="*/ 57 h 126"/>
              <a:gd name="T78" fmla="*/ 50 w 60"/>
              <a:gd name="T79" fmla="*/ 58 h 126"/>
              <a:gd name="T80" fmla="*/ 49 w 60"/>
              <a:gd name="T81" fmla="*/ 58 h 126"/>
              <a:gd name="T82" fmla="*/ 45 w 60"/>
              <a:gd name="T83" fmla="*/ 57 h 126"/>
              <a:gd name="T84" fmla="*/ 30 w 60"/>
              <a:gd name="T85" fmla="*/ 55 h 126"/>
              <a:gd name="T86" fmla="*/ 15 w 60"/>
              <a:gd name="T87" fmla="*/ 57 h 126"/>
              <a:gd name="T88" fmla="*/ 11 w 60"/>
              <a:gd name="T89" fmla="*/ 58 h 126"/>
              <a:gd name="T90" fmla="*/ 9 w 60"/>
              <a:gd name="T91" fmla="*/ 57 h 126"/>
              <a:gd name="T92" fmla="*/ 10 w 60"/>
              <a:gd name="T93"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2" y="123"/>
                </a:moveTo>
                <a:cubicBezTo>
                  <a:pt x="5" y="112"/>
                  <a:pt x="16" y="108"/>
                  <a:pt x="30" y="108"/>
                </a:cubicBezTo>
                <a:cubicBezTo>
                  <a:pt x="44" y="108"/>
                  <a:pt x="56" y="112"/>
                  <a:pt x="59" y="123"/>
                </a:cubicBezTo>
                <a:cubicBezTo>
                  <a:pt x="60" y="126"/>
                  <a:pt x="60" y="126"/>
                  <a:pt x="60" y="122"/>
                </a:cubicBezTo>
                <a:cubicBezTo>
                  <a:pt x="60" y="103"/>
                  <a:pt x="60" y="47"/>
                  <a:pt x="60" y="27"/>
                </a:cubicBezTo>
                <a:cubicBezTo>
                  <a:pt x="60" y="24"/>
                  <a:pt x="60" y="17"/>
                  <a:pt x="59" y="14"/>
                </a:cubicBezTo>
                <a:cubicBezTo>
                  <a:pt x="55" y="3"/>
                  <a:pt x="44" y="0"/>
                  <a:pt x="30" y="0"/>
                </a:cubicBezTo>
                <a:cubicBezTo>
                  <a:pt x="17" y="0"/>
                  <a:pt x="5" y="3"/>
                  <a:pt x="2" y="14"/>
                </a:cubicBezTo>
                <a:cubicBezTo>
                  <a:pt x="0" y="17"/>
                  <a:pt x="1" y="24"/>
                  <a:pt x="1" y="27"/>
                </a:cubicBezTo>
                <a:cubicBezTo>
                  <a:pt x="1" y="47"/>
                  <a:pt x="1" y="103"/>
                  <a:pt x="1" y="122"/>
                </a:cubicBezTo>
                <a:cubicBezTo>
                  <a:pt x="1" y="126"/>
                  <a:pt x="0" y="126"/>
                  <a:pt x="2" y="123"/>
                </a:cubicBezTo>
                <a:moveTo>
                  <a:pt x="10" y="21"/>
                </a:moveTo>
                <a:cubicBezTo>
                  <a:pt x="15" y="19"/>
                  <a:pt x="22" y="17"/>
                  <a:pt x="30" y="17"/>
                </a:cubicBezTo>
                <a:cubicBezTo>
                  <a:pt x="39" y="17"/>
                  <a:pt x="46" y="19"/>
                  <a:pt x="51" y="21"/>
                </a:cubicBezTo>
                <a:cubicBezTo>
                  <a:pt x="52" y="21"/>
                  <a:pt x="52" y="23"/>
                  <a:pt x="52" y="23"/>
                </a:cubicBezTo>
                <a:cubicBezTo>
                  <a:pt x="51" y="24"/>
                  <a:pt x="51" y="24"/>
                  <a:pt x="50" y="24"/>
                </a:cubicBezTo>
                <a:cubicBezTo>
                  <a:pt x="50" y="24"/>
                  <a:pt x="50" y="24"/>
                  <a:pt x="49" y="24"/>
                </a:cubicBezTo>
                <a:cubicBezTo>
                  <a:pt x="48" y="24"/>
                  <a:pt x="47" y="23"/>
                  <a:pt x="45" y="23"/>
                </a:cubicBezTo>
                <a:cubicBezTo>
                  <a:pt x="41" y="21"/>
                  <a:pt x="36" y="21"/>
                  <a:pt x="30" y="21"/>
                </a:cubicBezTo>
                <a:cubicBezTo>
                  <a:pt x="24" y="21"/>
                  <a:pt x="19" y="21"/>
                  <a:pt x="15" y="23"/>
                </a:cubicBezTo>
                <a:cubicBezTo>
                  <a:pt x="14" y="23"/>
                  <a:pt x="13" y="24"/>
                  <a:pt x="11" y="24"/>
                </a:cubicBezTo>
                <a:cubicBezTo>
                  <a:pt x="11" y="25"/>
                  <a:pt x="10" y="24"/>
                  <a:pt x="9" y="23"/>
                </a:cubicBezTo>
                <a:cubicBezTo>
                  <a:pt x="9" y="23"/>
                  <a:pt x="9" y="21"/>
                  <a:pt x="10" y="21"/>
                </a:cubicBezTo>
                <a:moveTo>
                  <a:pt x="10" y="38"/>
                </a:moveTo>
                <a:cubicBezTo>
                  <a:pt x="15" y="36"/>
                  <a:pt x="22" y="34"/>
                  <a:pt x="30" y="34"/>
                </a:cubicBezTo>
                <a:cubicBezTo>
                  <a:pt x="39" y="34"/>
                  <a:pt x="46" y="36"/>
                  <a:pt x="51" y="38"/>
                </a:cubicBezTo>
                <a:cubicBezTo>
                  <a:pt x="52" y="38"/>
                  <a:pt x="52" y="39"/>
                  <a:pt x="52" y="40"/>
                </a:cubicBezTo>
                <a:cubicBezTo>
                  <a:pt x="51" y="41"/>
                  <a:pt x="51" y="41"/>
                  <a:pt x="50" y="41"/>
                </a:cubicBezTo>
                <a:cubicBezTo>
                  <a:pt x="50" y="41"/>
                  <a:pt x="50" y="41"/>
                  <a:pt x="49" y="41"/>
                </a:cubicBezTo>
                <a:cubicBezTo>
                  <a:pt x="48" y="41"/>
                  <a:pt x="47" y="40"/>
                  <a:pt x="45" y="40"/>
                </a:cubicBezTo>
                <a:cubicBezTo>
                  <a:pt x="41" y="38"/>
                  <a:pt x="36" y="38"/>
                  <a:pt x="30" y="38"/>
                </a:cubicBezTo>
                <a:cubicBezTo>
                  <a:pt x="24" y="38"/>
                  <a:pt x="19" y="38"/>
                  <a:pt x="15" y="40"/>
                </a:cubicBezTo>
                <a:cubicBezTo>
                  <a:pt x="14" y="40"/>
                  <a:pt x="13" y="41"/>
                  <a:pt x="11" y="41"/>
                </a:cubicBezTo>
                <a:cubicBezTo>
                  <a:pt x="11" y="42"/>
                  <a:pt x="10" y="41"/>
                  <a:pt x="9" y="40"/>
                </a:cubicBezTo>
                <a:cubicBezTo>
                  <a:pt x="9" y="39"/>
                  <a:pt x="9" y="38"/>
                  <a:pt x="10" y="38"/>
                </a:cubicBezTo>
                <a:moveTo>
                  <a:pt x="10" y="55"/>
                </a:moveTo>
                <a:cubicBezTo>
                  <a:pt x="15" y="52"/>
                  <a:pt x="22" y="51"/>
                  <a:pt x="30" y="51"/>
                </a:cubicBezTo>
                <a:cubicBezTo>
                  <a:pt x="39" y="51"/>
                  <a:pt x="46" y="52"/>
                  <a:pt x="51" y="55"/>
                </a:cubicBezTo>
                <a:cubicBezTo>
                  <a:pt x="52" y="55"/>
                  <a:pt x="52" y="56"/>
                  <a:pt x="52" y="57"/>
                </a:cubicBezTo>
                <a:cubicBezTo>
                  <a:pt x="51" y="58"/>
                  <a:pt x="51" y="58"/>
                  <a:pt x="50" y="58"/>
                </a:cubicBezTo>
                <a:cubicBezTo>
                  <a:pt x="50" y="58"/>
                  <a:pt x="50" y="58"/>
                  <a:pt x="49" y="58"/>
                </a:cubicBezTo>
                <a:cubicBezTo>
                  <a:pt x="48" y="57"/>
                  <a:pt x="47" y="57"/>
                  <a:pt x="45" y="57"/>
                </a:cubicBezTo>
                <a:cubicBezTo>
                  <a:pt x="41" y="55"/>
                  <a:pt x="36" y="55"/>
                  <a:pt x="30" y="55"/>
                </a:cubicBezTo>
                <a:cubicBezTo>
                  <a:pt x="24" y="55"/>
                  <a:pt x="19" y="55"/>
                  <a:pt x="15" y="57"/>
                </a:cubicBezTo>
                <a:cubicBezTo>
                  <a:pt x="14" y="57"/>
                  <a:pt x="13" y="57"/>
                  <a:pt x="11" y="58"/>
                </a:cubicBezTo>
                <a:cubicBezTo>
                  <a:pt x="11" y="59"/>
                  <a:pt x="10" y="58"/>
                  <a:pt x="9" y="57"/>
                </a:cubicBezTo>
                <a:cubicBezTo>
                  <a:pt x="9" y="56"/>
                  <a:pt x="9" y="55"/>
                  <a:pt x="10" y="55"/>
                </a:cubicBezTo>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0" name="Freeform 17"/>
          <p:cNvSpPr>
            <a:spLocks noEditPoints="1"/>
          </p:cNvSpPr>
          <p:nvPr userDrawn="1"/>
        </p:nvSpPr>
        <p:spPr bwMode="auto">
          <a:xfrm>
            <a:off x="884238" y="2844800"/>
            <a:ext cx="103187" cy="217488"/>
          </a:xfrm>
          <a:custGeom>
            <a:avLst/>
            <a:gdLst>
              <a:gd name="T0" fmla="*/ 59 w 60"/>
              <a:gd name="T1" fmla="*/ 123 h 126"/>
              <a:gd name="T2" fmla="*/ 60 w 60"/>
              <a:gd name="T3" fmla="*/ 122 h 126"/>
              <a:gd name="T4" fmla="*/ 60 w 60"/>
              <a:gd name="T5" fmla="*/ 27 h 126"/>
              <a:gd name="T6" fmla="*/ 59 w 60"/>
              <a:gd name="T7" fmla="*/ 14 h 126"/>
              <a:gd name="T8" fmla="*/ 30 w 60"/>
              <a:gd name="T9" fmla="*/ 0 h 126"/>
              <a:gd name="T10" fmla="*/ 2 w 60"/>
              <a:gd name="T11" fmla="*/ 14 h 126"/>
              <a:gd name="T12" fmla="*/ 1 w 60"/>
              <a:gd name="T13" fmla="*/ 27 h 126"/>
              <a:gd name="T14" fmla="*/ 1 w 60"/>
              <a:gd name="T15" fmla="*/ 122 h 126"/>
              <a:gd name="T16" fmla="*/ 2 w 60"/>
              <a:gd name="T17" fmla="*/ 123 h 126"/>
              <a:gd name="T18" fmla="*/ 30 w 60"/>
              <a:gd name="T19" fmla="*/ 108 h 126"/>
              <a:gd name="T20" fmla="*/ 59 w 60"/>
              <a:gd name="T21" fmla="*/ 123 h 126"/>
              <a:gd name="T22" fmla="*/ 52 w 60"/>
              <a:gd name="T23" fmla="*/ 57 h 126"/>
              <a:gd name="T24" fmla="*/ 50 w 60"/>
              <a:gd name="T25" fmla="*/ 58 h 126"/>
              <a:gd name="T26" fmla="*/ 49 w 60"/>
              <a:gd name="T27" fmla="*/ 58 h 126"/>
              <a:gd name="T28" fmla="*/ 45 w 60"/>
              <a:gd name="T29" fmla="*/ 57 h 126"/>
              <a:gd name="T30" fmla="*/ 30 w 60"/>
              <a:gd name="T31" fmla="*/ 55 h 126"/>
              <a:gd name="T32" fmla="*/ 15 w 60"/>
              <a:gd name="T33" fmla="*/ 57 h 126"/>
              <a:gd name="T34" fmla="*/ 11 w 60"/>
              <a:gd name="T35" fmla="*/ 58 h 126"/>
              <a:gd name="T36" fmla="*/ 9 w 60"/>
              <a:gd name="T37" fmla="*/ 57 h 126"/>
              <a:gd name="T38" fmla="*/ 10 w 60"/>
              <a:gd name="T39" fmla="*/ 55 h 126"/>
              <a:gd name="T40" fmla="*/ 30 w 60"/>
              <a:gd name="T41" fmla="*/ 51 h 126"/>
              <a:gd name="T42" fmla="*/ 51 w 60"/>
              <a:gd name="T43" fmla="*/ 55 h 126"/>
              <a:gd name="T44" fmla="*/ 52 w 60"/>
              <a:gd name="T45" fmla="*/ 57 h 126"/>
              <a:gd name="T46" fmla="*/ 52 w 60"/>
              <a:gd name="T47" fmla="*/ 40 h 126"/>
              <a:gd name="T48" fmla="*/ 50 w 60"/>
              <a:gd name="T49" fmla="*/ 41 h 126"/>
              <a:gd name="T50" fmla="*/ 49 w 60"/>
              <a:gd name="T51" fmla="*/ 41 h 126"/>
              <a:gd name="T52" fmla="*/ 45 w 60"/>
              <a:gd name="T53" fmla="*/ 40 h 126"/>
              <a:gd name="T54" fmla="*/ 30 w 60"/>
              <a:gd name="T55" fmla="*/ 38 h 126"/>
              <a:gd name="T56" fmla="*/ 15 w 60"/>
              <a:gd name="T57" fmla="*/ 40 h 126"/>
              <a:gd name="T58" fmla="*/ 11 w 60"/>
              <a:gd name="T59" fmla="*/ 41 h 126"/>
              <a:gd name="T60" fmla="*/ 9 w 60"/>
              <a:gd name="T61" fmla="*/ 40 h 126"/>
              <a:gd name="T62" fmla="*/ 10 w 60"/>
              <a:gd name="T63" fmla="*/ 38 h 126"/>
              <a:gd name="T64" fmla="*/ 30 w 60"/>
              <a:gd name="T65" fmla="*/ 34 h 126"/>
              <a:gd name="T66" fmla="*/ 51 w 60"/>
              <a:gd name="T67" fmla="*/ 38 h 126"/>
              <a:gd name="T68" fmla="*/ 52 w 60"/>
              <a:gd name="T69" fmla="*/ 40 h 126"/>
              <a:gd name="T70" fmla="*/ 52 w 60"/>
              <a:gd name="T71" fmla="*/ 23 h 126"/>
              <a:gd name="T72" fmla="*/ 50 w 60"/>
              <a:gd name="T73" fmla="*/ 24 h 126"/>
              <a:gd name="T74" fmla="*/ 49 w 60"/>
              <a:gd name="T75" fmla="*/ 24 h 126"/>
              <a:gd name="T76" fmla="*/ 45 w 60"/>
              <a:gd name="T77" fmla="*/ 23 h 126"/>
              <a:gd name="T78" fmla="*/ 30 w 60"/>
              <a:gd name="T79" fmla="*/ 21 h 126"/>
              <a:gd name="T80" fmla="*/ 15 w 60"/>
              <a:gd name="T81" fmla="*/ 23 h 126"/>
              <a:gd name="T82" fmla="*/ 11 w 60"/>
              <a:gd name="T83" fmla="*/ 24 h 126"/>
              <a:gd name="T84" fmla="*/ 9 w 60"/>
              <a:gd name="T85" fmla="*/ 23 h 126"/>
              <a:gd name="T86" fmla="*/ 10 w 60"/>
              <a:gd name="T87" fmla="*/ 21 h 126"/>
              <a:gd name="T88" fmla="*/ 30 w 60"/>
              <a:gd name="T89" fmla="*/ 17 h 126"/>
              <a:gd name="T90" fmla="*/ 51 w 60"/>
              <a:gd name="T91" fmla="*/ 21 h 126"/>
              <a:gd name="T92" fmla="*/ 52 w 60"/>
              <a:gd name="T93"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59" y="123"/>
                </a:moveTo>
                <a:cubicBezTo>
                  <a:pt x="60" y="126"/>
                  <a:pt x="60" y="126"/>
                  <a:pt x="60" y="122"/>
                </a:cubicBezTo>
                <a:cubicBezTo>
                  <a:pt x="60" y="103"/>
                  <a:pt x="60" y="47"/>
                  <a:pt x="60" y="27"/>
                </a:cubicBezTo>
                <a:cubicBezTo>
                  <a:pt x="60" y="24"/>
                  <a:pt x="60" y="17"/>
                  <a:pt x="59" y="14"/>
                </a:cubicBezTo>
                <a:cubicBezTo>
                  <a:pt x="55" y="3"/>
                  <a:pt x="44" y="0"/>
                  <a:pt x="30" y="0"/>
                </a:cubicBezTo>
                <a:cubicBezTo>
                  <a:pt x="17" y="0"/>
                  <a:pt x="5" y="3"/>
                  <a:pt x="2" y="14"/>
                </a:cubicBezTo>
                <a:cubicBezTo>
                  <a:pt x="1" y="17"/>
                  <a:pt x="1" y="24"/>
                  <a:pt x="1" y="27"/>
                </a:cubicBezTo>
                <a:cubicBezTo>
                  <a:pt x="1" y="47"/>
                  <a:pt x="1" y="103"/>
                  <a:pt x="1" y="122"/>
                </a:cubicBezTo>
                <a:cubicBezTo>
                  <a:pt x="1" y="126"/>
                  <a:pt x="0" y="126"/>
                  <a:pt x="2" y="123"/>
                </a:cubicBezTo>
                <a:cubicBezTo>
                  <a:pt x="5" y="112"/>
                  <a:pt x="17" y="108"/>
                  <a:pt x="30" y="108"/>
                </a:cubicBezTo>
                <a:cubicBezTo>
                  <a:pt x="44" y="108"/>
                  <a:pt x="56" y="112"/>
                  <a:pt x="59" y="123"/>
                </a:cubicBezTo>
                <a:moveTo>
                  <a:pt x="52" y="57"/>
                </a:moveTo>
                <a:cubicBezTo>
                  <a:pt x="51" y="58"/>
                  <a:pt x="51" y="58"/>
                  <a:pt x="50" y="58"/>
                </a:cubicBezTo>
                <a:cubicBezTo>
                  <a:pt x="50" y="58"/>
                  <a:pt x="50" y="58"/>
                  <a:pt x="49" y="58"/>
                </a:cubicBezTo>
                <a:cubicBezTo>
                  <a:pt x="48" y="57"/>
                  <a:pt x="47" y="57"/>
                  <a:pt x="45" y="57"/>
                </a:cubicBezTo>
                <a:cubicBezTo>
                  <a:pt x="41" y="55"/>
                  <a:pt x="36" y="55"/>
                  <a:pt x="30" y="55"/>
                </a:cubicBezTo>
                <a:cubicBezTo>
                  <a:pt x="24" y="55"/>
                  <a:pt x="19" y="55"/>
                  <a:pt x="15" y="57"/>
                </a:cubicBezTo>
                <a:cubicBezTo>
                  <a:pt x="14" y="57"/>
                  <a:pt x="13" y="57"/>
                  <a:pt x="11" y="58"/>
                </a:cubicBezTo>
                <a:cubicBezTo>
                  <a:pt x="11" y="59"/>
                  <a:pt x="10" y="58"/>
                  <a:pt x="9" y="57"/>
                </a:cubicBezTo>
                <a:cubicBezTo>
                  <a:pt x="9" y="56"/>
                  <a:pt x="9" y="55"/>
                  <a:pt x="10" y="55"/>
                </a:cubicBezTo>
                <a:cubicBezTo>
                  <a:pt x="15" y="52"/>
                  <a:pt x="22" y="51"/>
                  <a:pt x="30" y="51"/>
                </a:cubicBezTo>
                <a:cubicBezTo>
                  <a:pt x="39" y="51"/>
                  <a:pt x="46" y="52"/>
                  <a:pt x="51" y="55"/>
                </a:cubicBezTo>
                <a:cubicBezTo>
                  <a:pt x="52" y="55"/>
                  <a:pt x="52" y="56"/>
                  <a:pt x="52" y="57"/>
                </a:cubicBezTo>
                <a:moveTo>
                  <a:pt x="52" y="40"/>
                </a:moveTo>
                <a:cubicBezTo>
                  <a:pt x="51" y="41"/>
                  <a:pt x="51" y="41"/>
                  <a:pt x="50" y="41"/>
                </a:cubicBezTo>
                <a:cubicBezTo>
                  <a:pt x="50" y="41"/>
                  <a:pt x="50" y="41"/>
                  <a:pt x="49" y="41"/>
                </a:cubicBezTo>
                <a:cubicBezTo>
                  <a:pt x="48" y="41"/>
                  <a:pt x="47" y="40"/>
                  <a:pt x="45" y="40"/>
                </a:cubicBezTo>
                <a:cubicBezTo>
                  <a:pt x="41" y="38"/>
                  <a:pt x="36" y="38"/>
                  <a:pt x="30" y="38"/>
                </a:cubicBezTo>
                <a:cubicBezTo>
                  <a:pt x="24" y="38"/>
                  <a:pt x="19" y="38"/>
                  <a:pt x="15" y="40"/>
                </a:cubicBezTo>
                <a:cubicBezTo>
                  <a:pt x="14" y="40"/>
                  <a:pt x="13" y="41"/>
                  <a:pt x="11" y="41"/>
                </a:cubicBezTo>
                <a:cubicBezTo>
                  <a:pt x="11" y="42"/>
                  <a:pt x="10" y="41"/>
                  <a:pt x="9" y="40"/>
                </a:cubicBezTo>
                <a:cubicBezTo>
                  <a:pt x="9" y="39"/>
                  <a:pt x="9" y="38"/>
                  <a:pt x="10" y="38"/>
                </a:cubicBezTo>
                <a:cubicBezTo>
                  <a:pt x="15" y="36"/>
                  <a:pt x="22" y="34"/>
                  <a:pt x="30" y="34"/>
                </a:cubicBezTo>
                <a:cubicBezTo>
                  <a:pt x="39" y="34"/>
                  <a:pt x="46" y="36"/>
                  <a:pt x="51" y="38"/>
                </a:cubicBezTo>
                <a:cubicBezTo>
                  <a:pt x="52" y="38"/>
                  <a:pt x="52" y="39"/>
                  <a:pt x="52" y="40"/>
                </a:cubicBezTo>
                <a:moveTo>
                  <a:pt x="52" y="23"/>
                </a:moveTo>
                <a:cubicBezTo>
                  <a:pt x="51" y="24"/>
                  <a:pt x="51" y="24"/>
                  <a:pt x="50" y="24"/>
                </a:cubicBezTo>
                <a:cubicBezTo>
                  <a:pt x="50" y="24"/>
                  <a:pt x="50" y="24"/>
                  <a:pt x="49" y="24"/>
                </a:cubicBezTo>
                <a:cubicBezTo>
                  <a:pt x="48" y="24"/>
                  <a:pt x="47" y="23"/>
                  <a:pt x="45" y="23"/>
                </a:cubicBezTo>
                <a:cubicBezTo>
                  <a:pt x="41" y="21"/>
                  <a:pt x="36" y="21"/>
                  <a:pt x="30" y="21"/>
                </a:cubicBezTo>
                <a:cubicBezTo>
                  <a:pt x="24" y="21"/>
                  <a:pt x="19" y="21"/>
                  <a:pt x="15" y="23"/>
                </a:cubicBezTo>
                <a:cubicBezTo>
                  <a:pt x="14" y="23"/>
                  <a:pt x="13" y="24"/>
                  <a:pt x="11" y="24"/>
                </a:cubicBezTo>
                <a:cubicBezTo>
                  <a:pt x="11" y="25"/>
                  <a:pt x="10" y="24"/>
                  <a:pt x="9" y="23"/>
                </a:cubicBezTo>
                <a:cubicBezTo>
                  <a:pt x="9" y="23"/>
                  <a:pt x="9" y="21"/>
                  <a:pt x="10" y="21"/>
                </a:cubicBezTo>
                <a:cubicBezTo>
                  <a:pt x="15" y="19"/>
                  <a:pt x="22" y="17"/>
                  <a:pt x="30" y="17"/>
                </a:cubicBezTo>
                <a:cubicBezTo>
                  <a:pt x="39" y="17"/>
                  <a:pt x="46" y="19"/>
                  <a:pt x="51" y="21"/>
                </a:cubicBezTo>
                <a:cubicBezTo>
                  <a:pt x="52" y="21"/>
                  <a:pt x="52" y="23"/>
                  <a:pt x="52" y="23"/>
                </a:cubicBezTo>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1" name="Freeform 18"/>
          <p:cNvSpPr>
            <a:spLocks/>
          </p:cNvSpPr>
          <p:nvPr userDrawn="1"/>
        </p:nvSpPr>
        <p:spPr bwMode="auto">
          <a:xfrm>
            <a:off x="1631950" y="1852613"/>
            <a:ext cx="160338" cy="95250"/>
          </a:xfrm>
          <a:custGeom>
            <a:avLst/>
            <a:gdLst>
              <a:gd name="T0" fmla="*/ 44827 w 93"/>
              <a:gd name="T1" fmla="*/ 51681 h 55"/>
              <a:gd name="T2" fmla="*/ 113793 w 93"/>
              <a:gd name="T3" fmla="*/ 44790 h 55"/>
              <a:gd name="T4" fmla="*/ 98275 w 93"/>
              <a:gd name="T5" fmla="*/ 60295 h 55"/>
              <a:gd name="T6" fmla="*/ 101724 w 93"/>
              <a:gd name="T7" fmla="*/ 70631 h 55"/>
              <a:gd name="T8" fmla="*/ 139654 w 93"/>
              <a:gd name="T9" fmla="*/ 70631 h 55"/>
              <a:gd name="T10" fmla="*/ 144827 w 93"/>
              <a:gd name="T11" fmla="*/ 70631 h 55"/>
              <a:gd name="T12" fmla="*/ 148275 w 93"/>
              <a:gd name="T13" fmla="*/ 70631 h 55"/>
              <a:gd name="T14" fmla="*/ 155172 w 93"/>
              <a:gd name="T15" fmla="*/ 70631 h 55"/>
              <a:gd name="T16" fmla="*/ 158620 w 93"/>
              <a:gd name="T17" fmla="*/ 67186 h 55"/>
              <a:gd name="T18" fmla="*/ 158620 w 93"/>
              <a:gd name="T19" fmla="*/ 13782 h 55"/>
              <a:gd name="T20" fmla="*/ 148275 w 93"/>
              <a:gd name="T21" fmla="*/ 8614 h 55"/>
              <a:gd name="T22" fmla="*/ 132758 w 93"/>
              <a:gd name="T23" fmla="*/ 24118 h 55"/>
              <a:gd name="T24" fmla="*/ 25862 w 93"/>
              <a:gd name="T25" fmla="*/ 32731 h 55"/>
              <a:gd name="T26" fmla="*/ 1724 w 93"/>
              <a:gd name="T27" fmla="*/ 94749 h 55"/>
              <a:gd name="T28" fmla="*/ 29310 w 93"/>
              <a:gd name="T29" fmla="*/ 94749 h 55"/>
              <a:gd name="T30" fmla="*/ 44827 w 93"/>
              <a:gd name="T31" fmla="*/ 51681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 h="55">
                <a:moveTo>
                  <a:pt x="26" y="30"/>
                </a:moveTo>
                <a:cubicBezTo>
                  <a:pt x="37" y="20"/>
                  <a:pt x="53" y="18"/>
                  <a:pt x="66" y="26"/>
                </a:cubicBezTo>
                <a:cubicBezTo>
                  <a:pt x="61" y="30"/>
                  <a:pt x="57" y="35"/>
                  <a:pt x="57" y="35"/>
                </a:cubicBezTo>
                <a:cubicBezTo>
                  <a:pt x="53" y="39"/>
                  <a:pt x="57" y="41"/>
                  <a:pt x="59" y="41"/>
                </a:cubicBezTo>
                <a:cubicBezTo>
                  <a:pt x="81" y="41"/>
                  <a:pt x="81" y="41"/>
                  <a:pt x="81" y="41"/>
                </a:cubicBezTo>
                <a:cubicBezTo>
                  <a:pt x="83" y="41"/>
                  <a:pt x="84" y="41"/>
                  <a:pt x="84" y="41"/>
                </a:cubicBezTo>
                <a:cubicBezTo>
                  <a:pt x="86" y="41"/>
                  <a:pt x="86" y="41"/>
                  <a:pt x="86" y="41"/>
                </a:cubicBezTo>
                <a:cubicBezTo>
                  <a:pt x="90" y="41"/>
                  <a:pt x="90" y="41"/>
                  <a:pt x="90" y="41"/>
                </a:cubicBezTo>
                <a:cubicBezTo>
                  <a:pt x="91" y="41"/>
                  <a:pt x="92" y="40"/>
                  <a:pt x="92" y="39"/>
                </a:cubicBezTo>
                <a:cubicBezTo>
                  <a:pt x="92" y="8"/>
                  <a:pt x="92" y="8"/>
                  <a:pt x="92" y="8"/>
                </a:cubicBezTo>
                <a:cubicBezTo>
                  <a:pt x="93" y="5"/>
                  <a:pt x="89" y="2"/>
                  <a:pt x="86" y="5"/>
                </a:cubicBezTo>
                <a:cubicBezTo>
                  <a:pt x="86" y="5"/>
                  <a:pt x="81" y="11"/>
                  <a:pt x="77" y="14"/>
                </a:cubicBezTo>
                <a:cubicBezTo>
                  <a:pt x="58" y="0"/>
                  <a:pt x="32" y="2"/>
                  <a:pt x="15" y="19"/>
                </a:cubicBezTo>
                <a:cubicBezTo>
                  <a:pt x="5" y="29"/>
                  <a:pt x="0" y="42"/>
                  <a:pt x="1" y="55"/>
                </a:cubicBezTo>
                <a:cubicBezTo>
                  <a:pt x="17" y="55"/>
                  <a:pt x="17" y="55"/>
                  <a:pt x="17" y="55"/>
                </a:cubicBezTo>
                <a:cubicBezTo>
                  <a:pt x="16" y="46"/>
                  <a:pt x="19" y="37"/>
                  <a:pt x="26" y="3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19"/>
          <p:cNvSpPr>
            <a:spLocks/>
          </p:cNvSpPr>
          <p:nvPr userDrawn="1"/>
        </p:nvSpPr>
        <p:spPr bwMode="auto">
          <a:xfrm>
            <a:off x="1638300" y="1938338"/>
            <a:ext cx="158750" cy="92075"/>
          </a:xfrm>
          <a:custGeom>
            <a:avLst/>
            <a:gdLst>
              <a:gd name="T0" fmla="*/ 131254 w 92"/>
              <a:gd name="T1" fmla="*/ 0 h 54"/>
              <a:gd name="T2" fmla="*/ 113984 w 92"/>
              <a:gd name="T3" fmla="*/ 41139 h 54"/>
              <a:gd name="T4" fmla="*/ 46630 w 92"/>
              <a:gd name="T5" fmla="*/ 49710 h 54"/>
              <a:gd name="T6" fmla="*/ 62173 w 92"/>
              <a:gd name="T7" fmla="*/ 34283 h 54"/>
              <a:gd name="T8" fmla="*/ 58719 w 92"/>
              <a:gd name="T9" fmla="*/ 23998 h 54"/>
              <a:gd name="T10" fmla="*/ 18997 w 92"/>
              <a:gd name="T11" fmla="*/ 23998 h 54"/>
              <a:gd name="T12" fmla="*/ 15543 w 92"/>
              <a:gd name="T13" fmla="*/ 23998 h 54"/>
              <a:gd name="T14" fmla="*/ 12089 w 92"/>
              <a:gd name="T15" fmla="*/ 23998 h 54"/>
              <a:gd name="T16" fmla="*/ 3454 w 92"/>
              <a:gd name="T17" fmla="*/ 23998 h 54"/>
              <a:gd name="T18" fmla="*/ 0 w 92"/>
              <a:gd name="T19" fmla="*/ 27426 h 54"/>
              <a:gd name="T20" fmla="*/ 0 w 92"/>
              <a:gd name="T21" fmla="*/ 80564 h 54"/>
              <a:gd name="T22" fmla="*/ 10362 w 92"/>
              <a:gd name="T23" fmla="*/ 83992 h 54"/>
              <a:gd name="T24" fmla="*/ 25905 w 92"/>
              <a:gd name="T25" fmla="*/ 70279 h 54"/>
              <a:gd name="T26" fmla="*/ 134709 w 92"/>
              <a:gd name="T27" fmla="*/ 61709 h 54"/>
              <a:gd name="T28" fmla="*/ 158887 w 92"/>
              <a:gd name="T29" fmla="*/ 0 h 54"/>
              <a:gd name="T30" fmla="*/ 131254 w 92"/>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 h="54">
                <a:moveTo>
                  <a:pt x="76" y="0"/>
                </a:moveTo>
                <a:cubicBezTo>
                  <a:pt x="76" y="9"/>
                  <a:pt x="73" y="18"/>
                  <a:pt x="66" y="24"/>
                </a:cubicBezTo>
                <a:cubicBezTo>
                  <a:pt x="56" y="35"/>
                  <a:pt x="39" y="37"/>
                  <a:pt x="27" y="29"/>
                </a:cubicBezTo>
                <a:cubicBezTo>
                  <a:pt x="31" y="25"/>
                  <a:pt x="36" y="20"/>
                  <a:pt x="36" y="20"/>
                </a:cubicBezTo>
                <a:cubicBezTo>
                  <a:pt x="39" y="16"/>
                  <a:pt x="36" y="14"/>
                  <a:pt x="34" y="14"/>
                </a:cubicBezTo>
                <a:cubicBezTo>
                  <a:pt x="11" y="14"/>
                  <a:pt x="11" y="14"/>
                  <a:pt x="11" y="14"/>
                </a:cubicBezTo>
                <a:cubicBezTo>
                  <a:pt x="10" y="14"/>
                  <a:pt x="9" y="14"/>
                  <a:pt x="9" y="14"/>
                </a:cubicBezTo>
                <a:cubicBezTo>
                  <a:pt x="7" y="14"/>
                  <a:pt x="7" y="14"/>
                  <a:pt x="7" y="14"/>
                </a:cubicBezTo>
                <a:cubicBezTo>
                  <a:pt x="2" y="14"/>
                  <a:pt x="2" y="14"/>
                  <a:pt x="2" y="14"/>
                </a:cubicBezTo>
                <a:cubicBezTo>
                  <a:pt x="1" y="14"/>
                  <a:pt x="0" y="15"/>
                  <a:pt x="0" y="16"/>
                </a:cubicBezTo>
                <a:cubicBezTo>
                  <a:pt x="0" y="47"/>
                  <a:pt x="0" y="47"/>
                  <a:pt x="0" y="47"/>
                </a:cubicBezTo>
                <a:cubicBezTo>
                  <a:pt x="0" y="50"/>
                  <a:pt x="3" y="53"/>
                  <a:pt x="6" y="49"/>
                </a:cubicBezTo>
                <a:cubicBezTo>
                  <a:pt x="6" y="49"/>
                  <a:pt x="12" y="44"/>
                  <a:pt x="15" y="41"/>
                </a:cubicBezTo>
                <a:cubicBezTo>
                  <a:pt x="34" y="54"/>
                  <a:pt x="61" y="53"/>
                  <a:pt x="78" y="36"/>
                </a:cubicBezTo>
                <a:cubicBezTo>
                  <a:pt x="88" y="26"/>
                  <a:pt x="92" y="13"/>
                  <a:pt x="92" y="0"/>
                </a:cubicBezTo>
                <a:cubicBezTo>
                  <a:pt x="76" y="0"/>
                  <a:pt x="76" y="0"/>
                  <a:pt x="76" y="0"/>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20"/>
          <p:cNvSpPr>
            <a:spLocks noEditPoints="1"/>
          </p:cNvSpPr>
          <p:nvPr userDrawn="1"/>
        </p:nvSpPr>
        <p:spPr bwMode="auto">
          <a:xfrm>
            <a:off x="2322513" y="2259013"/>
            <a:ext cx="317500" cy="280987"/>
          </a:xfrm>
          <a:custGeom>
            <a:avLst/>
            <a:gdLst>
              <a:gd name="T0" fmla="*/ 280861 w 184"/>
              <a:gd name="T1" fmla="*/ 0 h 163"/>
              <a:gd name="T2" fmla="*/ 37908 w 184"/>
              <a:gd name="T3" fmla="*/ 0 h 163"/>
              <a:gd name="T4" fmla="*/ 0 w 184"/>
              <a:gd name="T5" fmla="*/ 37873 h 163"/>
              <a:gd name="T6" fmla="*/ 0 w 184"/>
              <a:gd name="T7" fmla="*/ 168705 h 163"/>
              <a:gd name="T8" fmla="*/ 37908 w 184"/>
              <a:gd name="T9" fmla="*/ 204857 h 163"/>
              <a:gd name="T10" fmla="*/ 56861 w 184"/>
              <a:gd name="T11" fmla="*/ 204857 h 163"/>
              <a:gd name="T12" fmla="*/ 56861 w 184"/>
              <a:gd name="T13" fmla="*/ 270273 h 163"/>
              <a:gd name="T14" fmla="*/ 58584 w 184"/>
              <a:gd name="T15" fmla="*/ 277159 h 163"/>
              <a:gd name="T16" fmla="*/ 72369 w 184"/>
              <a:gd name="T17" fmla="*/ 277159 h 163"/>
              <a:gd name="T18" fmla="*/ 149907 w 184"/>
              <a:gd name="T19" fmla="*/ 204857 h 163"/>
              <a:gd name="T20" fmla="*/ 280861 w 184"/>
              <a:gd name="T21" fmla="*/ 204857 h 163"/>
              <a:gd name="T22" fmla="*/ 317045 w 184"/>
              <a:gd name="T23" fmla="*/ 168705 h 163"/>
              <a:gd name="T24" fmla="*/ 317045 w 184"/>
              <a:gd name="T25" fmla="*/ 37873 h 163"/>
              <a:gd name="T26" fmla="*/ 280861 w 184"/>
              <a:gd name="T27" fmla="*/ 0 h 163"/>
              <a:gd name="T28" fmla="*/ 65477 w 184"/>
              <a:gd name="T29" fmla="*/ 56809 h 163"/>
              <a:gd name="T30" fmla="*/ 215384 w 184"/>
              <a:gd name="T31" fmla="*/ 56809 h 163"/>
              <a:gd name="T32" fmla="*/ 223999 w 184"/>
              <a:gd name="T33" fmla="*/ 65416 h 163"/>
              <a:gd name="T34" fmla="*/ 215384 w 184"/>
              <a:gd name="T35" fmla="*/ 74024 h 163"/>
              <a:gd name="T36" fmla="*/ 65477 w 184"/>
              <a:gd name="T37" fmla="*/ 74024 h 163"/>
              <a:gd name="T38" fmla="*/ 56861 w 184"/>
              <a:gd name="T39" fmla="*/ 65416 h 163"/>
              <a:gd name="T40" fmla="*/ 65477 w 184"/>
              <a:gd name="T41" fmla="*/ 56809 h 163"/>
              <a:gd name="T42" fmla="*/ 139569 w 184"/>
              <a:gd name="T43" fmla="*/ 149769 h 163"/>
              <a:gd name="T44" fmla="*/ 65477 w 184"/>
              <a:gd name="T45" fmla="*/ 149769 h 163"/>
              <a:gd name="T46" fmla="*/ 56861 w 184"/>
              <a:gd name="T47" fmla="*/ 139440 h 163"/>
              <a:gd name="T48" fmla="*/ 65477 w 184"/>
              <a:gd name="T49" fmla="*/ 130833 h 163"/>
              <a:gd name="T50" fmla="*/ 139569 w 184"/>
              <a:gd name="T51" fmla="*/ 130833 h 163"/>
              <a:gd name="T52" fmla="*/ 149907 w 184"/>
              <a:gd name="T53" fmla="*/ 139440 h 163"/>
              <a:gd name="T54" fmla="*/ 139569 w 184"/>
              <a:gd name="T55" fmla="*/ 149769 h 163"/>
              <a:gd name="T56" fmla="*/ 251568 w 184"/>
              <a:gd name="T57" fmla="*/ 111897 h 163"/>
              <a:gd name="T58" fmla="*/ 65477 w 184"/>
              <a:gd name="T59" fmla="*/ 111897 h 163"/>
              <a:gd name="T60" fmla="*/ 56861 w 184"/>
              <a:gd name="T61" fmla="*/ 103289 h 163"/>
              <a:gd name="T62" fmla="*/ 65477 w 184"/>
              <a:gd name="T63" fmla="*/ 92960 h 163"/>
              <a:gd name="T64" fmla="*/ 251568 w 184"/>
              <a:gd name="T65" fmla="*/ 92960 h 163"/>
              <a:gd name="T66" fmla="*/ 261907 w 184"/>
              <a:gd name="T67" fmla="*/ 103289 h 163"/>
              <a:gd name="T68" fmla="*/ 251568 w 184"/>
              <a:gd name="T69" fmla="*/ 111897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4" h="163">
                <a:moveTo>
                  <a:pt x="163" y="0"/>
                </a:moveTo>
                <a:cubicBezTo>
                  <a:pt x="22" y="0"/>
                  <a:pt x="22" y="0"/>
                  <a:pt x="22" y="0"/>
                </a:cubicBezTo>
                <a:cubicBezTo>
                  <a:pt x="10" y="0"/>
                  <a:pt x="0" y="10"/>
                  <a:pt x="0" y="22"/>
                </a:cubicBezTo>
                <a:cubicBezTo>
                  <a:pt x="0" y="98"/>
                  <a:pt x="0" y="98"/>
                  <a:pt x="0" y="98"/>
                </a:cubicBezTo>
                <a:cubicBezTo>
                  <a:pt x="0" y="110"/>
                  <a:pt x="10" y="119"/>
                  <a:pt x="22" y="119"/>
                </a:cubicBezTo>
                <a:cubicBezTo>
                  <a:pt x="33" y="119"/>
                  <a:pt x="33" y="119"/>
                  <a:pt x="33" y="119"/>
                </a:cubicBezTo>
                <a:cubicBezTo>
                  <a:pt x="33" y="157"/>
                  <a:pt x="33" y="157"/>
                  <a:pt x="33" y="157"/>
                </a:cubicBezTo>
                <a:cubicBezTo>
                  <a:pt x="33" y="159"/>
                  <a:pt x="33" y="160"/>
                  <a:pt x="34" y="161"/>
                </a:cubicBezTo>
                <a:cubicBezTo>
                  <a:pt x="36" y="163"/>
                  <a:pt x="40" y="163"/>
                  <a:pt x="42" y="161"/>
                </a:cubicBezTo>
                <a:cubicBezTo>
                  <a:pt x="87" y="119"/>
                  <a:pt x="87" y="119"/>
                  <a:pt x="87" y="119"/>
                </a:cubicBezTo>
                <a:cubicBezTo>
                  <a:pt x="163" y="119"/>
                  <a:pt x="163" y="119"/>
                  <a:pt x="163" y="119"/>
                </a:cubicBezTo>
                <a:cubicBezTo>
                  <a:pt x="175" y="119"/>
                  <a:pt x="184" y="110"/>
                  <a:pt x="184" y="98"/>
                </a:cubicBezTo>
                <a:cubicBezTo>
                  <a:pt x="184" y="22"/>
                  <a:pt x="184" y="22"/>
                  <a:pt x="184" y="22"/>
                </a:cubicBezTo>
                <a:cubicBezTo>
                  <a:pt x="184" y="10"/>
                  <a:pt x="175" y="0"/>
                  <a:pt x="163" y="0"/>
                </a:cubicBezTo>
                <a:moveTo>
                  <a:pt x="38" y="33"/>
                </a:moveTo>
                <a:cubicBezTo>
                  <a:pt x="125" y="33"/>
                  <a:pt x="125" y="33"/>
                  <a:pt x="125" y="33"/>
                </a:cubicBezTo>
                <a:cubicBezTo>
                  <a:pt x="128" y="33"/>
                  <a:pt x="130" y="35"/>
                  <a:pt x="130" y="38"/>
                </a:cubicBezTo>
                <a:cubicBezTo>
                  <a:pt x="130" y="41"/>
                  <a:pt x="128" y="43"/>
                  <a:pt x="125" y="43"/>
                </a:cubicBezTo>
                <a:cubicBezTo>
                  <a:pt x="38" y="43"/>
                  <a:pt x="38" y="43"/>
                  <a:pt x="38" y="43"/>
                </a:cubicBezTo>
                <a:cubicBezTo>
                  <a:pt x="35" y="43"/>
                  <a:pt x="33" y="41"/>
                  <a:pt x="33" y="38"/>
                </a:cubicBezTo>
                <a:cubicBezTo>
                  <a:pt x="33" y="35"/>
                  <a:pt x="35" y="33"/>
                  <a:pt x="38" y="33"/>
                </a:cubicBezTo>
                <a:moveTo>
                  <a:pt x="81" y="87"/>
                </a:moveTo>
                <a:cubicBezTo>
                  <a:pt x="38" y="87"/>
                  <a:pt x="38" y="87"/>
                  <a:pt x="38" y="87"/>
                </a:cubicBezTo>
                <a:cubicBezTo>
                  <a:pt x="35" y="87"/>
                  <a:pt x="33" y="84"/>
                  <a:pt x="33" y="81"/>
                </a:cubicBezTo>
                <a:cubicBezTo>
                  <a:pt x="33" y="78"/>
                  <a:pt x="35" y="76"/>
                  <a:pt x="38" y="76"/>
                </a:cubicBezTo>
                <a:cubicBezTo>
                  <a:pt x="81" y="76"/>
                  <a:pt x="81" y="76"/>
                  <a:pt x="81" y="76"/>
                </a:cubicBezTo>
                <a:cubicBezTo>
                  <a:pt x="84" y="76"/>
                  <a:pt x="87" y="78"/>
                  <a:pt x="87" y="81"/>
                </a:cubicBezTo>
                <a:cubicBezTo>
                  <a:pt x="87" y="84"/>
                  <a:pt x="84" y="87"/>
                  <a:pt x="81" y="87"/>
                </a:cubicBezTo>
                <a:moveTo>
                  <a:pt x="146" y="65"/>
                </a:moveTo>
                <a:cubicBezTo>
                  <a:pt x="38" y="65"/>
                  <a:pt x="38" y="65"/>
                  <a:pt x="38" y="65"/>
                </a:cubicBezTo>
                <a:cubicBezTo>
                  <a:pt x="35" y="65"/>
                  <a:pt x="33" y="63"/>
                  <a:pt x="33" y="60"/>
                </a:cubicBezTo>
                <a:cubicBezTo>
                  <a:pt x="33" y="57"/>
                  <a:pt x="35" y="54"/>
                  <a:pt x="38" y="54"/>
                </a:cubicBezTo>
                <a:cubicBezTo>
                  <a:pt x="146" y="54"/>
                  <a:pt x="146" y="54"/>
                  <a:pt x="146" y="54"/>
                </a:cubicBezTo>
                <a:cubicBezTo>
                  <a:pt x="149" y="54"/>
                  <a:pt x="152" y="57"/>
                  <a:pt x="152" y="60"/>
                </a:cubicBezTo>
                <a:cubicBezTo>
                  <a:pt x="152" y="63"/>
                  <a:pt x="149" y="65"/>
                  <a:pt x="146" y="65"/>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Oval 21"/>
          <p:cNvSpPr>
            <a:spLocks noChangeArrowheads="1"/>
          </p:cNvSpPr>
          <p:nvPr userDrawn="1"/>
        </p:nvSpPr>
        <p:spPr bwMode="auto">
          <a:xfrm>
            <a:off x="268288" y="1703388"/>
            <a:ext cx="600075" cy="600075"/>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65" name="Freeform 22"/>
          <p:cNvSpPr>
            <a:spLocks/>
          </p:cNvSpPr>
          <p:nvPr userDrawn="1"/>
        </p:nvSpPr>
        <p:spPr bwMode="auto">
          <a:xfrm>
            <a:off x="390525" y="1852613"/>
            <a:ext cx="358775" cy="349250"/>
          </a:xfrm>
          <a:custGeom>
            <a:avLst/>
            <a:gdLst>
              <a:gd name="T0" fmla="*/ 358588 w 208"/>
              <a:gd name="T1" fmla="*/ 130975 h 203"/>
              <a:gd name="T2" fmla="*/ 182742 w 208"/>
              <a:gd name="T3" fmla="*/ 112018 h 203"/>
              <a:gd name="T4" fmla="*/ 179294 w 208"/>
              <a:gd name="T5" fmla="*/ 129252 h 203"/>
              <a:gd name="T6" fmla="*/ 175846 w 208"/>
              <a:gd name="T7" fmla="*/ 112018 h 203"/>
              <a:gd name="T8" fmla="*/ 0 w 208"/>
              <a:gd name="T9" fmla="*/ 136145 h 203"/>
              <a:gd name="T10" fmla="*/ 182742 w 208"/>
              <a:gd name="T11" fmla="*/ 349842 h 203"/>
              <a:gd name="T12" fmla="*/ 182742 w 208"/>
              <a:gd name="T13" fmla="*/ 349842 h 203"/>
              <a:gd name="T14" fmla="*/ 182742 w 208"/>
              <a:gd name="T15" fmla="*/ 349842 h 203"/>
              <a:gd name="T16" fmla="*/ 182742 w 208"/>
              <a:gd name="T17" fmla="*/ 349842 h 203"/>
              <a:gd name="T18" fmla="*/ 182742 w 208"/>
              <a:gd name="T19" fmla="*/ 349842 h 203"/>
              <a:gd name="T20" fmla="*/ 358588 w 208"/>
              <a:gd name="T21" fmla="*/ 130975 h 2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203">
                <a:moveTo>
                  <a:pt x="208" y="76"/>
                </a:moveTo>
                <a:cubicBezTo>
                  <a:pt x="207" y="7"/>
                  <a:pt x="121" y="0"/>
                  <a:pt x="106" y="65"/>
                </a:cubicBezTo>
                <a:cubicBezTo>
                  <a:pt x="104" y="75"/>
                  <a:pt x="104" y="75"/>
                  <a:pt x="104" y="75"/>
                </a:cubicBezTo>
                <a:cubicBezTo>
                  <a:pt x="102" y="65"/>
                  <a:pt x="102" y="65"/>
                  <a:pt x="102" y="65"/>
                </a:cubicBezTo>
                <a:cubicBezTo>
                  <a:pt x="85" y="0"/>
                  <a:pt x="0" y="10"/>
                  <a:pt x="0" y="79"/>
                </a:cubicBezTo>
                <a:cubicBezTo>
                  <a:pt x="1" y="134"/>
                  <a:pt x="70" y="171"/>
                  <a:pt x="106" y="203"/>
                </a:cubicBezTo>
                <a:cubicBezTo>
                  <a:pt x="106" y="203"/>
                  <a:pt x="106" y="203"/>
                  <a:pt x="106" y="203"/>
                </a:cubicBezTo>
                <a:cubicBezTo>
                  <a:pt x="106" y="203"/>
                  <a:pt x="106" y="203"/>
                  <a:pt x="106" y="203"/>
                </a:cubicBezTo>
                <a:cubicBezTo>
                  <a:pt x="106" y="203"/>
                  <a:pt x="106" y="203"/>
                  <a:pt x="106" y="203"/>
                </a:cubicBezTo>
                <a:cubicBezTo>
                  <a:pt x="106" y="203"/>
                  <a:pt x="106" y="203"/>
                  <a:pt x="106" y="203"/>
                </a:cubicBezTo>
                <a:cubicBezTo>
                  <a:pt x="140" y="170"/>
                  <a:pt x="208" y="131"/>
                  <a:pt x="208" y="7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Oval 23"/>
          <p:cNvSpPr>
            <a:spLocks noChangeArrowheads="1"/>
          </p:cNvSpPr>
          <p:nvPr userDrawn="1"/>
        </p:nvSpPr>
        <p:spPr bwMode="auto">
          <a:xfrm>
            <a:off x="619125" y="1092200"/>
            <a:ext cx="608013" cy="606425"/>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grpSp>
        <p:nvGrpSpPr>
          <p:cNvPr id="67" name="组合 69"/>
          <p:cNvGrpSpPr>
            <a:grpSpLocks/>
          </p:cNvGrpSpPr>
          <p:nvPr userDrawn="1"/>
        </p:nvGrpSpPr>
        <p:grpSpPr bwMode="auto">
          <a:xfrm>
            <a:off x="723900" y="1246188"/>
            <a:ext cx="390525" cy="300037"/>
            <a:chOff x="1830585" y="2437786"/>
            <a:chExt cx="391386" cy="298823"/>
          </a:xfrm>
        </p:grpSpPr>
        <p:sp>
          <p:nvSpPr>
            <p:cNvPr id="68" name="Freeform 24"/>
            <p:cNvSpPr>
              <a:spLocks/>
            </p:cNvSpPr>
            <p:nvPr/>
          </p:nvSpPr>
          <p:spPr bwMode="auto">
            <a:xfrm>
              <a:off x="2090780" y="2464024"/>
              <a:ext cx="131191" cy="244889"/>
            </a:xfrm>
            <a:custGeom>
              <a:avLst/>
              <a:gdLst>
                <a:gd name="T0" fmla="*/ 131191 w 76"/>
                <a:gd name="T1" fmla="*/ 220745 h 142"/>
                <a:gd name="T2" fmla="*/ 124286 w 76"/>
                <a:gd name="T3" fmla="*/ 244889 h 142"/>
                <a:gd name="T4" fmla="*/ 0 w 76"/>
                <a:gd name="T5" fmla="*/ 106923 h 142"/>
                <a:gd name="T6" fmla="*/ 122560 w 76"/>
                <a:gd name="T7" fmla="*/ 0 h 142"/>
                <a:gd name="T8" fmla="*/ 131191 w 76"/>
                <a:gd name="T9" fmla="*/ 25869 h 142"/>
                <a:gd name="T10" fmla="*/ 131191 w 76"/>
                <a:gd name="T11" fmla="*/ 220745 h 1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6" h="142">
                  <a:moveTo>
                    <a:pt x="76" y="128"/>
                  </a:moveTo>
                  <a:cubicBezTo>
                    <a:pt x="76" y="133"/>
                    <a:pt x="74" y="138"/>
                    <a:pt x="72" y="142"/>
                  </a:cubicBezTo>
                  <a:cubicBezTo>
                    <a:pt x="0" y="62"/>
                    <a:pt x="0" y="62"/>
                    <a:pt x="0" y="62"/>
                  </a:cubicBezTo>
                  <a:cubicBezTo>
                    <a:pt x="71" y="0"/>
                    <a:pt x="71" y="0"/>
                    <a:pt x="71" y="0"/>
                  </a:cubicBezTo>
                  <a:cubicBezTo>
                    <a:pt x="74" y="4"/>
                    <a:pt x="76" y="9"/>
                    <a:pt x="76" y="15"/>
                  </a:cubicBezTo>
                  <a:lnTo>
                    <a:pt x="76"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25"/>
            <p:cNvSpPr>
              <a:spLocks/>
            </p:cNvSpPr>
            <p:nvPr/>
          </p:nvSpPr>
          <p:spPr bwMode="auto">
            <a:xfrm>
              <a:off x="1856095" y="2437786"/>
              <a:ext cx="348384" cy="157429"/>
            </a:xfrm>
            <a:custGeom>
              <a:avLst/>
              <a:gdLst>
                <a:gd name="T0" fmla="*/ 174192 w 202"/>
                <a:gd name="T1" fmla="*/ 157429 h 91"/>
                <a:gd name="T2" fmla="*/ 348384 w 202"/>
                <a:gd name="T3" fmla="*/ 5190 h 91"/>
                <a:gd name="T4" fmla="*/ 324239 w 202"/>
                <a:gd name="T5" fmla="*/ 0 h 91"/>
                <a:gd name="T6" fmla="*/ 24145 w 202"/>
                <a:gd name="T7" fmla="*/ 0 h 91"/>
                <a:gd name="T8" fmla="*/ 0 w 202"/>
                <a:gd name="T9" fmla="*/ 5190 h 91"/>
                <a:gd name="T10" fmla="*/ 174192 w 202"/>
                <a:gd name="T11" fmla="*/ 157429 h 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2" h="91">
                  <a:moveTo>
                    <a:pt x="101" y="91"/>
                  </a:moveTo>
                  <a:cubicBezTo>
                    <a:pt x="202" y="3"/>
                    <a:pt x="202" y="3"/>
                    <a:pt x="202" y="3"/>
                  </a:cubicBezTo>
                  <a:cubicBezTo>
                    <a:pt x="197" y="1"/>
                    <a:pt x="193" y="0"/>
                    <a:pt x="188" y="0"/>
                  </a:cubicBezTo>
                  <a:cubicBezTo>
                    <a:pt x="14" y="0"/>
                    <a:pt x="14" y="0"/>
                    <a:pt x="14" y="0"/>
                  </a:cubicBezTo>
                  <a:cubicBezTo>
                    <a:pt x="9" y="0"/>
                    <a:pt x="4" y="1"/>
                    <a:pt x="0" y="3"/>
                  </a:cubicBezTo>
                  <a:lnTo>
                    <a:pt x="101" y="9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26"/>
            <p:cNvSpPr>
              <a:spLocks/>
            </p:cNvSpPr>
            <p:nvPr/>
          </p:nvSpPr>
          <p:spPr bwMode="auto">
            <a:xfrm>
              <a:off x="1854638" y="2586468"/>
              <a:ext cx="352029" cy="150141"/>
            </a:xfrm>
            <a:custGeom>
              <a:avLst/>
              <a:gdLst>
                <a:gd name="T0" fmla="*/ 224332 w 204"/>
                <a:gd name="T1" fmla="*/ 0 h 87"/>
                <a:gd name="T2" fmla="*/ 184643 w 204"/>
                <a:gd name="T3" fmla="*/ 34515 h 87"/>
                <a:gd name="T4" fmla="*/ 176015 w 204"/>
                <a:gd name="T5" fmla="*/ 37967 h 87"/>
                <a:gd name="T6" fmla="*/ 167386 w 204"/>
                <a:gd name="T7" fmla="*/ 34515 h 87"/>
                <a:gd name="T8" fmla="*/ 127697 w 204"/>
                <a:gd name="T9" fmla="*/ 0 h 87"/>
                <a:gd name="T10" fmla="*/ 0 w 204"/>
                <a:gd name="T11" fmla="*/ 143238 h 87"/>
                <a:gd name="T12" fmla="*/ 25884 w 204"/>
                <a:gd name="T13" fmla="*/ 150141 h 87"/>
                <a:gd name="T14" fmla="*/ 326145 w 204"/>
                <a:gd name="T15" fmla="*/ 150141 h 87"/>
                <a:gd name="T16" fmla="*/ 352029 w 204"/>
                <a:gd name="T17" fmla="*/ 143238 h 87"/>
                <a:gd name="T18" fmla="*/ 224332 w 204"/>
                <a:gd name="T19" fmla="*/ 0 h 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4" h="87">
                  <a:moveTo>
                    <a:pt x="130" y="0"/>
                  </a:moveTo>
                  <a:cubicBezTo>
                    <a:pt x="107" y="20"/>
                    <a:pt x="107" y="20"/>
                    <a:pt x="107" y="20"/>
                  </a:cubicBezTo>
                  <a:cubicBezTo>
                    <a:pt x="105" y="22"/>
                    <a:pt x="104" y="22"/>
                    <a:pt x="102" y="22"/>
                  </a:cubicBezTo>
                  <a:cubicBezTo>
                    <a:pt x="100" y="22"/>
                    <a:pt x="99" y="22"/>
                    <a:pt x="97" y="20"/>
                  </a:cubicBezTo>
                  <a:cubicBezTo>
                    <a:pt x="74" y="0"/>
                    <a:pt x="74" y="0"/>
                    <a:pt x="74" y="0"/>
                  </a:cubicBezTo>
                  <a:cubicBezTo>
                    <a:pt x="0" y="83"/>
                    <a:pt x="0" y="83"/>
                    <a:pt x="0" y="83"/>
                  </a:cubicBezTo>
                  <a:cubicBezTo>
                    <a:pt x="4" y="86"/>
                    <a:pt x="10" y="87"/>
                    <a:pt x="15" y="87"/>
                  </a:cubicBezTo>
                  <a:cubicBezTo>
                    <a:pt x="189" y="87"/>
                    <a:pt x="189" y="87"/>
                    <a:pt x="189" y="87"/>
                  </a:cubicBezTo>
                  <a:cubicBezTo>
                    <a:pt x="194" y="87"/>
                    <a:pt x="200" y="86"/>
                    <a:pt x="204" y="83"/>
                  </a:cubicBezTo>
                  <a:lnTo>
                    <a:pt x="13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27"/>
            <p:cNvSpPr>
              <a:spLocks/>
            </p:cNvSpPr>
            <p:nvPr/>
          </p:nvSpPr>
          <p:spPr bwMode="auto">
            <a:xfrm>
              <a:off x="1830585" y="2460380"/>
              <a:ext cx="132649" cy="249992"/>
            </a:xfrm>
            <a:custGeom>
              <a:avLst/>
              <a:gdLst>
                <a:gd name="T0" fmla="*/ 8614 w 77"/>
                <a:gd name="T1" fmla="*/ 0 h 145"/>
                <a:gd name="T2" fmla="*/ 0 w 77"/>
                <a:gd name="T3" fmla="*/ 27585 h 145"/>
                <a:gd name="T4" fmla="*/ 0 w 77"/>
                <a:gd name="T5" fmla="*/ 225855 h 145"/>
                <a:gd name="T6" fmla="*/ 6891 w 77"/>
                <a:gd name="T7" fmla="*/ 249992 h 145"/>
                <a:gd name="T8" fmla="*/ 132649 w 77"/>
                <a:gd name="T9" fmla="*/ 108617 h 145"/>
                <a:gd name="T10" fmla="*/ 8614 w 77"/>
                <a:gd name="T11" fmla="*/ 0 h 1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 h="145">
                  <a:moveTo>
                    <a:pt x="5" y="0"/>
                  </a:moveTo>
                  <a:cubicBezTo>
                    <a:pt x="2" y="5"/>
                    <a:pt x="0" y="10"/>
                    <a:pt x="0" y="16"/>
                  </a:cubicBezTo>
                  <a:cubicBezTo>
                    <a:pt x="0" y="131"/>
                    <a:pt x="0" y="131"/>
                    <a:pt x="0" y="131"/>
                  </a:cubicBezTo>
                  <a:cubicBezTo>
                    <a:pt x="0" y="136"/>
                    <a:pt x="2" y="141"/>
                    <a:pt x="4" y="145"/>
                  </a:cubicBezTo>
                  <a:cubicBezTo>
                    <a:pt x="77" y="63"/>
                    <a:pt x="77" y="63"/>
                    <a:pt x="77" y="63"/>
                  </a:cubicBezTo>
                  <a:lnTo>
                    <a:pt x="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2" name="Oval 28"/>
          <p:cNvSpPr>
            <a:spLocks noChangeArrowheads="1"/>
          </p:cNvSpPr>
          <p:nvPr userDrawn="1"/>
        </p:nvSpPr>
        <p:spPr bwMode="auto">
          <a:xfrm>
            <a:off x="871538" y="2312988"/>
            <a:ext cx="495300" cy="492125"/>
          </a:xfrm>
          <a:prstGeom prst="ellipse">
            <a:avLst/>
          </a:pr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3" name="Freeform 29"/>
          <p:cNvSpPr>
            <a:spLocks noEditPoints="1"/>
          </p:cNvSpPr>
          <p:nvPr userDrawn="1"/>
        </p:nvSpPr>
        <p:spPr bwMode="auto">
          <a:xfrm>
            <a:off x="1020763" y="2389188"/>
            <a:ext cx="198437" cy="350837"/>
          </a:xfrm>
          <a:custGeom>
            <a:avLst/>
            <a:gdLst>
              <a:gd name="T0" fmla="*/ 172386 w 115"/>
              <a:gd name="T1" fmla="*/ 0 h 203"/>
              <a:gd name="T2" fmla="*/ 24134 w 115"/>
              <a:gd name="T3" fmla="*/ 0 h 203"/>
              <a:gd name="T4" fmla="*/ 0 w 115"/>
              <a:gd name="T5" fmla="*/ 25904 h 203"/>
              <a:gd name="T6" fmla="*/ 0 w 115"/>
              <a:gd name="T7" fmla="*/ 326394 h 203"/>
              <a:gd name="T8" fmla="*/ 24134 w 115"/>
              <a:gd name="T9" fmla="*/ 350571 h 203"/>
              <a:gd name="T10" fmla="*/ 172386 w 115"/>
              <a:gd name="T11" fmla="*/ 350571 h 203"/>
              <a:gd name="T12" fmla="*/ 198244 w 115"/>
              <a:gd name="T13" fmla="*/ 326394 h 203"/>
              <a:gd name="T14" fmla="*/ 198244 w 115"/>
              <a:gd name="T15" fmla="*/ 25904 h 203"/>
              <a:gd name="T16" fmla="*/ 172386 w 115"/>
              <a:gd name="T17" fmla="*/ 0 h 203"/>
              <a:gd name="T18" fmla="*/ 155147 w 115"/>
              <a:gd name="T19" fmla="*/ 17270 h 203"/>
              <a:gd name="T20" fmla="*/ 162043 w 115"/>
              <a:gd name="T21" fmla="*/ 24177 h 203"/>
              <a:gd name="T22" fmla="*/ 155147 w 115"/>
              <a:gd name="T23" fmla="*/ 29358 h 203"/>
              <a:gd name="T24" fmla="*/ 148252 w 115"/>
              <a:gd name="T25" fmla="*/ 24177 h 203"/>
              <a:gd name="T26" fmla="*/ 155147 w 115"/>
              <a:gd name="T27" fmla="*/ 17270 h 203"/>
              <a:gd name="T28" fmla="*/ 63783 w 115"/>
              <a:gd name="T29" fmla="*/ 18996 h 203"/>
              <a:gd name="T30" fmla="*/ 132737 w 115"/>
              <a:gd name="T31" fmla="*/ 18996 h 203"/>
              <a:gd name="T32" fmla="*/ 132737 w 115"/>
              <a:gd name="T33" fmla="*/ 27631 h 203"/>
              <a:gd name="T34" fmla="*/ 63783 w 115"/>
              <a:gd name="T35" fmla="*/ 27631 h 203"/>
              <a:gd name="T36" fmla="*/ 63783 w 115"/>
              <a:gd name="T37" fmla="*/ 18996 h 203"/>
              <a:gd name="T38" fmla="*/ 98260 w 115"/>
              <a:gd name="T39" fmla="*/ 335028 h 203"/>
              <a:gd name="T40" fmla="*/ 81021 w 115"/>
              <a:gd name="T41" fmla="*/ 317759 h 203"/>
              <a:gd name="T42" fmla="*/ 98260 w 115"/>
              <a:gd name="T43" fmla="*/ 302216 h 203"/>
              <a:gd name="T44" fmla="*/ 115499 w 115"/>
              <a:gd name="T45" fmla="*/ 317759 h 203"/>
              <a:gd name="T46" fmla="*/ 98260 w 115"/>
              <a:gd name="T47" fmla="*/ 335028 h 203"/>
              <a:gd name="T48" fmla="*/ 177558 w 115"/>
              <a:gd name="T49" fmla="*/ 284947 h 203"/>
              <a:gd name="T50" fmla="*/ 18962 w 115"/>
              <a:gd name="T51" fmla="*/ 284947 h 203"/>
              <a:gd name="T52" fmla="*/ 18962 w 115"/>
              <a:gd name="T53" fmla="*/ 43174 h 203"/>
              <a:gd name="T54" fmla="*/ 177558 w 115"/>
              <a:gd name="T55" fmla="*/ 43174 h 203"/>
              <a:gd name="T56" fmla="*/ 177558 w 115"/>
              <a:gd name="T57" fmla="*/ 284947 h 2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5" h="203">
                <a:moveTo>
                  <a:pt x="100" y="0"/>
                </a:moveTo>
                <a:cubicBezTo>
                  <a:pt x="14" y="0"/>
                  <a:pt x="14" y="0"/>
                  <a:pt x="14" y="0"/>
                </a:cubicBezTo>
                <a:cubicBezTo>
                  <a:pt x="6" y="0"/>
                  <a:pt x="0" y="7"/>
                  <a:pt x="0" y="15"/>
                </a:cubicBezTo>
                <a:cubicBezTo>
                  <a:pt x="0" y="189"/>
                  <a:pt x="0" y="189"/>
                  <a:pt x="0" y="189"/>
                </a:cubicBezTo>
                <a:cubicBezTo>
                  <a:pt x="0" y="197"/>
                  <a:pt x="6" y="203"/>
                  <a:pt x="14" y="203"/>
                </a:cubicBezTo>
                <a:cubicBezTo>
                  <a:pt x="100" y="203"/>
                  <a:pt x="100" y="203"/>
                  <a:pt x="100" y="203"/>
                </a:cubicBezTo>
                <a:cubicBezTo>
                  <a:pt x="108" y="203"/>
                  <a:pt x="115" y="197"/>
                  <a:pt x="115" y="189"/>
                </a:cubicBezTo>
                <a:cubicBezTo>
                  <a:pt x="115" y="15"/>
                  <a:pt x="115" y="15"/>
                  <a:pt x="115" y="15"/>
                </a:cubicBezTo>
                <a:cubicBezTo>
                  <a:pt x="115" y="7"/>
                  <a:pt x="108" y="0"/>
                  <a:pt x="100" y="0"/>
                </a:cubicBezTo>
                <a:moveTo>
                  <a:pt x="90" y="10"/>
                </a:moveTo>
                <a:cubicBezTo>
                  <a:pt x="92" y="10"/>
                  <a:pt x="94" y="11"/>
                  <a:pt x="94" y="14"/>
                </a:cubicBezTo>
                <a:cubicBezTo>
                  <a:pt x="94" y="16"/>
                  <a:pt x="92" y="17"/>
                  <a:pt x="90" y="17"/>
                </a:cubicBezTo>
                <a:cubicBezTo>
                  <a:pt x="88" y="17"/>
                  <a:pt x="86" y="16"/>
                  <a:pt x="86" y="14"/>
                </a:cubicBezTo>
                <a:cubicBezTo>
                  <a:pt x="86" y="11"/>
                  <a:pt x="88" y="10"/>
                  <a:pt x="90" y="10"/>
                </a:cubicBezTo>
                <a:moveTo>
                  <a:pt x="37" y="11"/>
                </a:moveTo>
                <a:cubicBezTo>
                  <a:pt x="77" y="11"/>
                  <a:pt x="77" y="11"/>
                  <a:pt x="77" y="11"/>
                </a:cubicBezTo>
                <a:cubicBezTo>
                  <a:pt x="77" y="16"/>
                  <a:pt x="77" y="16"/>
                  <a:pt x="77" y="16"/>
                </a:cubicBezTo>
                <a:cubicBezTo>
                  <a:pt x="37" y="16"/>
                  <a:pt x="37" y="16"/>
                  <a:pt x="37" y="16"/>
                </a:cubicBezTo>
                <a:lnTo>
                  <a:pt x="37" y="11"/>
                </a:lnTo>
                <a:close/>
                <a:moveTo>
                  <a:pt x="57" y="194"/>
                </a:moveTo>
                <a:cubicBezTo>
                  <a:pt x="52" y="194"/>
                  <a:pt x="47" y="190"/>
                  <a:pt x="47" y="184"/>
                </a:cubicBezTo>
                <a:cubicBezTo>
                  <a:pt x="47" y="179"/>
                  <a:pt x="52" y="175"/>
                  <a:pt x="57" y="175"/>
                </a:cubicBezTo>
                <a:cubicBezTo>
                  <a:pt x="63" y="175"/>
                  <a:pt x="67" y="179"/>
                  <a:pt x="67" y="184"/>
                </a:cubicBezTo>
                <a:cubicBezTo>
                  <a:pt x="67" y="190"/>
                  <a:pt x="63" y="194"/>
                  <a:pt x="57" y="194"/>
                </a:cubicBezTo>
                <a:moveTo>
                  <a:pt x="103" y="165"/>
                </a:moveTo>
                <a:cubicBezTo>
                  <a:pt x="11" y="165"/>
                  <a:pt x="11" y="165"/>
                  <a:pt x="11" y="165"/>
                </a:cubicBezTo>
                <a:cubicBezTo>
                  <a:pt x="11" y="25"/>
                  <a:pt x="11" y="25"/>
                  <a:pt x="11" y="25"/>
                </a:cubicBezTo>
                <a:cubicBezTo>
                  <a:pt x="103" y="25"/>
                  <a:pt x="103" y="25"/>
                  <a:pt x="103" y="25"/>
                </a:cubicBezTo>
                <a:lnTo>
                  <a:pt x="103" y="1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Oval 30"/>
          <p:cNvSpPr>
            <a:spLocks noChangeArrowheads="1"/>
          </p:cNvSpPr>
          <p:nvPr userDrawn="1"/>
        </p:nvSpPr>
        <p:spPr bwMode="auto">
          <a:xfrm>
            <a:off x="136525" y="2386013"/>
            <a:ext cx="614363" cy="614362"/>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75" name="Freeform 31"/>
          <p:cNvSpPr>
            <a:spLocks/>
          </p:cNvSpPr>
          <p:nvPr userDrawn="1"/>
        </p:nvSpPr>
        <p:spPr bwMode="auto">
          <a:xfrm>
            <a:off x="298450" y="2522538"/>
            <a:ext cx="290513" cy="341312"/>
          </a:xfrm>
          <a:custGeom>
            <a:avLst/>
            <a:gdLst>
              <a:gd name="T0" fmla="*/ 158453 w 168"/>
              <a:gd name="T1" fmla="*/ 0 h 198"/>
              <a:gd name="T2" fmla="*/ 130896 w 168"/>
              <a:gd name="T3" fmla="*/ 0 h 198"/>
              <a:gd name="T4" fmla="*/ 130896 w 168"/>
              <a:gd name="T5" fmla="*/ 249793 h 198"/>
              <a:gd name="T6" fmla="*/ 79227 w 168"/>
              <a:gd name="T7" fmla="*/ 236011 h 198"/>
              <a:gd name="T8" fmla="*/ 0 w 168"/>
              <a:gd name="T9" fmla="*/ 289415 h 198"/>
              <a:gd name="T10" fmla="*/ 79227 w 168"/>
              <a:gd name="T11" fmla="*/ 341096 h 198"/>
              <a:gd name="T12" fmla="*/ 158453 w 168"/>
              <a:gd name="T13" fmla="*/ 289415 h 198"/>
              <a:gd name="T14" fmla="*/ 158453 w 168"/>
              <a:gd name="T15" fmla="*/ 79245 h 198"/>
              <a:gd name="T16" fmla="*/ 289349 w 168"/>
              <a:gd name="T17" fmla="*/ 184330 h 198"/>
              <a:gd name="T18" fmla="*/ 158453 w 168"/>
              <a:gd name="T19" fmla="*/ 0 h 1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8" h="198">
                <a:moveTo>
                  <a:pt x="92" y="0"/>
                </a:moveTo>
                <a:cubicBezTo>
                  <a:pt x="76" y="0"/>
                  <a:pt x="76" y="0"/>
                  <a:pt x="76" y="0"/>
                </a:cubicBezTo>
                <a:cubicBezTo>
                  <a:pt x="76" y="145"/>
                  <a:pt x="76" y="145"/>
                  <a:pt x="76" y="145"/>
                </a:cubicBezTo>
                <a:cubicBezTo>
                  <a:pt x="68" y="140"/>
                  <a:pt x="58" y="137"/>
                  <a:pt x="46" y="137"/>
                </a:cubicBezTo>
                <a:cubicBezTo>
                  <a:pt x="21" y="137"/>
                  <a:pt x="0" y="151"/>
                  <a:pt x="0" y="168"/>
                </a:cubicBezTo>
                <a:cubicBezTo>
                  <a:pt x="0" y="184"/>
                  <a:pt x="21" y="198"/>
                  <a:pt x="46" y="198"/>
                </a:cubicBezTo>
                <a:cubicBezTo>
                  <a:pt x="71" y="198"/>
                  <a:pt x="92" y="184"/>
                  <a:pt x="92" y="168"/>
                </a:cubicBezTo>
                <a:cubicBezTo>
                  <a:pt x="92" y="46"/>
                  <a:pt x="92" y="46"/>
                  <a:pt x="92" y="46"/>
                </a:cubicBezTo>
                <a:cubicBezTo>
                  <a:pt x="130" y="40"/>
                  <a:pt x="152" y="84"/>
                  <a:pt x="168" y="107"/>
                </a:cubicBezTo>
                <a:cubicBezTo>
                  <a:pt x="158" y="0"/>
                  <a:pt x="92" y="0"/>
                  <a:pt x="92"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Oval 32"/>
          <p:cNvSpPr>
            <a:spLocks noChangeArrowheads="1"/>
          </p:cNvSpPr>
          <p:nvPr userDrawn="1"/>
        </p:nvSpPr>
        <p:spPr bwMode="auto">
          <a:xfrm>
            <a:off x="814388" y="3783013"/>
            <a:ext cx="614362" cy="615950"/>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grpSp>
        <p:nvGrpSpPr>
          <p:cNvPr id="77" name="组合 79"/>
          <p:cNvGrpSpPr>
            <a:grpSpLocks/>
          </p:cNvGrpSpPr>
          <p:nvPr userDrawn="1"/>
        </p:nvGrpSpPr>
        <p:grpSpPr bwMode="auto">
          <a:xfrm>
            <a:off x="952500" y="3925888"/>
            <a:ext cx="338138" cy="319087"/>
            <a:chOff x="2076933" y="4913647"/>
            <a:chExt cx="338181" cy="318503"/>
          </a:xfrm>
        </p:grpSpPr>
        <p:sp>
          <p:nvSpPr>
            <p:cNvPr id="78" name="Freeform 33"/>
            <p:cNvSpPr>
              <a:spLocks/>
            </p:cNvSpPr>
            <p:nvPr/>
          </p:nvSpPr>
          <p:spPr bwMode="auto">
            <a:xfrm>
              <a:off x="2076933" y="5095857"/>
              <a:ext cx="338181" cy="136293"/>
            </a:xfrm>
            <a:custGeom>
              <a:avLst/>
              <a:gdLst>
                <a:gd name="T0" fmla="*/ 220838 w 464"/>
                <a:gd name="T1" fmla="*/ 0 h 187"/>
                <a:gd name="T2" fmla="*/ 220838 w 464"/>
                <a:gd name="T3" fmla="*/ 36442 h 187"/>
                <a:gd name="T4" fmla="*/ 220838 w 464"/>
                <a:gd name="T5" fmla="*/ 59036 h 187"/>
                <a:gd name="T6" fmla="*/ 220838 w 464"/>
                <a:gd name="T7" fmla="*/ 60494 h 187"/>
                <a:gd name="T8" fmla="*/ 117343 w 464"/>
                <a:gd name="T9" fmla="*/ 60494 h 187"/>
                <a:gd name="T10" fmla="*/ 117343 w 464"/>
                <a:gd name="T11" fmla="*/ 36442 h 187"/>
                <a:gd name="T12" fmla="*/ 117343 w 464"/>
                <a:gd name="T13" fmla="*/ 36442 h 187"/>
                <a:gd name="T14" fmla="*/ 117343 w 464"/>
                <a:gd name="T15" fmla="*/ 0 h 187"/>
                <a:gd name="T16" fmla="*/ 0 w 464"/>
                <a:gd name="T17" fmla="*/ 0 h 187"/>
                <a:gd name="T18" fmla="*/ 0 w 464"/>
                <a:gd name="T19" fmla="*/ 136293 h 187"/>
                <a:gd name="T20" fmla="*/ 338181 w 464"/>
                <a:gd name="T21" fmla="*/ 136293 h 187"/>
                <a:gd name="T22" fmla="*/ 338181 w 464"/>
                <a:gd name="T23" fmla="*/ 0 h 187"/>
                <a:gd name="T24" fmla="*/ 220838 w 464"/>
                <a:gd name="T25" fmla="*/ 0 h 1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4" h="187">
                  <a:moveTo>
                    <a:pt x="303" y="0"/>
                  </a:moveTo>
                  <a:lnTo>
                    <a:pt x="303" y="50"/>
                  </a:lnTo>
                  <a:lnTo>
                    <a:pt x="303" y="81"/>
                  </a:lnTo>
                  <a:lnTo>
                    <a:pt x="303" y="83"/>
                  </a:lnTo>
                  <a:lnTo>
                    <a:pt x="161" y="83"/>
                  </a:lnTo>
                  <a:lnTo>
                    <a:pt x="161" y="50"/>
                  </a:lnTo>
                  <a:lnTo>
                    <a:pt x="161" y="0"/>
                  </a:lnTo>
                  <a:lnTo>
                    <a:pt x="0" y="0"/>
                  </a:lnTo>
                  <a:lnTo>
                    <a:pt x="0" y="187"/>
                  </a:lnTo>
                  <a:lnTo>
                    <a:pt x="464" y="187"/>
                  </a:lnTo>
                  <a:lnTo>
                    <a:pt x="464" y="0"/>
                  </a:lnTo>
                  <a:lnTo>
                    <a:pt x="30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34"/>
            <p:cNvSpPr>
              <a:spLocks/>
            </p:cNvSpPr>
            <p:nvPr/>
          </p:nvSpPr>
          <p:spPr bwMode="auto">
            <a:xfrm>
              <a:off x="2076933" y="4979243"/>
              <a:ext cx="338181" cy="153056"/>
            </a:xfrm>
            <a:custGeom>
              <a:avLst/>
              <a:gdLst>
                <a:gd name="T0" fmla="*/ 236144 w 464"/>
                <a:gd name="T1" fmla="*/ 0 h 210"/>
                <a:gd name="T2" fmla="*/ 236144 w 464"/>
                <a:gd name="T3" fmla="*/ 0 h 210"/>
                <a:gd name="T4" fmla="*/ 200431 w 464"/>
                <a:gd name="T5" fmla="*/ 0 h 210"/>
                <a:gd name="T6" fmla="*/ 200431 w 464"/>
                <a:gd name="T7" fmla="*/ 0 h 210"/>
                <a:gd name="T8" fmla="*/ 137750 w 464"/>
                <a:gd name="T9" fmla="*/ 0 h 210"/>
                <a:gd name="T10" fmla="*/ 137750 w 464"/>
                <a:gd name="T11" fmla="*/ 0 h 210"/>
                <a:gd name="T12" fmla="*/ 102037 w 464"/>
                <a:gd name="T13" fmla="*/ 0 h 210"/>
                <a:gd name="T14" fmla="*/ 102037 w 464"/>
                <a:gd name="T15" fmla="*/ 0 h 210"/>
                <a:gd name="T16" fmla="*/ 0 w 464"/>
                <a:gd name="T17" fmla="*/ 0 h 210"/>
                <a:gd name="T18" fmla="*/ 0 w 464"/>
                <a:gd name="T19" fmla="*/ 94749 h 210"/>
                <a:gd name="T20" fmla="*/ 141395 w 464"/>
                <a:gd name="T21" fmla="*/ 94749 h 210"/>
                <a:gd name="T22" fmla="*/ 141395 w 464"/>
                <a:gd name="T23" fmla="*/ 94749 h 210"/>
                <a:gd name="T24" fmla="*/ 141395 w 464"/>
                <a:gd name="T25" fmla="*/ 153056 h 210"/>
                <a:gd name="T26" fmla="*/ 196786 w 464"/>
                <a:gd name="T27" fmla="*/ 153056 h 210"/>
                <a:gd name="T28" fmla="*/ 196786 w 464"/>
                <a:gd name="T29" fmla="*/ 94749 h 210"/>
                <a:gd name="T30" fmla="*/ 196786 w 464"/>
                <a:gd name="T31" fmla="*/ 94749 h 210"/>
                <a:gd name="T32" fmla="*/ 196786 w 464"/>
                <a:gd name="T33" fmla="*/ 94749 h 210"/>
                <a:gd name="T34" fmla="*/ 338181 w 464"/>
                <a:gd name="T35" fmla="*/ 94749 h 210"/>
                <a:gd name="T36" fmla="*/ 338181 w 464"/>
                <a:gd name="T37" fmla="*/ 0 h 210"/>
                <a:gd name="T38" fmla="*/ 236144 w 464"/>
                <a:gd name="T39" fmla="*/ 0 h 2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4" h="210">
                  <a:moveTo>
                    <a:pt x="324" y="0"/>
                  </a:moveTo>
                  <a:lnTo>
                    <a:pt x="324" y="0"/>
                  </a:lnTo>
                  <a:lnTo>
                    <a:pt x="275" y="0"/>
                  </a:lnTo>
                  <a:lnTo>
                    <a:pt x="189" y="0"/>
                  </a:lnTo>
                  <a:lnTo>
                    <a:pt x="140" y="0"/>
                  </a:lnTo>
                  <a:lnTo>
                    <a:pt x="0" y="0"/>
                  </a:lnTo>
                  <a:lnTo>
                    <a:pt x="0" y="130"/>
                  </a:lnTo>
                  <a:lnTo>
                    <a:pt x="194" y="130"/>
                  </a:lnTo>
                  <a:lnTo>
                    <a:pt x="194" y="210"/>
                  </a:lnTo>
                  <a:lnTo>
                    <a:pt x="270" y="210"/>
                  </a:lnTo>
                  <a:lnTo>
                    <a:pt x="270" y="130"/>
                  </a:lnTo>
                  <a:lnTo>
                    <a:pt x="464" y="130"/>
                  </a:lnTo>
                  <a:lnTo>
                    <a:pt x="464" y="0"/>
                  </a:lnTo>
                  <a:lnTo>
                    <a:pt x="32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35"/>
            <p:cNvSpPr>
              <a:spLocks/>
            </p:cNvSpPr>
            <p:nvPr/>
          </p:nvSpPr>
          <p:spPr bwMode="auto">
            <a:xfrm>
              <a:off x="2178970" y="4913647"/>
              <a:ext cx="134106" cy="65595"/>
            </a:xfrm>
            <a:custGeom>
              <a:avLst/>
              <a:gdLst>
                <a:gd name="T0" fmla="*/ 35713 w 184"/>
                <a:gd name="T1" fmla="*/ 40815 h 90"/>
                <a:gd name="T2" fmla="*/ 98393 w 184"/>
                <a:gd name="T3" fmla="*/ 40815 h 90"/>
                <a:gd name="T4" fmla="*/ 98393 w 184"/>
                <a:gd name="T5" fmla="*/ 65595 h 90"/>
                <a:gd name="T6" fmla="*/ 134106 w 184"/>
                <a:gd name="T7" fmla="*/ 65595 h 90"/>
                <a:gd name="T8" fmla="*/ 134106 w 184"/>
                <a:gd name="T9" fmla="*/ 0 h 90"/>
                <a:gd name="T10" fmla="*/ 0 w 184"/>
                <a:gd name="T11" fmla="*/ 0 h 90"/>
                <a:gd name="T12" fmla="*/ 0 w 184"/>
                <a:gd name="T13" fmla="*/ 65595 h 90"/>
                <a:gd name="T14" fmla="*/ 35713 w 184"/>
                <a:gd name="T15" fmla="*/ 65595 h 90"/>
                <a:gd name="T16" fmla="*/ 35713 w 184"/>
                <a:gd name="T17" fmla="*/ 40815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4" h="90">
                  <a:moveTo>
                    <a:pt x="49" y="56"/>
                  </a:moveTo>
                  <a:lnTo>
                    <a:pt x="135" y="56"/>
                  </a:lnTo>
                  <a:lnTo>
                    <a:pt x="135" y="90"/>
                  </a:lnTo>
                  <a:lnTo>
                    <a:pt x="184" y="90"/>
                  </a:lnTo>
                  <a:lnTo>
                    <a:pt x="184" y="0"/>
                  </a:lnTo>
                  <a:lnTo>
                    <a:pt x="0" y="0"/>
                  </a:lnTo>
                  <a:lnTo>
                    <a:pt x="0" y="90"/>
                  </a:lnTo>
                  <a:lnTo>
                    <a:pt x="49" y="90"/>
                  </a:lnTo>
                  <a:lnTo>
                    <a:pt x="49"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1" name="Oval 36"/>
          <p:cNvSpPr>
            <a:spLocks noChangeArrowheads="1"/>
          </p:cNvSpPr>
          <p:nvPr userDrawn="1"/>
        </p:nvSpPr>
        <p:spPr bwMode="auto">
          <a:xfrm>
            <a:off x="1773238" y="1979613"/>
            <a:ext cx="482600" cy="482600"/>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82" name="Freeform 37"/>
          <p:cNvSpPr>
            <a:spLocks noEditPoints="1"/>
          </p:cNvSpPr>
          <p:nvPr userDrawn="1"/>
        </p:nvSpPr>
        <p:spPr bwMode="auto">
          <a:xfrm>
            <a:off x="1858963" y="2100263"/>
            <a:ext cx="309562" cy="260350"/>
          </a:xfrm>
          <a:custGeom>
            <a:avLst/>
            <a:gdLst>
              <a:gd name="T0" fmla="*/ 185854 w 180"/>
              <a:gd name="T1" fmla="*/ 44802 h 151"/>
              <a:gd name="T2" fmla="*/ 213387 w 180"/>
              <a:gd name="T3" fmla="*/ 86157 h 151"/>
              <a:gd name="T4" fmla="*/ 232317 w 180"/>
              <a:gd name="T5" fmla="*/ 91327 h 151"/>
              <a:gd name="T6" fmla="*/ 277060 w 180"/>
              <a:gd name="T7" fmla="*/ 44802 h 151"/>
              <a:gd name="T8" fmla="*/ 232317 w 180"/>
              <a:gd name="T9" fmla="*/ 0 h 151"/>
              <a:gd name="T10" fmla="*/ 185854 w 180"/>
              <a:gd name="T11" fmla="*/ 44802 h 151"/>
              <a:gd name="T12" fmla="*/ 156599 w 180"/>
              <a:gd name="T13" fmla="*/ 137852 h 151"/>
              <a:gd name="T14" fmla="*/ 203062 w 180"/>
              <a:gd name="T15" fmla="*/ 91327 h 151"/>
              <a:gd name="T16" fmla="*/ 156599 w 180"/>
              <a:gd name="T17" fmla="*/ 46525 h 151"/>
              <a:gd name="T18" fmla="*/ 111856 w 180"/>
              <a:gd name="T19" fmla="*/ 91327 h 151"/>
              <a:gd name="T20" fmla="*/ 156599 w 180"/>
              <a:gd name="T21" fmla="*/ 137852 h 151"/>
              <a:gd name="T22" fmla="*/ 175528 w 180"/>
              <a:gd name="T23" fmla="*/ 141298 h 151"/>
              <a:gd name="T24" fmla="*/ 137669 w 180"/>
              <a:gd name="T25" fmla="*/ 141298 h 151"/>
              <a:gd name="T26" fmla="*/ 79160 w 180"/>
              <a:gd name="T27" fmla="*/ 198162 h 151"/>
              <a:gd name="T28" fmla="*/ 79160 w 180"/>
              <a:gd name="T29" fmla="*/ 246410 h 151"/>
              <a:gd name="T30" fmla="*/ 79160 w 180"/>
              <a:gd name="T31" fmla="*/ 246410 h 151"/>
              <a:gd name="T32" fmla="*/ 82602 w 180"/>
              <a:gd name="T33" fmla="*/ 248133 h 151"/>
              <a:gd name="T34" fmla="*/ 161761 w 180"/>
              <a:gd name="T35" fmla="*/ 260195 h 151"/>
              <a:gd name="T36" fmla="*/ 230596 w 180"/>
              <a:gd name="T37" fmla="*/ 248133 h 151"/>
              <a:gd name="T38" fmla="*/ 234038 w 180"/>
              <a:gd name="T39" fmla="*/ 246410 h 151"/>
              <a:gd name="T40" fmla="*/ 234038 w 180"/>
              <a:gd name="T41" fmla="*/ 246410 h 151"/>
              <a:gd name="T42" fmla="*/ 234038 w 180"/>
              <a:gd name="T43" fmla="*/ 198162 h 151"/>
              <a:gd name="T44" fmla="*/ 175528 w 180"/>
              <a:gd name="T45" fmla="*/ 141298 h 151"/>
              <a:gd name="T46" fmla="*/ 251247 w 180"/>
              <a:gd name="T47" fmla="*/ 93050 h 151"/>
              <a:gd name="T48" fmla="*/ 213387 w 180"/>
              <a:gd name="T49" fmla="*/ 93050 h 151"/>
              <a:gd name="T50" fmla="*/ 196179 w 180"/>
              <a:gd name="T51" fmla="*/ 132682 h 151"/>
              <a:gd name="T52" fmla="*/ 244363 w 180"/>
              <a:gd name="T53" fmla="*/ 198162 h 151"/>
              <a:gd name="T54" fmla="*/ 244363 w 180"/>
              <a:gd name="T55" fmla="*/ 213670 h 151"/>
              <a:gd name="T56" fmla="*/ 306314 w 180"/>
              <a:gd name="T57" fmla="*/ 199885 h 151"/>
              <a:gd name="T58" fmla="*/ 309756 w 180"/>
              <a:gd name="T59" fmla="*/ 199885 h 151"/>
              <a:gd name="T60" fmla="*/ 309756 w 180"/>
              <a:gd name="T61" fmla="*/ 199885 h 151"/>
              <a:gd name="T62" fmla="*/ 309756 w 180"/>
              <a:gd name="T63" fmla="*/ 151637 h 151"/>
              <a:gd name="T64" fmla="*/ 251247 w 180"/>
              <a:gd name="T65" fmla="*/ 93050 h 151"/>
              <a:gd name="T66" fmla="*/ 77439 w 180"/>
              <a:gd name="T67" fmla="*/ 91327 h 151"/>
              <a:gd name="T68" fmla="*/ 101531 w 180"/>
              <a:gd name="T69" fmla="*/ 82711 h 151"/>
              <a:gd name="T70" fmla="*/ 122182 w 180"/>
              <a:gd name="T71" fmla="*/ 48248 h 151"/>
              <a:gd name="T72" fmla="*/ 122182 w 180"/>
              <a:gd name="T73" fmla="*/ 44802 h 151"/>
              <a:gd name="T74" fmla="*/ 77439 w 180"/>
              <a:gd name="T75" fmla="*/ 0 h 151"/>
              <a:gd name="T76" fmla="*/ 32696 w 180"/>
              <a:gd name="T77" fmla="*/ 44802 h 151"/>
              <a:gd name="T78" fmla="*/ 77439 w 180"/>
              <a:gd name="T79" fmla="*/ 91327 h 151"/>
              <a:gd name="T80" fmla="*/ 118740 w 180"/>
              <a:gd name="T81" fmla="*/ 132682 h 151"/>
              <a:gd name="T82" fmla="*/ 101531 w 180"/>
              <a:gd name="T83" fmla="*/ 93050 h 151"/>
              <a:gd name="T84" fmla="*/ 96369 w 180"/>
              <a:gd name="T85" fmla="*/ 93050 h 151"/>
              <a:gd name="T86" fmla="*/ 58509 w 180"/>
              <a:gd name="T87" fmla="*/ 93050 h 151"/>
              <a:gd name="T88" fmla="*/ 0 w 180"/>
              <a:gd name="T89" fmla="*/ 151637 h 151"/>
              <a:gd name="T90" fmla="*/ 0 w 180"/>
              <a:gd name="T91" fmla="*/ 199885 h 151"/>
              <a:gd name="T92" fmla="*/ 0 w 180"/>
              <a:gd name="T93" fmla="*/ 199885 h 151"/>
              <a:gd name="T94" fmla="*/ 3442 w 180"/>
              <a:gd name="T95" fmla="*/ 201608 h 151"/>
              <a:gd name="T96" fmla="*/ 68835 w 180"/>
              <a:gd name="T97" fmla="*/ 213670 h 151"/>
              <a:gd name="T98" fmla="*/ 68835 w 180"/>
              <a:gd name="T99" fmla="*/ 198162 h 151"/>
              <a:gd name="T100" fmla="*/ 118740 w 180"/>
              <a:gd name="T101" fmla="*/ 132682 h 15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80" h="151">
                <a:moveTo>
                  <a:pt x="108" y="26"/>
                </a:moveTo>
                <a:cubicBezTo>
                  <a:pt x="117" y="31"/>
                  <a:pt x="123" y="40"/>
                  <a:pt x="124" y="50"/>
                </a:cubicBezTo>
                <a:cubicBezTo>
                  <a:pt x="127" y="52"/>
                  <a:pt x="131" y="53"/>
                  <a:pt x="135" y="53"/>
                </a:cubicBezTo>
                <a:cubicBezTo>
                  <a:pt x="149" y="53"/>
                  <a:pt x="161" y="41"/>
                  <a:pt x="161" y="26"/>
                </a:cubicBezTo>
                <a:cubicBezTo>
                  <a:pt x="161" y="12"/>
                  <a:pt x="149" y="0"/>
                  <a:pt x="135" y="0"/>
                </a:cubicBezTo>
                <a:cubicBezTo>
                  <a:pt x="120" y="0"/>
                  <a:pt x="109" y="11"/>
                  <a:pt x="108" y="26"/>
                </a:cubicBezTo>
                <a:moveTo>
                  <a:pt x="91" y="80"/>
                </a:moveTo>
                <a:cubicBezTo>
                  <a:pt x="106" y="80"/>
                  <a:pt x="118" y="68"/>
                  <a:pt x="118" y="53"/>
                </a:cubicBezTo>
                <a:cubicBezTo>
                  <a:pt x="118" y="39"/>
                  <a:pt x="106" y="27"/>
                  <a:pt x="91" y="27"/>
                </a:cubicBezTo>
                <a:cubicBezTo>
                  <a:pt x="77" y="27"/>
                  <a:pt x="65" y="39"/>
                  <a:pt x="65" y="53"/>
                </a:cubicBezTo>
                <a:cubicBezTo>
                  <a:pt x="65" y="68"/>
                  <a:pt x="77" y="80"/>
                  <a:pt x="91" y="80"/>
                </a:cubicBezTo>
                <a:moveTo>
                  <a:pt x="102" y="82"/>
                </a:moveTo>
                <a:cubicBezTo>
                  <a:pt x="80" y="82"/>
                  <a:pt x="80" y="82"/>
                  <a:pt x="80" y="82"/>
                </a:cubicBezTo>
                <a:cubicBezTo>
                  <a:pt x="61" y="82"/>
                  <a:pt x="46" y="97"/>
                  <a:pt x="46" y="115"/>
                </a:cubicBezTo>
                <a:cubicBezTo>
                  <a:pt x="46" y="143"/>
                  <a:pt x="46" y="143"/>
                  <a:pt x="46" y="143"/>
                </a:cubicBezTo>
                <a:cubicBezTo>
                  <a:pt x="46" y="143"/>
                  <a:pt x="46" y="143"/>
                  <a:pt x="46" y="143"/>
                </a:cubicBezTo>
                <a:cubicBezTo>
                  <a:pt x="48" y="144"/>
                  <a:pt x="48" y="144"/>
                  <a:pt x="48" y="144"/>
                </a:cubicBezTo>
                <a:cubicBezTo>
                  <a:pt x="66" y="149"/>
                  <a:pt x="81" y="151"/>
                  <a:pt x="94" y="151"/>
                </a:cubicBezTo>
                <a:cubicBezTo>
                  <a:pt x="119" y="151"/>
                  <a:pt x="133" y="144"/>
                  <a:pt x="134" y="144"/>
                </a:cubicBezTo>
                <a:cubicBezTo>
                  <a:pt x="136" y="143"/>
                  <a:pt x="136" y="143"/>
                  <a:pt x="136" y="143"/>
                </a:cubicBezTo>
                <a:cubicBezTo>
                  <a:pt x="136" y="143"/>
                  <a:pt x="136" y="143"/>
                  <a:pt x="136" y="143"/>
                </a:cubicBezTo>
                <a:cubicBezTo>
                  <a:pt x="136" y="115"/>
                  <a:pt x="136" y="115"/>
                  <a:pt x="136" y="115"/>
                </a:cubicBezTo>
                <a:cubicBezTo>
                  <a:pt x="136" y="97"/>
                  <a:pt x="121" y="82"/>
                  <a:pt x="102" y="82"/>
                </a:cubicBezTo>
                <a:moveTo>
                  <a:pt x="146" y="54"/>
                </a:moveTo>
                <a:cubicBezTo>
                  <a:pt x="124" y="54"/>
                  <a:pt x="124" y="54"/>
                  <a:pt x="124" y="54"/>
                </a:cubicBezTo>
                <a:cubicBezTo>
                  <a:pt x="124" y="63"/>
                  <a:pt x="120" y="71"/>
                  <a:pt x="114" y="77"/>
                </a:cubicBezTo>
                <a:cubicBezTo>
                  <a:pt x="130" y="82"/>
                  <a:pt x="142" y="97"/>
                  <a:pt x="142" y="115"/>
                </a:cubicBezTo>
                <a:cubicBezTo>
                  <a:pt x="142" y="124"/>
                  <a:pt x="142" y="124"/>
                  <a:pt x="142" y="124"/>
                </a:cubicBezTo>
                <a:cubicBezTo>
                  <a:pt x="164" y="123"/>
                  <a:pt x="177" y="117"/>
                  <a:pt x="178" y="116"/>
                </a:cubicBezTo>
                <a:cubicBezTo>
                  <a:pt x="180" y="116"/>
                  <a:pt x="180" y="116"/>
                  <a:pt x="180" y="116"/>
                </a:cubicBezTo>
                <a:cubicBezTo>
                  <a:pt x="180" y="116"/>
                  <a:pt x="180" y="116"/>
                  <a:pt x="180" y="116"/>
                </a:cubicBezTo>
                <a:cubicBezTo>
                  <a:pt x="180" y="88"/>
                  <a:pt x="180" y="88"/>
                  <a:pt x="180" y="88"/>
                </a:cubicBezTo>
                <a:cubicBezTo>
                  <a:pt x="180" y="70"/>
                  <a:pt x="165" y="54"/>
                  <a:pt x="146" y="54"/>
                </a:cubicBezTo>
                <a:moveTo>
                  <a:pt x="45" y="53"/>
                </a:moveTo>
                <a:cubicBezTo>
                  <a:pt x="50" y="53"/>
                  <a:pt x="55" y="51"/>
                  <a:pt x="59" y="48"/>
                </a:cubicBezTo>
                <a:cubicBezTo>
                  <a:pt x="60" y="40"/>
                  <a:pt x="65" y="33"/>
                  <a:pt x="71" y="28"/>
                </a:cubicBezTo>
                <a:cubicBezTo>
                  <a:pt x="71" y="27"/>
                  <a:pt x="71" y="27"/>
                  <a:pt x="71" y="26"/>
                </a:cubicBezTo>
                <a:cubicBezTo>
                  <a:pt x="71" y="12"/>
                  <a:pt x="59" y="0"/>
                  <a:pt x="45" y="0"/>
                </a:cubicBezTo>
                <a:cubicBezTo>
                  <a:pt x="30" y="0"/>
                  <a:pt x="19" y="12"/>
                  <a:pt x="19" y="26"/>
                </a:cubicBezTo>
                <a:cubicBezTo>
                  <a:pt x="19" y="41"/>
                  <a:pt x="30" y="53"/>
                  <a:pt x="45" y="53"/>
                </a:cubicBezTo>
                <a:moveTo>
                  <a:pt x="69" y="77"/>
                </a:moveTo>
                <a:cubicBezTo>
                  <a:pt x="63" y="71"/>
                  <a:pt x="59" y="63"/>
                  <a:pt x="59" y="54"/>
                </a:cubicBezTo>
                <a:cubicBezTo>
                  <a:pt x="58" y="54"/>
                  <a:pt x="57" y="54"/>
                  <a:pt x="56" y="54"/>
                </a:cubicBezTo>
                <a:cubicBezTo>
                  <a:pt x="34" y="54"/>
                  <a:pt x="34" y="54"/>
                  <a:pt x="34" y="54"/>
                </a:cubicBezTo>
                <a:cubicBezTo>
                  <a:pt x="15" y="54"/>
                  <a:pt x="0" y="70"/>
                  <a:pt x="0" y="88"/>
                </a:cubicBezTo>
                <a:cubicBezTo>
                  <a:pt x="0" y="116"/>
                  <a:pt x="0" y="116"/>
                  <a:pt x="0" y="116"/>
                </a:cubicBezTo>
                <a:cubicBezTo>
                  <a:pt x="0" y="116"/>
                  <a:pt x="0" y="116"/>
                  <a:pt x="0" y="116"/>
                </a:cubicBezTo>
                <a:cubicBezTo>
                  <a:pt x="2" y="117"/>
                  <a:pt x="2" y="117"/>
                  <a:pt x="2" y="117"/>
                </a:cubicBezTo>
                <a:cubicBezTo>
                  <a:pt x="16" y="121"/>
                  <a:pt x="29" y="123"/>
                  <a:pt x="40" y="124"/>
                </a:cubicBezTo>
                <a:cubicBezTo>
                  <a:pt x="40" y="115"/>
                  <a:pt x="40" y="115"/>
                  <a:pt x="40" y="115"/>
                </a:cubicBezTo>
                <a:cubicBezTo>
                  <a:pt x="40" y="97"/>
                  <a:pt x="52" y="82"/>
                  <a:pt x="69" y="7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Oval 38"/>
          <p:cNvSpPr>
            <a:spLocks noChangeArrowheads="1"/>
          </p:cNvSpPr>
          <p:nvPr userDrawn="1"/>
        </p:nvSpPr>
        <p:spPr bwMode="auto">
          <a:xfrm>
            <a:off x="2139950" y="773113"/>
            <a:ext cx="598488" cy="595312"/>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84" name="Freeform 39"/>
          <p:cNvSpPr>
            <a:spLocks noEditPoints="1"/>
          </p:cNvSpPr>
          <p:nvPr userDrawn="1"/>
        </p:nvSpPr>
        <p:spPr bwMode="auto">
          <a:xfrm>
            <a:off x="2238375" y="871538"/>
            <a:ext cx="400050" cy="398462"/>
          </a:xfrm>
          <a:custGeom>
            <a:avLst/>
            <a:gdLst>
              <a:gd name="T0" fmla="*/ 200066 w 232"/>
              <a:gd name="T1" fmla="*/ 399403 h 232"/>
              <a:gd name="T2" fmla="*/ 400132 w 232"/>
              <a:gd name="T3" fmla="*/ 199702 h 232"/>
              <a:gd name="T4" fmla="*/ 200066 w 232"/>
              <a:gd name="T5" fmla="*/ 0 h 232"/>
              <a:gd name="T6" fmla="*/ 0 w 232"/>
              <a:gd name="T7" fmla="*/ 199702 h 232"/>
              <a:gd name="T8" fmla="*/ 200066 w 232"/>
              <a:gd name="T9" fmla="*/ 399403 h 232"/>
              <a:gd name="T10" fmla="*/ 200066 w 232"/>
              <a:gd name="T11" fmla="*/ 37874 h 232"/>
              <a:gd name="T12" fmla="*/ 362188 w 232"/>
              <a:gd name="T13" fmla="*/ 199702 h 232"/>
              <a:gd name="T14" fmla="*/ 200066 w 232"/>
              <a:gd name="T15" fmla="*/ 361529 h 232"/>
              <a:gd name="T16" fmla="*/ 37944 w 232"/>
              <a:gd name="T17" fmla="*/ 199702 h 232"/>
              <a:gd name="T18" fmla="*/ 200066 w 232"/>
              <a:gd name="T19" fmla="*/ 37874 h 232"/>
              <a:gd name="T20" fmla="*/ 200066 w 232"/>
              <a:gd name="T21" fmla="*/ 234133 h 232"/>
              <a:gd name="T22" fmla="*/ 325970 w 232"/>
              <a:gd name="T23" fmla="*/ 199702 h 232"/>
              <a:gd name="T24" fmla="*/ 200066 w 232"/>
              <a:gd name="T25" fmla="*/ 323654 h 232"/>
              <a:gd name="T26" fmla="*/ 75887 w 232"/>
              <a:gd name="T27" fmla="*/ 199702 h 232"/>
              <a:gd name="T28" fmla="*/ 200066 w 232"/>
              <a:gd name="T29" fmla="*/ 234133 h 232"/>
              <a:gd name="T30" fmla="*/ 100033 w 232"/>
              <a:gd name="T31" fmla="*/ 137725 h 232"/>
              <a:gd name="T32" fmla="*/ 125904 w 232"/>
              <a:gd name="T33" fmla="*/ 173878 h 232"/>
              <a:gd name="T34" fmla="*/ 150050 w 232"/>
              <a:gd name="T35" fmla="*/ 137725 h 232"/>
              <a:gd name="T36" fmla="*/ 125904 w 232"/>
              <a:gd name="T37" fmla="*/ 99851 h 232"/>
              <a:gd name="T38" fmla="*/ 100033 w 232"/>
              <a:gd name="T39" fmla="*/ 137725 h 232"/>
              <a:gd name="T40" fmla="*/ 250083 w 232"/>
              <a:gd name="T41" fmla="*/ 137725 h 232"/>
              <a:gd name="T42" fmla="*/ 275953 w 232"/>
              <a:gd name="T43" fmla="*/ 173878 h 232"/>
              <a:gd name="T44" fmla="*/ 300099 w 232"/>
              <a:gd name="T45" fmla="*/ 137725 h 232"/>
              <a:gd name="T46" fmla="*/ 275953 w 232"/>
              <a:gd name="T47" fmla="*/ 99851 h 232"/>
              <a:gd name="T48" fmla="*/ 250083 w 232"/>
              <a:gd name="T49" fmla="*/ 137725 h 2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2" h="232">
                <a:moveTo>
                  <a:pt x="116" y="232"/>
                </a:moveTo>
                <a:cubicBezTo>
                  <a:pt x="180" y="232"/>
                  <a:pt x="232" y="180"/>
                  <a:pt x="232" y="116"/>
                </a:cubicBezTo>
                <a:cubicBezTo>
                  <a:pt x="232" y="52"/>
                  <a:pt x="180" y="0"/>
                  <a:pt x="116" y="0"/>
                </a:cubicBezTo>
                <a:cubicBezTo>
                  <a:pt x="52" y="0"/>
                  <a:pt x="0" y="52"/>
                  <a:pt x="0" y="116"/>
                </a:cubicBezTo>
                <a:cubicBezTo>
                  <a:pt x="0" y="180"/>
                  <a:pt x="52" y="232"/>
                  <a:pt x="116" y="232"/>
                </a:cubicBezTo>
                <a:moveTo>
                  <a:pt x="116" y="22"/>
                </a:moveTo>
                <a:cubicBezTo>
                  <a:pt x="168" y="22"/>
                  <a:pt x="210" y="64"/>
                  <a:pt x="210" y="116"/>
                </a:cubicBezTo>
                <a:cubicBezTo>
                  <a:pt x="210" y="168"/>
                  <a:pt x="168" y="210"/>
                  <a:pt x="116" y="210"/>
                </a:cubicBezTo>
                <a:cubicBezTo>
                  <a:pt x="64" y="210"/>
                  <a:pt x="22" y="168"/>
                  <a:pt x="22" y="116"/>
                </a:cubicBezTo>
                <a:cubicBezTo>
                  <a:pt x="22" y="64"/>
                  <a:pt x="64" y="22"/>
                  <a:pt x="116" y="22"/>
                </a:cubicBezTo>
                <a:moveTo>
                  <a:pt x="116" y="136"/>
                </a:moveTo>
                <a:cubicBezTo>
                  <a:pt x="143" y="136"/>
                  <a:pt x="168" y="129"/>
                  <a:pt x="189" y="116"/>
                </a:cubicBezTo>
                <a:cubicBezTo>
                  <a:pt x="185" y="157"/>
                  <a:pt x="154" y="188"/>
                  <a:pt x="116" y="188"/>
                </a:cubicBezTo>
                <a:cubicBezTo>
                  <a:pt x="79" y="188"/>
                  <a:pt x="47" y="157"/>
                  <a:pt x="44" y="116"/>
                </a:cubicBezTo>
                <a:cubicBezTo>
                  <a:pt x="65" y="129"/>
                  <a:pt x="90" y="136"/>
                  <a:pt x="116" y="136"/>
                </a:cubicBezTo>
                <a:moveTo>
                  <a:pt x="58" y="80"/>
                </a:moveTo>
                <a:cubicBezTo>
                  <a:pt x="58" y="92"/>
                  <a:pt x="65" y="101"/>
                  <a:pt x="73" y="101"/>
                </a:cubicBezTo>
                <a:cubicBezTo>
                  <a:pt x="81" y="101"/>
                  <a:pt x="87" y="92"/>
                  <a:pt x="87" y="80"/>
                </a:cubicBezTo>
                <a:cubicBezTo>
                  <a:pt x="87" y="68"/>
                  <a:pt x="81" y="58"/>
                  <a:pt x="73" y="58"/>
                </a:cubicBezTo>
                <a:cubicBezTo>
                  <a:pt x="65" y="58"/>
                  <a:pt x="58" y="68"/>
                  <a:pt x="58" y="80"/>
                </a:cubicBezTo>
                <a:moveTo>
                  <a:pt x="145" y="80"/>
                </a:moveTo>
                <a:cubicBezTo>
                  <a:pt x="145" y="92"/>
                  <a:pt x="152" y="101"/>
                  <a:pt x="160" y="101"/>
                </a:cubicBezTo>
                <a:cubicBezTo>
                  <a:pt x="168" y="101"/>
                  <a:pt x="174" y="92"/>
                  <a:pt x="174" y="80"/>
                </a:cubicBezTo>
                <a:cubicBezTo>
                  <a:pt x="174" y="68"/>
                  <a:pt x="168" y="58"/>
                  <a:pt x="160" y="58"/>
                </a:cubicBezTo>
                <a:cubicBezTo>
                  <a:pt x="152" y="58"/>
                  <a:pt x="145" y="68"/>
                  <a:pt x="145"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40"/>
          <p:cNvSpPr>
            <a:spLocks/>
          </p:cNvSpPr>
          <p:nvPr userDrawn="1"/>
        </p:nvSpPr>
        <p:spPr bwMode="auto">
          <a:xfrm>
            <a:off x="3025775" y="3065463"/>
            <a:ext cx="60325" cy="60325"/>
          </a:xfrm>
          <a:custGeom>
            <a:avLst/>
            <a:gdLst>
              <a:gd name="T0" fmla="*/ 20741 w 35"/>
              <a:gd name="T1" fmla="*/ 3415 h 35"/>
              <a:gd name="T2" fmla="*/ 55309 w 35"/>
              <a:gd name="T3" fmla="*/ 20491 h 35"/>
              <a:gd name="T4" fmla="*/ 38025 w 35"/>
              <a:gd name="T5" fmla="*/ 54642 h 35"/>
              <a:gd name="T6" fmla="*/ 5185 w 35"/>
              <a:gd name="T7" fmla="*/ 37567 h 35"/>
              <a:gd name="T8" fmla="*/ 20741 w 35"/>
              <a:gd name="T9" fmla="*/ 3415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5">
                <a:moveTo>
                  <a:pt x="12" y="2"/>
                </a:moveTo>
                <a:cubicBezTo>
                  <a:pt x="20" y="0"/>
                  <a:pt x="29" y="4"/>
                  <a:pt x="32" y="12"/>
                </a:cubicBezTo>
                <a:cubicBezTo>
                  <a:pt x="35" y="20"/>
                  <a:pt x="31" y="29"/>
                  <a:pt x="22" y="32"/>
                </a:cubicBezTo>
                <a:cubicBezTo>
                  <a:pt x="14" y="35"/>
                  <a:pt x="5" y="30"/>
                  <a:pt x="3" y="22"/>
                </a:cubicBezTo>
                <a:cubicBezTo>
                  <a:pt x="0" y="14"/>
                  <a:pt x="4" y="5"/>
                  <a:pt x="12" y="2"/>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41"/>
          <p:cNvSpPr>
            <a:spLocks/>
          </p:cNvSpPr>
          <p:nvPr userDrawn="1"/>
        </p:nvSpPr>
        <p:spPr bwMode="auto">
          <a:xfrm>
            <a:off x="2968625" y="2992438"/>
            <a:ext cx="146050" cy="98425"/>
          </a:xfrm>
          <a:custGeom>
            <a:avLst/>
            <a:gdLst>
              <a:gd name="T0" fmla="*/ 127538 w 85"/>
              <a:gd name="T1" fmla="*/ 18988 h 57"/>
              <a:gd name="T2" fmla="*/ 125814 w 85"/>
              <a:gd name="T3" fmla="*/ 18988 h 57"/>
              <a:gd name="T4" fmla="*/ 124091 w 85"/>
              <a:gd name="T5" fmla="*/ 18988 h 57"/>
              <a:gd name="T6" fmla="*/ 124091 w 85"/>
              <a:gd name="T7" fmla="*/ 17262 h 57"/>
              <a:gd name="T8" fmla="*/ 10341 w 85"/>
              <a:gd name="T9" fmla="*/ 60417 h 57"/>
              <a:gd name="T10" fmla="*/ 8617 w 85"/>
              <a:gd name="T11" fmla="*/ 65595 h 57"/>
              <a:gd name="T12" fmla="*/ 5170 w 85"/>
              <a:gd name="T13" fmla="*/ 72500 h 57"/>
              <a:gd name="T14" fmla="*/ 12064 w 85"/>
              <a:gd name="T15" fmla="*/ 94941 h 57"/>
              <a:gd name="T16" fmla="*/ 34470 w 85"/>
              <a:gd name="T17" fmla="*/ 86310 h 57"/>
              <a:gd name="T18" fmla="*/ 41364 w 85"/>
              <a:gd name="T19" fmla="*/ 75952 h 57"/>
              <a:gd name="T20" fmla="*/ 113750 w 85"/>
              <a:gd name="T21" fmla="*/ 50060 h 57"/>
              <a:gd name="T22" fmla="*/ 122367 w 85"/>
              <a:gd name="T23" fmla="*/ 53512 h 57"/>
              <a:gd name="T24" fmla="*/ 144773 w 85"/>
              <a:gd name="T25" fmla="*/ 46607 h 57"/>
              <a:gd name="T26" fmla="*/ 144773 w 85"/>
              <a:gd name="T27" fmla="*/ 32798 h 57"/>
              <a:gd name="T28" fmla="*/ 136155 w 85"/>
              <a:gd name="T29" fmla="*/ 24167 h 57"/>
              <a:gd name="T30" fmla="*/ 127538 w 85"/>
              <a:gd name="T31" fmla="*/ 18988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5" h="57">
                <a:moveTo>
                  <a:pt x="74" y="11"/>
                </a:moveTo>
                <a:cubicBezTo>
                  <a:pt x="74" y="11"/>
                  <a:pt x="74" y="11"/>
                  <a:pt x="73" y="11"/>
                </a:cubicBezTo>
                <a:cubicBezTo>
                  <a:pt x="72" y="11"/>
                  <a:pt x="72" y="11"/>
                  <a:pt x="72" y="11"/>
                </a:cubicBezTo>
                <a:cubicBezTo>
                  <a:pt x="72" y="10"/>
                  <a:pt x="72" y="10"/>
                  <a:pt x="72" y="10"/>
                </a:cubicBezTo>
                <a:cubicBezTo>
                  <a:pt x="47" y="0"/>
                  <a:pt x="18" y="10"/>
                  <a:pt x="6" y="35"/>
                </a:cubicBezTo>
                <a:cubicBezTo>
                  <a:pt x="5" y="38"/>
                  <a:pt x="5" y="38"/>
                  <a:pt x="5" y="38"/>
                </a:cubicBezTo>
                <a:cubicBezTo>
                  <a:pt x="3" y="42"/>
                  <a:pt x="3" y="42"/>
                  <a:pt x="3" y="42"/>
                </a:cubicBezTo>
                <a:cubicBezTo>
                  <a:pt x="0" y="47"/>
                  <a:pt x="2" y="53"/>
                  <a:pt x="7" y="55"/>
                </a:cubicBezTo>
                <a:cubicBezTo>
                  <a:pt x="12" y="57"/>
                  <a:pt x="18" y="55"/>
                  <a:pt x="20" y="50"/>
                </a:cubicBezTo>
                <a:cubicBezTo>
                  <a:pt x="24" y="44"/>
                  <a:pt x="24" y="44"/>
                  <a:pt x="24" y="44"/>
                </a:cubicBezTo>
                <a:cubicBezTo>
                  <a:pt x="31" y="28"/>
                  <a:pt x="50" y="21"/>
                  <a:pt x="66" y="29"/>
                </a:cubicBezTo>
                <a:cubicBezTo>
                  <a:pt x="71" y="31"/>
                  <a:pt x="71" y="31"/>
                  <a:pt x="71" y="31"/>
                </a:cubicBezTo>
                <a:cubicBezTo>
                  <a:pt x="75" y="34"/>
                  <a:pt x="81" y="32"/>
                  <a:pt x="84" y="27"/>
                </a:cubicBezTo>
                <a:cubicBezTo>
                  <a:pt x="85" y="24"/>
                  <a:pt x="85" y="22"/>
                  <a:pt x="84" y="19"/>
                </a:cubicBezTo>
                <a:cubicBezTo>
                  <a:pt x="83" y="17"/>
                  <a:pt x="81" y="15"/>
                  <a:pt x="79" y="14"/>
                </a:cubicBezTo>
                <a:lnTo>
                  <a:pt x="74" y="11"/>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42"/>
          <p:cNvSpPr>
            <a:spLocks/>
          </p:cNvSpPr>
          <p:nvPr userDrawn="1"/>
        </p:nvSpPr>
        <p:spPr bwMode="auto">
          <a:xfrm>
            <a:off x="2916238" y="2930525"/>
            <a:ext cx="222250" cy="134938"/>
          </a:xfrm>
          <a:custGeom>
            <a:avLst/>
            <a:gdLst>
              <a:gd name="T0" fmla="*/ 211956 w 129"/>
              <a:gd name="T1" fmla="*/ 34573 h 78"/>
              <a:gd name="T2" fmla="*/ 205063 w 129"/>
              <a:gd name="T3" fmla="*/ 31116 h 78"/>
              <a:gd name="T4" fmla="*/ 205063 w 129"/>
              <a:gd name="T5" fmla="*/ 31116 h 78"/>
              <a:gd name="T6" fmla="*/ 199893 w 129"/>
              <a:gd name="T7" fmla="*/ 29387 h 78"/>
              <a:gd name="T8" fmla="*/ 196447 w 129"/>
              <a:gd name="T9" fmla="*/ 27658 h 78"/>
              <a:gd name="T10" fmla="*/ 10339 w 129"/>
              <a:gd name="T11" fmla="*/ 96805 h 78"/>
              <a:gd name="T12" fmla="*/ 10339 w 129"/>
              <a:gd name="T13" fmla="*/ 98533 h 78"/>
              <a:gd name="T14" fmla="*/ 3446 w 129"/>
              <a:gd name="T15" fmla="*/ 110634 h 78"/>
              <a:gd name="T16" fmla="*/ 10339 w 129"/>
              <a:gd name="T17" fmla="*/ 131378 h 78"/>
              <a:gd name="T18" fmla="*/ 31018 w 129"/>
              <a:gd name="T19" fmla="*/ 124463 h 78"/>
              <a:gd name="T20" fmla="*/ 37911 w 129"/>
              <a:gd name="T21" fmla="*/ 112363 h 78"/>
              <a:gd name="T22" fmla="*/ 37911 w 129"/>
              <a:gd name="T23" fmla="*/ 110634 h 78"/>
              <a:gd name="T24" fmla="*/ 187831 w 129"/>
              <a:gd name="T25" fmla="*/ 58774 h 78"/>
              <a:gd name="T26" fmla="*/ 198170 w 129"/>
              <a:gd name="T27" fmla="*/ 62232 h 78"/>
              <a:gd name="T28" fmla="*/ 218849 w 129"/>
              <a:gd name="T29" fmla="*/ 55317 h 78"/>
              <a:gd name="T30" fmla="*/ 211956 w 129"/>
              <a:gd name="T31" fmla="*/ 34573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9" h="78">
                <a:moveTo>
                  <a:pt x="123" y="20"/>
                </a:moveTo>
                <a:cubicBezTo>
                  <a:pt x="119" y="18"/>
                  <a:pt x="119" y="18"/>
                  <a:pt x="119" y="18"/>
                </a:cubicBezTo>
                <a:cubicBezTo>
                  <a:pt x="119" y="18"/>
                  <a:pt x="119" y="18"/>
                  <a:pt x="119" y="18"/>
                </a:cubicBezTo>
                <a:cubicBezTo>
                  <a:pt x="116" y="17"/>
                  <a:pt x="116" y="17"/>
                  <a:pt x="116" y="17"/>
                </a:cubicBezTo>
                <a:cubicBezTo>
                  <a:pt x="115" y="17"/>
                  <a:pt x="114" y="16"/>
                  <a:pt x="114" y="16"/>
                </a:cubicBezTo>
                <a:cubicBezTo>
                  <a:pt x="73" y="0"/>
                  <a:pt x="26" y="17"/>
                  <a:pt x="6" y="56"/>
                </a:cubicBezTo>
                <a:cubicBezTo>
                  <a:pt x="6" y="56"/>
                  <a:pt x="6" y="57"/>
                  <a:pt x="6" y="57"/>
                </a:cubicBezTo>
                <a:cubicBezTo>
                  <a:pt x="2" y="64"/>
                  <a:pt x="2" y="64"/>
                  <a:pt x="2" y="64"/>
                </a:cubicBezTo>
                <a:cubicBezTo>
                  <a:pt x="0" y="69"/>
                  <a:pt x="2" y="74"/>
                  <a:pt x="6" y="76"/>
                </a:cubicBezTo>
                <a:cubicBezTo>
                  <a:pt x="11" y="78"/>
                  <a:pt x="16" y="76"/>
                  <a:pt x="18" y="72"/>
                </a:cubicBezTo>
                <a:cubicBezTo>
                  <a:pt x="22" y="65"/>
                  <a:pt x="22" y="65"/>
                  <a:pt x="22" y="65"/>
                </a:cubicBezTo>
                <a:cubicBezTo>
                  <a:pt x="22" y="65"/>
                  <a:pt x="22" y="64"/>
                  <a:pt x="22" y="64"/>
                </a:cubicBezTo>
                <a:cubicBezTo>
                  <a:pt x="38" y="32"/>
                  <a:pt x="77" y="19"/>
                  <a:pt x="109" y="34"/>
                </a:cubicBezTo>
                <a:cubicBezTo>
                  <a:pt x="115" y="36"/>
                  <a:pt x="115" y="36"/>
                  <a:pt x="115" y="36"/>
                </a:cubicBezTo>
                <a:cubicBezTo>
                  <a:pt x="120" y="39"/>
                  <a:pt x="125" y="37"/>
                  <a:pt x="127" y="32"/>
                </a:cubicBezTo>
                <a:cubicBezTo>
                  <a:pt x="129" y="28"/>
                  <a:pt x="127" y="23"/>
                  <a:pt x="123" y="2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Oval 43"/>
          <p:cNvSpPr>
            <a:spLocks noChangeArrowheads="1"/>
          </p:cNvSpPr>
          <p:nvPr userDrawn="1"/>
        </p:nvSpPr>
        <p:spPr bwMode="auto">
          <a:xfrm>
            <a:off x="2576513" y="3576638"/>
            <a:ext cx="606425" cy="606425"/>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89" name="Freeform 44"/>
          <p:cNvSpPr>
            <a:spLocks noEditPoints="1"/>
          </p:cNvSpPr>
          <p:nvPr userDrawn="1"/>
        </p:nvSpPr>
        <p:spPr bwMode="auto">
          <a:xfrm>
            <a:off x="2667000" y="3676650"/>
            <a:ext cx="420688" cy="411163"/>
          </a:xfrm>
          <a:custGeom>
            <a:avLst/>
            <a:gdLst>
              <a:gd name="T0" fmla="*/ 248031 w 245"/>
              <a:gd name="T1" fmla="*/ 3446 h 239"/>
              <a:gd name="T2" fmla="*/ 180856 w 245"/>
              <a:gd name="T3" fmla="*/ 3446 h 239"/>
              <a:gd name="T4" fmla="*/ 234251 w 245"/>
              <a:gd name="T5" fmla="*/ 404902 h 239"/>
              <a:gd name="T6" fmla="*/ 372046 w 245"/>
              <a:gd name="T7" fmla="*/ 282570 h 239"/>
              <a:gd name="T8" fmla="*/ 322096 w 245"/>
              <a:gd name="T9" fmla="*/ 261894 h 239"/>
              <a:gd name="T10" fmla="*/ 315206 w 245"/>
              <a:gd name="T11" fmla="*/ 349766 h 239"/>
              <a:gd name="T12" fmla="*/ 79232 w 245"/>
              <a:gd name="T13" fmla="*/ 98210 h 239"/>
              <a:gd name="T14" fmla="*/ 77510 w 245"/>
              <a:gd name="T15" fmla="*/ 187806 h 239"/>
              <a:gd name="T16" fmla="*/ 91289 w 245"/>
              <a:gd name="T17" fmla="*/ 175745 h 239"/>
              <a:gd name="T18" fmla="*/ 111958 w 245"/>
              <a:gd name="T19" fmla="*/ 184360 h 239"/>
              <a:gd name="T20" fmla="*/ 127460 w 245"/>
              <a:gd name="T21" fmla="*/ 222265 h 239"/>
              <a:gd name="T22" fmla="*/ 149852 w 245"/>
              <a:gd name="T23" fmla="*/ 246387 h 239"/>
              <a:gd name="T24" fmla="*/ 151574 w 245"/>
              <a:gd name="T25" fmla="*/ 296354 h 239"/>
              <a:gd name="T26" fmla="*/ 161909 w 245"/>
              <a:gd name="T27" fmla="*/ 342875 h 239"/>
              <a:gd name="T28" fmla="*/ 182578 w 245"/>
              <a:gd name="T29" fmla="*/ 360104 h 239"/>
              <a:gd name="T30" fmla="*/ 215305 w 245"/>
              <a:gd name="T31" fmla="*/ 304969 h 239"/>
              <a:gd name="T32" fmla="*/ 241141 w 245"/>
              <a:gd name="T33" fmla="*/ 234326 h 239"/>
              <a:gd name="T34" fmla="*/ 196358 w 245"/>
              <a:gd name="T35" fmla="*/ 227434 h 239"/>
              <a:gd name="T36" fmla="*/ 156742 w 245"/>
              <a:gd name="T37" fmla="*/ 222265 h 239"/>
              <a:gd name="T38" fmla="*/ 132628 w 245"/>
              <a:gd name="T39" fmla="*/ 211927 h 239"/>
              <a:gd name="T40" fmla="*/ 148130 w 245"/>
              <a:gd name="T41" fmla="*/ 194698 h 239"/>
              <a:gd name="T42" fmla="*/ 151574 w 245"/>
              <a:gd name="T43" fmla="*/ 184360 h 239"/>
              <a:gd name="T44" fmla="*/ 124015 w 245"/>
              <a:gd name="T45" fmla="*/ 163684 h 239"/>
              <a:gd name="T46" fmla="*/ 204970 w 245"/>
              <a:gd name="T47" fmla="*/ 196421 h 239"/>
              <a:gd name="T48" fmla="*/ 210137 w 245"/>
              <a:gd name="T49" fmla="*/ 179191 h 239"/>
              <a:gd name="T50" fmla="*/ 227362 w 245"/>
              <a:gd name="T51" fmla="*/ 117163 h 239"/>
              <a:gd name="T52" fmla="*/ 235974 w 245"/>
              <a:gd name="T53" fmla="*/ 101656 h 239"/>
              <a:gd name="T54" fmla="*/ 249753 w 245"/>
              <a:gd name="T55" fmla="*/ 86149 h 239"/>
              <a:gd name="T56" fmla="*/ 220472 w 245"/>
              <a:gd name="T57" fmla="*/ 75811 h 239"/>
              <a:gd name="T58" fmla="*/ 191190 w 245"/>
              <a:gd name="T59" fmla="*/ 74088 h 239"/>
              <a:gd name="T60" fmla="*/ 165354 w 245"/>
              <a:gd name="T61" fmla="*/ 80980 h 239"/>
              <a:gd name="T62" fmla="*/ 199803 w 245"/>
              <a:gd name="T63" fmla="*/ 53413 h 239"/>
              <a:gd name="T64" fmla="*/ 186023 w 245"/>
              <a:gd name="T65" fmla="*/ 41352 h 239"/>
              <a:gd name="T66" fmla="*/ 179133 w 245"/>
              <a:gd name="T67" fmla="*/ 34460 h 239"/>
              <a:gd name="T68" fmla="*/ 232529 w 245"/>
              <a:gd name="T69" fmla="*/ 46521 h 239"/>
              <a:gd name="T70" fmla="*/ 284202 w 245"/>
              <a:gd name="T71" fmla="*/ 49967 h 239"/>
              <a:gd name="T72" fmla="*/ 287647 w 245"/>
              <a:gd name="T73" fmla="*/ 75811 h 239"/>
              <a:gd name="T74" fmla="*/ 308316 w 245"/>
              <a:gd name="T75" fmla="*/ 89595 h 239"/>
              <a:gd name="T76" fmla="*/ 334153 w 245"/>
              <a:gd name="T77" fmla="*/ 87872 h 239"/>
              <a:gd name="T78" fmla="*/ 356544 w 245"/>
              <a:gd name="T79" fmla="*/ 101656 h 239"/>
              <a:gd name="T80" fmla="*/ 341042 w 245"/>
              <a:gd name="T81" fmla="*/ 160238 h 239"/>
              <a:gd name="T82" fmla="*/ 380659 w 245"/>
              <a:gd name="T83" fmla="*/ 218819 h 23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5" h="239">
                <a:moveTo>
                  <a:pt x="241" y="103"/>
                </a:moveTo>
                <a:cubicBezTo>
                  <a:pt x="239" y="84"/>
                  <a:pt x="232" y="65"/>
                  <a:pt x="220" y="49"/>
                </a:cubicBezTo>
                <a:cubicBezTo>
                  <a:pt x="201" y="23"/>
                  <a:pt x="175" y="8"/>
                  <a:pt x="144" y="2"/>
                </a:cubicBezTo>
                <a:cubicBezTo>
                  <a:pt x="137" y="1"/>
                  <a:pt x="131" y="1"/>
                  <a:pt x="124" y="0"/>
                </a:cubicBezTo>
                <a:cubicBezTo>
                  <a:pt x="123" y="0"/>
                  <a:pt x="123" y="0"/>
                  <a:pt x="123" y="0"/>
                </a:cubicBezTo>
                <a:cubicBezTo>
                  <a:pt x="117" y="1"/>
                  <a:pt x="111" y="1"/>
                  <a:pt x="105" y="2"/>
                </a:cubicBezTo>
                <a:cubicBezTo>
                  <a:pt x="44" y="11"/>
                  <a:pt x="0" y="69"/>
                  <a:pt x="7" y="130"/>
                </a:cubicBezTo>
                <a:cubicBezTo>
                  <a:pt x="10" y="160"/>
                  <a:pt x="23" y="185"/>
                  <a:pt x="45" y="205"/>
                </a:cubicBezTo>
                <a:cubicBezTo>
                  <a:pt x="70" y="228"/>
                  <a:pt x="101" y="239"/>
                  <a:pt x="136" y="235"/>
                </a:cubicBezTo>
                <a:cubicBezTo>
                  <a:pt x="163" y="233"/>
                  <a:pt x="186" y="222"/>
                  <a:pt x="206" y="203"/>
                </a:cubicBezTo>
                <a:cubicBezTo>
                  <a:pt x="234" y="176"/>
                  <a:pt x="245" y="142"/>
                  <a:pt x="241" y="103"/>
                </a:cubicBezTo>
                <a:moveTo>
                  <a:pt x="216" y="164"/>
                </a:moveTo>
                <a:cubicBezTo>
                  <a:pt x="213" y="159"/>
                  <a:pt x="209" y="151"/>
                  <a:pt x="208" y="145"/>
                </a:cubicBezTo>
                <a:cubicBezTo>
                  <a:pt x="205" y="136"/>
                  <a:pt x="199" y="145"/>
                  <a:pt x="199" y="151"/>
                </a:cubicBezTo>
                <a:cubicBezTo>
                  <a:pt x="198" y="157"/>
                  <a:pt x="195" y="161"/>
                  <a:pt x="187" y="152"/>
                </a:cubicBezTo>
                <a:cubicBezTo>
                  <a:pt x="179" y="143"/>
                  <a:pt x="177" y="145"/>
                  <a:pt x="175" y="145"/>
                </a:cubicBezTo>
                <a:cubicBezTo>
                  <a:pt x="173" y="145"/>
                  <a:pt x="168" y="151"/>
                  <a:pt x="169" y="179"/>
                </a:cubicBezTo>
                <a:cubicBezTo>
                  <a:pt x="170" y="198"/>
                  <a:pt x="178" y="201"/>
                  <a:pt x="183" y="203"/>
                </a:cubicBezTo>
                <a:cubicBezTo>
                  <a:pt x="173" y="209"/>
                  <a:pt x="162" y="214"/>
                  <a:pt x="150" y="217"/>
                </a:cubicBezTo>
                <a:cubicBezTo>
                  <a:pt x="104" y="229"/>
                  <a:pt x="57" y="208"/>
                  <a:pt x="35" y="165"/>
                </a:cubicBezTo>
                <a:cubicBezTo>
                  <a:pt x="15" y="126"/>
                  <a:pt x="25" y="82"/>
                  <a:pt x="46" y="57"/>
                </a:cubicBezTo>
                <a:cubicBezTo>
                  <a:pt x="46" y="61"/>
                  <a:pt x="47" y="65"/>
                  <a:pt x="47" y="69"/>
                </a:cubicBezTo>
                <a:cubicBezTo>
                  <a:pt x="48" y="80"/>
                  <a:pt x="47" y="91"/>
                  <a:pt x="45" y="102"/>
                </a:cubicBezTo>
                <a:cubicBezTo>
                  <a:pt x="45" y="104"/>
                  <a:pt x="45" y="106"/>
                  <a:pt x="45" y="109"/>
                </a:cubicBezTo>
                <a:cubicBezTo>
                  <a:pt x="46" y="110"/>
                  <a:pt x="48" y="111"/>
                  <a:pt x="49" y="111"/>
                </a:cubicBezTo>
                <a:cubicBezTo>
                  <a:pt x="50" y="112"/>
                  <a:pt x="52" y="110"/>
                  <a:pt x="52" y="109"/>
                </a:cubicBezTo>
                <a:cubicBezTo>
                  <a:pt x="53" y="107"/>
                  <a:pt x="53" y="104"/>
                  <a:pt x="53" y="102"/>
                </a:cubicBezTo>
                <a:cubicBezTo>
                  <a:pt x="53" y="100"/>
                  <a:pt x="53" y="99"/>
                  <a:pt x="53" y="96"/>
                </a:cubicBezTo>
                <a:cubicBezTo>
                  <a:pt x="55" y="98"/>
                  <a:pt x="56" y="98"/>
                  <a:pt x="57" y="99"/>
                </a:cubicBezTo>
                <a:cubicBezTo>
                  <a:pt x="60" y="102"/>
                  <a:pt x="62" y="105"/>
                  <a:pt x="65" y="107"/>
                </a:cubicBezTo>
                <a:cubicBezTo>
                  <a:pt x="66" y="109"/>
                  <a:pt x="67" y="110"/>
                  <a:pt x="67" y="112"/>
                </a:cubicBezTo>
                <a:cubicBezTo>
                  <a:pt x="67" y="115"/>
                  <a:pt x="68" y="117"/>
                  <a:pt x="70" y="119"/>
                </a:cubicBezTo>
                <a:cubicBezTo>
                  <a:pt x="72" y="122"/>
                  <a:pt x="72" y="126"/>
                  <a:pt x="74" y="129"/>
                </a:cubicBezTo>
                <a:cubicBezTo>
                  <a:pt x="74" y="130"/>
                  <a:pt x="74" y="132"/>
                  <a:pt x="75" y="133"/>
                </a:cubicBezTo>
                <a:cubicBezTo>
                  <a:pt x="76" y="136"/>
                  <a:pt x="78" y="138"/>
                  <a:pt x="82" y="138"/>
                </a:cubicBezTo>
                <a:cubicBezTo>
                  <a:pt x="85" y="138"/>
                  <a:pt x="86" y="140"/>
                  <a:pt x="87" y="143"/>
                </a:cubicBezTo>
                <a:cubicBezTo>
                  <a:pt x="86" y="143"/>
                  <a:pt x="85" y="143"/>
                  <a:pt x="84" y="143"/>
                </a:cubicBezTo>
                <a:cubicBezTo>
                  <a:pt x="80" y="144"/>
                  <a:pt x="78" y="146"/>
                  <a:pt x="78" y="150"/>
                </a:cubicBezTo>
                <a:cubicBezTo>
                  <a:pt x="78" y="159"/>
                  <a:pt x="81" y="166"/>
                  <a:pt x="88" y="172"/>
                </a:cubicBezTo>
                <a:cubicBezTo>
                  <a:pt x="90" y="174"/>
                  <a:pt x="91" y="175"/>
                  <a:pt x="93" y="177"/>
                </a:cubicBezTo>
                <a:cubicBezTo>
                  <a:pt x="97" y="181"/>
                  <a:pt x="98" y="186"/>
                  <a:pt x="97" y="191"/>
                </a:cubicBezTo>
                <a:cubicBezTo>
                  <a:pt x="96" y="193"/>
                  <a:pt x="94" y="196"/>
                  <a:pt x="94" y="199"/>
                </a:cubicBezTo>
                <a:cubicBezTo>
                  <a:pt x="94" y="201"/>
                  <a:pt x="94" y="204"/>
                  <a:pt x="94" y="207"/>
                </a:cubicBezTo>
                <a:cubicBezTo>
                  <a:pt x="95" y="209"/>
                  <a:pt x="95" y="215"/>
                  <a:pt x="97" y="215"/>
                </a:cubicBezTo>
                <a:cubicBezTo>
                  <a:pt x="102" y="214"/>
                  <a:pt x="105" y="215"/>
                  <a:pt x="106" y="209"/>
                </a:cubicBezTo>
                <a:cubicBezTo>
                  <a:pt x="106" y="208"/>
                  <a:pt x="106" y="208"/>
                  <a:pt x="105" y="207"/>
                </a:cubicBezTo>
                <a:cubicBezTo>
                  <a:pt x="104" y="202"/>
                  <a:pt x="111" y="187"/>
                  <a:pt x="115" y="185"/>
                </a:cubicBezTo>
                <a:cubicBezTo>
                  <a:pt x="118" y="182"/>
                  <a:pt x="121" y="180"/>
                  <a:pt x="125" y="177"/>
                </a:cubicBezTo>
                <a:cubicBezTo>
                  <a:pt x="129" y="173"/>
                  <a:pt x="131" y="168"/>
                  <a:pt x="129" y="162"/>
                </a:cubicBezTo>
                <a:cubicBezTo>
                  <a:pt x="127" y="157"/>
                  <a:pt x="129" y="153"/>
                  <a:pt x="133" y="149"/>
                </a:cubicBezTo>
                <a:cubicBezTo>
                  <a:pt x="137" y="146"/>
                  <a:pt x="140" y="141"/>
                  <a:pt x="140" y="136"/>
                </a:cubicBezTo>
                <a:cubicBezTo>
                  <a:pt x="139" y="130"/>
                  <a:pt x="136" y="126"/>
                  <a:pt x="131" y="127"/>
                </a:cubicBezTo>
                <a:cubicBezTo>
                  <a:pt x="129" y="127"/>
                  <a:pt x="126" y="128"/>
                  <a:pt x="124" y="129"/>
                </a:cubicBezTo>
                <a:cubicBezTo>
                  <a:pt x="121" y="130"/>
                  <a:pt x="117" y="132"/>
                  <a:pt x="114" y="132"/>
                </a:cubicBezTo>
                <a:cubicBezTo>
                  <a:pt x="109" y="133"/>
                  <a:pt x="106" y="130"/>
                  <a:pt x="104" y="126"/>
                </a:cubicBezTo>
                <a:cubicBezTo>
                  <a:pt x="102" y="123"/>
                  <a:pt x="102" y="123"/>
                  <a:pt x="99" y="125"/>
                </a:cubicBezTo>
                <a:cubicBezTo>
                  <a:pt x="96" y="126"/>
                  <a:pt x="94" y="128"/>
                  <a:pt x="91" y="129"/>
                </a:cubicBezTo>
                <a:cubicBezTo>
                  <a:pt x="89" y="131"/>
                  <a:pt x="87" y="130"/>
                  <a:pt x="85" y="128"/>
                </a:cubicBezTo>
                <a:cubicBezTo>
                  <a:pt x="84" y="127"/>
                  <a:pt x="82" y="126"/>
                  <a:pt x="81" y="125"/>
                </a:cubicBezTo>
                <a:cubicBezTo>
                  <a:pt x="79" y="124"/>
                  <a:pt x="78" y="124"/>
                  <a:pt x="77" y="123"/>
                </a:cubicBezTo>
                <a:cubicBezTo>
                  <a:pt x="76" y="122"/>
                  <a:pt x="74" y="120"/>
                  <a:pt x="74" y="119"/>
                </a:cubicBezTo>
                <a:cubicBezTo>
                  <a:pt x="74" y="117"/>
                  <a:pt x="76" y="115"/>
                  <a:pt x="78" y="115"/>
                </a:cubicBezTo>
                <a:cubicBezTo>
                  <a:pt x="80" y="114"/>
                  <a:pt x="83" y="114"/>
                  <a:pt x="86" y="113"/>
                </a:cubicBezTo>
                <a:cubicBezTo>
                  <a:pt x="88" y="113"/>
                  <a:pt x="89" y="112"/>
                  <a:pt x="90" y="112"/>
                </a:cubicBezTo>
                <a:cubicBezTo>
                  <a:pt x="92" y="111"/>
                  <a:pt x="92" y="110"/>
                  <a:pt x="91" y="109"/>
                </a:cubicBezTo>
                <a:cubicBezTo>
                  <a:pt x="90" y="108"/>
                  <a:pt x="89" y="108"/>
                  <a:pt x="88" y="107"/>
                </a:cubicBezTo>
                <a:cubicBezTo>
                  <a:pt x="84" y="105"/>
                  <a:pt x="80" y="104"/>
                  <a:pt x="75" y="102"/>
                </a:cubicBezTo>
                <a:cubicBezTo>
                  <a:pt x="74" y="102"/>
                  <a:pt x="73" y="101"/>
                  <a:pt x="72" y="100"/>
                </a:cubicBezTo>
                <a:cubicBezTo>
                  <a:pt x="70" y="99"/>
                  <a:pt x="69" y="97"/>
                  <a:pt x="72" y="95"/>
                </a:cubicBezTo>
                <a:cubicBezTo>
                  <a:pt x="81" y="86"/>
                  <a:pt x="93" y="84"/>
                  <a:pt x="103" y="95"/>
                </a:cubicBezTo>
                <a:cubicBezTo>
                  <a:pt x="106" y="98"/>
                  <a:pt x="108" y="103"/>
                  <a:pt x="111" y="106"/>
                </a:cubicBezTo>
                <a:cubicBezTo>
                  <a:pt x="113" y="109"/>
                  <a:pt x="116" y="112"/>
                  <a:pt x="119" y="114"/>
                </a:cubicBezTo>
                <a:cubicBezTo>
                  <a:pt x="120" y="115"/>
                  <a:pt x="123" y="115"/>
                  <a:pt x="124" y="115"/>
                </a:cubicBezTo>
                <a:cubicBezTo>
                  <a:pt x="126" y="114"/>
                  <a:pt x="126" y="111"/>
                  <a:pt x="125" y="109"/>
                </a:cubicBezTo>
                <a:cubicBezTo>
                  <a:pt x="124" y="107"/>
                  <a:pt x="123" y="105"/>
                  <a:pt x="122" y="104"/>
                </a:cubicBezTo>
                <a:cubicBezTo>
                  <a:pt x="116" y="96"/>
                  <a:pt x="117" y="82"/>
                  <a:pt x="128" y="76"/>
                </a:cubicBezTo>
                <a:cubicBezTo>
                  <a:pt x="132" y="74"/>
                  <a:pt x="135" y="72"/>
                  <a:pt x="137" y="67"/>
                </a:cubicBezTo>
                <a:cubicBezTo>
                  <a:pt x="135" y="67"/>
                  <a:pt x="133" y="68"/>
                  <a:pt x="132" y="68"/>
                </a:cubicBezTo>
                <a:cubicBezTo>
                  <a:pt x="123" y="71"/>
                  <a:pt x="129" y="65"/>
                  <a:pt x="133" y="63"/>
                </a:cubicBezTo>
                <a:cubicBezTo>
                  <a:pt x="136" y="63"/>
                  <a:pt x="131" y="61"/>
                  <a:pt x="131" y="61"/>
                </a:cubicBezTo>
                <a:cubicBezTo>
                  <a:pt x="131" y="61"/>
                  <a:pt x="134" y="60"/>
                  <a:pt x="137" y="59"/>
                </a:cubicBezTo>
                <a:cubicBezTo>
                  <a:pt x="139" y="58"/>
                  <a:pt x="142" y="57"/>
                  <a:pt x="143" y="55"/>
                </a:cubicBezTo>
                <a:cubicBezTo>
                  <a:pt x="145" y="54"/>
                  <a:pt x="145" y="52"/>
                  <a:pt x="146" y="51"/>
                </a:cubicBezTo>
                <a:cubicBezTo>
                  <a:pt x="146" y="51"/>
                  <a:pt x="146" y="50"/>
                  <a:pt x="145" y="50"/>
                </a:cubicBezTo>
                <a:cubicBezTo>
                  <a:pt x="143" y="50"/>
                  <a:pt x="141" y="51"/>
                  <a:pt x="139" y="51"/>
                </a:cubicBezTo>
                <a:cubicBezTo>
                  <a:pt x="135" y="51"/>
                  <a:pt x="134" y="51"/>
                  <a:pt x="134" y="47"/>
                </a:cubicBezTo>
                <a:cubicBezTo>
                  <a:pt x="133" y="44"/>
                  <a:pt x="131" y="43"/>
                  <a:pt x="128" y="44"/>
                </a:cubicBezTo>
                <a:cubicBezTo>
                  <a:pt x="127" y="45"/>
                  <a:pt x="125" y="46"/>
                  <a:pt x="123" y="47"/>
                </a:cubicBezTo>
                <a:cubicBezTo>
                  <a:pt x="120" y="50"/>
                  <a:pt x="117" y="49"/>
                  <a:pt x="115" y="45"/>
                </a:cubicBezTo>
                <a:cubicBezTo>
                  <a:pt x="115" y="42"/>
                  <a:pt x="113" y="42"/>
                  <a:pt x="111" y="43"/>
                </a:cubicBezTo>
                <a:cubicBezTo>
                  <a:pt x="110" y="44"/>
                  <a:pt x="109" y="45"/>
                  <a:pt x="108" y="46"/>
                </a:cubicBezTo>
                <a:cubicBezTo>
                  <a:pt x="106" y="47"/>
                  <a:pt x="104" y="48"/>
                  <a:pt x="102" y="48"/>
                </a:cubicBezTo>
                <a:cubicBezTo>
                  <a:pt x="100" y="49"/>
                  <a:pt x="97" y="50"/>
                  <a:pt x="96" y="47"/>
                </a:cubicBezTo>
                <a:cubicBezTo>
                  <a:pt x="95" y="45"/>
                  <a:pt x="96" y="43"/>
                  <a:pt x="98" y="41"/>
                </a:cubicBezTo>
                <a:cubicBezTo>
                  <a:pt x="100" y="39"/>
                  <a:pt x="103" y="38"/>
                  <a:pt x="105" y="37"/>
                </a:cubicBezTo>
                <a:cubicBezTo>
                  <a:pt x="109" y="35"/>
                  <a:pt x="113" y="33"/>
                  <a:pt x="116" y="31"/>
                </a:cubicBezTo>
                <a:cubicBezTo>
                  <a:pt x="119" y="29"/>
                  <a:pt x="120" y="26"/>
                  <a:pt x="119" y="23"/>
                </a:cubicBezTo>
                <a:cubicBezTo>
                  <a:pt x="119" y="20"/>
                  <a:pt x="117" y="19"/>
                  <a:pt x="114" y="21"/>
                </a:cubicBezTo>
                <a:cubicBezTo>
                  <a:pt x="112" y="22"/>
                  <a:pt x="110" y="23"/>
                  <a:pt x="108" y="24"/>
                </a:cubicBezTo>
                <a:cubicBezTo>
                  <a:pt x="107" y="25"/>
                  <a:pt x="105" y="25"/>
                  <a:pt x="103" y="24"/>
                </a:cubicBezTo>
                <a:cubicBezTo>
                  <a:pt x="103" y="24"/>
                  <a:pt x="102" y="23"/>
                  <a:pt x="102" y="22"/>
                </a:cubicBezTo>
                <a:cubicBezTo>
                  <a:pt x="102" y="21"/>
                  <a:pt x="103" y="20"/>
                  <a:pt x="104" y="20"/>
                </a:cubicBezTo>
                <a:cubicBezTo>
                  <a:pt x="109" y="19"/>
                  <a:pt x="114" y="18"/>
                  <a:pt x="119" y="18"/>
                </a:cubicBezTo>
                <a:cubicBezTo>
                  <a:pt x="120" y="18"/>
                  <a:pt x="121" y="18"/>
                  <a:pt x="121" y="19"/>
                </a:cubicBezTo>
                <a:cubicBezTo>
                  <a:pt x="125" y="23"/>
                  <a:pt x="129" y="25"/>
                  <a:pt x="135" y="27"/>
                </a:cubicBezTo>
                <a:cubicBezTo>
                  <a:pt x="139" y="28"/>
                  <a:pt x="139" y="27"/>
                  <a:pt x="140" y="23"/>
                </a:cubicBezTo>
                <a:cubicBezTo>
                  <a:pt x="145" y="22"/>
                  <a:pt x="151" y="19"/>
                  <a:pt x="156" y="22"/>
                </a:cubicBezTo>
                <a:cubicBezTo>
                  <a:pt x="159" y="24"/>
                  <a:pt x="162" y="27"/>
                  <a:pt x="165" y="29"/>
                </a:cubicBezTo>
                <a:cubicBezTo>
                  <a:pt x="165" y="30"/>
                  <a:pt x="165" y="32"/>
                  <a:pt x="165" y="33"/>
                </a:cubicBezTo>
                <a:cubicBezTo>
                  <a:pt x="164" y="35"/>
                  <a:pt x="163" y="36"/>
                  <a:pt x="163" y="38"/>
                </a:cubicBezTo>
                <a:cubicBezTo>
                  <a:pt x="162" y="41"/>
                  <a:pt x="164" y="44"/>
                  <a:pt x="167" y="44"/>
                </a:cubicBezTo>
                <a:cubicBezTo>
                  <a:pt x="168" y="44"/>
                  <a:pt x="169" y="43"/>
                  <a:pt x="171" y="43"/>
                </a:cubicBezTo>
                <a:cubicBezTo>
                  <a:pt x="174" y="43"/>
                  <a:pt x="175" y="44"/>
                  <a:pt x="174" y="48"/>
                </a:cubicBezTo>
                <a:cubicBezTo>
                  <a:pt x="174" y="52"/>
                  <a:pt x="175" y="53"/>
                  <a:pt x="179" y="52"/>
                </a:cubicBezTo>
                <a:cubicBezTo>
                  <a:pt x="181" y="52"/>
                  <a:pt x="182" y="52"/>
                  <a:pt x="183" y="53"/>
                </a:cubicBezTo>
                <a:cubicBezTo>
                  <a:pt x="184" y="53"/>
                  <a:pt x="185" y="54"/>
                  <a:pt x="185" y="54"/>
                </a:cubicBezTo>
                <a:cubicBezTo>
                  <a:pt x="190" y="57"/>
                  <a:pt x="193" y="56"/>
                  <a:pt x="194" y="51"/>
                </a:cubicBezTo>
                <a:cubicBezTo>
                  <a:pt x="194" y="50"/>
                  <a:pt x="194" y="50"/>
                  <a:pt x="194" y="49"/>
                </a:cubicBezTo>
                <a:cubicBezTo>
                  <a:pt x="195" y="47"/>
                  <a:pt x="196" y="46"/>
                  <a:pt x="198" y="48"/>
                </a:cubicBezTo>
                <a:cubicBezTo>
                  <a:pt x="201" y="51"/>
                  <a:pt x="204" y="55"/>
                  <a:pt x="207" y="59"/>
                </a:cubicBezTo>
                <a:cubicBezTo>
                  <a:pt x="204" y="62"/>
                  <a:pt x="204" y="66"/>
                  <a:pt x="204" y="70"/>
                </a:cubicBezTo>
                <a:cubicBezTo>
                  <a:pt x="205" y="75"/>
                  <a:pt x="204" y="78"/>
                  <a:pt x="202" y="82"/>
                </a:cubicBezTo>
                <a:cubicBezTo>
                  <a:pt x="201" y="86"/>
                  <a:pt x="199" y="90"/>
                  <a:pt x="198" y="93"/>
                </a:cubicBezTo>
                <a:cubicBezTo>
                  <a:pt x="196" y="99"/>
                  <a:pt x="198" y="102"/>
                  <a:pt x="204" y="103"/>
                </a:cubicBezTo>
                <a:cubicBezTo>
                  <a:pt x="209" y="104"/>
                  <a:pt x="210" y="105"/>
                  <a:pt x="211" y="111"/>
                </a:cubicBezTo>
                <a:cubicBezTo>
                  <a:pt x="211" y="118"/>
                  <a:pt x="215" y="124"/>
                  <a:pt x="221" y="127"/>
                </a:cubicBezTo>
                <a:cubicBezTo>
                  <a:pt x="223" y="128"/>
                  <a:pt x="224" y="128"/>
                  <a:pt x="226" y="129"/>
                </a:cubicBezTo>
                <a:cubicBezTo>
                  <a:pt x="225" y="140"/>
                  <a:pt x="222" y="152"/>
                  <a:pt x="216" y="16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Oval 45"/>
          <p:cNvSpPr>
            <a:spLocks noChangeArrowheads="1"/>
          </p:cNvSpPr>
          <p:nvPr userDrawn="1"/>
        </p:nvSpPr>
        <p:spPr bwMode="auto">
          <a:xfrm>
            <a:off x="3413125" y="1670050"/>
            <a:ext cx="615950" cy="614363"/>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grpSp>
        <p:nvGrpSpPr>
          <p:cNvPr id="91" name="组合 93"/>
          <p:cNvGrpSpPr>
            <a:grpSpLocks/>
          </p:cNvGrpSpPr>
          <p:nvPr userDrawn="1"/>
        </p:nvGrpSpPr>
        <p:grpSpPr bwMode="auto">
          <a:xfrm>
            <a:off x="3516313" y="1787525"/>
            <a:ext cx="406400" cy="352425"/>
            <a:chOff x="4409943" y="2975668"/>
            <a:chExt cx="406691" cy="352028"/>
          </a:xfrm>
        </p:grpSpPr>
        <p:sp>
          <p:nvSpPr>
            <p:cNvPr id="92" name="Freeform 46"/>
            <p:cNvSpPr>
              <a:spLocks/>
            </p:cNvSpPr>
            <p:nvPr/>
          </p:nvSpPr>
          <p:spPr bwMode="auto">
            <a:xfrm>
              <a:off x="4685443" y="2991703"/>
              <a:ext cx="65595" cy="82359"/>
            </a:xfrm>
            <a:custGeom>
              <a:avLst/>
              <a:gdLst>
                <a:gd name="T0" fmla="*/ 65595 w 90"/>
                <a:gd name="T1" fmla="*/ 0 h 113"/>
                <a:gd name="T2" fmla="*/ 0 w 90"/>
                <a:gd name="T3" fmla="*/ 0 h 113"/>
                <a:gd name="T4" fmla="*/ 0 w 90"/>
                <a:gd name="T5" fmla="*/ 29154 h 113"/>
                <a:gd name="T6" fmla="*/ 65595 w 90"/>
                <a:gd name="T7" fmla="*/ 82359 h 113"/>
                <a:gd name="T8" fmla="*/ 65595 w 90"/>
                <a:gd name="T9" fmla="*/ 0 h 1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113">
                  <a:moveTo>
                    <a:pt x="90" y="0"/>
                  </a:moveTo>
                  <a:lnTo>
                    <a:pt x="0" y="0"/>
                  </a:lnTo>
                  <a:lnTo>
                    <a:pt x="0" y="40"/>
                  </a:lnTo>
                  <a:lnTo>
                    <a:pt x="90" y="113"/>
                  </a:lnTo>
                  <a:lnTo>
                    <a:pt x="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47"/>
            <p:cNvSpPr>
              <a:spLocks/>
            </p:cNvSpPr>
            <p:nvPr/>
          </p:nvSpPr>
          <p:spPr bwMode="auto">
            <a:xfrm>
              <a:off x="4474809" y="3062399"/>
              <a:ext cx="276230" cy="265297"/>
            </a:xfrm>
            <a:custGeom>
              <a:avLst/>
              <a:gdLst>
                <a:gd name="T0" fmla="*/ 276230 w 379"/>
                <a:gd name="T1" fmla="*/ 140666 h 364"/>
                <a:gd name="T2" fmla="*/ 276230 w 379"/>
                <a:gd name="T3" fmla="*/ 111512 h 364"/>
                <a:gd name="T4" fmla="*/ 210634 w 379"/>
                <a:gd name="T5" fmla="*/ 58307 h 364"/>
                <a:gd name="T6" fmla="*/ 138479 w 379"/>
                <a:gd name="T7" fmla="*/ 0 h 364"/>
                <a:gd name="T8" fmla="*/ 0 w 379"/>
                <a:gd name="T9" fmla="*/ 111512 h 364"/>
                <a:gd name="T10" fmla="*/ 0 w 379"/>
                <a:gd name="T11" fmla="*/ 265297 h 364"/>
                <a:gd name="T12" fmla="*/ 88190 w 379"/>
                <a:gd name="T13" fmla="*/ 265297 h 364"/>
                <a:gd name="T14" fmla="*/ 88190 w 379"/>
                <a:gd name="T15" fmla="*/ 115156 h 364"/>
                <a:gd name="T16" fmla="*/ 190227 w 379"/>
                <a:gd name="T17" fmla="*/ 115156 h 364"/>
                <a:gd name="T18" fmla="*/ 190227 w 379"/>
                <a:gd name="T19" fmla="*/ 265297 h 364"/>
                <a:gd name="T20" fmla="*/ 276230 w 379"/>
                <a:gd name="T21" fmla="*/ 265297 h 364"/>
                <a:gd name="T22" fmla="*/ 276230 w 379"/>
                <a:gd name="T23" fmla="*/ 140666 h 3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79" h="364">
                  <a:moveTo>
                    <a:pt x="379" y="193"/>
                  </a:moveTo>
                  <a:lnTo>
                    <a:pt x="379" y="153"/>
                  </a:lnTo>
                  <a:lnTo>
                    <a:pt x="289" y="80"/>
                  </a:lnTo>
                  <a:lnTo>
                    <a:pt x="190" y="0"/>
                  </a:lnTo>
                  <a:lnTo>
                    <a:pt x="0" y="153"/>
                  </a:lnTo>
                  <a:lnTo>
                    <a:pt x="0" y="364"/>
                  </a:lnTo>
                  <a:lnTo>
                    <a:pt x="121" y="364"/>
                  </a:lnTo>
                  <a:lnTo>
                    <a:pt x="121" y="158"/>
                  </a:lnTo>
                  <a:lnTo>
                    <a:pt x="261" y="158"/>
                  </a:lnTo>
                  <a:lnTo>
                    <a:pt x="261" y="364"/>
                  </a:lnTo>
                  <a:lnTo>
                    <a:pt x="379" y="364"/>
                  </a:lnTo>
                  <a:lnTo>
                    <a:pt x="379" y="1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48"/>
            <p:cNvSpPr>
              <a:spLocks/>
            </p:cNvSpPr>
            <p:nvPr/>
          </p:nvSpPr>
          <p:spPr bwMode="auto">
            <a:xfrm>
              <a:off x="4409943" y="2975668"/>
              <a:ext cx="406691" cy="208447"/>
            </a:xfrm>
            <a:custGeom>
              <a:avLst/>
              <a:gdLst>
                <a:gd name="T0" fmla="*/ 64866 w 558"/>
                <a:gd name="T1" fmla="*/ 184395 h 286"/>
                <a:gd name="T2" fmla="*/ 203346 w 558"/>
                <a:gd name="T3" fmla="*/ 72884 h 286"/>
                <a:gd name="T4" fmla="*/ 275500 w 558"/>
                <a:gd name="T5" fmla="*/ 129733 h 286"/>
                <a:gd name="T6" fmla="*/ 341096 w 558"/>
                <a:gd name="T7" fmla="*/ 184395 h 286"/>
                <a:gd name="T8" fmla="*/ 371707 w 558"/>
                <a:gd name="T9" fmla="*/ 208447 h 286"/>
                <a:gd name="T10" fmla="*/ 406691 w 558"/>
                <a:gd name="T11" fmla="*/ 165446 h 286"/>
                <a:gd name="T12" fmla="*/ 341096 w 558"/>
                <a:gd name="T13" fmla="*/ 112241 h 286"/>
                <a:gd name="T14" fmla="*/ 275500 w 558"/>
                <a:gd name="T15" fmla="*/ 59036 h 286"/>
                <a:gd name="T16" fmla="*/ 203346 w 558"/>
                <a:gd name="T17" fmla="*/ 0 h 286"/>
                <a:gd name="T18" fmla="*/ 0 w 558"/>
                <a:gd name="T19" fmla="*/ 165446 h 286"/>
                <a:gd name="T20" fmla="*/ 35713 w 558"/>
                <a:gd name="T21" fmla="*/ 208447 h 286"/>
                <a:gd name="T22" fmla="*/ 64866 w 558"/>
                <a:gd name="T23" fmla="*/ 184395 h 2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58" h="286">
                  <a:moveTo>
                    <a:pt x="89" y="253"/>
                  </a:moveTo>
                  <a:lnTo>
                    <a:pt x="279" y="100"/>
                  </a:lnTo>
                  <a:lnTo>
                    <a:pt x="378" y="178"/>
                  </a:lnTo>
                  <a:lnTo>
                    <a:pt x="468" y="253"/>
                  </a:lnTo>
                  <a:lnTo>
                    <a:pt x="510" y="286"/>
                  </a:lnTo>
                  <a:lnTo>
                    <a:pt x="558" y="227"/>
                  </a:lnTo>
                  <a:lnTo>
                    <a:pt x="468" y="154"/>
                  </a:lnTo>
                  <a:lnTo>
                    <a:pt x="378" y="81"/>
                  </a:lnTo>
                  <a:lnTo>
                    <a:pt x="279" y="0"/>
                  </a:lnTo>
                  <a:lnTo>
                    <a:pt x="0" y="227"/>
                  </a:lnTo>
                  <a:lnTo>
                    <a:pt x="49" y="286"/>
                  </a:lnTo>
                  <a:lnTo>
                    <a:pt x="89" y="2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95" name="Oval 49"/>
          <p:cNvSpPr>
            <a:spLocks noChangeArrowheads="1"/>
          </p:cNvSpPr>
          <p:nvPr userDrawn="1"/>
        </p:nvSpPr>
        <p:spPr bwMode="auto">
          <a:xfrm>
            <a:off x="133350" y="3257550"/>
            <a:ext cx="606425" cy="609600"/>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grpSp>
        <p:nvGrpSpPr>
          <p:cNvPr id="96" name="组合 98"/>
          <p:cNvGrpSpPr>
            <a:grpSpLocks/>
          </p:cNvGrpSpPr>
          <p:nvPr userDrawn="1"/>
        </p:nvGrpSpPr>
        <p:grpSpPr bwMode="auto">
          <a:xfrm>
            <a:off x="222250" y="3402013"/>
            <a:ext cx="427038" cy="344487"/>
            <a:chOff x="1513542" y="4408563"/>
            <a:chExt cx="425641" cy="344740"/>
          </a:xfrm>
        </p:grpSpPr>
        <p:sp>
          <p:nvSpPr>
            <p:cNvPr id="97" name="Freeform 50"/>
            <p:cNvSpPr>
              <a:spLocks/>
            </p:cNvSpPr>
            <p:nvPr/>
          </p:nvSpPr>
          <p:spPr bwMode="auto">
            <a:xfrm>
              <a:off x="1513542" y="4489464"/>
              <a:ext cx="306840" cy="263839"/>
            </a:xfrm>
            <a:custGeom>
              <a:avLst/>
              <a:gdLst>
                <a:gd name="T0" fmla="*/ 32798 w 421"/>
                <a:gd name="T1" fmla="*/ 263839 h 362"/>
                <a:gd name="T2" fmla="*/ 86003 w 421"/>
                <a:gd name="T3" fmla="*/ 204803 h 362"/>
                <a:gd name="T4" fmla="*/ 306840 w 421"/>
                <a:gd name="T5" fmla="*/ 204803 h 362"/>
                <a:gd name="T6" fmla="*/ 306840 w 421"/>
                <a:gd name="T7" fmla="*/ 145039 h 362"/>
                <a:gd name="T8" fmla="*/ 106410 w 421"/>
                <a:gd name="T9" fmla="*/ 145039 h 362"/>
                <a:gd name="T10" fmla="*/ 96206 w 421"/>
                <a:gd name="T11" fmla="*/ 145039 h 362"/>
                <a:gd name="T12" fmla="*/ 96206 w 421"/>
                <a:gd name="T13" fmla="*/ 132648 h 362"/>
                <a:gd name="T14" fmla="*/ 96206 w 421"/>
                <a:gd name="T15" fmla="*/ 0 h 362"/>
                <a:gd name="T16" fmla="*/ 0 w 421"/>
                <a:gd name="T17" fmla="*/ 0 h 362"/>
                <a:gd name="T18" fmla="*/ 0 w 421"/>
                <a:gd name="T19" fmla="*/ 204803 h 362"/>
                <a:gd name="T20" fmla="*/ 32798 w 421"/>
                <a:gd name="T21" fmla="*/ 204803 h 362"/>
                <a:gd name="T22" fmla="*/ 32798 w 421"/>
                <a:gd name="T23" fmla="*/ 263839 h 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1" h="362">
                  <a:moveTo>
                    <a:pt x="45" y="362"/>
                  </a:moveTo>
                  <a:lnTo>
                    <a:pt x="118" y="281"/>
                  </a:lnTo>
                  <a:lnTo>
                    <a:pt x="421" y="281"/>
                  </a:lnTo>
                  <a:lnTo>
                    <a:pt x="421" y="199"/>
                  </a:lnTo>
                  <a:lnTo>
                    <a:pt x="146" y="199"/>
                  </a:lnTo>
                  <a:lnTo>
                    <a:pt x="132" y="199"/>
                  </a:lnTo>
                  <a:lnTo>
                    <a:pt x="132" y="182"/>
                  </a:lnTo>
                  <a:lnTo>
                    <a:pt x="132" y="0"/>
                  </a:lnTo>
                  <a:lnTo>
                    <a:pt x="0" y="0"/>
                  </a:lnTo>
                  <a:lnTo>
                    <a:pt x="0" y="281"/>
                  </a:lnTo>
                  <a:lnTo>
                    <a:pt x="45" y="281"/>
                  </a:lnTo>
                  <a:lnTo>
                    <a:pt x="45" y="3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51"/>
            <p:cNvSpPr>
              <a:spLocks noEditPoints="1"/>
            </p:cNvSpPr>
            <p:nvPr/>
          </p:nvSpPr>
          <p:spPr bwMode="auto">
            <a:xfrm>
              <a:off x="1622138" y="4408563"/>
              <a:ext cx="317045" cy="274043"/>
            </a:xfrm>
            <a:custGeom>
              <a:avLst/>
              <a:gdLst>
                <a:gd name="T0" fmla="*/ 227445 w 184"/>
                <a:gd name="T1" fmla="*/ 213719 h 159"/>
                <a:gd name="T2" fmla="*/ 284307 w 184"/>
                <a:gd name="T3" fmla="*/ 274043 h 159"/>
                <a:gd name="T4" fmla="*/ 284307 w 184"/>
                <a:gd name="T5" fmla="*/ 213719 h 159"/>
                <a:gd name="T6" fmla="*/ 317045 w 184"/>
                <a:gd name="T7" fmla="*/ 213719 h 159"/>
                <a:gd name="T8" fmla="*/ 317045 w 184"/>
                <a:gd name="T9" fmla="*/ 0 h 159"/>
                <a:gd name="T10" fmla="*/ 0 w 184"/>
                <a:gd name="T11" fmla="*/ 0 h 159"/>
                <a:gd name="T12" fmla="*/ 0 w 184"/>
                <a:gd name="T13" fmla="*/ 81006 h 159"/>
                <a:gd name="T14" fmla="*/ 0 w 184"/>
                <a:gd name="T15" fmla="*/ 213719 h 159"/>
                <a:gd name="T16" fmla="*/ 198153 w 184"/>
                <a:gd name="T17" fmla="*/ 213719 h 159"/>
                <a:gd name="T18" fmla="*/ 227445 w 184"/>
                <a:gd name="T19" fmla="*/ 213719 h 159"/>
                <a:gd name="T20" fmla="*/ 265353 w 184"/>
                <a:gd name="T21" fmla="*/ 84454 h 159"/>
                <a:gd name="T22" fmla="*/ 289476 w 184"/>
                <a:gd name="T23" fmla="*/ 108583 h 159"/>
                <a:gd name="T24" fmla="*/ 265353 w 184"/>
                <a:gd name="T25" fmla="*/ 132713 h 159"/>
                <a:gd name="T26" fmla="*/ 241230 w 184"/>
                <a:gd name="T27" fmla="*/ 108583 h 159"/>
                <a:gd name="T28" fmla="*/ 265353 w 184"/>
                <a:gd name="T29" fmla="*/ 84454 h 159"/>
                <a:gd name="T30" fmla="*/ 62031 w 184"/>
                <a:gd name="T31" fmla="*/ 132713 h 159"/>
                <a:gd name="T32" fmla="*/ 37908 w 184"/>
                <a:gd name="T33" fmla="*/ 108583 h 159"/>
                <a:gd name="T34" fmla="*/ 62031 w 184"/>
                <a:gd name="T35" fmla="*/ 84454 h 159"/>
                <a:gd name="T36" fmla="*/ 86154 w 184"/>
                <a:gd name="T37" fmla="*/ 108583 h 159"/>
                <a:gd name="T38" fmla="*/ 62031 w 184"/>
                <a:gd name="T39" fmla="*/ 132713 h 159"/>
                <a:gd name="T40" fmla="*/ 129230 w 184"/>
                <a:gd name="T41" fmla="*/ 132713 h 159"/>
                <a:gd name="T42" fmla="*/ 105107 w 184"/>
                <a:gd name="T43" fmla="*/ 108583 h 159"/>
                <a:gd name="T44" fmla="*/ 129230 w 184"/>
                <a:gd name="T45" fmla="*/ 84454 h 159"/>
                <a:gd name="T46" fmla="*/ 153353 w 184"/>
                <a:gd name="T47" fmla="*/ 108583 h 159"/>
                <a:gd name="T48" fmla="*/ 129230 w 184"/>
                <a:gd name="T49" fmla="*/ 132713 h 159"/>
                <a:gd name="T50" fmla="*/ 198153 w 184"/>
                <a:gd name="T51" fmla="*/ 132713 h 159"/>
                <a:gd name="T52" fmla="*/ 172307 w 184"/>
                <a:gd name="T53" fmla="*/ 108583 h 159"/>
                <a:gd name="T54" fmla="*/ 198153 w 184"/>
                <a:gd name="T55" fmla="*/ 84454 h 159"/>
                <a:gd name="T56" fmla="*/ 198153 w 184"/>
                <a:gd name="T57" fmla="*/ 84454 h 159"/>
                <a:gd name="T58" fmla="*/ 222276 w 184"/>
                <a:gd name="T59" fmla="*/ 108583 h 159"/>
                <a:gd name="T60" fmla="*/ 198153 w 184"/>
                <a:gd name="T61" fmla="*/ 132713 h 159"/>
                <a:gd name="T62" fmla="*/ 198153 w 184"/>
                <a:gd name="T63" fmla="*/ 132713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4" h="159">
                  <a:moveTo>
                    <a:pt x="132" y="124"/>
                  </a:moveTo>
                  <a:cubicBezTo>
                    <a:pt x="165" y="159"/>
                    <a:pt x="165" y="159"/>
                    <a:pt x="165" y="159"/>
                  </a:cubicBezTo>
                  <a:cubicBezTo>
                    <a:pt x="165" y="124"/>
                    <a:pt x="165" y="124"/>
                    <a:pt x="165" y="124"/>
                  </a:cubicBezTo>
                  <a:cubicBezTo>
                    <a:pt x="184" y="124"/>
                    <a:pt x="184" y="124"/>
                    <a:pt x="184" y="124"/>
                  </a:cubicBezTo>
                  <a:cubicBezTo>
                    <a:pt x="184" y="0"/>
                    <a:pt x="184" y="0"/>
                    <a:pt x="184" y="0"/>
                  </a:cubicBezTo>
                  <a:cubicBezTo>
                    <a:pt x="0" y="0"/>
                    <a:pt x="0" y="0"/>
                    <a:pt x="0" y="0"/>
                  </a:cubicBezTo>
                  <a:cubicBezTo>
                    <a:pt x="0" y="47"/>
                    <a:pt x="0" y="47"/>
                    <a:pt x="0" y="47"/>
                  </a:cubicBezTo>
                  <a:cubicBezTo>
                    <a:pt x="0" y="124"/>
                    <a:pt x="0" y="124"/>
                    <a:pt x="0" y="124"/>
                  </a:cubicBezTo>
                  <a:cubicBezTo>
                    <a:pt x="115" y="124"/>
                    <a:pt x="115" y="124"/>
                    <a:pt x="115" y="124"/>
                  </a:cubicBezTo>
                  <a:lnTo>
                    <a:pt x="132" y="124"/>
                  </a:lnTo>
                  <a:close/>
                  <a:moveTo>
                    <a:pt x="154" y="49"/>
                  </a:moveTo>
                  <a:cubicBezTo>
                    <a:pt x="162" y="49"/>
                    <a:pt x="168" y="56"/>
                    <a:pt x="168" y="63"/>
                  </a:cubicBezTo>
                  <a:cubicBezTo>
                    <a:pt x="168" y="71"/>
                    <a:pt x="162" y="77"/>
                    <a:pt x="154" y="77"/>
                  </a:cubicBezTo>
                  <a:cubicBezTo>
                    <a:pt x="146" y="77"/>
                    <a:pt x="140" y="71"/>
                    <a:pt x="140" y="63"/>
                  </a:cubicBezTo>
                  <a:cubicBezTo>
                    <a:pt x="140" y="56"/>
                    <a:pt x="146" y="49"/>
                    <a:pt x="154" y="49"/>
                  </a:cubicBezTo>
                  <a:moveTo>
                    <a:pt x="36" y="77"/>
                  </a:moveTo>
                  <a:cubicBezTo>
                    <a:pt x="28" y="77"/>
                    <a:pt x="22" y="71"/>
                    <a:pt x="22" y="63"/>
                  </a:cubicBezTo>
                  <a:cubicBezTo>
                    <a:pt x="22" y="56"/>
                    <a:pt x="28" y="49"/>
                    <a:pt x="36" y="49"/>
                  </a:cubicBezTo>
                  <a:cubicBezTo>
                    <a:pt x="44" y="49"/>
                    <a:pt x="50" y="56"/>
                    <a:pt x="50" y="63"/>
                  </a:cubicBezTo>
                  <a:cubicBezTo>
                    <a:pt x="50" y="71"/>
                    <a:pt x="44" y="77"/>
                    <a:pt x="36" y="77"/>
                  </a:cubicBezTo>
                  <a:moveTo>
                    <a:pt x="75" y="77"/>
                  </a:moveTo>
                  <a:cubicBezTo>
                    <a:pt x="67" y="77"/>
                    <a:pt x="61" y="71"/>
                    <a:pt x="61" y="63"/>
                  </a:cubicBezTo>
                  <a:cubicBezTo>
                    <a:pt x="61" y="56"/>
                    <a:pt x="67" y="49"/>
                    <a:pt x="75" y="49"/>
                  </a:cubicBezTo>
                  <a:cubicBezTo>
                    <a:pt x="83" y="49"/>
                    <a:pt x="89" y="56"/>
                    <a:pt x="89" y="63"/>
                  </a:cubicBezTo>
                  <a:cubicBezTo>
                    <a:pt x="89" y="71"/>
                    <a:pt x="83" y="77"/>
                    <a:pt x="75" y="77"/>
                  </a:cubicBezTo>
                  <a:moveTo>
                    <a:pt x="115" y="77"/>
                  </a:moveTo>
                  <a:cubicBezTo>
                    <a:pt x="107" y="77"/>
                    <a:pt x="100" y="71"/>
                    <a:pt x="100" y="63"/>
                  </a:cubicBezTo>
                  <a:cubicBezTo>
                    <a:pt x="100" y="56"/>
                    <a:pt x="107" y="49"/>
                    <a:pt x="115" y="49"/>
                  </a:cubicBezTo>
                  <a:cubicBezTo>
                    <a:pt x="115" y="49"/>
                    <a:pt x="115" y="49"/>
                    <a:pt x="115" y="49"/>
                  </a:cubicBezTo>
                  <a:cubicBezTo>
                    <a:pt x="123" y="50"/>
                    <a:pt x="129" y="56"/>
                    <a:pt x="129" y="63"/>
                  </a:cubicBezTo>
                  <a:cubicBezTo>
                    <a:pt x="129" y="71"/>
                    <a:pt x="123" y="77"/>
                    <a:pt x="115" y="77"/>
                  </a:cubicBezTo>
                  <a:cubicBezTo>
                    <a:pt x="115" y="77"/>
                    <a:pt x="115" y="77"/>
                    <a:pt x="115" y="7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9" name="组合 101"/>
          <p:cNvGrpSpPr>
            <a:grpSpLocks/>
          </p:cNvGrpSpPr>
          <p:nvPr userDrawn="1"/>
        </p:nvGrpSpPr>
        <p:grpSpPr bwMode="auto">
          <a:xfrm>
            <a:off x="1776413" y="2657475"/>
            <a:ext cx="409575" cy="412750"/>
            <a:chOff x="1824505" y="2549841"/>
            <a:chExt cx="410336" cy="412522"/>
          </a:xfrm>
        </p:grpSpPr>
        <p:sp>
          <p:nvSpPr>
            <p:cNvPr id="100" name="Oval 52"/>
            <p:cNvSpPr>
              <a:spLocks noChangeArrowheads="1"/>
            </p:cNvSpPr>
            <p:nvPr userDrawn="1"/>
          </p:nvSpPr>
          <p:spPr bwMode="auto">
            <a:xfrm>
              <a:off x="1824505" y="2549841"/>
              <a:ext cx="410336" cy="412522"/>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01" name="Rectangle 53"/>
            <p:cNvSpPr>
              <a:spLocks noChangeArrowheads="1"/>
            </p:cNvSpPr>
            <p:nvPr userDrawn="1"/>
          </p:nvSpPr>
          <p:spPr bwMode="auto">
            <a:xfrm>
              <a:off x="2064292" y="2664269"/>
              <a:ext cx="46645" cy="204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02" name="Freeform 54"/>
            <p:cNvSpPr>
              <a:spLocks noEditPoints="1"/>
            </p:cNvSpPr>
            <p:nvPr userDrawn="1"/>
          </p:nvSpPr>
          <p:spPr bwMode="auto">
            <a:xfrm>
              <a:off x="1893744" y="2691236"/>
              <a:ext cx="244889" cy="179294"/>
            </a:xfrm>
            <a:custGeom>
              <a:avLst/>
              <a:gdLst>
                <a:gd name="T0" fmla="*/ 0 w 142"/>
                <a:gd name="T1" fmla="*/ 179294 h 104"/>
                <a:gd name="T2" fmla="*/ 244889 w 142"/>
                <a:gd name="T3" fmla="*/ 179294 h 104"/>
                <a:gd name="T4" fmla="*/ 244889 w 142"/>
                <a:gd name="T5" fmla="*/ 0 h 104"/>
                <a:gd name="T6" fmla="*/ 0 w 142"/>
                <a:gd name="T7" fmla="*/ 0 h 104"/>
                <a:gd name="T8" fmla="*/ 0 w 142"/>
                <a:gd name="T9" fmla="*/ 179294 h 104"/>
                <a:gd name="T10" fmla="*/ 169008 w 142"/>
                <a:gd name="T11" fmla="*/ 18964 h 104"/>
                <a:gd name="T12" fmla="*/ 219020 w 142"/>
                <a:gd name="T13" fmla="*/ 18964 h 104"/>
                <a:gd name="T14" fmla="*/ 219020 w 142"/>
                <a:gd name="T15" fmla="*/ 49995 h 104"/>
                <a:gd name="T16" fmla="*/ 169008 w 142"/>
                <a:gd name="T17" fmla="*/ 49995 h 104"/>
                <a:gd name="T18" fmla="*/ 169008 w 142"/>
                <a:gd name="T19" fmla="*/ 18964 h 104"/>
                <a:gd name="T20" fmla="*/ 20695 w 142"/>
                <a:gd name="T21" fmla="*/ 89647 h 104"/>
                <a:gd name="T22" fmla="*/ 22419 w 142"/>
                <a:gd name="T23" fmla="*/ 82751 h 104"/>
                <a:gd name="T24" fmla="*/ 22419 w 142"/>
                <a:gd name="T25" fmla="*/ 75855 h 104"/>
                <a:gd name="T26" fmla="*/ 27593 w 142"/>
                <a:gd name="T27" fmla="*/ 62063 h 104"/>
                <a:gd name="T28" fmla="*/ 29318 w 142"/>
                <a:gd name="T29" fmla="*/ 55167 h 104"/>
                <a:gd name="T30" fmla="*/ 32767 w 142"/>
                <a:gd name="T31" fmla="*/ 49995 h 104"/>
                <a:gd name="T32" fmla="*/ 37941 w 142"/>
                <a:gd name="T33" fmla="*/ 44824 h 104"/>
                <a:gd name="T34" fmla="*/ 41390 w 142"/>
                <a:gd name="T35" fmla="*/ 41376 h 104"/>
                <a:gd name="T36" fmla="*/ 91402 w 142"/>
                <a:gd name="T37" fmla="*/ 18964 h 104"/>
                <a:gd name="T38" fmla="*/ 143139 w 142"/>
                <a:gd name="T39" fmla="*/ 41376 h 104"/>
                <a:gd name="T40" fmla="*/ 150038 w 142"/>
                <a:gd name="T41" fmla="*/ 49995 h 104"/>
                <a:gd name="T42" fmla="*/ 153487 w 142"/>
                <a:gd name="T43" fmla="*/ 55167 h 104"/>
                <a:gd name="T44" fmla="*/ 156936 w 142"/>
                <a:gd name="T45" fmla="*/ 62063 h 104"/>
                <a:gd name="T46" fmla="*/ 160385 w 142"/>
                <a:gd name="T47" fmla="*/ 75855 h 104"/>
                <a:gd name="T48" fmla="*/ 162110 w 142"/>
                <a:gd name="T49" fmla="*/ 82751 h 104"/>
                <a:gd name="T50" fmla="*/ 162110 w 142"/>
                <a:gd name="T51" fmla="*/ 89647 h 104"/>
                <a:gd name="T52" fmla="*/ 156936 w 142"/>
                <a:gd name="T53" fmla="*/ 113783 h 104"/>
                <a:gd name="T54" fmla="*/ 150038 w 142"/>
                <a:gd name="T55" fmla="*/ 129299 h 104"/>
                <a:gd name="T56" fmla="*/ 143139 w 142"/>
                <a:gd name="T57" fmla="*/ 136194 h 104"/>
                <a:gd name="T58" fmla="*/ 91402 w 142"/>
                <a:gd name="T59" fmla="*/ 160330 h 104"/>
                <a:gd name="T60" fmla="*/ 70707 w 142"/>
                <a:gd name="T61" fmla="*/ 156882 h 104"/>
                <a:gd name="T62" fmla="*/ 55186 w 142"/>
                <a:gd name="T63" fmla="*/ 149986 h 104"/>
                <a:gd name="T64" fmla="*/ 50013 w 142"/>
                <a:gd name="T65" fmla="*/ 146538 h 104"/>
                <a:gd name="T66" fmla="*/ 46563 w 142"/>
                <a:gd name="T67" fmla="*/ 143090 h 104"/>
                <a:gd name="T68" fmla="*/ 41390 w 142"/>
                <a:gd name="T69" fmla="*/ 139642 h 104"/>
                <a:gd name="T70" fmla="*/ 37941 w 142"/>
                <a:gd name="T71" fmla="*/ 134471 h 104"/>
                <a:gd name="T72" fmla="*/ 36216 w 142"/>
                <a:gd name="T73" fmla="*/ 132747 h 104"/>
                <a:gd name="T74" fmla="*/ 32767 w 142"/>
                <a:gd name="T75" fmla="*/ 129299 h 104"/>
                <a:gd name="T76" fmla="*/ 29318 w 142"/>
                <a:gd name="T77" fmla="*/ 122403 h 104"/>
                <a:gd name="T78" fmla="*/ 25869 w 142"/>
                <a:gd name="T79" fmla="*/ 113783 h 104"/>
                <a:gd name="T80" fmla="*/ 20695 w 142"/>
                <a:gd name="T81" fmla="*/ 89647 h 1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2" h="104">
                  <a:moveTo>
                    <a:pt x="0" y="104"/>
                  </a:moveTo>
                  <a:cubicBezTo>
                    <a:pt x="142" y="104"/>
                    <a:pt x="142" y="104"/>
                    <a:pt x="142" y="104"/>
                  </a:cubicBezTo>
                  <a:cubicBezTo>
                    <a:pt x="142" y="0"/>
                    <a:pt x="142" y="0"/>
                    <a:pt x="142" y="0"/>
                  </a:cubicBezTo>
                  <a:cubicBezTo>
                    <a:pt x="0" y="0"/>
                    <a:pt x="0" y="0"/>
                    <a:pt x="0" y="0"/>
                  </a:cubicBezTo>
                  <a:lnTo>
                    <a:pt x="0" y="104"/>
                  </a:lnTo>
                  <a:close/>
                  <a:moveTo>
                    <a:pt x="98" y="11"/>
                  </a:moveTo>
                  <a:cubicBezTo>
                    <a:pt x="127" y="11"/>
                    <a:pt x="127" y="11"/>
                    <a:pt x="127" y="11"/>
                  </a:cubicBezTo>
                  <a:cubicBezTo>
                    <a:pt x="127" y="29"/>
                    <a:pt x="127" y="29"/>
                    <a:pt x="127" y="29"/>
                  </a:cubicBezTo>
                  <a:cubicBezTo>
                    <a:pt x="98" y="29"/>
                    <a:pt x="98" y="29"/>
                    <a:pt x="98" y="29"/>
                  </a:cubicBezTo>
                  <a:lnTo>
                    <a:pt x="98" y="11"/>
                  </a:lnTo>
                  <a:close/>
                  <a:moveTo>
                    <a:pt x="12" y="52"/>
                  </a:moveTo>
                  <a:cubicBezTo>
                    <a:pt x="12" y="50"/>
                    <a:pt x="13" y="49"/>
                    <a:pt x="13" y="48"/>
                  </a:cubicBezTo>
                  <a:cubicBezTo>
                    <a:pt x="13" y="46"/>
                    <a:pt x="13" y="45"/>
                    <a:pt x="13" y="44"/>
                  </a:cubicBezTo>
                  <a:cubicBezTo>
                    <a:pt x="14" y="41"/>
                    <a:pt x="15" y="38"/>
                    <a:pt x="16" y="36"/>
                  </a:cubicBezTo>
                  <a:cubicBezTo>
                    <a:pt x="16" y="35"/>
                    <a:pt x="17" y="34"/>
                    <a:pt x="17" y="32"/>
                  </a:cubicBezTo>
                  <a:cubicBezTo>
                    <a:pt x="18" y="31"/>
                    <a:pt x="19" y="30"/>
                    <a:pt x="19" y="29"/>
                  </a:cubicBezTo>
                  <a:cubicBezTo>
                    <a:pt x="20" y="28"/>
                    <a:pt x="21" y="27"/>
                    <a:pt x="22" y="26"/>
                  </a:cubicBezTo>
                  <a:cubicBezTo>
                    <a:pt x="22" y="25"/>
                    <a:pt x="23" y="24"/>
                    <a:pt x="24" y="24"/>
                  </a:cubicBezTo>
                  <a:cubicBezTo>
                    <a:pt x="31" y="16"/>
                    <a:pt x="42" y="11"/>
                    <a:pt x="53" y="11"/>
                  </a:cubicBezTo>
                  <a:cubicBezTo>
                    <a:pt x="65" y="11"/>
                    <a:pt x="76" y="16"/>
                    <a:pt x="83" y="24"/>
                  </a:cubicBezTo>
                  <a:cubicBezTo>
                    <a:pt x="85" y="26"/>
                    <a:pt x="86" y="27"/>
                    <a:pt x="87" y="29"/>
                  </a:cubicBezTo>
                  <a:cubicBezTo>
                    <a:pt x="88" y="30"/>
                    <a:pt x="88" y="31"/>
                    <a:pt x="89" y="32"/>
                  </a:cubicBezTo>
                  <a:cubicBezTo>
                    <a:pt x="90" y="34"/>
                    <a:pt x="90" y="35"/>
                    <a:pt x="91" y="36"/>
                  </a:cubicBezTo>
                  <a:cubicBezTo>
                    <a:pt x="92" y="38"/>
                    <a:pt x="93" y="41"/>
                    <a:pt x="93" y="44"/>
                  </a:cubicBezTo>
                  <a:cubicBezTo>
                    <a:pt x="93" y="45"/>
                    <a:pt x="94" y="46"/>
                    <a:pt x="94" y="48"/>
                  </a:cubicBezTo>
                  <a:cubicBezTo>
                    <a:pt x="94" y="49"/>
                    <a:pt x="94" y="50"/>
                    <a:pt x="94" y="52"/>
                  </a:cubicBezTo>
                  <a:cubicBezTo>
                    <a:pt x="94" y="57"/>
                    <a:pt x="93" y="62"/>
                    <a:pt x="91" y="66"/>
                  </a:cubicBezTo>
                  <a:cubicBezTo>
                    <a:pt x="90" y="69"/>
                    <a:pt x="89" y="72"/>
                    <a:pt x="87" y="75"/>
                  </a:cubicBezTo>
                  <a:cubicBezTo>
                    <a:pt x="86" y="76"/>
                    <a:pt x="85" y="78"/>
                    <a:pt x="83" y="79"/>
                  </a:cubicBezTo>
                  <a:cubicBezTo>
                    <a:pt x="76" y="87"/>
                    <a:pt x="65" y="93"/>
                    <a:pt x="53" y="93"/>
                  </a:cubicBezTo>
                  <a:cubicBezTo>
                    <a:pt x="49" y="93"/>
                    <a:pt x="45" y="92"/>
                    <a:pt x="41" y="91"/>
                  </a:cubicBezTo>
                  <a:cubicBezTo>
                    <a:pt x="38" y="90"/>
                    <a:pt x="35" y="88"/>
                    <a:pt x="32" y="87"/>
                  </a:cubicBezTo>
                  <a:cubicBezTo>
                    <a:pt x="31" y="86"/>
                    <a:pt x="30" y="85"/>
                    <a:pt x="29" y="85"/>
                  </a:cubicBezTo>
                  <a:cubicBezTo>
                    <a:pt x="28" y="84"/>
                    <a:pt x="28" y="84"/>
                    <a:pt x="27" y="83"/>
                  </a:cubicBezTo>
                  <a:cubicBezTo>
                    <a:pt x="26" y="82"/>
                    <a:pt x="25" y="82"/>
                    <a:pt x="24" y="81"/>
                  </a:cubicBezTo>
                  <a:cubicBezTo>
                    <a:pt x="24" y="80"/>
                    <a:pt x="23" y="79"/>
                    <a:pt x="22" y="78"/>
                  </a:cubicBezTo>
                  <a:cubicBezTo>
                    <a:pt x="22" y="78"/>
                    <a:pt x="21" y="77"/>
                    <a:pt x="21" y="77"/>
                  </a:cubicBezTo>
                  <a:cubicBezTo>
                    <a:pt x="20" y="76"/>
                    <a:pt x="20" y="75"/>
                    <a:pt x="19" y="75"/>
                  </a:cubicBezTo>
                  <a:cubicBezTo>
                    <a:pt x="19" y="74"/>
                    <a:pt x="18" y="72"/>
                    <a:pt x="17" y="71"/>
                  </a:cubicBezTo>
                  <a:cubicBezTo>
                    <a:pt x="16" y="70"/>
                    <a:pt x="16" y="68"/>
                    <a:pt x="15" y="66"/>
                  </a:cubicBezTo>
                  <a:cubicBezTo>
                    <a:pt x="13" y="62"/>
                    <a:pt x="12" y="57"/>
                    <a:pt x="12" y="5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Oval 55"/>
            <p:cNvSpPr>
              <a:spLocks noChangeArrowheads="1"/>
            </p:cNvSpPr>
            <p:nvPr userDrawn="1"/>
          </p:nvSpPr>
          <p:spPr bwMode="auto">
            <a:xfrm>
              <a:off x="1935288" y="2729135"/>
              <a:ext cx="101308" cy="1020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grpSp>
      <p:sp>
        <p:nvSpPr>
          <p:cNvPr id="104" name="Oval 56"/>
          <p:cNvSpPr>
            <a:spLocks noChangeArrowheads="1"/>
          </p:cNvSpPr>
          <p:nvPr userDrawn="1"/>
        </p:nvSpPr>
        <p:spPr bwMode="auto">
          <a:xfrm>
            <a:off x="1323975" y="776288"/>
            <a:ext cx="590550" cy="590550"/>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grpSp>
        <p:nvGrpSpPr>
          <p:cNvPr id="105" name="组合 107"/>
          <p:cNvGrpSpPr>
            <a:grpSpLocks/>
          </p:cNvGrpSpPr>
          <p:nvPr userDrawn="1"/>
        </p:nvGrpSpPr>
        <p:grpSpPr bwMode="auto">
          <a:xfrm>
            <a:off x="1408113" y="954088"/>
            <a:ext cx="428625" cy="309562"/>
            <a:chOff x="2514964" y="2144793"/>
            <a:chExt cx="429286" cy="310484"/>
          </a:xfrm>
        </p:grpSpPr>
        <p:sp>
          <p:nvSpPr>
            <p:cNvPr id="106" name="Freeform 57"/>
            <p:cNvSpPr>
              <a:spLocks/>
            </p:cNvSpPr>
            <p:nvPr/>
          </p:nvSpPr>
          <p:spPr bwMode="auto">
            <a:xfrm>
              <a:off x="2638867" y="2340121"/>
              <a:ext cx="88189" cy="39357"/>
            </a:xfrm>
            <a:custGeom>
              <a:avLst/>
              <a:gdLst>
                <a:gd name="T0" fmla="*/ 84545 w 121"/>
                <a:gd name="T1" fmla="*/ 39357 h 54"/>
                <a:gd name="T2" fmla="*/ 88189 w 121"/>
                <a:gd name="T3" fmla="*/ 0 h 54"/>
                <a:gd name="T4" fmla="*/ 0 w 121"/>
                <a:gd name="T5" fmla="*/ 0 h 54"/>
                <a:gd name="T6" fmla="*/ 3644 w 121"/>
                <a:gd name="T7" fmla="*/ 39357 h 54"/>
                <a:gd name="T8" fmla="*/ 84545 w 121"/>
                <a:gd name="T9" fmla="*/ 39357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54">
                  <a:moveTo>
                    <a:pt x="116" y="54"/>
                  </a:moveTo>
                  <a:lnTo>
                    <a:pt x="121" y="0"/>
                  </a:lnTo>
                  <a:lnTo>
                    <a:pt x="0" y="0"/>
                  </a:lnTo>
                  <a:lnTo>
                    <a:pt x="5" y="54"/>
                  </a:lnTo>
                  <a:lnTo>
                    <a:pt x="116" y="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Freeform 58"/>
            <p:cNvSpPr>
              <a:spLocks/>
            </p:cNvSpPr>
            <p:nvPr/>
          </p:nvSpPr>
          <p:spPr bwMode="auto">
            <a:xfrm>
              <a:off x="2740904" y="2262136"/>
              <a:ext cx="96207" cy="65595"/>
            </a:xfrm>
            <a:custGeom>
              <a:avLst/>
              <a:gdLst>
                <a:gd name="T0" fmla="*/ 0 w 132"/>
                <a:gd name="T1" fmla="*/ 65595 h 90"/>
                <a:gd name="T2" fmla="*/ 79444 w 132"/>
                <a:gd name="T3" fmla="*/ 65595 h 90"/>
                <a:gd name="T4" fmla="*/ 96207 w 132"/>
                <a:gd name="T5" fmla="*/ 0 h 90"/>
                <a:gd name="T6" fmla="*/ 5102 w 132"/>
                <a:gd name="T7" fmla="*/ 0 h 90"/>
                <a:gd name="T8" fmla="*/ 0 w 132"/>
                <a:gd name="T9" fmla="*/ 65595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90">
                  <a:moveTo>
                    <a:pt x="0" y="90"/>
                  </a:moveTo>
                  <a:lnTo>
                    <a:pt x="109" y="90"/>
                  </a:lnTo>
                  <a:lnTo>
                    <a:pt x="132" y="0"/>
                  </a:lnTo>
                  <a:lnTo>
                    <a:pt x="7" y="0"/>
                  </a:lnTo>
                  <a:lnTo>
                    <a:pt x="0"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 name="Freeform 59"/>
            <p:cNvSpPr>
              <a:spLocks/>
            </p:cNvSpPr>
            <p:nvPr/>
          </p:nvSpPr>
          <p:spPr bwMode="auto">
            <a:xfrm>
              <a:off x="2549219" y="2340121"/>
              <a:ext cx="80901" cy="39357"/>
            </a:xfrm>
            <a:custGeom>
              <a:avLst/>
              <a:gdLst>
                <a:gd name="T0" fmla="*/ 0 w 111"/>
                <a:gd name="T1" fmla="*/ 0 h 54"/>
                <a:gd name="T2" fmla="*/ 8746 w 111"/>
                <a:gd name="T3" fmla="*/ 39357 h 54"/>
                <a:gd name="T4" fmla="*/ 80901 w 111"/>
                <a:gd name="T5" fmla="*/ 39357 h 54"/>
                <a:gd name="T6" fmla="*/ 77986 w 111"/>
                <a:gd name="T7" fmla="*/ 0 h 54"/>
                <a:gd name="T8" fmla="*/ 0 w 111"/>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54">
                  <a:moveTo>
                    <a:pt x="0" y="0"/>
                  </a:moveTo>
                  <a:lnTo>
                    <a:pt x="12" y="54"/>
                  </a:lnTo>
                  <a:lnTo>
                    <a:pt x="111" y="54"/>
                  </a:lnTo>
                  <a:lnTo>
                    <a:pt x="10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60"/>
            <p:cNvSpPr>
              <a:spLocks/>
            </p:cNvSpPr>
            <p:nvPr/>
          </p:nvSpPr>
          <p:spPr bwMode="auto">
            <a:xfrm>
              <a:off x="2735802" y="2340121"/>
              <a:ext cx="80901" cy="39357"/>
            </a:xfrm>
            <a:custGeom>
              <a:avLst/>
              <a:gdLst>
                <a:gd name="T0" fmla="*/ 80901 w 111"/>
                <a:gd name="T1" fmla="*/ 0 h 54"/>
                <a:gd name="T2" fmla="*/ 2915 w 111"/>
                <a:gd name="T3" fmla="*/ 0 h 54"/>
                <a:gd name="T4" fmla="*/ 0 w 111"/>
                <a:gd name="T5" fmla="*/ 39357 h 54"/>
                <a:gd name="T6" fmla="*/ 70697 w 111"/>
                <a:gd name="T7" fmla="*/ 39357 h 54"/>
                <a:gd name="T8" fmla="*/ 80901 w 111"/>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54">
                  <a:moveTo>
                    <a:pt x="111" y="0"/>
                  </a:moveTo>
                  <a:lnTo>
                    <a:pt x="4" y="0"/>
                  </a:lnTo>
                  <a:lnTo>
                    <a:pt x="0" y="54"/>
                  </a:lnTo>
                  <a:lnTo>
                    <a:pt x="97" y="54"/>
                  </a:lnTo>
                  <a:lnTo>
                    <a:pt x="1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61"/>
            <p:cNvSpPr>
              <a:spLocks/>
            </p:cNvSpPr>
            <p:nvPr/>
          </p:nvSpPr>
          <p:spPr bwMode="auto">
            <a:xfrm>
              <a:off x="2746006" y="2144793"/>
              <a:ext cx="198244" cy="105681"/>
            </a:xfrm>
            <a:custGeom>
              <a:avLst/>
              <a:gdLst>
                <a:gd name="T0" fmla="*/ 134461 w 115"/>
                <a:gd name="T1" fmla="*/ 0 h 61"/>
                <a:gd name="T2" fmla="*/ 124118 w 115"/>
                <a:gd name="T3" fmla="*/ 3465 h 61"/>
                <a:gd name="T4" fmla="*/ 120670 w 115"/>
                <a:gd name="T5" fmla="*/ 6930 h 61"/>
                <a:gd name="T6" fmla="*/ 68954 w 115"/>
                <a:gd name="T7" fmla="*/ 58904 h 61"/>
                <a:gd name="T8" fmla="*/ 65507 w 115"/>
                <a:gd name="T9" fmla="*/ 64102 h 61"/>
                <a:gd name="T10" fmla="*/ 3448 w 115"/>
                <a:gd name="T11" fmla="*/ 64102 h 61"/>
                <a:gd name="T12" fmla="*/ 0 w 115"/>
                <a:gd name="T13" fmla="*/ 105681 h 61"/>
                <a:gd name="T14" fmla="*/ 94812 w 115"/>
                <a:gd name="T15" fmla="*/ 105681 h 61"/>
                <a:gd name="T16" fmla="*/ 101708 w 115"/>
                <a:gd name="T17" fmla="*/ 79694 h 61"/>
                <a:gd name="T18" fmla="*/ 141357 w 115"/>
                <a:gd name="T19" fmla="*/ 39847 h 61"/>
                <a:gd name="T20" fmla="*/ 174110 w 115"/>
                <a:gd name="T21" fmla="*/ 39847 h 61"/>
                <a:gd name="T22" fmla="*/ 174110 w 115"/>
                <a:gd name="T23" fmla="*/ 0 h 61"/>
                <a:gd name="T24" fmla="*/ 134461 w 115"/>
                <a:gd name="T25" fmla="*/ 0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 h="61">
                  <a:moveTo>
                    <a:pt x="78" y="0"/>
                  </a:moveTo>
                  <a:cubicBezTo>
                    <a:pt x="76" y="0"/>
                    <a:pt x="74" y="1"/>
                    <a:pt x="72" y="2"/>
                  </a:cubicBezTo>
                  <a:cubicBezTo>
                    <a:pt x="71" y="3"/>
                    <a:pt x="71" y="3"/>
                    <a:pt x="70" y="4"/>
                  </a:cubicBezTo>
                  <a:cubicBezTo>
                    <a:pt x="60" y="14"/>
                    <a:pt x="50" y="24"/>
                    <a:pt x="40" y="34"/>
                  </a:cubicBezTo>
                  <a:cubicBezTo>
                    <a:pt x="39" y="35"/>
                    <a:pt x="39" y="36"/>
                    <a:pt x="38" y="37"/>
                  </a:cubicBezTo>
                  <a:cubicBezTo>
                    <a:pt x="2" y="37"/>
                    <a:pt x="2" y="37"/>
                    <a:pt x="2" y="37"/>
                  </a:cubicBezTo>
                  <a:cubicBezTo>
                    <a:pt x="0" y="61"/>
                    <a:pt x="0" y="61"/>
                    <a:pt x="0" y="61"/>
                  </a:cubicBezTo>
                  <a:cubicBezTo>
                    <a:pt x="55" y="61"/>
                    <a:pt x="55" y="61"/>
                    <a:pt x="55" y="61"/>
                  </a:cubicBezTo>
                  <a:cubicBezTo>
                    <a:pt x="59" y="46"/>
                    <a:pt x="59" y="46"/>
                    <a:pt x="59" y="46"/>
                  </a:cubicBezTo>
                  <a:cubicBezTo>
                    <a:pt x="67" y="38"/>
                    <a:pt x="75" y="30"/>
                    <a:pt x="82" y="23"/>
                  </a:cubicBezTo>
                  <a:cubicBezTo>
                    <a:pt x="101" y="23"/>
                    <a:pt x="101" y="23"/>
                    <a:pt x="101" y="23"/>
                  </a:cubicBezTo>
                  <a:cubicBezTo>
                    <a:pt x="115" y="23"/>
                    <a:pt x="115" y="0"/>
                    <a:pt x="101" y="0"/>
                  </a:cubicBezTo>
                  <a:lnTo>
                    <a:pt x="7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Freeform 62"/>
            <p:cNvSpPr>
              <a:spLocks/>
            </p:cNvSpPr>
            <p:nvPr/>
          </p:nvSpPr>
          <p:spPr bwMode="auto">
            <a:xfrm>
              <a:off x="2628663" y="2208930"/>
              <a:ext cx="108596" cy="41544"/>
            </a:xfrm>
            <a:custGeom>
              <a:avLst/>
              <a:gdLst>
                <a:gd name="T0" fmla="*/ 3644 w 149"/>
                <a:gd name="T1" fmla="*/ 41544 h 57"/>
                <a:gd name="T2" fmla="*/ 104952 w 149"/>
                <a:gd name="T3" fmla="*/ 41544 h 57"/>
                <a:gd name="T4" fmla="*/ 108596 w 149"/>
                <a:gd name="T5" fmla="*/ 0 h 57"/>
                <a:gd name="T6" fmla="*/ 0 w 149"/>
                <a:gd name="T7" fmla="*/ 0 h 57"/>
                <a:gd name="T8" fmla="*/ 3644 w 149"/>
                <a:gd name="T9" fmla="*/ 41544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57">
                  <a:moveTo>
                    <a:pt x="5" y="57"/>
                  </a:moveTo>
                  <a:lnTo>
                    <a:pt x="144" y="57"/>
                  </a:lnTo>
                  <a:lnTo>
                    <a:pt x="149" y="0"/>
                  </a:lnTo>
                  <a:lnTo>
                    <a:pt x="0" y="0"/>
                  </a:lnTo>
                  <a:lnTo>
                    <a:pt x="5"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 name="Freeform 63"/>
            <p:cNvSpPr>
              <a:spLocks/>
            </p:cNvSpPr>
            <p:nvPr/>
          </p:nvSpPr>
          <p:spPr bwMode="auto">
            <a:xfrm>
              <a:off x="2528812" y="2262136"/>
              <a:ext cx="96207" cy="65595"/>
            </a:xfrm>
            <a:custGeom>
              <a:avLst/>
              <a:gdLst>
                <a:gd name="T0" fmla="*/ 96207 w 132"/>
                <a:gd name="T1" fmla="*/ 65595 h 90"/>
                <a:gd name="T2" fmla="*/ 91105 w 132"/>
                <a:gd name="T3" fmla="*/ 0 h 90"/>
                <a:gd name="T4" fmla="*/ 0 w 132"/>
                <a:gd name="T5" fmla="*/ 0 h 90"/>
                <a:gd name="T6" fmla="*/ 17492 w 132"/>
                <a:gd name="T7" fmla="*/ 65595 h 90"/>
                <a:gd name="T8" fmla="*/ 96207 w 132"/>
                <a:gd name="T9" fmla="*/ 65595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90">
                  <a:moveTo>
                    <a:pt x="132" y="90"/>
                  </a:moveTo>
                  <a:lnTo>
                    <a:pt x="125" y="0"/>
                  </a:lnTo>
                  <a:lnTo>
                    <a:pt x="0" y="0"/>
                  </a:lnTo>
                  <a:lnTo>
                    <a:pt x="24" y="90"/>
                  </a:lnTo>
                  <a:lnTo>
                    <a:pt x="132"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64"/>
            <p:cNvSpPr>
              <a:spLocks/>
            </p:cNvSpPr>
            <p:nvPr/>
          </p:nvSpPr>
          <p:spPr bwMode="auto">
            <a:xfrm>
              <a:off x="2514964" y="2208930"/>
              <a:ext cx="103495" cy="41544"/>
            </a:xfrm>
            <a:custGeom>
              <a:avLst/>
              <a:gdLst>
                <a:gd name="T0" fmla="*/ 0 w 142"/>
                <a:gd name="T1" fmla="*/ 0 h 57"/>
                <a:gd name="T2" fmla="*/ 10204 w 142"/>
                <a:gd name="T3" fmla="*/ 41544 h 57"/>
                <a:gd name="T4" fmla="*/ 103495 w 142"/>
                <a:gd name="T5" fmla="*/ 41544 h 57"/>
                <a:gd name="T6" fmla="*/ 99851 w 142"/>
                <a:gd name="T7" fmla="*/ 0 h 57"/>
                <a:gd name="T8" fmla="*/ 0 w 142"/>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57">
                  <a:moveTo>
                    <a:pt x="0" y="0"/>
                  </a:moveTo>
                  <a:lnTo>
                    <a:pt x="14" y="57"/>
                  </a:lnTo>
                  <a:lnTo>
                    <a:pt x="142" y="57"/>
                  </a:lnTo>
                  <a:lnTo>
                    <a:pt x="13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65"/>
            <p:cNvSpPr>
              <a:spLocks/>
            </p:cNvSpPr>
            <p:nvPr/>
          </p:nvSpPr>
          <p:spPr bwMode="auto">
            <a:xfrm>
              <a:off x="2632307" y="2262136"/>
              <a:ext cx="101308" cy="65595"/>
            </a:xfrm>
            <a:custGeom>
              <a:avLst/>
              <a:gdLst>
                <a:gd name="T0" fmla="*/ 101308 w 139"/>
                <a:gd name="T1" fmla="*/ 0 h 90"/>
                <a:gd name="T2" fmla="*/ 0 w 139"/>
                <a:gd name="T3" fmla="*/ 0 h 90"/>
                <a:gd name="T4" fmla="*/ 5102 w 139"/>
                <a:gd name="T5" fmla="*/ 65595 h 90"/>
                <a:gd name="T6" fmla="*/ 96206 w 139"/>
                <a:gd name="T7" fmla="*/ 65595 h 90"/>
                <a:gd name="T8" fmla="*/ 101308 w 139"/>
                <a:gd name="T9" fmla="*/ 0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90">
                  <a:moveTo>
                    <a:pt x="139" y="0"/>
                  </a:moveTo>
                  <a:lnTo>
                    <a:pt x="0" y="0"/>
                  </a:lnTo>
                  <a:lnTo>
                    <a:pt x="7" y="90"/>
                  </a:lnTo>
                  <a:lnTo>
                    <a:pt x="132" y="90"/>
                  </a:lnTo>
                  <a:lnTo>
                    <a:pt x="1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Oval 66"/>
            <p:cNvSpPr>
              <a:spLocks noChangeArrowheads="1"/>
            </p:cNvSpPr>
            <p:nvPr/>
          </p:nvSpPr>
          <p:spPr bwMode="auto">
            <a:xfrm>
              <a:off x="2563067" y="2389682"/>
              <a:ext cx="65595" cy="6559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16" name="Oval 67"/>
            <p:cNvSpPr>
              <a:spLocks noChangeArrowheads="1"/>
            </p:cNvSpPr>
            <p:nvPr/>
          </p:nvSpPr>
          <p:spPr bwMode="auto">
            <a:xfrm>
              <a:off x="2737260" y="2389682"/>
              <a:ext cx="65595" cy="6559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grpSp>
      <p:sp>
        <p:nvSpPr>
          <p:cNvPr id="117" name="Oval 68"/>
          <p:cNvSpPr>
            <a:spLocks noChangeArrowheads="1"/>
          </p:cNvSpPr>
          <p:nvPr userDrawn="1"/>
        </p:nvSpPr>
        <p:spPr bwMode="auto">
          <a:xfrm>
            <a:off x="3359150" y="3529013"/>
            <a:ext cx="608013" cy="606425"/>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18" name="Freeform 69"/>
          <p:cNvSpPr>
            <a:spLocks noEditPoints="1"/>
          </p:cNvSpPr>
          <p:nvPr userDrawn="1"/>
        </p:nvSpPr>
        <p:spPr bwMode="auto">
          <a:xfrm>
            <a:off x="3498850" y="3648075"/>
            <a:ext cx="327025" cy="373063"/>
          </a:xfrm>
          <a:custGeom>
            <a:avLst/>
            <a:gdLst>
              <a:gd name="T0" fmla="*/ 13779 w 190"/>
              <a:gd name="T1" fmla="*/ 313812 h 216"/>
              <a:gd name="T2" fmla="*/ 1722 w 190"/>
              <a:gd name="T3" fmla="*/ 360366 h 216"/>
              <a:gd name="T4" fmla="*/ 20668 w 190"/>
              <a:gd name="T5" fmla="*/ 360366 h 216"/>
              <a:gd name="T6" fmla="*/ 29280 w 190"/>
              <a:gd name="T7" fmla="*/ 327606 h 216"/>
              <a:gd name="T8" fmla="*/ 44781 w 190"/>
              <a:gd name="T9" fmla="*/ 324157 h 216"/>
              <a:gd name="T10" fmla="*/ 44781 w 190"/>
              <a:gd name="T11" fmla="*/ 363815 h 216"/>
              <a:gd name="T12" fmla="*/ 327248 w 190"/>
              <a:gd name="T13" fmla="*/ 363815 h 216"/>
              <a:gd name="T14" fmla="*/ 327248 w 190"/>
              <a:gd name="T15" fmla="*/ 0 h 216"/>
              <a:gd name="T16" fmla="*/ 44781 w 190"/>
              <a:gd name="T17" fmla="*/ 0 h 216"/>
              <a:gd name="T18" fmla="*/ 44781 w 190"/>
              <a:gd name="T19" fmla="*/ 0 h 216"/>
              <a:gd name="T20" fmla="*/ 13779 w 190"/>
              <a:gd name="T21" fmla="*/ 10345 h 216"/>
              <a:gd name="T22" fmla="*/ 1722 w 190"/>
              <a:gd name="T23" fmla="*/ 56900 h 216"/>
              <a:gd name="T24" fmla="*/ 20668 w 190"/>
              <a:gd name="T25" fmla="*/ 56900 h 216"/>
              <a:gd name="T26" fmla="*/ 29280 w 190"/>
              <a:gd name="T27" fmla="*/ 24139 h 216"/>
              <a:gd name="T28" fmla="*/ 44781 w 190"/>
              <a:gd name="T29" fmla="*/ 18967 h 216"/>
              <a:gd name="T30" fmla="*/ 44781 w 190"/>
              <a:gd name="T31" fmla="*/ 75867 h 216"/>
              <a:gd name="T32" fmla="*/ 13779 w 190"/>
              <a:gd name="T33" fmla="*/ 86212 h 216"/>
              <a:gd name="T34" fmla="*/ 1722 w 190"/>
              <a:gd name="T35" fmla="*/ 132767 h 216"/>
              <a:gd name="T36" fmla="*/ 20668 w 190"/>
              <a:gd name="T37" fmla="*/ 132767 h 216"/>
              <a:gd name="T38" fmla="*/ 29280 w 190"/>
              <a:gd name="T39" fmla="*/ 100006 h 216"/>
              <a:gd name="T40" fmla="*/ 44781 w 190"/>
              <a:gd name="T41" fmla="*/ 94833 h 216"/>
              <a:gd name="T42" fmla="*/ 44781 w 190"/>
              <a:gd name="T43" fmla="*/ 151733 h 216"/>
              <a:gd name="T44" fmla="*/ 13779 w 190"/>
              <a:gd name="T45" fmla="*/ 162079 h 216"/>
              <a:gd name="T46" fmla="*/ 1722 w 190"/>
              <a:gd name="T47" fmla="*/ 208633 h 216"/>
              <a:gd name="T48" fmla="*/ 20668 w 190"/>
              <a:gd name="T49" fmla="*/ 208633 h 216"/>
              <a:gd name="T50" fmla="*/ 29280 w 190"/>
              <a:gd name="T51" fmla="*/ 175873 h 216"/>
              <a:gd name="T52" fmla="*/ 44781 w 190"/>
              <a:gd name="T53" fmla="*/ 170700 h 216"/>
              <a:gd name="T54" fmla="*/ 44781 w 190"/>
              <a:gd name="T55" fmla="*/ 227600 h 216"/>
              <a:gd name="T56" fmla="*/ 13779 w 190"/>
              <a:gd name="T57" fmla="*/ 237945 h 216"/>
              <a:gd name="T58" fmla="*/ 1722 w 190"/>
              <a:gd name="T59" fmla="*/ 284500 h 216"/>
              <a:gd name="T60" fmla="*/ 20668 w 190"/>
              <a:gd name="T61" fmla="*/ 284500 h 216"/>
              <a:gd name="T62" fmla="*/ 29280 w 190"/>
              <a:gd name="T63" fmla="*/ 251739 h 216"/>
              <a:gd name="T64" fmla="*/ 44781 w 190"/>
              <a:gd name="T65" fmla="*/ 246566 h 216"/>
              <a:gd name="T66" fmla="*/ 44781 w 190"/>
              <a:gd name="T67" fmla="*/ 303466 h 216"/>
              <a:gd name="T68" fmla="*/ 13779 w 190"/>
              <a:gd name="T69" fmla="*/ 313812 h 216"/>
              <a:gd name="T70" fmla="*/ 110231 w 190"/>
              <a:gd name="T71" fmla="*/ 37933 h 216"/>
              <a:gd name="T72" fmla="*/ 263521 w 190"/>
              <a:gd name="T73" fmla="*/ 37933 h 216"/>
              <a:gd name="T74" fmla="*/ 263521 w 190"/>
              <a:gd name="T75" fmla="*/ 118973 h 216"/>
              <a:gd name="T76" fmla="*/ 110231 w 190"/>
              <a:gd name="T77" fmla="*/ 118973 h 216"/>
              <a:gd name="T78" fmla="*/ 110231 w 190"/>
              <a:gd name="T79" fmla="*/ 37933 h 21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90" h="216">
                <a:moveTo>
                  <a:pt x="8" y="182"/>
                </a:moveTo>
                <a:cubicBezTo>
                  <a:pt x="1" y="189"/>
                  <a:pt x="0" y="199"/>
                  <a:pt x="1" y="209"/>
                </a:cubicBezTo>
                <a:cubicBezTo>
                  <a:pt x="1" y="216"/>
                  <a:pt x="13" y="216"/>
                  <a:pt x="12" y="209"/>
                </a:cubicBezTo>
                <a:cubicBezTo>
                  <a:pt x="12" y="203"/>
                  <a:pt x="11" y="194"/>
                  <a:pt x="17" y="190"/>
                </a:cubicBezTo>
                <a:cubicBezTo>
                  <a:pt x="20" y="188"/>
                  <a:pt x="23" y="188"/>
                  <a:pt x="26" y="188"/>
                </a:cubicBezTo>
                <a:cubicBezTo>
                  <a:pt x="26" y="211"/>
                  <a:pt x="26" y="211"/>
                  <a:pt x="26" y="211"/>
                </a:cubicBezTo>
                <a:cubicBezTo>
                  <a:pt x="190" y="211"/>
                  <a:pt x="190" y="211"/>
                  <a:pt x="190" y="211"/>
                </a:cubicBezTo>
                <a:cubicBezTo>
                  <a:pt x="190" y="0"/>
                  <a:pt x="190" y="0"/>
                  <a:pt x="190" y="0"/>
                </a:cubicBezTo>
                <a:cubicBezTo>
                  <a:pt x="26" y="0"/>
                  <a:pt x="26" y="0"/>
                  <a:pt x="26" y="0"/>
                </a:cubicBezTo>
                <a:cubicBezTo>
                  <a:pt x="26" y="0"/>
                  <a:pt x="26" y="0"/>
                  <a:pt x="26" y="0"/>
                </a:cubicBezTo>
                <a:cubicBezTo>
                  <a:pt x="20" y="0"/>
                  <a:pt x="13" y="1"/>
                  <a:pt x="8" y="6"/>
                </a:cubicBezTo>
                <a:cubicBezTo>
                  <a:pt x="1" y="13"/>
                  <a:pt x="0" y="23"/>
                  <a:pt x="1" y="33"/>
                </a:cubicBezTo>
                <a:cubicBezTo>
                  <a:pt x="1" y="40"/>
                  <a:pt x="13" y="40"/>
                  <a:pt x="12" y="33"/>
                </a:cubicBezTo>
                <a:cubicBezTo>
                  <a:pt x="12" y="26"/>
                  <a:pt x="11" y="18"/>
                  <a:pt x="17" y="14"/>
                </a:cubicBezTo>
                <a:cubicBezTo>
                  <a:pt x="20" y="12"/>
                  <a:pt x="23" y="11"/>
                  <a:pt x="26" y="11"/>
                </a:cubicBezTo>
                <a:cubicBezTo>
                  <a:pt x="26" y="44"/>
                  <a:pt x="26" y="44"/>
                  <a:pt x="26" y="44"/>
                </a:cubicBezTo>
                <a:cubicBezTo>
                  <a:pt x="20" y="44"/>
                  <a:pt x="13" y="45"/>
                  <a:pt x="8" y="50"/>
                </a:cubicBezTo>
                <a:cubicBezTo>
                  <a:pt x="1" y="57"/>
                  <a:pt x="0" y="67"/>
                  <a:pt x="1" y="77"/>
                </a:cubicBezTo>
                <a:cubicBezTo>
                  <a:pt x="1" y="84"/>
                  <a:pt x="13" y="84"/>
                  <a:pt x="12" y="77"/>
                </a:cubicBezTo>
                <a:cubicBezTo>
                  <a:pt x="12" y="70"/>
                  <a:pt x="11" y="62"/>
                  <a:pt x="17" y="58"/>
                </a:cubicBezTo>
                <a:cubicBezTo>
                  <a:pt x="20" y="56"/>
                  <a:pt x="23" y="55"/>
                  <a:pt x="26" y="55"/>
                </a:cubicBezTo>
                <a:cubicBezTo>
                  <a:pt x="26" y="88"/>
                  <a:pt x="26" y="88"/>
                  <a:pt x="26" y="88"/>
                </a:cubicBezTo>
                <a:cubicBezTo>
                  <a:pt x="20" y="88"/>
                  <a:pt x="13" y="89"/>
                  <a:pt x="8" y="94"/>
                </a:cubicBezTo>
                <a:cubicBezTo>
                  <a:pt x="1" y="101"/>
                  <a:pt x="0" y="111"/>
                  <a:pt x="1" y="121"/>
                </a:cubicBezTo>
                <a:cubicBezTo>
                  <a:pt x="1" y="128"/>
                  <a:pt x="13" y="128"/>
                  <a:pt x="12" y="121"/>
                </a:cubicBezTo>
                <a:cubicBezTo>
                  <a:pt x="12" y="114"/>
                  <a:pt x="11" y="106"/>
                  <a:pt x="17" y="102"/>
                </a:cubicBezTo>
                <a:cubicBezTo>
                  <a:pt x="20" y="100"/>
                  <a:pt x="23" y="99"/>
                  <a:pt x="26" y="99"/>
                </a:cubicBezTo>
                <a:cubicBezTo>
                  <a:pt x="26" y="132"/>
                  <a:pt x="26" y="132"/>
                  <a:pt x="26" y="132"/>
                </a:cubicBezTo>
                <a:cubicBezTo>
                  <a:pt x="20" y="132"/>
                  <a:pt x="13" y="133"/>
                  <a:pt x="8" y="138"/>
                </a:cubicBezTo>
                <a:cubicBezTo>
                  <a:pt x="1" y="145"/>
                  <a:pt x="0" y="155"/>
                  <a:pt x="1" y="165"/>
                </a:cubicBezTo>
                <a:cubicBezTo>
                  <a:pt x="1" y="172"/>
                  <a:pt x="13" y="172"/>
                  <a:pt x="12" y="165"/>
                </a:cubicBezTo>
                <a:cubicBezTo>
                  <a:pt x="12" y="159"/>
                  <a:pt x="11" y="150"/>
                  <a:pt x="17" y="146"/>
                </a:cubicBezTo>
                <a:cubicBezTo>
                  <a:pt x="20" y="144"/>
                  <a:pt x="23" y="144"/>
                  <a:pt x="26" y="143"/>
                </a:cubicBezTo>
                <a:cubicBezTo>
                  <a:pt x="26" y="176"/>
                  <a:pt x="26" y="176"/>
                  <a:pt x="26" y="176"/>
                </a:cubicBezTo>
                <a:cubicBezTo>
                  <a:pt x="20" y="176"/>
                  <a:pt x="13" y="177"/>
                  <a:pt x="8" y="182"/>
                </a:cubicBezTo>
                <a:moveTo>
                  <a:pt x="64" y="22"/>
                </a:moveTo>
                <a:cubicBezTo>
                  <a:pt x="153" y="22"/>
                  <a:pt x="153" y="22"/>
                  <a:pt x="153" y="22"/>
                </a:cubicBezTo>
                <a:cubicBezTo>
                  <a:pt x="153" y="69"/>
                  <a:pt x="153" y="69"/>
                  <a:pt x="153" y="69"/>
                </a:cubicBezTo>
                <a:cubicBezTo>
                  <a:pt x="64" y="69"/>
                  <a:pt x="64" y="69"/>
                  <a:pt x="64" y="69"/>
                </a:cubicBezTo>
                <a:lnTo>
                  <a:pt x="64"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Oval 70"/>
          <p:cNvSpPr>
            <a:spLocks noChangeArrowheads="1"/>
          </p:cNvSpPr>
          <p:nvPr userDrawn="1"/>
        </p:nvSpPr>
        <p:spPr bwMode="auto">
          <a:xfrm>
            <a:off x="2481263" y="1711325"/>
            <a:ext cx="495300" cy="492125"/>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20" name="Freeform 71"/>
          <p:cNvSpPr>
            <a:spLocks noEditPoints="1"/>
          </p:cNvSpPr>
          <p:nvPr userDrawn="1"/>
        </p:nvSpPr>
        <p:spPr bwMode="auto">
          <a:xfrm>
            <a:off x="2560638" y="1800225"/>
            <a:ext cx="323850" cy="323850"/>
          </a:xfrm>
          <a:custGeom>
            <a:avLst/>
            <a:gdLst>
              <a:gd name="T0" fmla="*/ 227723 w 188"/>
              <a:gd name="T1" fmla="*/ 166966 h 188"/>
              <a:gd name="T2" fmla="*/ 241525 w 188"/>
              <a:gd name="T3" fmla="*/ 99835 h 188"/>
              <a:gd name="T4" fmla="*/ 243250 w 188"/>
              <a:gd name="T5" fmla="*/ 87786 h 188"/>
              <a:gd name="T6" fmla="*/ 231174 w 188"/>
              <a:gd name="T7" fmla="*/ 87786 h 188"/>
              <a:gd name="T8" fmla="*/ 213922 w 188"/>
              <a:gd name="T9" fmla="*/ 87786 h 188"/>
              <a:gd name="T10" fmla="*/ 110411 w 188"/>
              <a:gd name="T11" fmla="*/ 117048 h 188"/>
              <a:gd name="T12" fmla="*/ 77633 w 188"/>
              <a:gd name="T13" fmla="*/ 194507 h 188"/>
              <a:gd name="T14" fmla="*/ 136289 w 188"/>
              <a:gd name="T15" fmla="*/ 242703 h 188"/>
              <a:gd name="T16" fmla="*/ 186319 w 188"/>
              <a:gd name="T17" fmla="*/ 227211 h 188"/>
              <a:gd name="T18" fmla="*/ 231174 w 188"/>
              <a:gd name="T19" fmla="*/ 242703 h 188"/>
              <a:gd name="T20" fmla="*/ 303631 w 188"/>
              <a:gd name="T21" fmla="*/ 203113 h 188"/>
              <a:gd name="T22" fmla="*/ 324333 w 188"/>
              <a:gd name="T23" fmla="*/ 132540 h 188"/>
              <a:gd name="T24" fmla="*/ 272578 w 188"/>
              <a:gd name="T25" fmla="*/ 30983 h 188"/>
              <a:gd name="T26" fmla="*/ 175968 w 188"/>
              <a:gd name="T27" fmla="*/ 0 h 188"/>
              <a:gd name="T28" fmla="*/ 43129 w 188"/>
              <a:gd name="T29" fmla="*/ 61967 h 188"/>
              <a:gd name="T30" fmla="*/ 0 w 188"/>
              <a:gd name="T31" fmla="*/ 185900 h 188"/>
              <a:gd name="T32" fmla="*/ 48305 w 188"/>
              <a:gd name="T33" fmla="*/ 290899 h 188"/>
              <a:gd name="T34" fmla="*/ 150090 w 188"/>
              <a:gd name="T35" fmla="*/ 323604 h 188"/>
              <a:gd name="T36" fmla="*/ 289829 w 188"/>
              <a:gd name="T37" fmla="*/ 287457 h 188"/>
              <a:gd name="T38" fmla="*/ 296730 w 188"/>
              <a:gd name="T39" fmla="*/ 284014 h 188"/>
              <a:gd name="T40" fmla="*/ 293280 w 188"/>
              <a:gd name="T41" fmla="*/ 275408 h 188"/>
              <a:gd name="T42" fmla="*/ 281204 w 188"/>
              <a:gd name="T43" fmla="*/ 247867 h 188"/>
              <a:gd name="T44" fmla="*/ 276028 w 188"/>
              <a:gd name="T45" fmla="*/ 237539 h 188"/>
              <a:gd name="T46" fmla="*/ 267402 w 188"/>
              <a:gd name="T47" fmla="*/ 242703 h 188"/>
              <a:gd name="T48" fmla="*/ 153541 w 188"/>
              <a:gd name="T49" fmla="*/ 275408 h 188"/>
              <a:gd name="T50" fmla="*/ 82808 w 188"/>
              <a:gd name="T51" fmla="*/ 253031 h 188"/>
              <a:gd name="T52" fmla="*/ 56931 w 188"/>
              <a:gd name="T53" fmla="*/ 187621 h 188"/>
              <a:gd name="T54" fmla="*/ 172518 w 188"/>
              <a:gd name="T55" fmla="*/ 46475 h 188"/>
              <a:gd name="T56" fmla="*/ 241525 w 188"/>
              <a:gd name="T57" fmla="*/ 70573 h 188"/>
              <a:gd name="T58" fmla="*/ 267402 w 188"/>
              <a:gd name="T59" fmla="*/ 135983 h 188"/>
              <a:gd name="T60" fmla="*/ 258776 w 188"/>
              <a:gd name="T61" fmla="*/ 175572 h 188"/>
              <a:gd name="T62" fmla="*/ 232899 w 188"/>
              <a:gd name="T63" fmla="*/ 196228 h 188"/>
              <a:gd name="T64" fmla="*/ 224273 w 188"/>
              <a:gd name="T65" fmla="*/ 187621 h 188"/>
              <a:gd name="T66" fmla="*/ 225998 w 188"/>
              <a:gd name="T67" fmla="*/ 170408 h 188"/>
              <a:gd name="T68" fmla="*/ 227723 w 188"/>
              <a:gd name="T69" fmla="*/ 166966 h 188"/>
              <a:gd name="T70" fmla="*/ 177693 w 188"/>
              <a:gd name="T71" fmla="*/ 135983 h 188"/>
              <a:gd name="T72" fmla="*/ 139739 w 188"/>
              <a:gd name="T73" fmla="*/ 196228 h 188"/>
              <a:gd name="T74" fmla="*/ 134564 w 188"/>
              <a:gd name="T75" fmla="*/ 191064 h 188"/>
              <a:gd name="T76" fmla="*/ 156991 w 188"/>
              <a:gd name="T77" fmla="*/ 144589 h 188"/>
              <a:gd name="T78" fmla="*/ 177693 w 188"/>
              <a:gd name="T79" fmla="*/ 135983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88" h="188">
                <a:moveTo>
                  <a:pt x="132" y="97"/>
                </a:moveTo>
                <a:cubicBezTo>
                  <a:pt x="140" y="58"/>
                  <a:pt x="140" y="58"/>
                  <a:pt x="140" y="58"/>
                </a:cubicBezTo>
                <a:cubicBezTo>
                  <a:pt x="141" y="51"/>
                  <a:pt x="141" y="51"/>
                  <a:pt x="141" y="51"/>
                </a:cubicBezTo>
                <a:cubicBezTo>
                  <a:pt x="134" y="51"/>
                  <a:pt x="134" y="51"/>
                  <a:pt x="134" y="51"/>
                </a:cubicBezTo>
                <a:cubicBezTo>
                  <a:pt x="131" y="51"/>
                  <a:pt x="127" y="51"/>
                  <a:pt x="124" y="51"/>
                </a:cubicBezTo>
                <a:cubicBezTo>
                  <a:pt x="88" y="51"/>
                  <a:pt x="73" y="58"/>
                  <a:pt x="64" y="68"/>
                </a:cubicBezTo>
                <a:cubicBezTo>
                  <a:pt x="53" y="79"/>
                  <a:pt x="45" y="98"/>
                  <a:pt x="45" y="113"/>
                </a:cubicBezTo>
                <a:cubicBezTo>
                  <a:pt x="45" y="129"/>
                  <a:pt x="59" y="141"/>
                  <a:pt x="79" y="141"/>
                </a:cubicBezTo>
                <a:cubicBezTo>
                  <a:pt x="92" y="141"/>
                  <a:pt x="100" y="138"/>
                  <a:pt x="108" y="132"/>
                </a:cubicBezTo>
                <a:cubicBezTo>
                  <a:pt x="115" y="138"/>
                  <a:pt x="121" y="141"/>
                  <a:pt x="134" y="141"/>
                </a:cubicBezTo>
                <a:cubicBezTo>
                  <a:pt x="152" y="141"/>
                  <a:pt x="166" y="133"/>
                  <a:pt x="176" y="118"/>
                </a:cubicBezTo>
                <a:cubicBezTo>
                  <a:pt x="184" y="107"/>
                  <a:pt x="188" y="92"/>
                  <a:pt x="188" y="77"/>
                </a:cubicBezTo>
                <a:cubicBezTo>
                  <a:pt x="188" y="46"/>
                  <a:pt x="172" y="28"/>
                  <a:pt x="158" y="18"/>
                </a:cubicBezTo>
                <a:cubicBezTo>
                  <a:pt x="142" y="7"/>
                  <a:pt x="121" y="0"/>
                  <a:pt x="102" y="0"/>
                </a:cubicBezTo>
                <a:cubicBezTo>
                  <a:pt x="62" y="0"/>
                  <a:pt x="38" y="20"/>
                  <a:pt x="25" y="36"/>
                </a:cubicBezTo>
                <a:cubicBezTo>
                  <a:pt x="9" y="56"/>
                  <a:pt x="0" y="82"/>
                  <a:pt x="0" y="108"/>
                </a:cubicBezTo>
                <a:cubicBezTo>
                  <a:pt x="0" y="134"/>
                  <a:pt x="10" y="155"/>
                  <a:pt x="28" y="169"/>
                </a:cubicBezTo>
                <a:cubicBezTo>
                  <a:pt x="44" y="181"/>
                  <a:pt x="65" y="188"/>
                  <a:pt x="87" y="188"/>
                </a:cubicBezTo>
                <a:cubicBezTo>
                  <a:pt x="115" y="188"/>
                  <a:pt x="143" y="180"/>
                  <a:pt x="168" y="167"/>
                </a:cubicBezTo>
                <a:cubicBezTo>
                  <a:pt x="172" y="165"/>
                  <a:pt x="172" y="165"/>
                  <a:pt x="172" y="165"/>
                </a:cubicBezTo>
                <a:cubicBezTo>
                  <a:pt x="170" y="160"/>
                  <a:pt x="170" y="160"/>
                  <a:pt x="170" y="160"/>
                </a:cubicBezTo>
                <a:cubicBezTo>
                  <a:pt x="163" y="144"/>
                  <a:pt x="163" y="144"/>
                  <a:pt x="163" y="144"/>
                </a:cubicBezTo>
                <a:cubicBezTo>
                  <a:pt x="160" y="138"/>
                  <a:pt x="160" y="138"/>
                  <a:pt x="160" y="138"/>
                </a:cubicBezTo>
                <a:cubicBezTo>
                  <a:pt x="155" y="141"/>
                  <a:pt x="155" y="141"/>
                  <a:pt x="155" y="141"/>
                </a:cubicBezTo>
                <a:cubicBezTo>
                  <a:pt x="136" y="151"/>
                  <a:pt x="115" y="160"/>
                  <a:pt x="89" y="160"/>
                </a:cubicBezTo>
                <a:cubicBezTo>
                  <a:pt x="72" y="160"/>
                  <a:pt x="58" y="156"/>
                  <a:pt x="48" y="147"/>
                </a:cubicBezTo>
                <a:cubicBezTo>
                  <a:pt x="38" y="137"/>
                  <a:pt x="33" y="124"/>
                  <a:pt x="33" y="109"/>
                </a:cubicBezTo>
                <a:cubicBezTo>
                  <a:pt x="33" y="55"/>
                  <a:pt x="66" y="27"/>
                  <a:pt x="100" y="27"/>
                </a:cubicBezTo>
                <a:cubicBezTo>
                  <a:pt x="116" y="27"/>
                  <a:pt x="130" y="32"/>
                  <a:pt x="140" y="41"/>
                </a:cubicBezTo>
                <a:cubicBezTo>
                  <a:pt x="150" y="51"/>
                  <a:pt x="155" y="63"/>
                  <a:pt x="155" y="79"/>
                </a:cubicBezTo>
                <a:cubicBezTo>
                  <a:pt x="155" y="84"/>
                  <a:pt x="154" y="94"/>
                  <a:pt x="150" y="102"/>
                </a:cubicBezTo>
                <a:cubicBezTo>
                  <a:pt x="146" y="110"/>
                  <a:pt x="141" y="114"/>
                  <a:pt x="135" y="114"/>
                </a:cubicBezTo>
                <a:cubicBezTo>
                  <a:pt x="131" y="114"/>
                  <a:pt x="130" y="113"/>
                  <a:pt x="130" y="109"/>
                </a:cubicBezTo>
                <a:cubicBezTo>
                  <a:pt x="130" y="107"/>
                  <a:pt x="131" y="102"/>
                  <a:pt x="131" y="99"/>
                </a:cubicBezTo>
                <a:cubicBezTo>
                  <a:pt x="131" y="98"/>
                  <a:pt x="132" y="97"/>
                  <a:pt x="132" y="97"/>
                </a:cubicBezTo>
                <a:moveTo>
                  <a:pt x="103" y="79"/>
                </a:moveTo>
                <a:cubicBezTo>
                  <a:pt x="96" y="108"/>
                  <a:pt x="87" y="114"/>
                  <a:pt x="81" y="114"/>
                </a:cubicBezTo>
                <a:cubicBezTo>
                  <a:pt x="80" y="114"/>
                  <a:pt x="78" y="114"/>
                  <a:pt x="78" y="111"/>
                </a:cubicBezTo>
                <a:cubicBezTo>
                  <a:pt x="78" y="103"/>
                  <a:pt x="84" y="91"/>
                  <a:pt x="91" y="84"/>
                </a:cubicBezTo>
                <a:cubicBezTo>
                  <a:pt x="93" y="81"/>
                  <a:pt x="98" y="80"/>
                  <a:pt x="103" y="7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Oval 72"/>
          <p:cNvSpPr>
            <a:spLocks noChangeArrowheads="1"/>
          </p:cNvSpPr>
          <p:nvPr userDrawn="1"/>
        </p:nvSpPr>
        <p:spPr bwMode="auto">
          <a:xfrm>
            <a:off x="1765300" y="1366838"/>
            <a:ext cx="500063" cy="498475"/>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22" name="Freeform 73"/>
          <p:cNvSpPr>
            <a:spLocks/>
          </p:cNvSpPr>
          <p:nvPr userDrawn="1"/>
        </p:nvSpPr>
        <p:spPr bwMode="auto">
          <a:xfrm>
            <a:off x="1843088" y="1457325"/>
            <a:ext cx="219075" cy="317500"/>
          </a:xfrm>
          <a:custGeom>
            <a:avLst/>
            <a:gdLst>
              <a:gd name="T0" fmla="*/ 0 w 301"/>
              <a:gd name="T1" fmla="*/ 223753 h 435"/>
              <a:gd name="T2" fmla="*/ 59036 w 301"/>
              <a:gd name="T3" fmla="*/ 223753 h 435"/>
              <a:gd name="T4" fmla="*/ 59036 w 301"/>
              <a:gd name="T5" fmla="*/ 249991 h 435"/>
              <a:gd name="T6" fmla="*/ 219380 w 301"/>
              <a:gd name="T7" fmla="*/ 317044 h 435"/>
              <a:gd name="T8" fmla="*/ 219380 w 301"/>
              <a:gd name="T9" fmla="*/ 158158 h 435"/>
              <a:gd name="T10" fmla="*/ 219380 w 301"/>
              <a:gd name="T11" fmla="*/ 0 h 435"/>
              <a:gd name="T12" fmla="*/ 59036 w 301"/>
              <a:gd name="T13" fmla="*/ 67053 h 435"/>
              <a:gd name="T14" fmla="*/ 59036 w 301"/>
              <a:gd name="T15" fmla="*/ 93291 h 435"/>
              <a:gd name="T16" fmla="*/ 0 w 301"/>
              <a:gd name="T17" fmla="*/ 93291 h 435"/>
              <a:gd name="T18" fmla="*/ 0 w 301"/>
              <a:gd name="T19" fmla="*/ 223753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1" h="435">
                <a:moveTo>
                  <a:pt x="0" y="307"/>
                </a:moveTo>
                <a:lnTo>
                  <a:pt x="81" y="307"/>
                </a:lnTo>
                <a:lnTo>
                  <a:pt x="81" y="343"/>
                </a:lnTo>
                <a:lnTo>
                  <a:pt x="301" y="435"/>
                </a:lnTo>
                <a:lnTo>
                  <a:pt x="301" y="217"/>
                </a:lnTo>
                <a:lnTo>
                  <a:pt x="301" y="0"/>
                </a:lnTo>
                <a:lnTo>
                  <a:pt x="81" y="92"/>
                </a:lnTo>
                <a:lnTo>
                  <a:pt x="81" y="128"/>
                </a:lnTo>
                <a:lnTo>
                  <a:pt x="0" y="128"/>
                </a:lnTo>
                <a:lnTo>
                  <a:pt x="0" y="3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74"/>
          <p:cNvSpPr>
            <a:spLocks/>
          </p:cNvSpPr>
          <p:nvPr userDrawn="1"/>
        </p:nvSpPr>
        <p:spPr bwMode="auto">
          <a:xfrm>
            <a:off x="2078038" y="1512888"/>
            <a:ext cx="50800" cy="206375"/>
          </a:xfrm>
          <a:custGeom>
            <a:avLst/>
            <a:gdLst>
              <a:gd name="T0" fmla="*/ 0 w 29"/>
              <a:gd name="T1" fmla="*/ 13751 h 120"/>
              <a:gd name="T2" fmla="*/ 20810 w 29"/>
              <a:gd name="T3" fmla="*/ 103131 h 120"/>
              <a:gd name="T4" fmla="*/ 0 w 29"/>
              <a:gd name="T5" fmla="*/ 192510 h 120"/>
              <a:gd name="T6" fmla="*/ 26012 w 29"/>
              <a:gd name="T7" fmla="*/ 206261 h 120"/>
              <a:gd name="T8" fmla="*/ 50290 w 29"/>
              <a:gd name="T9" fmla="*/ 103131 h 120"/>
              <a:gd name="T10" fmla="*/ 26012 w 29"/>
              <a:gd name="T11" fmla="*/ 0 h 120"/>
              <a:gd name="T12" fmla="*/ 0 w 29"/>
              <a:gd name="T13" fmla="*/ 13751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120">
                <a:moveTo>
                  <a:pt x="0" y="8"/>
                </a:moveTo>
                <a:cubicBezTo>
                  <a:pt x="8" y="23"/>
                  <a:pt x="12" y="41"/>
                  <a:pt x="12" y="60"/>
                </a:cubicBezTo>
                <a:cubicBezTo>
                  <a:pt x="12" y="79"/>
                  <a:pt x="8" y="98"/>
                  <a:pt x="0" y="112"/>
                </a:cubicBezTo>
                <a:cubicBezTo>
                  <a:pt x="15" y="120"/>
                  <a:pt x="15" y="120"/>
                  <a:pt x="15" y="120"/>
                </a:cubicBezTo>
                <a:cubicBezTo>
                  <a:pt x="24" y="103"/>
                  <a:pt x="29" y="82"/>
                  <a:pt x="29" y="60"/>
                </a:cubicBezTo>
                <a:cubicBezTo>
                  <a:pt x="29" y="38"/>
                  <a:pt x="24" y="17"/>
                  <a:pt x="15" y="0"/>
                </a:cubicBezTo>
                <a:lnTo>
                  <a:pt x="0"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75"/>
          <p:cNvSpPr>
            <a:spLocks/>
          </p:cNvSpPr>
          <p:nvPr userDrawn="1"/>
        </p:nvSpPr>
        <p:spPr bwMode="auto">
          <a:xfrm>
            <a:off x="2125663" y="1477963"/>
            <a:ext cx="60325" cy="276225"/>
          </a:xfrm>
          <a:custGeom>
            <a:avLst/>
            <a:gdLst>
              <a:gd name="T0" fmla="*/ 29518 w 34"/>
              <a:gd name="T1" fmla="*/ 138115 h 160"/>
              <a:gd name="T2" fmla="*/ 0 w 34"/>
              <a:gd name="T3" fmla="*/ 262419 h 160"/>
              <a:gd name="T4" fmla="*/ 26045 w 34"/>
              <a:gd name="T5" fmla="*/ 276230 h 160"/>
              <a:gd name="T6" fmla="*/ 59036 w 34"/>
              <a:gd name="T7" fmla="*/ 138115 h 160"/>
              <a:gd name="T8" fmla="*/ 26045 w 34"/>
              <a:gd name="T9" fmla="*/ 0 h 160"/>
              <a:gd name="T10" fmla="*/ 0 w 34"/>
              <a:gd name="T11" fmla="*/ 13812 h 160"/>
              <a:gd name="T12" fmla="*/ 29518 w 34"/>
              <a:gd name="T13" fmla="*/ 138115 h 1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 h="160">
                <a:moveTo>
                  <a:pt x="17" y="80"/>
                </a:moveTo>
                <a:cubicBezTo>
                  <a:pt x="17" y="107"/>
                  <a:pt x="11" y="132"/>
                  <a:pt x="0" y="152"/>
                </a:cubicBezTo>
                <a:cubicBezTo>
                  <a:pt x="15" y="160"/>
                  <a:pt x="15" y="160"/>
                  <a:pt x="15" y="160"/>
                </a:cubicBezTo>
                <a:cubicBezTo>
                  <a:pt x="27" y="138"/>
                  <a:pt x="34" y="109"/>
                  <a:pt x="34" y="80"/>
                </a:cubicBezTo>
                <a:cubicBezTo>
                  <a:pt x="34" y="51"/>
                  <a:pt x="27" y="23"/>
                  <a:pt x="15" y="0"/>
                </a:cubicBezTo>
                <a:cubicBezTo>
                  <a:pt x="0" y="8"/>
                  <a:pt x="0" y="8"/>
                  <a:pt x="0" y="8"/>
                </a:cubicBezTo>
                <a:cubicBezTo>
                  <a:pt x="11" y="28"/>
                  <a:pt x="17" y="54"/>
                  <a:pt x="17"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Oval 76"/>
          <p:cNvSpPr>
            <a:spLocks noChangeArrowheads="1"/>
          </p:cNvSpPr>
          <p:nvPr userDrawn="1"/>
        </p:nvSpPr>
        <p:spPr bwMode="auto">
          <a:xfrm>
            <a:off x="3584575" y="2593975"/>
            <a:ext cx="608013" cy="606425"/>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26" name="Freeform 77"/>
          <p:cNvSpPr>
            <a:spLocks noEditPoints="1"/>
          </p:cNvSpPr>
          <p:nvPr userDrawn="1"/>
        </p:nvSpPr>
        <p:spPr bwMode="auto">
          <a:xfrm>
            <a:off x="3692525" y="2760663"/>
            <a:ext cx="392113" cy="331787"/>
          </a:xfrm>
          <a:custGeom>
            <a:avLst/>
            <a:gdLst>
              <a:gd name="T0" fmla="*/ 386213 w 227"/>
              <a:gd name="T1" fmla="*/ 91340 h 192"/>
              <a:gd name="T2" fmla="*/ 337937 w 227"/>
              <a:gd name="T3" fmla="*/ 68936 h 192"/>
              <a:gd name="T4" fmla="*/ 231038 w 227"/>
              <a:gd name="T5" fmla="*/ 0 h 192"/>
              <a:gd name="T6" fmla="*/ 131037 w 227"/>
              <a:gd name="T7" fmla="*/ 115468 h 192"/>
              <a:gd name="T8" fmla="*/ 132761 w 227"/>
              <a:gd name="T9" fmla="*/ 132702 h 192"/>
              <a:gd name="T10" fmla="*/ 36208 w 227"/>
              <a:gd name="T11" fmla="*/ 180957 h 192"/>
              <a:gd name="T12" fmla="*/ 0 w 227"/>
              <a:gd name="T13" fmla="*/ 162000 h 192"/>
              <a:gd name="T14" fmla="*/ 168968 w 227"/>
              <a:gd name="T15" fmla="*/ 330893 h 192"/>
              <a:gd name="T16" fmla="*/ 353454 w 227"/>
              <a:gd name="T17" fmla="*/ 146489 h 192"/>
              <a:gd name="T18" fmla="*/ 386213 w 227"/>
              <a:gd name="T19" fmla="*/ 110298 h 192"/>
              <a:gd name="T20" fmla="*/ 391386 w 227"/>
              <a:gd name="T21" fmla="*/ 101681 h 192"/>
              <a:gd name="T22" fmla="*/ 386213 w 227"/>
              <a:gd name="T23" fmla="*/ 91340 h 192"/>
              <a:gd name="T24" fmla="*/ 291384 w 227"/>
              <a:gd name="T25" fmla="*/ 110298 h 192"/>
              <a:gd name="T26" fmla="*/ 274143 w 227"/>
              <a:gd name="T27" fmla="*/ 94787 h 192"/>
              <a:gd name="T28" fmla="*/ 291384 w 227"/>
              <a:gd name="T29" fmla="*/ 79276 h 192"/>
              <a:gd name="T30" fmla="*/ 306902 w 227"/>
              <a:gd name="T31" fmla="*/ 94787 h 192"/>
              <a:gd name="T32" fmla="*/ 291384 w 227"/>
              <a:gd name="T33" fmla="*/ 110298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192">
                <a:moveTo>
                  <a:pt x="224" y="53"/>
                </a:moveTo>
                <a:cubicBezTo>
                  <a:pt x="196" y="40"/>
                  <a:pt x="196" y="40"/>
                  <a:pt x="196" y="40"/>
                </a:cubicBezTo>
                <a:cubicBezTo>
                  <a:pt x="190" y="18"/>
                  <a:pt x="166" y="0"/>
                  <a:pt x="134" y="0"/>
                </a:cubicBezTo>
                <a:cubicBezTo>
                  <a:pt x="99" y="0"/>
                  <a:pt x="76" y="31"/>
                  <a:pt x="76" y="67"/>
                </a:cubicBezTo>
                <a:cubicBezTo>
                  <a:pt x="76" y="70"/>
                  <a:pt x="77" y="74"/>
                  <a:pt x="77" y="77"/>
                </a:cubicBezTo>
                <a:cubicBezTo>
                  <a:pt x="79" y="121"/>
                  <a:pt x="36" y="115"/>
                  <a:pt x="21" y="105"/>
                </a:cubicBezTo>
                <a:cubicBezTo>
                  <a:pt x="7" y="96"/>
                  <a:pt x="0" y="76"/>
                  <a:pt x="0" y="94"/>
                </a:cubicBezTo>
                <a:cubicBezTo>
                  <a:pt x="0" y="134"/>
                  <a:pt x="43" y="192"/>
                  <a:pt x="98" y="192"/>
                </a:cubicBezTo>
                <a:cubicBezTo>
                  <a:pt x="161" y="192"/>
                  <a:pt x="205" y="151"/>
                  <a:pt x="205" y="85"/>
                </a:cubicBezTo>
                <a:cubicBezTo>
                  <a:pt x="224" y="64"/>
                  <a:pt x="224" y="64"/>
                  <a:pt x="224" y="64"/>
                </a:cubicBezTo>
                <a:cubicBezTo>
                  <a:pt x="226" y="63"/>
                  <a:pt x="227" y="61"/>
                  <a:pt x="227" y="59"/>
                </a:cubicBezTo>
                <a:cubicBezTo>
                  <a:pt x="227" y="57"/>
                  <a:pt x="226" y="54"/>
                  <a:pt x="224" y="53"/>
                </a:cubicBezTo>
                <a:moveTo>
                  <a:pt x="169" y="64"/>
                </a:moveTo>
                <a:cubicBezTo>
                  <a:pt x="164" y="64"/>
                  <a:pt x="159" y="60"/>
                  <a:pt x="159" y="55"/>
                </a:cubicBezTo>
                <a:cubicBezTo>
                  <a:pt x="159" y="50"/>
                  <a:pt x="164" y="46"/>
                  <a:pt x="169" y="46"/>
                </a:cubicBezTo>
                <a:cubicBezTo>
                  <a:pt x="174" y="46"/>
                  <a:pt x="178" y="50"/>
                  <a:pt x="178" y="55"/>
                </a:cubicBezTo>
                <a:cubicBezTo>
                  <a:pt x="178" y="60"/>
                  <a:pt x="174" y="64"/>
                  <a:pt x="169" y="6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Oval 78"/>
          <p:cNvSpPr>
            <a:spLocks noChangeArrowheads="1"/>
          </p:cNvSpPr>
          <p:nvPr userDrawn="1"/>
        </p:nvSpPr>
        <p:spPr bwMode="auto">
          <a:xfrm>
            <a:off x="2781300" y="1093788"/>
            <a:ext cx="603250" cy="603250"/>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28" name="Freeform 79"/>
          <p:cNvSpPr>
            <a:spLocks/>
          </p:cNvSpPr>
          <p:nvPr userDrawn="1"/>
        </p:nvSpPr>
        <p:spPr bwMode="auto">
          <a:xfrm>
            <a:off x="2871788" y="1230313"/>
            <a:ext cx="423862" cy="328612"/>
          </a:xfrm>
          <a:custGeom>
            <a:avLst/>
            <a:gdLst>
              <a:gd name="T0" fmla="*/ 424183 w 246"/>
              <a:gd name="T1" fmla="*/ 240936 h 191"/>
              <a:gd name="T2" fmla="*/ 391421 w 246"/>
              <a:gd name="T3" fmla="*/ 178981 h 191"/>
              <a:gd name="T4" fmla="*/ 212092 w 246"/>
              <a:gd name="T5" fmla="*/ 0 h 191"/>
              <a:gd name="T6" fmla="*/ 32762 w 246"/>
              <a:gd name="T7" fmla="*/ 178981 h 191"/>
              <a:gd name="T8" fmla="*/ 0 w 246"/>
              <a:gd name="T9" fmla="*/ 240936 h 191"/>
              <a:gd name="T10" fmla="*/ 74146 w 246"/>
              <a:gd name="T11" fmla="*/ 318380 h 191"/>
              <a:gd name="T12" fmla="*/ 84492 w 246"/>
              <a:gd name="T13" fmla="*/ 328706 h 191"/>
              <a:gd name="T14" fmla="*/ 117254 w 246"/>
              <a:gd name="T15" fmla="*/ 328706 h 191"/>
              <a:gd name="T16" fmla="*/ 127600 w 246"/>
              <a:gd name="T17" fmla="*/ 318380 h 191"/>
              <a:gd name="T18" fmla="*/ 127600 w 246"/>
              <a:gd name="T19" fmla="*/ 165213 h 191"/>
              <a:gd name="T20" fmla="*/ 117254 w 246"/>
              <a:gd name="T21" fmla="*/ 153167 h 191"/>
              <a:gd name="T22" fmla="*/ 84492 w 246"/>
              <a:gd name="T23" fmla="*/ 153167 h 191"/>
              <a:gd name="T24" fmla="*/ 74146 w 246"/>
              <a:gd name="T25" fmla="*/ 165213 h 191"/>
              <a:gd name="T26" fmla="*/ 62076 w 246"/>
              <a:gd name="T27" fmla="*/ 166934 h 191"/>
              <a:gd name="T28" fmla="*/ 212092 w 246"/>
              <a:gd name="T29" fmla="*/ 29257 h 191"/>
              <a:gd name="T30" fmla="*/ 362107 w 246"/>
              <a:gd name="T31" fmla="*/ 166934 h 191"/>
              <a:gd name="T32" fmla="*/ 350037 w 246"/>
              <a:gd name="T33" fmla="*/ 165213 h 191"/>
              <a:gd name="T34" fmla="*/ 339691 w 246"/>
              <a:gd name="T35" fmla="*/ 153167 h 191"/>
              <a:gd name="T36" fmla="*/ 306929 w 246"/>
              <a:gd name="T37" fmla="*/ 153167 h 191"/>
              <a:gd name="T38" fmla="*/ 294859 w 246"/>
              <a:gd name="T39" fmla="*/ 165213 h 191"/>
              <a:gd name="T40" fmla="*/ 294859 w 246"/>
              <a:gd name="T41" fmla="*/ 318380 h 191"/>
              <a:gd name="T42" fmla="*/ 306929 w 246"/>
              <a:gd name="T43" fmla="*/ 328706 h 191"/>
              <a:gd name="T44" fmla="*/ 339691 w 246"/>
              <a:gd name="T45" fmla="*/ 328706 h 191"/>
              <a:gd name="T46" fmla="*/ 350037 w 246"/>
              <a:gd name="T47" fmla="*/ 318380 h 191"/>
              <a:gd name="T48" fmla="*/ 372453 w 246"/>
              <a:gd name="T49" fmla="*/ 313217 h 191"/>
              <a:gd name="T50" fmla="*/ 387972 w 246"/>
              <a:gd name="T51" fmla="*/ 306333 h 191"/>
              <a:gd name="T52" fmla="*/ 424183 w 246"/>
              <a:gd name="T53" fmla="*/ 240936 h 1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6" h="191">
                <a:moveTo>
                  <a:pt x="246" y="140"/>
                </a:moveTo>
                <a:cubicBezTo>
                  <a:pt x="246" y="125"/>
                  <a:pt x="238" y="112"/>
                  <a:pt x="227" y="104"/>
                </a:cubicBezTo>
                <a:cubicBezTo>
                  <a:pt x="227" y="47"/>
                  <a:pt x="180" y="0"/>
                  <a:pt x="123" y="0"/>
                </a:cubicBezTo>
                <a:cubicBezTo>
                  <a:pt x="66" y="0"/>
                  <a:pt x="19" y="47"/>
                  <a:pt x="19" y="104"/>
                </a:cubicBezTo>
                <a:cubicBezTo>
                  <a:pt x="7" y="112"/>
                  <a:pt x="0" y="125"/>
                  <a:pt x="0" y="140"/>
                </a:cubicBezTo>
                <a:cubicBezTo>
                  <a:pt x="0" y="164"/>
                  <a:pt x="19" y="184"/>
                  <a:pt x="43" y="185"/>
                </a:cubicBezTo>
                <a:cubicBezTo>
                  <a:pt x="43" y="188"/>
                  <a:pt x="46" y="191"/>
                  <a:pt x="49" y="191"/>
                </a:cubicBezTo>
                <a:cubicBezTo>
                  <a:pt x="68" y="191"/>
                  <a:pt x="68" y="191"/>
                  <a:pt x="68" y="191"/>
                </a:cubicBezTo>
                <a:cubicBezTo>
                  <a:pt x="71" y="191"/>
                  <a:pt x="74" y="188"/>
                  <a:pt x="74" y="185"/>
                </a:cubicBezTo>
                <a:cubicBezTo>
                  <a:pt x="74" y="96"/>
                  <a:pt x="74" y="96"/>
                  <a:pt x="74" y="96"/>
                </a:cubicBezTo>
                <a:cubicBezTo>
                  <a:pt x="74" y="92"/>
                  <a:pt x="71" y="89"/>
                  <a:pt x="68" y="89"/>
                </a:cubicBezTo>
                <a:cubicBezTo>
                  <a:pt x="49" y="89"/>
                  <a:pt x="49" y="89"/>
                  <a:pt x="49" y="89"/>
                </a:cubicBezTo>
                <a:cubicBezTo>
                  <a:pt x="46" y="89"/>
                  <a:pt x="43" y="92"/>
                  <a:pt x="43" y="96"/>
                </a:cubicBezTo>
                <a:cubicBezTo>
                  <a:pt x="40" y="96"/>
                  <a:pt x="38" y="96"/>
                  <a:pt x="36" y="97"/>
                </a:cubicBezTo>
                <a:cubicBezTo>
                  <a:pt x="40" y="52"/>
                  <a:pt x="77" y="17"/>
                  <a:pt x="123" y="17"/>
                </a:cubicBezTo>
                <a:cubicBezTo>
                  <a:pt x="168" y="17"/>
                  <a:pt x="206" y="52"/>
                  <a:pt x="210" y="97"/>
                </a:cubicBezTo>
                <a:cubicBezTo>
                  <a:pt x="207" y="96"/>
                  <a:pt x="205" y="96"/>
                  <a:pt x="203" y="96"/>
                </a:cubicBezTo>
                <a:cubicBezTo>
                  <a:pt x="203" y="92"/>
                  <a:pt x="200" y="89"/>
                  <a:pt x="197" y="89"/>
                </a:cubicBezTo>
                <a:cubicBezTo>
                  <a:pt x="178" y="89"/>
                  <a:pt x="178" y="89"/>
                  <a:pt x="178" y="89"/>
                </a:cubicBezTo>
                <a:cubicBezTo>
                  <a:pt x="174" y="89"/>
                  <a:pt x="171" y="92"/>
                  <a:pt x="171" y="96"/>
                </a:cubicBezTo>
                <a:cubicBezTo>
                  <a:pt x="171" y="185"/>
                  <a:pt x="171" y="185"/>
                  <a:pt x="171" y="185"/>
                </a:cubicBezTo>
                <a:cubicBezTo>
                  <a:pt x="171" y="188"/>
                  <a:pt x="174" y="191"/>
                  <a:pt x="178" y="191"/>
                </a:cubicBezTo>
                <a:cubicBezTo>
                  <a:pt x="197" y="191"/>
                  <a:pt x="197" y="191"/>
                  <a:pt x="197" y="191"/>
                </a:cubicBezTo>
                <a:cubicBezTo>
                  <a:pt x="200" y="191"/>
                  <a:pt x="203" y="188"/>
                  <a:pt x="203" y="185"/>
                </a:cubicBezTo>
                <a:cubicBezTo>
                  <a:pt x="208" y="185"/>
                  <a:pt x="212" y="184"/>
                  <a:pt x="216" y="182"/>
                </a:cubicBezTo>
                <a:cubicBezTo>
                  <a:pt x="225" y="178"/>
                  <a:pt x="225" y="178"/>
                  <a:pt x="225" y="178"/>
                </a:cubicBezTo>
                <a:cubicBezTo>
                  <a:pt x="238" y="170"/>
                  <a:pt x="246" y="156"/>
                  <a:pt x="246" y="14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80"/>
          <p:cNvSpPr>
            <a:spLocks/>
          </p:cNvSpPr>
          <p:nvPr userDrawn="1"/>
        </p:nvSpPr>
        <p:spPr bwMode="auto">
          <a:xfrm>
            <a:off x="2997200" y="2062163"/>
            <a:ext cx="195263" cy="182562"/>
          </a:xfrm>
          <a:custGeom>
            <a:avLst/>
            <a:gdLst>
              <a:gd name="T0" fmla="*/ 182545 w 113"/>
              <a:gd name="T1" fmla="*/ 94921 h 106"/>
              <a:gd name="T2" fmla="*/ 99883 w 113"/>
              <a:gd name="T3" fmla="*/ 67307 h 106"/>
              <a:gd name="T4" fmla="*/ 96439 w 113"/>
              <a:gd name="T5" fmla="*/ 74211 h 106"/>
              <a:gd name="T6" fmla="*/ 96439 w 113"/>
              <a:gd name="T7" fmla="*/ 65582 h 106"/>
              <a:gd name="T8" fmla="*/ 8611 w 113"/>
              <a:gd name="T9" fmla="*/ 58678 h 106"/>
              <a:gd name="T10" fmla="*/ 74051 w 113"/>
              <a:gd name="T11" fmla="*/ 182938 h 106"/>
              <a:gd name="T12" fmla="*/ 74051 w 113"/>
              <a:gd name="T13" fmla="*/ 182938 h 106"/>
              <a:gd name="T14" fmla="*/ 74051 w 113"/>
              <a:gd name="T15" fmla="*/ 182938 h 106"/>
              <a:gd name="T16" fmla="*/ 74051 w 113"/>
              <a:gd name="T17" fmla="*/ 182938 h 106"/>
              <a:gd name="T18" fmla="*/ 74051 w 113"/>
              <a:gd name="T19" fmla="*/ 182938 h 106"/>
              <a:gd name="T20" fmla="*/ 182545 w 113"/>
              <a:gd name="T21" fmla="*/ 94921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3" h="106">
                <a:moveTo>
                  <a:pt x="106" y="55"/>
                </a:moveTo>
                <a:cubicBezTo>
                  <a:pt x="113" y="21"/>
                  <a:pt x="72" y="9"/>
                  <a:pt x="58" y="39"/>
                </a:cubicBezTo>
                <a:cubicBezTo>
                  <a:pt x="56" y="43"/>
                  <a:pt x="56" y="43"/>
                  <a:pt x="56" y="43"/>
                </a:cubicBezTo>
                <a:cubicBezTo>
                  <a:pt x="56" y="38"/>
                  <a:pt x="56" y="38"/>
                  <a:pt x="56" y="38"/>
                </a:cubicBezTo>
                <a:cubicBezTo>
                  <a:pt x="55" y="5"/>
                  <a:pt x="12" y="0"/>
                  <a:pt x="5" y="34"/>
                </a:cubicBezTo>
                <a:cubicBezTo>
                  <a:pt x="0" y="61"/>
                  <a:pt x="29" y="87"/>
                  <a:pt x="43" y="106"/>
                </a:cubicBezTo>
                <a:cubicBezTo>
                  <a:pt x="43" y="106"/>
                  <a:pt x="43" y="106"/>
                  <a:pt x="43" y="106"/>
                </a:cubicBezTo>
                <a:cubicBezTo>
                  <a:pt x="43" y="106"/>
                  <a:pt x="43" y="106"/>
                  <a:pt x="43" y="106"/>
                </a:cubicBezTo>
                <a:cubicBezTo>
                  <a:pt x="43" y="106"/>
                  <a:pt x="43" y="106"/>
                  <a:pt x="43" y="106"/>
                </a:cubicBezTo>
                <a:cubicBezTo>
                  <a:pt x="43" y="106"/>
                  <a:pt x="43" y="106"/>
                  <a:pt x="43" y="106"/>
                </a:cubicBezTo>
                <a:cubicBezTo>
                  <a:pt x="64" y="94"/>
                  <a:pt x="101" y="82"/>
                  <a:pt x="106" y="55"/>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81"/>
          <p:cNvSpPr>
            <a:spLocks noEditPoints="1"/>
          </p:cNvSpPr>
          <p:nvPr userDrawn="1"/>
        </p:nvSpPr>
        <p:spPr bwMode="auto">
          <a:xfrm>
            <a:off x="954088" y="3319463"/>
            <a:ext cx="234950" cy="196850"/>
          </a:xfrm>
          <a:custGeom>
            <a:avLst/>
            <a:gdLst>
              <a:gd name="T0" fmla="*/ 3451 w 136"/>
              <a:gd name="T1" fmla="*/ 55164 h 115"/>
              <a:gd name="T2" fmla="*/ 0 w 136"/>
              <a:gd name="T3" fmla="*/ 62059 h 115"/>
              <a:gd name="T4" fmla="*/ 3451 w 136"/>
              <a:gd name="T5" fmla="*/ 67231 h 115"/>
              <a:gd name="T6" fmla="*/ 24159 w 136"/>
              <a:gd name="T7" fmla="*/ 87917 h 115"/>
              <a:gd name="T8" fmla="*/ 134599 w 136"/>
              <a:gd name="T9" fmla="*/ 198244 h 115"/>
              <a:gd name="T10" fmla="*/ 234686 w 136"/>
              <a:gd name="T11" fmla="*/ 98260 h 115"/>
              <a:gd name="T12" fmla="*/ 212253 w 136"/>
              <a:gd name="T13" fmla="*/ 108603 h 115"/>
              <a:gd name="T14" fmla="*/ 155307 w 136"/>
              <a:gd name="T15" fmla="*/ 81021 h 115"/>
              <a:gd name="T16" fmla="*/ 157033 w 136"/>
              <a:gd name="T17" fmla="*/ 68954 h 115"/>
              <a:gd name="T18" fmla="*/ 96635 w 136"/>
              <a:gd name="T19" fmla="*/ 0 h 115"/>
              <a:gd name="T20" fmla="*/ 32787 w 136"/>
              <a:gd name="T21" fmla="*/ 41373 h 115"/>
              <a:gd name="T22" fmla="*/ 3451 w 136"/>
              <a:gd name="T23" fmla="*/ 55164 h 115"/>
              <a:gd name="T24" fmla="*/ 60397 w 136"/>
              <a:gd name="T25" fmla="*/ 67231 h 115"/>
              <a:gd name="T26" fmla="*/ 51769 w 136"/>
              <a:gd name="T27" fmla="*/ 56887 h 115"/>
              <a:gd name="T28" fmla="*/ 60397 w 136"/>
              <a:gd name="T29" fmla="*/ 48268 h 115"/>
              <a:gd name="T30" fmla="*/ 70751 w 136"/>
              <a:gd name="T31" fmla="*/ 56887 h 115"/>
              <a:gd name="T32" fmla="*/ 60397 w 136"/>
              <a:gd name="T33" fmla="*/ 67231 h 1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6" h="115">
                <a:moveTo>
                  <a:pt x="2" y="32"/>
                </a:moveTo>
                <a:cubicBezTo>
                  <a:pt x="1" y="33"/>
                  <a:pt x="0" y="34"/>
                  <a:pt x="0" y="36"/>
                </a:cubicBezTo>
                <a:cubicBezTo>
                  <a:pt x="0" y="37"/>
                  <a:pt x="1" y="38"/>
                  <a:pt x="2" y="39"/>
                </a:cubicBezTo>
                <a:cubicBezTo>
                  <a:pt x="14" y="51"/>
                  <a:pt x="14" y="51"/>
                  <a:pt x="14" y="51"/>
                </a:cubicBezTo>
                <a:cubicBezTo>
                  <a:pt x="14" y="91"/>
                  <a:pt x="40" y="115"/>
                  <a:pt x="78" y="115"/>
                </a:cubicBezTo>
                <a:cubicBezTo>
                  <a:pt x="111" y="115"/>
                  <a:pt x="136" y="80"/>
                  <a:pt x="136" y="57"/>
                </a:cubicBezTo>
                <a:cubicBezTo>
                  <a:pt x="136" y="46"/>
                  <a:pt x="132" y="58"/>
                  <a:pt x="123" y="63"/>
                </a:cubicBezTo>
                <a:cubicBezTo>
                  <a:pt x="114" y="69"/>
                  <a:pt x="89" y="72"/>
                  <a:pt x="90" y="47"/>
                </a:cubicBezTo>
                <a:cubicBezTo>
                  <a:pt x="90" y="45"/>
                  <a:pt x="91" y="42"/>
                  <a:pt x="91" y="40"/>
                </a:cubicBezTo>
                <a:cubicBezTo>
                  <a:pt x="91" y="19"/>
                  <a:pt x="77" y="0"/>
                  <a:pt x="56" y="0"/>
                </a:cubicBezTo>
                <a:cubicBezTo>
                  <a:pt x="37" y="0"/>
                  <a:pt x="23" y="12"/>
                  <a:pt x="19" y="24"/>
                </a:cubicBezTo>
                <a:cubicBezTo>
                  <a:pt x="2" y="32"/>
                  <a:pt x="2" y="32"/>
                  <a:pt x="2" y="32"/>
                </a:cubicBezTo>
                <a:moveTo>
                  <a:pt x="35" y="39"/>
                </a:moveTo>
                <a:cubicBezTo>
                  <a:pt x="32" y="39"/>
                  <a:pt x="30" y="36"/>
                  <a:pt x="30" y="33"/>
                </a:cubicBezTo>
                <a:cubicBezTo>
                  <a:pt x="30" y="30"/>
                  <a:pt x="32" y="28"/>
                  <a:pt x="35" y="28"/>
                </a:cubicBezTo>
                <a:cubicBezTo>
                  <a:pt x="39" y="28"/>
                  <a:pt x="41" y="30"/>
                  <a:pt x="41" y="33"/>
                </a:cubicBezTo>
                <a:cubicBezTo>
                  <a:pt x="41" y="36"/>
                  <a:pt x="39" y="39"/>
                  <a:pt x="35" y="39"/>
                </a:cubicBezTo>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82"/>
          <p:cNvSpPr>
            <a:spLocks noEditPoints="1"/>
          </p:cNvSpPr>
          <p:nvPr userDrawn="1"/>
        </p:nvSpPr>
        <p:spPr bwMode="auto">
          <a:xfrm>
            <a:off x="1725613" y="3159125"/>
            <a:ext cx="163512" cy="233363"/>
          </a:xfrm>
          <a:custGeom>
            <a:avLst/>
            <a:gdLst>
              <a:gd name="T0" fmla="*/ 82857 w 95"/>
              <a:gd name="T1" fmla="*/ 0 h 135"/>
              <a:gd name="T2" fmla="*/ 0 w 95"/>
              <a:gd name="T3" fmla="*/ 81198 h 135"/>
              <a:gd name="T4" fmla="*/ 82857 w 95"/>
              <a:gd name="T5" fmla="*/ 233228 h 135"/>
              <a:gd name="T6" fmla="*/ 163988 w 95"/>
              <a:gd name="T7" fmla="*/ 81198 h 135"/>
              <a:gd name="T8" fmla="*/ 82857 w 95"/>
              <a:gd name="T9" fmla="*/ 0 h 135"/>
              <a:gd name="T10" fmla="*/ 82857 w 95"/>
              <a:gd name="T11" fmla="*/ 95019 h 135"/>
              <a:gd name="T12" fmla="*/ 56964 w 95"/>
              <a:gd name="T13" fmla="*/ 69105 h 135"/>
              <a:gd name="T14" fmla="*/ 82857 w 95"/>
              <a:gd name="T15" fmla="*/ 44918 h 135"/>
              <a:gd name="T16" fmla="*/ 107024 w 95"/>
              <a:gd name="T17" fmla="*/ 69105 h 135"/>
              <a:gd name="T18" fmla="*/ 82857 w 95"/>
              <a:gd name="T19" fmla="*/ 95019 h 1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5" h="135">
                <a:moveTo>
                  <a:pt x="48" y="0"/>
                </a:moveTo>
                <a:cubicBezTo>
                  <a:pt x="21" y="0"/>
                  <a:pt x="0" y="21"/>
                  <a:pt x="0" y="47"/>
                </a:cubicBezTo>
                <a:cubicBezTo>
                  <a:pt x="0" y="74"/>
                  <a:pt x="48" y="135"/>
                  <a:pt x="48" y="135"/>
                </a:cubicBezTo>
                <a:cubicBezTo>
                  <a:pt x="48" y="135"/>
                  <a:pt x="95" y="74"/>
                  <a:pt x="95" y="47"/>
                </a:cubicBezTo>
                <a:cubicBezTo>
                  <a:pt x="95" y="21"/>
                  <a:pt x="74" y="0"/>
                  <a:pt x="48" y="0"/>
                </a:cubicBezTo>
                <a:close/>
                <a:moveTo>
                  <a:pt x="48" y="55"/>
                </a:moveTo>
                <a:cubicBezTo>
                  <a:pt x="39" y="55"/>
                  <a:pt x="33" y="49"/>
                  <a:pt x="33" y="40"/>
                </a:cubicBezTo>
                <a:cubicBezTo>
                  <a:pt x="33" y="32"/>
                  <a:pt x="39" y="26"/>
                  <a:pt x="48" y="26"/>
                </a:cubicBezTo>
                <a:cubicBezTo>
                  <a:pt x="56" y="26"/>
                  <a:pt x="62" y="32"/>
                  <a:pt x="62" y="40"/>
                </a:cubicBezTo>
                <a:cubicBezTo>
                  <a:pt x="62" y="49"/>
                  <a:pt x="56" y="55"/>
                  <a:pt x="48" y="55"/>
                </a:cubicBez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83"/>
          <p:cNvSpPr>
            <a:spLocks noEditPoints="1"/>
          </p:cNvSpPr>
          <p:nvPr userDrawn="1"/>
        </p:nvSpPr>
        <p:spPr bwMode="auto">
          <a:xfrm>
            <a:off x="2289175" y="1978025"/>
            <a:ext cx="122238" cy="174625"/>
          </a:xfrm>
          <a:custGeom>
            <a:avLst/>
            <a:gdLst>
              <a:gd name="T0" fmla="*/ 60360 w 71"/>
              <a:gd name="T1" fmla="*/ 0 h 101"/>
              <a:gd name="T2" fmla="*/ 0 w 71"/>
              <a:gd name="T3" fmla="*/ 62088 h 101"/>
              <a:gd name="T4" fmla="*/ 60360 w 71"/>
              <a:gd name="T5" fmla="*/ 174192 h 101"/>
              <a:gd name="T6" fmla="*/ 122445 w 71"/>
              <a:gd name="T7" fmla="*/ 62088 h 101"/>
              <a:gd name="T8" fmla="*/ 60360 w 71"/>
              <a:gd name="T9" fmla="*/ 0 h 101"/>
              <a:gd name="T10" fmla="*/ 60360 w 71"/>
              <a:gd name="T11" fmla="*/ 72436 h 101"/>
              <a:gd name="T12" fmla="*/ 41390 w 71"/>
              <a:gd name="T13" fmla="*/ 53465 h 101"/>
              <a:gd name="T14" fmla="*/ 60360 w 71"/>
              <a:gd name="T15" fmla="*/ 34493 h 101"/>
              <a:gd name="T16" fmla="*/ 79331 w 71"/>
              <a:gd name="T17" fmla="*/ 53465 h 101"/>
              <a:gd name="T18" fmla="*/ 60360 w 71"/>
              <a:gd name="T19" fmla="*/ 72436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 h="101">
                <a:moveTo>
                  <a:pt x="35" y="0"/>
                </a:moveTo>
                <a:cubicBezTo>
                  <a:pt x="16" y="0"/>
                  <a:pt x="0" y="16"/>
                  <a:pt x="0" y="36"/>
                </a:cubicBezTo>
                <a:cubicBezTo>
                  <a:pt x="0" y="56"/>
                  <a:pt x="35" y="101"/>
                  <a:pt x="35" y="101"/>
                </a:cubicBezTo>
                <a:cubicBezTo>
                  <a:pt x="35" y="101"/>
                  <a:pt x="71" y="56"/>
                  <a:pt x="71" y="36"/>
                </a:cubicBezTo>
                <a:cubicBezTo>
                  <a:pt x="71" y="16"/>
                  <a:pt x="55" y="0"/>
                  <a:pt x="35" y="0"/>
                </a:cubicBezTo>
                <a:close/>
                <a:moveTo>
                  <a:pt x="35" y="42"/>
                </a:moveTo>
                <a:cubicBezTo>
                  <a:pt x="29" y="42"/>
                  <a:pt x="24" y="37"/>
                  <a:pt x="24" y="31"/>
                </a:cubicBezTo>
                <a:cubicBezTo>
                  <a:pt x="24" y="25"/>
                  <a:pt x="29" y="20"/>
                  <a:pt x="35" y="20"/>
                </a:cubicBezTo>
                <a:cubicBezTo>
                  <a:pt x="41" y="20"/>
                  <a:pt x="46" y="25"/>
                  <a:pt x="46" y="31"/>
                </a:cubicBezTo>
                <a:cubicBezTo>
                  <a:pt x="46" y="37"/>
                  <a:pt x="41" y="42"/>
                  <a:pt x="35" y="42"/>
                </a:cubicBez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 name="Freeform 84"/>
          <p:cNvSpPr>
            <a:spLocks/>
          </p:cNvSpPr>
          <p:nvPr userDrawn="1"/>
        </p:nvSpPr>
        <p:spPr bwMode="auto">
          <a:xfrm>
            <a:off x="1879600" y="1236663"/>
            <a:ext cx="90488" cy="73025"/>
          </a:xfrm>
          <a:custGeom>
            <a:avLst/>
            <a:gdLst>
              <a:gd name="T0" fmla="*/ 18964 w 52"/>
              <a:gd name="T1" fmla="*/ 72884 h 42"/>
              <a:gd name="T2" fmla="*/ 0 w 52"/>
              <a:gd name="T3" fmla="*/ 0 h 42"/>
              <a:gd name="T4" fmla="*/ 10344 w 52"/>
              <a:gd name="T5" fmla="*/ 0 h 42"/>
              <a:gd name="T6" fmla="*/ 18964 w 52"/>
              <a:gd name="T7" fmla="*/ 36442 h 42"/>
              <a:gd name="T8" fmla="*/ 24136 w 52"/>
              <a:gd name="T9" fmla="*/ 62472 h 42"/>
              <a:gd name="T10" fmla="*/ 25860 w 52"/>
              <a:gd name="T11" fmla="*/ 62472 h 42"/>
              <a:gd name="T12" fmla="*/ 31032 w 52"/>
              <a:gd name="T13" fmla="*/ 36442 h 42"/>
              <a:gd name="T14" fmla="*/ 41376 w 52"/>
              <a:gd name="T15" fmla="*/ 0 h 42"/>
              <a:gd name="T16" fmla="*/ 49995 w 52"/>
              <a:gd name="T17" fmla="*/ 0 h 42"/>
              <a:gd name="T18" fmla="*/ 60339 w 52"/>
              <a:gd name="T19" fmla="*/ 36442 h 42"/>
              <a:gd name="T20" fmla="*/ 65511 w 52"/>
              <a:gd name="T21" fmla="*/ 62472 h 42"/>
              <a:gd name="T22" fmla="*/ 65511 w 52"/>
              <a:gd name="T23" fmla="*/ 62472 h 42"/>
              <a:gd name="T24" fmla="*/ 70683 w 52"/>
              <a:gd name="T25" fmla="*/ 36442 h 42"/>
              <a:gd name="T26" fmla="*/ 81027 w 52"/>
              <a:gd name="T27" fmla="*/ 0 h 42"/>
              <a:gd name="T28" fmla="*/ 89647 w 52"/>
              <a:gd name="T29" fmla="*/ 0 h 42"/>
              <a:gd name="T30" fmla="*/ 68959 w 52"/>
              <a:gd name="T31" fmla="*/ 72884 h 42"/>
              <a:gd name="T32" fmla="*/ 60339 w 52"/>
              <a:gd name="T33" fmla="*/ 72884 h 42"/>
              <a:gd name="T34" fmla="*/ 49995 w 52"/>
              <a:gd name="T35" fmla="*/ 34707 h 42"/>
              <a:gd name="T36" fmla="*/ 44824 w 52"/>
              <a:gd name="T37" fmla="*/ 10412 h 42"/>
              <a:gd name="T38" fmla="*/ 44824 w 52"/>
              <a:gd name="T39" fmla="*/ 10412 h 42"/>
              <a:gd name="T40" fmla="*/ 39652 w 52"/>
              <a:gd name="T41" fmla="*/ 34707 h 42"/>
              <a:gd name="T42" fmla="*/ 29308 w 52"/>
              <a:gd name="T43" fmla="*/ 72884 h 42"/>
              <a:gd name="T44" fmla="*/ 18964 w 52"/>
              <a:gd name="T45" fmla="*/ 72884 h 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 h="42">
                <a:moveTo>
                  <a:pt x="11" y="42"/>
                </a:moveTo>
                <a:cubicBezTo>
                  <a:pt x="0" y="0"/>
                  <a:pt x="0" y="0"/>
                  <a:pt x="0" y="0"/>
                </a:cubicBezTo>
                <a:cubicBezTo>
                  <a:pt x="6" y="0"/>
                  <a:pt x="6" y="0"/>
                  <a:pt x="6" y="0"/>
                </a:cubicBezTo>
                <a:cubicBezTo>
                  <a:pt x="11" y="21"/>
                  <a:pt x="11" y="21"/>
                  <a:pt x="11" y="21"/>
                </a:cubicBezTo>
                <a:cubicBezTo>
                  <a:pt x="13" y="26"/>
                  <a:pt x="14" y="32"/>
                  <a:pt x="14" y="36"/>
                </a:cubicBezTo>
                <a:cubicBezTo>
                  <a:pt x="15" y="36"/>
                  <a:pt x="15" y="36"/>
                  <a:pt x="15" y="36"/>
                </a:cubicBezTo>
                <a:cubicBezTo>
                  <a:pt x="15" y="32"/>
                  <a:pt x="17" y="27"/>
                  <a:pt x="18" y="21"/>
                </a:cubicBezTo>
                <a:cubicBezTo>
                  <a:pt x="24" y="0"/>
                  <a:pt x="24" y="0"/>
                  <a:pt x="24" y="0"/>
                </a:cubicBezTo>
                <a:cubicBezTo>
                  <a:pt x="29" y="0"/>
                  <a:pt x="29" y="0"/>
                  <a:pt x="29" y="0"/>
                </a:cubicBezTo>
                <a:cubicBezTo>
                  <a:pt x="35" y="21"/>
                  <a:pt x="35" y="21"/>
                  <a:pt x="35" y="21"/>
                </a:cubicBezTo>
                <a:cubicBezTo>
                  <a:pt x="36" y="26"/>
                  <a:pt x="37" y="31"/>
                  <a:pt x="38" y="36"/>
                </a:cubicBezTo>
                <a:cubicBezTo>
                  <a:pt x="38" y="36"/>
                  <a:pt x="38" y="36"/>
                  <a:pt x="38" y="36"/>
                </a:cubicBezTo>
                <a:cubicBezTo>
                  <a:pt x="39" y="31"/>
                  <a:pt x="40" y="26"/>
                  <a:pt x="41" y="21"/>
                </a:cubicBezTo>
                <a:cubicBezTo>
                  <a:pt x="47" y="0"/>
                  <a:pt x="47" y="0"/>
                  <a:pt x="47" y="0"/>
                </a:cubicBezTo>
                <a:cubicBezTo>
                  <a:pt x="52" y="0"/>
                  <a:pt x="52" y="0"/>
                  <a:pt x="52" y="0"/>
                </a:cubicBezTo>
                <a:cubicBezTo>
                  <a:pt x="40" y="42"/>
                  <a:pt x="40" y="42"/>
                  <a:pt x="40" y="42"/>
                </a:cubicBezTo>
                <a:cubicBezTo>
                  <a:pt x="35" y="42"/>
                  <a:pt x="35" y="42"/>
                  <a:pt x="35" y="42"/>
                </a:cubicBezTo>
                <a:cubicBezTo>
                  <a:pt x="29" y="20"/>
                  <a:pt x="29" y="20"/>
                  <a:pt x="29" y="20"/>
                </a:cubicBezTo>
                <a:cubicBezTo>
                  <a:pt x="28" y="15"/>
                  <a:pt x="27" y="10"/>
                  <a:pt x="26" y="6"/>
                </a:cubicBezTo>
                <a:cubicBezTo>
                  <a:pt x="26" y="6"/>
                  <a:pt x="26" y="6"/>
                  <a:pt x="26" y="6"/>
                </a:cubicBezTo>
                <a:cubicBezTo>
                  <a:pt x="26" y="10"/>
                  <a:pt x="25" y="14"/>
                  <a:pt x="23" y="20"/>
                </a:cubicBezTo>
                <a:cubicBezTo>
                  <a:pt x="17" y="42"/>
                  <a:pt x="17" y="42"/>
                  <a:pt x="17" y="42"/>
                </a:cubicBezTo>
                <a:lnTo>
                  <a:pt x="11" y="42"/>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85"/>
          <p:cNvSpPr>
            <a:spLocks/>
          </p:cNvSpPr>
          <p:nvPr userDrawn="1"/>
        </p:nvSpPr>
        <p:spPr bwMode="auto">
          <a:xfrm>
            <a:off x="1974850" y="1236663"/>
            <a:ext cx="88900" cy="73025"/>
          </a:xfrm>
          <a:custGeom>
            <a:avLst/>
            <a:gdLst>
              <a:gd name="T0" fmla="*/ 18964 w 52"/>
              <a:gd name="T1" fmla="*/ 72884 h 42"/>
              <a:gd name="T2" fmla="*/ 0 w 52"/>
              <a:gd name="T3" fmla="*/ 0 h 42"/>
              <a:gd name="T4" fmla="*/ 10344 w 52"/>
              <a:gd name="T5" fmla="*/ 0 h 42"/>
              <a:gd name="T6" fmla="*/ 18964 w 52"/>
              <a:gd name="T7" fmla="*/ 36442 h 42"/>
              <a:gd name="T8" fmla="*/ 24136 w 52"/>
              <a:gd name="T9" fmla="*/ 62472 h 42"/>
              <a:gd name="T10" fmla="*/ 24136 w 52"/>
              <a:gd name="T11" fmla="*/ 62472 h 42"/>
              <a:gd name="T12" fmla="*/ 31032 w 52"/>
              <a:gd name="T13" fmla="*/ 36442 h 42"/>
              <a:gd name="T14" fmla="*/ 39652 w 52"/>
              <a:gd name="T15" fmla="*/ 0 h 42"/>
              <a:gd name="T16" fmla="*/ 49995 w 52"/>
              <a:gd name="T17" fmla="*/ 0 h 42"/>
              <a:gd name="T18" fmla="*/ 58615 w 52"/>
              <a:gd name="T19" fmla="*/ 36442 h 42"/>
              <a:gd name="T20" fmla="*/ 63787 w 52"/>
              <a:gd name="T21" fmla="*/ 62472 h 42"/>
              <a:gd name="T22" fmla="*/ 63787 w 52"/>
              <a:gd name="T23" fmla="*/ 62472 h 42"/>
              <a:gd name="T24" fmla="*/ 70683 w 52"/>
              <a:gd name="T25" fmla="*/ 36442 h 42"/>
              <a:gd name="T26" fmla="*/ 79303 w 52"/>
              <a:gd name="T27" fmla="*/ 0 h 42"/>
              <a:gd name="T28" fmla="*/ 89647 w 52"/>
              <a:gd name="T29" fmla="*/ 0 h 42"/>
              <a:gd name="T30" fmla="*/ 68959 w 52"/>
              <a:gd name="T31" fmla="*/ 72884 h 42"/>
              <a:gd name="T32" fmla="*/ 58615 w 52"/>
              <a:gd name="T33" fmla="*/ 72884 h 42"/>
              <a:gd name="T34" fmla="*/ 49995 w 52"/>
              <a:gd name="T35" fmla="*/ 34707 h 42"/>
              <a:gd name="T36" fmla="*/ 44824 w 52"/>
              <a:gd name="T37" fmla="*/ 10412 h 42"/>
              <a:gd name="T38" fmla="*/ 44824 w 52"/>
              <a:gd name="T39" fmla="*/ 10412 h 42"/>
              <a:gd name="T40" fmla="*/ 39652 w 52"/>
              <a:gd name="T41" fmla="*/ 34707 h 42"/>
              <a:gd name="T42" fmla="*/ 27584 w 52"/>
              <a:gd name="T43" fmla="*/ 72884 h 42"/>
              <a:gd name="T44" fmla="*/ 18964 w 52"/>
              <a:gd name="T45" fmla="*/ 72884 h 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2" h="42">
                <a:moveTo>
                  <a:pt x="11" y="42"/>
                </a:moveTo>
                <a:cubicBezTo>
                  <a:pt x="0" y="0"/>
                  <a:pt x="0" y="0"/>
                  <a:pt x="0" y="0"/>
                </a:cubicBezTo>
                <a:cubicBezTo>
                  <a:pt x="6" y="0"/>
                  <a:pt x="6" y="0"/>
                  <a:pt x="6" y="0"/>
                </a:cubicBezTo>
                <a:cubicBezTo>
                  <a:pt x="11" y="21"/>
                  <a:pt x="11" y="21"/>
                  <a:pt x="11" y="21"/>
                </a:cubicBezTo>
                <a:cubicBezTo>
                  <a:pt x="12" y="26"/>
                  <a:pt x="13" y="32"/>
                  <a:pt x="14" y="36"/>
                </a:cubicBezTo>
                <a:cubicBezTo>
                  <a:pt x="14" y="36"/>
                  <a:pt x="14" y="36"/>
                  <a:pt x="14" y="36"/>
                </a:cubicBezTo>
                <a:cubicBezTo>
                  <a:pt x="15" y="32"/>
                  <a:pt x="16" y="27"/>
                  <a:pt x="18" y="21"/>
                </a:cubicBezTo>
                <a:cubicBezTo>
                  <a:pt x="23" y="0"/>
                  <a:pt x="23" y="0"/>
                  <a:pt x="23" y="0"/>
                </a:cubicBezTo>
                <a:cubicBezTo>
                  <a:pt x="29" y="0"/>
                  <a:pt x="29" y="0"/>
                  <a:pt x="29" y="0"/>
                </a:cubicBezTo>
                <a:cubicBezTo>
                  <a:pt x="34" y="21"/>
                  <a:pt x="34" y="21"/>
                  <a:pt x="34" y="21"/>
                </a:cubicBezTo>
                <a:cubicBezTo>
                  <a:pt x="35" y="26"/>
                  <a:pt x="37" y="31"/>
                  <a:pt x="37" y="36"/>
                </a:cubicBezTo>
                <a:cubicBezTo>
                  <a:pt x="37" y="36"/>
                  <a:pt x="37" y="36"/>
                  <a:pt x="37" y="36"/>
                </a:cubicBezTo>
                <a:cubicBezTo>
                  <a:pt x="38" y="31"/>
                  <a:pt x="39" y="26"/>
                  <a:pt x="41" y="21"/>
                </a:cubicBezTo>
                <a:cubicBezTo>
                  <a:pt x="46" y="0"/>
                  <a:pt x="46" y="0"/>
                  <a:pt x="46" y="0"/>
                </a:cubicBezTo>
                <a:cubicBezTo>
                  <a:pt x="52" y="0"/>
                  <a:pt x="52" y="0"/>
                  <a:pt x="52" y="0"/>
                </a:cubicBezTo>
                <a:cubicBezTo>
                  <a:pt x="40" y="42"/>
                  <a:pt x="40" y="42"/>
                  <a:pt x="40" y="42"/>
                </a:cubicBezTo>
                <a:cubicBezTo>
                  <a:pt x="34" y="42"/>
                  <a:pt x="34" y="42"/>
                  <a:pt x="34" y="42"/>
                </a:cubicBezTo>
                <a:cubicBezTo>
                  <a:pt x="29" y="20"/>
                  <a:pt x="29" y="20"/>
                  <a:pt x="29" y="20"/>
                </a:cubicBezTo>
                <a:cubicBezTo>
                  <a:pt x="27" y="15"/>
                  <a:pt x="27" y="10"/>
                  <a:pt x="26" y="6"/>
                </a:cubicBezTo>
                <a:cubicBezTo>
                  <a:pt x="26" y="6"/>
                  <a:pt x="26" y="6"/>
                  <a:pt x="26" y="6"/>
                </a:cubicBezTo>
                <a:cubicBezTo>
                  <a:pt x="25" y="10"/>
                  <a:pt x="24" y="14"/>
                  <a:pt x="23" y="20"/>
                </a:cubicBezTo>
                <a:cubicBezTo>
                  <a:pt x="16" y="42"/>
                  <a:pt x="16" y="42"/>
                  <a:pt x="16" y="42"/>
                </a:cubicBezTo>
                <a:lnTo>
                  <a:pt x="11" y="42"/>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5" name="Freeform 86"/>
          <p:cNvSpPr>
            <a:spLocks/>
          </p:cNvSpPr>
          <p:nvPr userDrawn="1"/>
        </p:nvSpPr>
        <p:spPr bwMode="auto">
          <a:xfrm>
            <a:off x="2068513" y="1236663"/>
            <a:ext cx="90487" cy="73025"/>
          </a:xfrm>
          <a:custGeom>
            <a:avLst/>
            <a:gdLst>
              <a:gd name="T0" fmla="*/ 18909 w 53"/>
              <a:gd name="T1" fmla="*/ 72884 h 42"/>
              <a:gd name="T2" fmla="*/ 0 w 53"/>
              <a:gd name="T3" fmla="*/ 0 h 42"/>
              <a:gd name="T4" fmla="*/ 10314 w 53"/>
              <a:gd name="T5" fmla="*/ 0 h 42"/>
              <a:gd name="T6" fmla="*/ 18909 w 53"/>
              <a:gd name="T7" fmla="*/ 36442 h 42"/>
              <a:gd name="T8" fmla="*/ 24065 w 53"/>
              <a:gd name="T9" fmla="*/ 62472 h 42"/>
              <a:gd name="T10" fmla="*/ 25784 w 53"/>
              <a:gd name="T11" fmla="*/ 62472 h 42"/>
              <a:gd name="T12" fmla="*/ 30941 w 53"/>
              <a:gd name="T13" fmla="*/ 36442 h 42"/>
              <a:gd name="T14" fmla="*/ 41255 w 53"/>
              <a:gd name="T15" fmla="*/ 0 h 42"/>
              <a:gd name="T16" fmla="*/ 51569 w 53"/>
              <a:gd name="T17" fmla="*/ 0 h 42"/>
              <a:gd name="T18" fmla="*/ 60164 w 53"/>
              <a:gd name="T19" fmla="*/ 36442 h 42"/>
              <a:gd name="T20" fmla="*/ 65321 w 53"/>
              <a:gd name="T21" fmla="*/ 62472 h 42"/>
              <a:gd name="T22" fmla="*/ 65321 w 53"/>
              <a:gd name="T23" fmla="*/ 62472 h 42"/>
              <a:gd name="T24" fmla="*/ 70477 w 53"/>
              <a:gd name="T25" fmla="*/ 36442 h 42"/>
              <a:gd name="T26" fmla="*/ 80791 w 53"/>
              <a:gd name="T27" fmla="*/ 0 h 42"/>
              <a:gd name="T28" fmla="*/ 91105 w 53"/>
              <a:gd name="T29" fmla="*/ 0 h 42"/>
              <a:gd name="T30" fmla="*/ 68758 w 53"/>
              <a:gd name="T31" fmla="*/ 72884 h 42"/>
              <a:gd name="T32" fmla="*/ 60164 w 53"/>
              <a:gd name="T33" fmla="*/ 72884 h 42"/>
              <a:gd name="T34" fmla="*/ 49850 w 53"/>
              <a:gd name="T35" fmla="*/ 34707 h 42"/>
              <a:gd name="T36" fmla="*/ 46412 w 53"/>
              <a:gd name="T37" fmla="*/ 10412 h 42"/>
              <a:gd name="T38" fmla="*/ 44693 w 53"/>
              <a:gd name="T39" fmla="*/ 10412 h 42"/>
              <a:gd name="T40" fmla="*/ 39536 w 53"/>
              <a:gd name="T41" fmla="*/ 34707 h 42"/>
              <a:gd name="T42" fmla="*/ 29222 w 53"/>
              <a:gd name="T43" fmla="*/ 72884 h 42"/>
              <a:gd name="T44" fmla="*/ 18909 w 53"/>
              <a:gd name="T45" fmla="*/ 72884 h 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3" h="42">
                <a:moveTo>
                  <a:pt x="11" y="42"/>
                </a:moveTo>
                <a:cubicBezTo>
                  <a:pt x="0" y="0"/>
                  <a:pt x="0" y="0"/>
                  <a:pt x="0" y="0"/>
                </a:cubicBezTo>
                <a:cubicBezTo>
                  <a:pt x="6" y="0"/>
                  <a:pt x="6" y="0"/>
                  <a:pt x="6" y="0"/>
                </a:cubicBezTo>
                <a:cubicBezTo>
                  <a:pt x="11" y="21"/>
                  <a:pt x="11" y="21"/>
                  <a:pt x="11" y="21"/>
                </a:cubicBezTo>
                <a:cubicBezTo>
                  <a:pt x="13" y="26"/>
                  <a:pt x="14" y="32"/>
                  <a:pt x="14" y="36"/>
                </a:cubicBezTo>
                <a:cubicBezTo>
                  <a:pt x="15" y="36"/>
                  <a:pt x="15" y="36"/>
                  <a:pt x="15" y="36"/>
                </a:cubicBezTo>
                <a:cubicBezTo>
                  <a:pt x="15" y="32"/>
                  <a:pt x="17" y="27"/>
                  <a:pt x="18" y="21"/>
                </a:cubicBezTo>
                <a:cubicBezTo>
                  <a:pt x="24" y="0"/>
                  <a:pt x="24" y="0"/>
                  <a:pt x="24" y="0"/>
                </a:cubicBezTo>
                <a:cubicBezTo>
                  <a:pt x="30" y="0"/>
                  <a:pt x="30" y="0"/>
                  <a:pt x="30" y="0"/>
                </a:cubicBezTo>
                <a:cubicBezTo>
                  <a:pt x="35" y="21"/>
                  <a:pt x="35" y="21"/>
                  <a:pt x="35" y="21"/>
                </a:cubicBezTo>
                <a:cubicBezTo>
                  <a:pt x="36" y="26"/>
                  <a:pt x="37" y="31"/>
                  <a:pt x="38" y="36"/>
                </a:cubicBezTo>
                <a:cubicBezTo>
                  <a:pt x="38" y="36"/>
                  <a:pt x="38" y="36"/>
                  <a:pt x="38" y="36"/>
                </a:cubicBezTo>
                <a:cubicBezTo>
                  <a:pt x="39" y="31"/>
                  <a:pt x="40" y="26"/>
                  <a:pt x="41" y="21"/>
                </a:cubicBezTo>
                <a:cubicBezTo>
                  <a:pt x="47" y="0"/>
                  <a:pt x="47" y="0"/>
                  <a:pt x="47" y="0"/>
                </a:cubicBezTo>
                <a:cubicBezTo>
                  <a:pt x="53" y="0"/>
                  <a:pt x="53" y="0"/>
                  <a:pt x="53" y="0"/>
                </a:cubicBezTo>
                <a:cubicBezTo>
                  <a:pt x="40" y="42"/>
                  <a:pt x="40" y="42"/>
                  <a:pt x="40" y="42"/>
                </a:cubicBezTo>
                <a:cubicBezTo>
                  <a:pt x="35" y="42"/>
                  <a:pt x="35" y="42"/>
                  <a:pt x="35" y="42"/>
                </a:cubicBezTo>
                <a:cubicBezTo>
                  <a:pt x="29" y="20"/>
                  <a:pt x="29" y="20"/>
                  <a:pt x="29" y="20"/>
                </a:cubicBezTo>
                <a:cubicBezTo>
                  <a:pt x="28" y="15"/>
                  <a:pt x="27" y="10"/>
                  <a:pt x="27" y="6"/>
                </a:cubicBezTo>
                <a:cubicBezTo>
                  <a:pt x="26" y="6"/>
                  <a:pt x="26" y="6"/>
                  <a:pt x="26" y="6"/>
                </a:cubicBezTo>
                <a:cubicBezTo>
                  <a:pt x="26" y="10"/>
                  <a:pt x="25" y="14"/>
                  <a:pt x="23" y="20"/>
                </a:cubicBezTo>
                <a:cubicBezTo>
                  <a:pt x="17" y="42"/>
                  <a:pt x="17" y="42"/>
                  <a:pt x="17" y="42"/>
                </a:cubicBezTo>
                <a:lnTo>
                  <a:pt x="11" y="42"/>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 name="Freeform 87"/>
          <p:cNvSpPr>
            <a:spLocks/>
          </p:cNvSpPr>
          <p:nvPr userDrawn="1"/>
        </p:nvSpPr>
        <p:spPr bwMode="auto">
          <a:xfrm>
            <a:off x="1555750" y="3562350"/>
            <a:ext cx="20638" cy="38100"/>
          </a:xfrm>
          <a:custGeom>
            <a:avLst/>
            <a:gdLst>
              <a:gd name="T0" fmla="*/ 8807 w 12"/>
              <a:gd name="T1" fmla="*/ 29286 h 22"/>
              <a:gd name="T2" fmla="*/ 0 w 12"/>
              <a:gd name="T3" fmla="*/ 15505 h 22"/>
              <a:gd name="T4" fmla="*/ 0 w 12"/>
              <a:gd name="T5" fmla="*/ 25841 h 22"/>
              <a:gd name="T6" fmla="*/ 3523 w 12"/>
              <a:gd name="T7" fmla="*/ 37900 h 22"/>
              <a:gd name="T8" fmla="*/ 8807 w 12"/>
              <a:gd name="T9" fmla="*/ 29286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2">
                <a:moveTo>
                  <a:pt x="5" y="17"/>
                </a:moveTo>
                <a:cubicBezTo>
                  <a:pt x="12" y="4"/>
                  <a:pt x="1" y="0"/>
                  <a:pt x="0" y="9"/>
                </a:cubicBezTo>
                <a:cubicBezTo>
                  <a:pt x="0" y="11"/>
                  <a:pt x="0" y="13"/>
                  <a:pt x="0" y="15"/>
                </a:cubicBezTo>
                <a:cubicBezTo>
                  <a:pt x="0" y="18"/>
                  <a:pt x="1" y="20"/>
                  <a:pt x="2" y="22"/>
                </a:cubicBezTo>
                <a:cubicBezTo>
                  <a:pt x="3" y="21"/>
                  <a:pt x="4" y="19"/>
                  <a:pt x="5" y="17"/>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 name="Freeform 88"/>
          <p:cNvSpPr>
            <a:spLocks/>
          </p:cNvSpPr>
          <p:nvPr userDrawn="1"/>
        </p:nvSpPr>
        <p:spPr bwMode="auto">
          <a:xfrm>
            <a:off x="1508125" y="3586163"/>
            <a:ext cx="12700" cy="19050"/>
          </a:xfrm>
          <a:custGeom>
            <a:avLst/>
            <a:gdLst>
              <a:gd name="T0" fmla="*/ 6924 w 8"/>
              <a:gd name="T1" fmla="*/ 13782 h 11"/>
              <a:gd name="T2" fmla="*/ 13848 w 8"/>
              <a:gd name="T3" fmla="*/ 18950 h 11"/>
              <a:gd name="T4" fmla="*/ 3462 w 8"/>
              <a:gd name="T5" fmla="*/ 0 h 11"/>
              <a:gd name="T6" fmla="*/ 6924 w 8"/>
              <a:gd name="T7" fmla="*/ 13782 h 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1">
                <a:moveTo>
                  <a:pt x="4" y="8"/>
                </a:moveTo>
                <a:cubicBezTo>
                  <a:pt x="5" y="9"/>
                  <a:pt x="7" y="10"/>
                  <a:pt x="8" y="11"/>
                </a:cubicBezTo>
                <a:cubicBezTo>
                  <a:pt x="6" y="6"/>
                  <a:pt x="4" y="3"/>
                  <a:pt x="2" y="0"/>
                </a:cubicBezTo>
                <a:cubicBezTo>
                  <a:pt x="0" y="4"/>
                  <a:pt x="1" y="7"/>
                  <a:pt x="4" y="8"/>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8" name="Freeform 89"/>
          <p:cNvSpPr>
            <a:spLocks/>
          </p:cNvSpPr>
          <p:nvPr userDrawn="1"/>
        </p:nvSpPr>
        <p:spPr bwMode="auto">
          <a:xfrm>
            <a:off x="1587500" y="3608388"/>
            <a:ext cx="31750" cy="23812"/>
          </a:xfrm>
          <a:custGeom>
            <a:avLst/>
            <a:gdLst>
              <a:gd name="T0" fmla="*/ 8631 w 19"/>
              <a:gd name="T1" fmla="*/ 24051 h 14"/>
              <a:gd name="T2" fmla="*/ 20715 w 19"/>
              <a:gd name="T3" fmla="*/ 22333 h 14"/>
              <a:gd name="T4" fmla="*/ 22441 w 19"/>
              <a:gd name="T5" fmla="*/ 1718 h 14"/>
              <a:gd name="T6" fmla="*/ 0 w 19"/>
              <a:gd name="T7" fmla="*/ 22333 h 14"/>
              <a:gd name="T8" fmla="*/ 8631 w 19"/>
              <a:gd name="T9" fmla="*/ 24051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4">
                <a:moveTo>
                  <a:pt x="5" y="14"/>
                </a:moveTo>
                <a:cubicBezTo>
                  <a:pt x="7" y="14"/>
                  <a:pt x="9" y="13"/>
                  <a:pt x="12" y="13"/>
                </a:cubicBezTo>
                <a:cubicBezTo>
                  <a:pt x="18" y="8"/>
                  <a:pt x="19" y="5"/>
                  <a:pt x="13" y="1"/>
                </a:cubicBezTo>
                <a:cubicBezTo>
                  <a:pt x="8" y="0"/>
                  <a:pt x="3" y="7"/>
                  <a:pt x="0" y="13"/>
                </a:cubicBezTo>
                <a:cubicBezTo>
                  <a:pt x="2" y="14"/>
                  <a:pt x="3" y="14"/>
                  <a:pt x="5" y="14"/>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9" name="Freeform 90"/>
          <p:cNvSpPr>
            <a:spLocks/>
          </p:cNvSpPr>
          <p:nvPr userDrawn="1"/>
        </p:nvSpPr>
        <p:spPr bwMode="auto">
          <a:xfrm>
            <a:off x="1536700" y="3614738"/>
            <a:ext cx="39688" cy="96837"/>
          </a:xfrm>
          <a:custGeom>
            <a:avLst/>
            <a:gdLst>
              <a:gd name="T0" fmla="*/ 40086 w 23"/>
              <a:gd name="T1" fmla="*/ 24167 h 57"/>
              <a:gd name="T2" fmla="*/ 22657 w 23"/>
              <a:gd name="T3" fmla="*/ 12083 h 57"/>
              <a:gd name="T4" fmla="*/ 15686 w 23"/>
              <a:gd name="T5" fmla="*/ 0 h 57"/>
              <a:gd name="T6" fmla="*/ 0 w 23"/>
              <a:gd name="T7" fmla="*/ 5179 h 57"/>
              <a:gd name="T8" fmla="*/ 13943 w 23"/>
              <a:gd name="T9" fmla="*/ 94941 h 57"/>
              <a:gd name="T10" fmla="*/ 12200 w 23"/>
              <a:gd name="T11" fmla="*/ 98393 h 57"/>
              <a:gd name="T12" fmla="*/ 24400 w 23"/>
              <a:gd name="T13" fmla="*/ 98393 h 57"/>
              <a:gd name="T14" fmla="*/ 40086 w 23"/>
              <a:gd name="T15" fmla="*/ 98393 h 57"/>
              <a:gd name="T16" fmla="*/ 40086 w 23"/>
              <a:gd name="T17" fmla="*/ 2416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 h="57">
                <a:moveTo>
                  <a:pt x="23" y="14"/>
                </a:moveTo>
                <a:cubicBezTo>
                  <a:pt x="19" y="12"/>
                  <a:pt x="16" y="10"/>
                  <a:pt x="13" y="7"/>
                </a:cubicBezTo>
                <a:cubicBezTo>
                  <a:pt x="12" y="6"/>
                  <a:pt x="11" y="3"/>
                  <a:pt x="9" y="0"/>
                </a:cubicBezTo>
                <a:cubicBezTo>
                  <a:pt x="6" y="1"/>
                  <a:pt x="3" y="2"/>
                  <a:pt x="0" y="3"/>
                </a:cubicBezTo>
                <a:cubicBezTo>
                  <a:pt x="5" y="19"/>
                  <a:pt x="7" y="38"/>
                  <a:pt x="8" y="55"/>
                </a:cubicBezTo>
                <a:cubicBezTo>
                  <a:pt x="8" y="56"/>
                  <a:pt x="8" y="56"/>
                  <a:pt x="7" y="57"/>
                </a:cubicBezTo>
                <a:cubicBezTo>
                  <a:pt x="14" y="57"/>
                  <a:pt x="14" y="57"/>
                  <a:pt x="14" y="57"/>
                </a:cubicBezTo>
                <a:cubicBezTo>
                  <a:pt x="23" y="57"/>
                  <a:pt x="23" y="57"/>
                  <a:pt x="23" y="57"/>
                </a:cubicBezTo>
                <a:cubicBezTo>
                  <a:pt x="19" y="43"/>
                  <a:pt x="18" y="27"/>
                  <a:pt x="23" y="14"/>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91"/>
          <p:cNvSpPr>
            <a:spLocks/>
          </p:cNvSpPr>
          <p:nvPr userDrawn="1"/>
        </p:nvSpPr>
        <p:spPr bwMode="auto">
          <a:xfrm>
            <a:off x="1425575" y="3473450"/>
            <a:ext cx="273050" cy="239713"/>
          </a:xfrm>
          <a:custGeom>
            <a:avLst/>
            <a:gdLst>
              <a:gd name="T0" fmla="*/ 208548 w 159"/>
              <a:gd name="T1" fmla="*/ 27601 h 139"/>
              <a:gd name="T2" fmla="*/ 136160 w 159"/>
              <a:gd name="T3" fmla="*/ 0 h 139"/>
              <a:gd name="T4" fmla="*/ 65495 w 159"/>
              <a:gd name="T5" fmla="*/ 27601 h 139"/>
              <a:gd name="T6" fmla="*/ 55153 w 159"/>
              <a:gd name="T7" fmla="*/ 170784 h 139"/>
              <a:gd name="T8" fmla="*/ 72389 w 159"/>
              <a:gd name="T9" fmla="*/ 222537 h 139"/>
              <a:gd name="T10" fmla="*/ 82730 w 159"/>
              <a:gd name="T11" fmla="*/ 238063 h 139"/>
              <a:gd name="T12" fmla="*/ 117201 w 159"/>
              <a:gd name="T13" fmla="*/ 238063 h 139"/>
              <a:gd name="T14" fmla="*/ 101689 w 159"/>
              <a:gd name="T15" fmla="*/ 146633 h 139"/>
              <a:gd name="T16" fmla="*/ 101689 w 159"/>
              <a:gd name="T17" fmla="*/ 143183 h 139"/>
              <a:gd name="T18" fmla="*/ 87901 w 159"/>
              <a:gd name="T19" fmla="*/ 138007 h 139"/>
              <a:gd name="T20" fmla="*/ 72389 w 159"/>
              <a:gd name="T21" fmla="*/ 113856 h 139"/>
              <a:gd name="T22" fmla="*/ 106860 w 159"/>
              <a:gd name="T23" fmla="*/ 127657 h 139"/>
              <a:gd name="T24" fmla="*/ 108583 w 159"/>
              <a:gd name="T25" fmla="*/ 134557 h 139"/>
              <a:gd name="T26" fmla="*/ 125818 w 159"/>
              <a:gd name="T27" fmla="*/ 131107 h 139"/>
              <a:gd name="T28" fmla="*/ 132713 w 159"/>
              <a:gd name="T29" fmla="*/ 84530 h 139"/>
              <a:gd name="T30" fmla="*/ 151672 w 159"/>
              <a:gd name="T31" fmla="*/ 103506 h 139"/>
              <a:gd name="T32" fmla="*/ 136160 w 159"/>
              <a:gd name="T33" fmla="*/ 134557 h 139"/>
              <a:gd name="T34" fmla="*/ 139607 w 159"/>
              <a:gd name="T35" fmla="*/ 139733 h 139"/>
              <a:gd name="T36" fmla="*/ 155119 w 159"/>
              <a:gd name="T37" fmla="*/ 155258 h 139"/>
              <a:gd name="T38" fmla="*/ 162013 w 159"/>
              <a:gd name="T39" fmla="*/ 143183 h 139"/>
              <a:gd name="T40" fmla="*/ 186142 w 159"/>
              <a:gd name="T41" fmla="*/ 125932 h 139"/>
              <a:gd name="T42" fmla="*/ 201654 w 159"/>
              <a:gd name="T43" fmla="*/ 146633 h 139"/>
              <a:gd name="T44" fmla="*/ 158566 w 159"/>
              <a:gd name="T45" fmla="*/ 165609 h 139"/>
              <a:gd name="T46" fmla="*/ 156842 w 159"/>
              <a:gd name="T47" fmla="*/ 175960 h 139"/>
              <a:gd name="T48" fmla="*/ 162013 w 159"/>
              <a:gd name="T49" fmla="*/ 234613 h 139"/>
              <a:gd name="T50" fmla="*/ 162013 w 159"/>
              <a:gd name="T51" fmla="*/ 238063 h 139"/>
              <a:gd name="T52" fmla="*/ 191313 w 159"/>
              <a:gd name="T53" fmla="*/ 238063 h 139"/>
              <a:gd name="T54" fmla="*/ 201654 w 159"/>
              <a:gd name="T55" fmla="*/ 222537 h 139"/>
              <a:gd name="T56" fmla="*/ 218890 w 159"/>
              <a:gd name="T57" fmla="*/ 170784 h 139"/>
              <a:gd name="T58" fmla="*/ 208548 w 159"/>
              <a:gd name="T59" fmla="*/ 27601 h 1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9" h="139">
                <a:moveTo>
                  <a:pt x="121" y="16"/>
                </a:moveTo>
                <a:cubicBezTo>
                  <a:pt x="113" y="8"/>
                  <a:pt x="103" y="0"/>
                  <a:pt x="79" y="0"/>
                </a:cubicBezTo>
                <a:cubicBezTo>
                  <a:pt x="56" y="0"/>
                  <a:pt x="46" y="8"/>
                  <a:pt x="38" y="16"/>
                </a:cubicBezTo>
                <a:cubicBezTo>
                  <a:pt x="0" y="54"/>
                  <a:pt x="29" y="94"/>
                  <a:pt x="32" y="99"/>
                </a:cubicBezTo>
                <a:cubicBezTo>
                  <a:pt x="35" y="104"/>
                  <a:pt x="41" y="119"/>
                  <a:pt x="42" y="129"/>
                </a:cubicBezTo>
                <a:cubicBezTo>
                  <a:pt x="43" y="139"/>
                  <a:pt x="48" y="138"/>
                  <a:pt x="48" y="138"/>
                </a:cubicBezTo>
                <a:cubicBezTo>
                  <a:pt x="68" y="138"/>
                  <a:pt x="68" y="138"/>
                  <a:pt x="68" y="138"/>
                </a:cubicBezTo>
                <a:cubicBezTo>
                  <a:pt x="66" y="121"/>
                  <a:pt x="66" y="101"/>
                  <a:pt x="59" y="85"/>
                </a:cubicBezTo>
                <a:cubicBezTo>
                  <a:pt x="59" y="84"/>
                  <a:pt x="59" y="84"/>
                  <a:pt x="59" y="83"/>
                </a:cubicBezTo>
                <a:cubicBezTo>
                  <a:pt x="56" y="82"/>
                  <a:pt x="54" y="81"/>
                  <a:pt x="51" y="80"/>
                </a:cubicBezTo>
                <a:cubicBezTo>
                  <a:pt x="46" y="78"/>
                  <a:pt x="40" y="72"/>
                  <a:pt x="42" y="66"/>
                </a:cubicBezTo>
                <a:cubicBezTo>
                  <a:pt x="47" y="49"/>
                  <a:pt x="58" y="65"/>
                  <a:pt x="62" y="74"/>
                </a:cubicBezTo>
                <a:cubicBezTo>
                  <a:pt x="62" y="75"/>
                  <a:pt x="63" y="77"/>
                  <a:pt x="63" y="78"/>
                </a:cubicBezTo>
                <a:cubicBezTo>
                  <a:pt x="66" y="78"/>
                  <a:pt x="70" y="78"/>
                  <a:pt x="73" y="76"/>
                </a:cubicBezTo>
                <a:cubicBezTo>
                  <a:pt x="69" y="66"/>
                  <a:pt x="68" y="52"/>
                  <a:pt x="77" y="49"/>
                </a:cubicBezTo>
                <a:cubicBezTo>
                  <a:pt x="83" y="46"/>
                  <a:pt x="88" y="54"/>
                  <a:pt x="88" y="60"/>
                </a:cubicBezTo>
                <a:cubicBezTo>
                  <a:pt x="88" y="67"/>
                  <a:pt x="85" y="73"/>
                  <a:pt x="79" y="78"/>
                </a:cubicBezTo>
                <a:cubicBezTo>
                  <a:pt x="80" y="79"/>
                  <a:pt x="80" y="80"/>
                  <a:pt x="81" y="81"/>
                </a:cubicBezTo>
                <a:cubicBezTo>
                  <a:pt x="83" y="84"/>
                  <a:pt x="86" y="87"/>
                  <a:pt x="90" y="90"/>
                </a:cubicBezTo>
                <a:cubicBezTo>
                  <a:pt x="91" y="87"/>
                  <a:pt x="92" y="85"/>
                  <a:pt x="94" y="83"/>
                </a:cubicBezTo>
                <a:cubicBezTo>
                  <a:pt x="97" y="79"/>
                  <a:pt x="102" y="72"/>
                  <a:pt x="108" y="73"/>
                </a:cubicBezTo>
                <a:cubicBezTo>
                  <a:pt x="113" y="74"/>
                  <a:pt x="118" y="80"/>
                  <a:pt x="117" y="85"/>
                </a:cubicBezTo>
                <a:cubicBezTo>
                  <a:pt x="114" y="97"/>
                  <a:pt x="102" y="99"/>
                  <a:pt x="92" y="96"/>
                </a:cubicBezTo>
                <a:cubicBezTo>
                  <a:pt x="91" y="98"/>
                  <a:pt x="91" y="100"/>
                  <a:pt x="91" y="102"/>
                </a:cubicBezTo>
                <a:cubicBezTo>
                  <a:pt x="90" y="113"/>
                  <a:pt x="90" y="125"/>
                  <a:pt x="94" y="136"/>
                </a:cubicBezTo>
                <a:cubicBezTo>
                  <a:pt x="94" y="137"/>
                  <a:pt x="94" y="137"/>
                  <a:pt x="94" y="138"/>
                </a:cubicBezTo>
                <a:cubicBezTo>
                  <a:pt x="111" y="138"/>
                  <a:pt x="111" y="138"/>
                  <a:pt x="111" y="138"/>
                </a:cubicBezTo>
                <a:cubicBezTo>
                  <a:pt x="111" y="138"/>
                  <a:pt x="115" y="139"/>
                  <a:pt x="117" y="129"/>
                </a:cubicBezTo>
                <a:cubicBezTo>
                  <a:pt x="118" y="119"/>
                  <a:pt x="124" y="104"/>
                  <a:pt x="127" y="99"/>
                </a:cubicBezTo>
                <a:cubicBezTo>
                  <a:pt x="130" y="94"/>
                  <a:pt x="159" y="54"/>
                  <a:pt x="121" y="16"/>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1" name="Freeform 92"/>
          <p:cNvSpPr>
            <a:spLocks/>
          </p:cNvSpPr>
          <p:nvPr userDrawn="1"/>
        </p:nvSpPr>
        <p:spPr bwMode="auto">
          <a:xfrm>
            <a:off x="1503363" y="3724275"/>
            <a:ext cx="120650" cy="20638"/>
          </a:xfrm>
          <a:custGeom>
            <a:avLst/>
            <a:gdLst>
              <a:gd name="T0" fmla="*/ 109135 w 69"/>
              <a:gd name="T1" fmla="*/ 0 h 12"/>
              <a:gd name="T2" fmla="*/ 10394 w 69"/>
              <a:gd name="T3" fmla="*/ 0 h 12"/>
              <a:gd name="T4" fmla="*/ 0 w 69"/>
              <a:gd name="T5" fmla="*/ 10204 h 12"/>
              <a:gd name="T6" fmla="*/ 10394 w 69"/>
              <a:gd name="T7" fmla="*/ 20407 h 12"/>
              <a:gd name="T8" fmla="*/ 109135 w 69"/>
              <a:gd name="T9" fmla="*/ 20407 h 12"/>
              <a:gd name="T10" fmla="*/ 119529 w 69"/>
              <a:gd name="T11" fmla="*/ 10204 h 12"/>
              <a:gd name="T12" fmla="*/ 109135 w 6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 h="12">
                <a:moveTo>
                  <a:pt x="63" y="0"/>
                </a:moveTo>
                <a:cubicBezTo>
                  <a:pt x="6" y="0"/>
                  <a:pt x="6" y="0"/>
                  <a:pt x="6" y="0"/>
                </a:cubicBezTo>
                <a:cubicBezTo>
                  <a:pt x="2" y="0"/>
                  <a:pt x="0" y="2"/>
                  <a:pt x="0" y="6"/>
                </a:cubicBezTo>
                <a:cubicBezTo>
                  <a:pt x="0" y="9"/>
                  <a:pt x="2" y="12"/>
                  <a:pt x="6" y="12"/>
                </a:cubicBezTo>
                <a:cubicBezTo>
                  <a:pt x="63" y="12"/>
                  <a:pt x="63" y="12"/>
                  <a:pt x="63" y="12"/>
                </a:cubicBezTo>
                <a:cubicBezTo>
                  <a:pt x="67" y="12"/>
                  <a:pt x="69" y="9"/>
                  <a:pt x="69" y="6"/>
                </a:cubicBezTo>
                <a:cubicBezTo>
                  <a:pt x="69" y="2"/>
                  <a:pt x="67" y="0"/>
                  <a:pt x="63" y="0"/>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Freeform 93"/>
          <p:cNvSpPr>
            <a:spLocks/>
          </p:cNvSpPr>
          <p:nvPr userDrawn="1"/>
        </p:nvSpPr>
        <p:spPr bwMode="auto">
          <a:xfrm>
            <a:off x="1506538" y="3749675"/>
            <a:ext cx="114300" cy="19050"/>
          </a:xfrm>
          <a:custGeom>
            <a:avLst/>
            <a:gdLst>
              <a:gd name="T0" fmla="*/ 104844 w 67"/>
              <a:gd name="T1" fmla="*/ 0 h 11"/>
              <a:gd name="T2" fmla="*/ 10313 w 67"/>
              <a:gd name="T3" fmla="*/ 0 h 11"/>
              <a:gd name="T4" fmla="*/ 0 w 67"/>
              <a:gd name="T5" fmla="*/ 8614 h 11"/>
              <a:gd name="T6" fmla="*/ 10313 w 67"/>
              <a:gd name="T7" fmla="*/ 18950 h 11"/>
              <a:gd name="T8" fmla="*/ 104844 w 67"/>
              <a:gd name="T9" fmla="*/ 18950 h 11"/>
              <a:gd name="T10" fmla="*/ 115157 w 67"/>
              <a:gd name="T11" fmla="*/ 8614 h 11"/>
              <a:gd name="T12" fmla="*/ 104844 w 67"/>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11">
                <a:moveTo>
                  <a:pt x="61" y="0"/>
                </a:moveTo>
                <a:cubicBezTo>
                  <a:pt x="6" y="0"/>
                  <a:pt x="6" y="0"/>
                  <a:pt x="6" y="0"/>
                </a:cubicBezTo>
                <a:cubicBezTo>
                  <a:pt x="3" y="0"/>
                  <a:pt x="0" y="2"/>
                  <a:pt x="0" y="5"/>
                </a:cubicBezTo>
                <a:cubicBezTo>
                  <a:pt x="0" y="8"/>
                  <a:pt x="3" y="11"/>
                  <a:pt x="6" y="11"/>
                </a:cubicBezTo>
                <a:cubicBezTo>
                  <a:pt x="61" y="11"/>
                  <a:pt x="61" y="11"/>
                  <a:pt x="61" y="11"/>
                </a:cubicBezTo>
                <a:cubicBezTo>
                  <a:pt x="64" y="11"/>
                  <a:pt x="67" y="8"/>
                  <a:pt x="67" y="5"/>
                </a:cubicBezTo>
                <a:cubicBezTo>
                  <a:pt x="67" y="2"/>
                  <a:pt x="64" y="0"/>
                  <a:pt x="61" y="0"/>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 name="Freeform 94"/>
          <p:cNvSpPr>
            <a:spLocks/>
          </p:cNvSpPr>
          <p:nvPr userDrawn="1"/>
        </p:nvSpPr>
        <p:spPr bwMode="auto">
          <a:xfrm>
            <a:off x="1531938" y="3771900"/>
            <a:ext cx="63500" cy="15875"/>
          </a:xfrm>
          <a:custGeom>
            <a:avLst/>
            <a:gdLst>
              <a:gd name="T0" fmla="*/ 55471 w 37"/>
              <a:gd name="T1" fmla="*/ 0 h 9"/>
              <a:gd name="T2" fmla="*/ 8667 w 37"/>
              <a:gd name="T3" fmla="*/ 0 h 9"/>
              <a:gd name="T4" fmla="*/ 0 w 37"/>
              <a:gd name="T5" fmla="*/ 8908 h 9"/>
              <a:gd name="T6" fmla="*/ 8667 w 37"/>
              <a:gd name="T7" fmla="*/ 16035 h 9"/>
              <a:gd name="T8" fmla="*/ 55471 w 37"/>
              <a:gd name="T9" fmla="*/ 16035 h 9"/>
              <a:gd name="T10" fmla="*/ 64138 w 37"/>
              <a:gd name="T11" fmla="*/ 8908 h 9"/>
              <a:gd name="T12" fmla="*/ 55471 w 37"/>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9">
                <a:moveTo>
                  <a:pt x="32" y="0"/>
                </a:moveTo>
                <a:cubicBezTo>
                  <a:pt x="5" y="0"/>
                  <a:pt x="5" y="0"/>
                  <a:pt x="5" y="0"/>
                </a:cubicBezTo>
                <a:cubicBezTo>
                  <a:pt x="2" y="0"/>
                  <a:pt x="0" y="2"/>
                  <a:pt x="0" y="5"/>
                </a:cubicBezTo>
                <a:cubicBezTo>
                  <a:pt x="0" y="7"/>
                  <a:pt x="2" y="9"/>
                  <a:pt x="5" y="9"/>
                </a:cubicBezTo>
                <a:cubicBezTo>
                  <a:pt x="32" y="9"/>
                  <a:pt x="32" y="9"/>
                  <a:pt x="32" y="9"/>
                </a:cubicBezTo>
                <a:cubicBezTo>
                  <a:pt x="35" y="9"/>
                  <a:pt x="37" y="7"/>
                  <a:pt x="37" y="5"/>
                </a:cubicBezTo>
                <a:cubicBezTo>
                  <a:pt x="37" y="2"/>
                  <a:pt x="35" y="0"/>
                  <a:pt x="32" y="0"/>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 name="Freeform 95"/>
          <p:cNvSpPr>
            <a:spLocks noEditPoints="1"/>
          </p:cNvSpPr>
          <p:nvPr userDrawn="1"/>
        </p:nvSpPr>
        <p:spPr bwMode="auto">
          <a:xfrm>
            <a:off x="1509713" y="1524000"/>
            <a:ext cx="187325" cy="244475"/>
          </a:xfrm>
          <a:custGeom>
            <a:avLst/>
            <a:gdLst>
              <a:gd name="T0" fmla="*/ 250 w 257"/>
              <a:gd name="T1" fmla="*/ 303 h 336"/>
              <a:gd name="T2" fmla="*/ 139 w 257"/>
              <a:gd name="T3" fmla="*/ 253 h 336"/>
              <a:gd name="T4" fmla="*/ 229 w 257"/>
              <a:gd name="T5" fmla="*/ 45 h 336"/>
              <a:gd name="T6" fmla="*/ 94 w 257"/>
              <a:gd name="T7" fmla="*/ 234 h 336"/>
              <a:gd name="T8" fmla="*/ 0 w 257"/>
              <a:gd name="T9" fmla="*/ 192 h 336"/>
              <a:gd name="T10" fmla="*/ 257 w 257"/>
              <a:gd name="T11" fmla="*/ 0 h 336"/>
              <a:gd name="T12" fmla="*/ 250 w 257"/>
              <a:gd name="T13" fmla="*/ 303 h 336"/>
              <a:gd name="T14" fmla="*/ 106 w 257"/>
              <a:gd name="T15" fmla="*/ 336 h 336"/>
              <a:gd name="T16" fmla="*/ 89 w 257"/>
              <a:gd name="T17" fmla="*/ 265 h 336"/>
              <a:gd name="T18" fmla="*/ 153 w 257"/>
              <a:gd name="T19" fmla="*/ 289 h 336"/>
              <a:gd name="T20" fmla="*/ 106 w 257"/>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 h="336">
                <a:moveTo>
                  <a:pt x="250" y="303"/>
                </a:moveTo>
                <a:lnTo>
                  <a:pt x="139" y="253"/>
                </a:lnTo>
                <a:lnTo>
                  <a:pt x="229" y="45"/>
                </a:lnTo>
                <a:lnTo>
                  <a:pt x="94" y="234"/>
                </a:lnTo>
                <a:lnTo>
                  <a:pt x="0" y="192"/>
                </a:lnTo>
                <a:lnTo>
                  <a:pt x="257" y="0"/>
                </a:lnTo>
                <a:lnTo>
                  <a:pt x="250" y="303"/>
                </a:lnTo>
                <a:close/>
                <a:moveTo>
                  <a:pt x="106" y="336"/>
                </a:moveTo>
                <a:lnTo>
                  <a:pt x="89" y="265"/>
                </a:lnTo>
                <a:lnTo>
                  <a:pt x="153" y="289"/>
                </a:lnTo>
                <a:lnTo>
                  <a:pt x="106" y="336"/>
                </a:lnTo>
                <a:close/>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5" name="Freeform 96"/>
          <p:cNvSpPr>
            <a:spLocks noEditPoints="1"/>
          </p:cNvSpPr>
          <p:nvPr userDrawn="1"/>
        </p:nvSpPr>
        <p:spPr bwMode="auto">
          <a:xfrm>
            <a:off x="2500313" y="1441450"/>
            <a:ext cx="174625" cy="174625"/>
          </a:xfrm>
          <a:custGeom>
            <a:avLst/>
            <a:gdLst>
              <a:gd name="T0" fmla="*/ 25870 w 101"/>
              <a:gd name="T1" fmla="*/ 130527 h 101"/>
              <a:gd name="T2" fmla="*/ 17247 w 101"/>
              <a:gd name="T3" fmla="*/ 139115 h 101"/>
              <a:gd name="T4" fmla="*/ 36218 w 101"/>
              <a:gd name="T5" fmla="*/ 159724 h 101"/>
              <a:gd name="T6" fmla="*/ 44842 w 101"/>
              <a:gd name="T7" fmla="*/ 149419 h 101"/>
              <a:gd name="T8" fmla="*/ 74161 w 101"/>
              <a:gd name="T9" fmla="*/ 161442 h 101"/>
              <a:gd name="T10" fmla="*/ 74161 w 101"/>
              <a:gd name="T11" fmla="*/ 173464 h 101"/>
              <a:gd name="T12" fmla="*/ 101756 w 101"/>
              <a:gd name="T13" fmla="*/ 173464 h 101"/>
              <a:gd name="T14" fmla="*/ 101756 w 101"/>
              <a:gd name="T15" fmla="*/ 161442 h 101"/>
              <a:gd name="T16" fmla="*/ 131075 w 101"/>
              <a:gd name="T17" fmla="*/ 147702 h 101"/>
              <a:gd name="T18" fmla="*/ 139699 w 101"/>
              <a:gd name="T19" fmla="*/ 158007 h 101"/>
              <a:gd name="T20" fmla="*/ 158670 w 101"/>
              <a:gd name="T21" fmla="*/ 137397 h 101"/>
              <a:gd name="T22" fmla="*/ 150047 w 101"/>
              <a:gd name="T23" fmla="*/ 128810 h 101"/>
              <a:gd name="T24" fmla="*/ 162119 w 101"/>
              <a:gd name="T25" fmla="*/ 99613 h 101"/>
              <a:gd name="T26" fmla="*/ 174192 w 101"/>
              <a:gd name="T27" fmla="*/ 99613 h 101"/>
              <a:gd name="T28" fmla="*/ 174192 w 101"/>
              <a:gd name="T29" fmla="*/ 72134 h 101"/>
              <a:gd name="T30" fmla="*/ 160395 w 101"/>
              <a:gd name="T31" fmla="*/ 72134 h 101"/>
              <a:gd name="T32" fmla="*/ 148322 w 101"/>
              <a:gd name="T33" fmla="*/ 44654 h 101"/>
              <a:gd name="T34" fmla="*/ 158670 w 101"/>
              <a:gd name="T35" fmla="*/ 34349 h 101"/>
              <a:gd name="T36" fmla="*/ 137974 w 101"/>
              <a:gd name="T37" fmla="*/ 15457 h 101"/>
              <a:gd name="T38" fmla="*/ 129350 w 101"/>
              <a:gd name="T39" fmla="*/ 24045 h 101"/>
              <a:gd name="T40" fmla="*/ 100031 w 101"/>
              <a:gd name="T41" fmla="*/ 13740 h 101"/>
              <a:gd name="T42" fmla="*/ 100031 w 101"/>
              <a:gd name="T43" fmla="*/ 0 h 101"/>
              <a:gd name="T44" fmla="*/ 72436 w 101"/>
              <a:gd name="T45" fmla="*/ 0 h 101"/>
              <a:gd name="T46" fmla="*/ 72436 w 101"/>
              <a:gd name="T47" fmla="*/ 13740 h 101"/>
              <a:gd name="T48" fmla="*/ 43117 w 101"/>
              <a:gd name="T49" fmla="*/ 25762 h 101"/>
              <a:gd name="T50" fmla="*/ 34493 w 101"/>
              <a:gd name="T51" fmla="*/ 17175 h 101"/>
              <a:gd name="T52" fmla="*/ 15522 w 101"/>
              <a:gd name="T53" fmla="*/ 36067 h 101"/>
              <a:gd name="T54" fmla="*/ 24145 w 101"/>
              <a:gd name="T55" fmla="*/ 46372 h 101"/>
              <a:gd name="T56" fmla="*/ 13797 w 101"/>
              <a:gd name="T57" fmla="*/ 73851 h 101"/>
              <a:gd name="T58" fmla="*/ 0 w 101"/>
              <a:gd name="T59" fmla="*/ 75568 h 101"/>
              <a:gd name="T60" fmla="*/ 0 w 101"/>
              <a:gd name="T61" fmla="*/ 101330 h 101"/>
              <a:gd name="T62" fmla="*/ 13797 w 101"/>
              <a:gd name="T63" fmla="*/ 101330 h 101"/>
              <a:gd name="T64" fmla="*/ 25870 w 101"/>
              <a:gd name="T65" fmla="*/ 130527 h 101"/>
              <a:gd name="T66" fmla="*/ 86234 w 101"/>
              <a:gd name="T67" fmla="*/ 32632 h 101"/>
              <a:gd name="T68" fmla="*/ 143148 w 101"/>
              <a:gd name="T69" fmla="*/ 85873 h 101"/>
              <a:gd name="T70" fmla="*/ 87958 w 101"/>
              <a:gd name="T71" fmla="*/ 142550 h 101"/>
              <a:gd name="T72" fmla="*/ 31044 w 101"/>
              <a:gd name="T73" fmla="*/ 87591 h 101"/>
              <a:gd name="T74" fmla="*/ 86234 w 101"/>
              <a:gd name="T75" fmla="*/ 32632 h 1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1" h="101">
                <a:moveTo>
                  <a:pt x="15" y="76"/>
                </a:moveTo>
                <a:cubicBezTo>
                  <a:pt x="10" y="81"/>
                  <a:pt x="10" y="81"/>
                  <a:pt x="10" y="81"/>
                </a:cubicBezTo>
                <a:cubicBezTo>
                  <a:pt x="21" y="93"/>
                  <a:pt x="21" y="93"/>
                  <a:pt x="21" y="93"/>
                </a:cubicBezTo>
                <a:cubicBezTo>
                  <a:pt x="26" y="87"/>
                  <a:pt x="26" y="87"/>
                  <a:pt x="26" y="87"/>
                </a:cubicBezTo>
                <a:cubicBezTo>
                  <a:pt x="31" y="90"/>
                  <a:pt x="37" y="93"/>
                  <a:pt x="43" y="94"/>
                </a:cubicBezTo>
                <a:cubicBezTo>
                  <a:pt x="43" y="101"/>
                  <a:pt x="43" y="101"/>
                  <a:pt x="43" y="101"/>
                </a:cubicBezTo>
                <a:cubicBezTo>
                  <a:pt x="59" y="101"/>
                  <a:pt x="59" y="101"/>
                  <a:pt x="59" y="101"/>
                </a:cubicBezTo>
                <a:cubicBezTo>
                  <a:pt x="59" y="94"/>
                  <a:pt x="59" y="94"/>
                  <a:pt x="59" y="94"/>
                </a:cubicBezTo>
                <a:cubicBezTo>
                  <a:pt x="65" y="92"/>
                  <a:pt x="71" y="90"/>
                  <a:pt x="76" y="86"/>
                </a:cubicBezTo>
                <a:cubicBezTo>
                  <a:pt x="81" y="92"/>
                  <a:pt x="81" y="92"/>
                  <a:pt x="81" y="92"/>
                </a:cubicBezTo>
                <a:cubicBezTo>
                  <a:pt x="92" y="80"/>
                  <a:pt x="92" y="80"/>
                  <a:pt x="92" y="80"/>
                </a:cubicBezTo>
                <a:cubicBezTo>
                  <a:pt x="87" y="75"/>
                  <a:pt x="87" y="75"/>
                  <a:pt x="87" y="75"/>
                </a:cubicBezTo>
                <a:cubicBezTo>
                  <a:pt x="90" y="70"/>
                  <a:pt x="93" y="64"/>
                  <a:pt x="94" y="58"/>
                </a:cubicBezTo>
                <a:cubicBezTo>
                  <a:pt x="101" y="58"/>
                  <a:pt x="101" y="58"/>
                  <a:pt x="101" y="58"/>
                </a:cubicBezTo>
                <a:cubicBezTo>
                  <a:pt x="101" y="42"/>
                  <a:pt x="101" y="42"/>
                  <a:pt x="101" y="42"/>
                </a:cubicBezTo>
                <a:cubicBezTo>
                  <a:pt x="93" y="42"/>
                  <a:pt x="93" y="42"/>
                  <a:pt x="93" y="42"/>
                </a:cubicBezTo>
                <a:cubicBezTo>
                  <a:pt x="92" y="36"/>
                  <a:pt x="90" y="30"/>
                  <a:pt x="86" y="26"/>
                </a:cubicBezTo>
                <a:cubicBezTo>
                  <a:pt x="92" y="20"/>
                  <a:pt x="92" y="20"/>
                  <a:pt x="92" y="20"/>
                </a:cubicBezTo>
                <a:cubicBezTo>
                  <a:pt x="80" y="9"/>
                  <a:pt x="80" y="9"/>
                  <a:pt x="80" y="9"/>
                </a:cubicBezTo>
                <a:cubicBezTo>
                  <a:pt x="75" y="14"/>
                  <a:pt x="75" y="14"/>
                  <a:pt x="75" y="14"/>
                </a:cubicBezTo>
                <a:cubicBezTo>
                  <a:pt x="70" y="11"/>
                  <a:pt x="64" y="9"/>
                  <a:pt x="58" y="8"/>
                </a:cubicBezTo>
                <a:cubicBezTo>
                  <a:pt x="58" y="0"/>
                  <a:pt x="58" y="0"/>
                  <a:pt x="58" y="0"/>
                </a:cubicBezTo>
                <a:cubicBezTo>
                  <a:pt x="42" y="0"/>
                  <a:pt x="42" y="0"/>
                  <a:pt x="42" y="0"/>
                </a:cubicBezTo>
                <a:cubicBezTo>
                  <a:pt x="42" y="8"/>
                  <a:pt x="42" y="8"/>
                  <a:pt x="42" y="8"/>
                </a:cubicBezTo>
                <a:cubicBezTo>
                  <a:pt x="36" y="9"/>
                  <a:pt x="30" y="12"/>
                  <a:pt x="25" y="15"/>
                </a:cubicBezTo>
                <a:cubicBezTo>
                  <a:pt x="20" y="10"/>
                  <a:pt x="20" y="10"/>
                  <a:pt x="20" y="10"/>
                </a:cubicBezTo>
                <a:cubicBezTo>
                  <a:pt x="9" y="21"/>
                  <a:pt x="9" y="21"/>
                  <a:pt x="9" y="21"/>
                </a:cubicBezTo>
                <a:cubicBezTo>
                  <a:pt x="14" y="27"/>
                  <a:pt x="14" y="27"/>
                  <a:pt x="14" y="27"/>
                </a:cubicBezTo>
                <a:cubicBezTo>
                  <a:pt x="11" y="32"/>
                  <a:pt x="9" y="37"/>
                  <a:pt x="8" y="43"/>
                </a:cubicBezTo>
                <a:cubicBezTo>
                  <a:pt x="0" y="44"/>
                  <a:pt x="0" y="44"/>
                  <a:pt x="0" y="44"/>
                </a:cubicBezTo>
                <a:cubicBezTo>
                  <a:pt x="0" y="59"/>
                  <a:pt x="0" y="59"/>
                  <a:pt x="0" y="59"/>
                </a:cubicBezTo>
                <a:cubicBezTo>
                  <a:pt x="8" y="59"/>
                  <a:pt x="8" y="59"/>
                  <a:pt x="8" y="59"/>
                </a:cubicBezTo>
                <a:cubicBezTo>
                  <a:pt x="9" y="65"/>
                  <a:pt x="11" y="71"/>
                  <a:pt x="15" y="76"/>
                </a:cubicBezTo>
                <a:moveTo>
                  <a:pt x="50" y="19"/>
                </a:moveTo>
                <a:cubicBezTo>
                  <a:pt x="68" y="18"/>
                  <a:pt x="83" y="32"/>
                  <a:pt x="83" y="50"/>
                </a:cubicBezTo>
                <a:cubicBezTo>
                  <a:pt x="83" y="68"/>
                  <a:pt x="69" y="83"/>
                  <a:pt x="51" y="83"/>
                </a:cubicBezTo>
                <a:cubicBezTo>
                  <a:pt x="33" y="83"/>
                  <a:pt x="19" y="69"/>
                  <a:pt x="18" y="51"/>
                </a:cubicBezTo>
                <a:cubicBezTo>
                  <a:pt x="18" y="33"/>
                  <a:pt x="32" y="19"/>
                  <a:pt x="50" y="19"/>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6" name="Freeform 97"/>
          <p:cNvSpPr>
            <a:spLocks noEditPoints="1"/>
          </p:cNvSpPr>
          <p:nvPr userDrawn="1"/>
        </p:nvSpPr>
        <p:spPr bwMode="auto">
          <a:xfrm>
            <a:off x="2633663" y="1362075"/>
            <a:ext cx="117475" cy="117475"/>
          </a:xfrm>
          <a:custGeom>
            <a:avLst/>
            <a:gdLst>
              <a:gd name="T0" fmla="*/ 108715 w 68"/>
              <a:gd name="T1" fmla="*/ 48318 h 68"/>
              <a:gd name="T2" fmla="*/ 117343 w 68"/>
              <a:gd name="T3" fmla="*/ 44866 h 68"/>
              <a:gd name="T4" fmla="*/ 108715 w 68"/>
              <a:gd name="T5" fmla="*/ 24159 h 68"/>
              <a:gd name="T6" fmla="*/ 100087 w 68"/>
              <a:gd name="T7" fmla="*/ 27610 h 68"/>
              <a:gd name="T8" fmla="*/ 86282 w 68"/>
              <a:gd name="T9" fmla="*/ 15531 h 68"/>
              <a:gd name="T10" fmla="*/ 89733 w 68"/>
              <a:gd name="T11" fmla="*/ 6903 h 68"/>
              <a:gd name="T12" fmla="*/ 69025 w 68"/>
              <a:gd name="T13" fmla="*/ 0 h 68"/>
              <a:gd name="T14" fmla="*/ 65574 w 68"/>
              <a:gd name="T15" fmla="*/ 6903 h 68"/>
              <a:gd name="T16" fmla="*/ 48318 w 68"/>
              <a:gd name="T17" fmla="*/ 8628 h 68"/>
              <a:gd name="T18" fmla="*/ 44866 w 68"/>
              <a:gd name="T19" fmla="*/ 0 h 68"/>
              <a:gd name="T20" fmla="*/ 24159 w 68"/>
              <a:gd name="T21" fmla="*/ 8628 h 68"/>
              <a:gd name="T22" fmla="*/ 27610 w 68"/>
              <a:gd name="T23" fmla="*/ 17256 h 68"/>
              <a:gd name="T24" fmla="*/ 15531 w 68"/>
              <a:gd name="T25" fmla="*/ 29336 h 68"/>
              <a:gd name="T26" fmla="*/ 6903 w 68"/>
              <a:gd name="T27" fmla="*/ 27610 h 68"/>
              <a:gd name="T28" fmla="*/ 0 w 68"/>
              <a:gd name="T29" fmla="*/ 46592 h 68"/>
              <a:gd name="T30" fmla="*/ 6903 w 68"/>
              <a:gd name="T31" fmla="*/ 50043 h 68"/>
              <a:gd name="T32" fmla="*/ 8628 w 68"/>
              <a:gd name="T33" fmla="*/ 69025 h 68"/>
              <a:gd name="T34" fmla="*/ 0 w 68"/>
              <a:gd name="T35" fmla="*/ 72477 h 68"/>
              <a:gd name="T36" fmla="*/ 8628 w 68"/>
              <a:gd name="T37" fmla="*/ 93184 h 68"/>
              <a:gd name="T38" fmla="*/ 17256 w 68"/>
              <a:gd name="T39" fmla="*/ 88007 h 68"/>
              <a:gd name="T40" fmla="*/ 31061 w 68"/>
              <a:gd name="T41" fmla="*/ 101812 h 68"/>
              <a:gd name="T42" fmla="*/ 27610 w 68"/>
              <a:gd name="T43" fmla="*/ 110440 h 68"/>
              <a:gd name="T44" fmla="*/ 48318 w 68"/>
              <a:gd name="T45" fmla="*/ 117343 h 68"/>
              <a:gd name="T46" fmla="*/ 50043 w 68"/>
              <a:gd name="T47" fmla="*/ 108715 h 68"/>
              <a:gd name="T48" fmla="*/ 69025 w 68"/>
              <a:gd name="T49" fmla="*/ 108715 h 68"/>
              <a:gd name="T50" fmla="*/ 72477 w 68"/>
              <a:gd name="T51" fmla="*/ 117343 h 68"/>
              <a:gd name="T52" fmla="*/ 93184 w 68"/>
              <a:gd name="T53" fmla="*/ 108715 h 68"/>
              <a:gd name="T54" fmla="*/ 89733 w 68"/>
              <a:gd name="T55" fmla="*/ 100087 h 68"/>
              <a:gd name="T56" fmla="*/ 101812 w 68"/>
              <a:gd name="T57" fmla="*/ 86282 h 68"/>
              <a:gd name="T58" fmla="*/ 110440 w 68"/>
              <a:gd name="T59" fmla="*/ 89733 h 68"/>
              <a:gd name="T60" fmla="*/ 117343 w 68"/>
              <a:gd name="T61" fmla="*/ 69025 h 68"/>
              <a:gd name="T62" fmla="*/ 108715 w 68"/>
              <a:gd name="T63" fmla="*/ 65574 h 68"/>
              <a:gd name="T64" fmla="*/ 108715 w 68"/>
              <a:gd name="T65" fmla="*/ 48318 h 68"/>
              <a:gd name="T66" fmla="*/ 72477 w 68"/>
              <a:gd name="T67" fmla="*/ 89733 h 68"/>
              <a:gd name="T68" fmla="*/ 58672 w 68"/>
              <a:gd name="T69" fmla="*/ 93184 h 68"/>
              <a:gd name="T70" fmla="*/ 27610 w 68"/>
              <a:gd name="T71" fmla="*/ 72477 h 68"/>
              <a:gd name="T72" fmla="*/ 44866 w 68"/>
              <a:gd name="T73" fmla="*/ 27610 h 68"/>
              <a:gd name="T74" fmla="*/ 58672 w 68"/>
              <a:gd name="T75" fmla="*/ 24159 h 68"/>
              <a:gd name="T76" fmla="*/ 89733 w 68"/>
              <a:gd name="T77" fmla="*/ 44866 h 68"/>
              <a:gd name="T78" fmla="*/ 72477 w 68"/>
              <a:gd name="T79" fmla="*/ 89733 h 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8" h="68">
                <a:moveTo>
                  <a:pt x="63" y="28"/>
                </a:moveTo>
                <a:cubicBezTo>
                  <a:pt x="68" y="26"/>
                  <a:pt x="68" y="26"/>
                  <a:pt x="68" y="26"/>
                </a:cubicBezTo>
                <a:cubicBezTo>
                  <a:pt x="63" y="14"/>
                  <a:pt x="63" y="14"/>
                  <a:pt x="63" y="14"/>
                </a:cubicBezTo>
                <a:cubicBezTo>
                  <a:pt x="58" y="16"/>
                  <a:pt x="58" y="16"/>
                  <a:pt x="58" y="16"/>
                </a:cubicBezTo>
                <a:cubicBezTo>
                  <a:pt x="56" y="13"/>
                  <a:pt x="53" y="11"/>
                  <a:pt x="50" y="9"/>
                </a:cubicBezTo>
                <a:cubicBezTo>
                  <a:pt x="52" y="4"/>
                  <a:pt x="52" y="4"/>
                  <a:pt x="52" y="4"/>
                </a:cubicBezTo>
                <a:cubicBezTo>
                  <a:pt x="40" y="0"/>
                  <a:pt x="40" y="0"/>
                  <a:pt x="40" y="0"/>
                </a:cubicBezTo>
                <a:cubicBezTo>
                  <a:pt x="38" y="4"/>
                  <a:pt x="38" y="4"/>
                  <a:pt x="38" y="4"/>
                </a:cubicBezTo>
                <a:cubicBezTo>
                  <a:pt x="35" y="4"/>
                  <a:pt x="31" y="4"/>
                  <a:pt x="28" y="5"/>
                </a:cubicBezTo>
                <a:cubicBezTo>
                  <a:pt x="26" y="0"/>
                  <a:pt x="26" y="0"/>
                  <a:pt x="26" y="0"/>
                </a:cubicBezTo>
                <a:cubicBezTo>
                  <a:pt x="14" y="5"/>
                  <a:pt x="14" y="5"/>
                  <a:pt x="14" y="5"/>
                </a:cubicBezTo>
                <a:cubicBezTo>
                  <a:pt x="16" y="10"/>
                  <a:pt x="16" y="10"/>
                  <a:pt x="16" y="10"/>
                </a:cubicBezTo>
                <a:cubicBezTo>
                  <a:pt x="13" y="12"/>
                  <a:pt x="11" y="14"/>
                  <a:pt x="9" y="17"/>
                </a:cubicBezTo>
                <a:cubicBezTo>
                  <a:pt x="4" y="16"/>
                  <a:pt x="4" y="16"/>
                  <a:pt x="4" y="16"/>
                </a:cubicBezTo>
                <a:cubicBezTo>
                  <a:pt x="0" y="27"/>
                  <a:pt x="0" y="27"/>
                  <a:pt x="0" y="27"/>
                </a:cubicBezTo>
                <a:cubicBezTo>
                  <a:pt x="4" y="29"/>
                  <a:pt x="4" y="29"/>
                  <a:pt x="4" y="29"/>
                </a:cubicBezTo>
                <a:cubicBezTo>
                  <a:pt x="4" y="33"/>
                  <a:pt x="4" y="36"/>
                  <a:pt x="5" y="40"/>
                </a:cubicBezTo>
                <a:cubicBezTo>
                  <a:pt x="0" y="42"/>
                  <a:pt x="0" y="42"/>
                  <a:pt x="0" y="42"/>
                </a:cubicBezTo>
                <a:cubicBezTo>
                  <a:pt x="5" y="54"/>
                  <a:pt x="5" y="54"/>
                  <a:pt x="5" y="54"/>
                </a:cubicBezTo>
                <a:cubicBezTo>
                  <a:pt x="10" y="51"/>
                  <a:pt x="10" y="51"/>
                  <a:pt x="10" y="51"/>
                </a:cubicBezTo>
                <a:cubicBezTo>
                  <a:pt x="12" y="54"/>
                  <a:pt x="15" y="57"/>
                  <a:pt x="18" y="59"/>
                </a:cubicBezTo>
                <a:cubicBezTo>
                  <a:pt x="16" y="64"/>
                  <a:pt x="16" y="64"/>
                  <a:pt x="16" y="64"/>
                </a:cubicBezTo>
                <a:cubicBezTo>
                  <a:pt x="28" y="68"/>
                  <a:pt x="28" y="68"/>
                  <a:pt x="28" y="68"/>
                </a:cubicBezTo>
                <a:cubicBezTo>
                  <a:pt x="29" y="63"/>
                  <a:pt x="29" y="63"/>
                  <a:pt x="29" y="63"/>
                </a:cubicBezTo>
                <a:cubicBezTo>
                  <a:pt x="33" y="64"/>
                  <a:pt x="37" y="64"/>
                  <a:pt x="40" y="63"/>
                </a:cubicBezTo>
                <a:cubicBezTo>
                  <a:pt x="42" y="68"/>
                  <a:pt x="42" y="68"/>
                  <a:pt x="42" y="68"/>
                </a:cubicBezTo>
                <a:cubicBezTo>
                  <a:pt x="54" y="63"/>
                  <a:pt x="54" y="63"/>
                  <a:pt x="54" y="63"/>
                </a:cubicBezTo>
                <a:cubicBezTo>
                  <a:pt x="52" y="58"/>
                  <a:pt x="52" y="58"/>
                  <a:pt x="52" y="58"/>
                </a:cubicBezTo>
                <a:cubicBezTo>
                  <a:pt x="54" y="56"/>
                  <a:pt x="57" y="53"/>
                  <a:pt x="59" y="50"/>
                </a:cubicBezTo>
                <a:cubicBezTo>
                  <a:pt x="64" y="52"/>
                  <a:pt x="64" y="52"/>
                  <a:pt x="64" y="52"/>
                </a:cubicBezTo>
                <a:cubicBezTo>
                  <a:pt x="68" y="40"/>
                  <a:pt x="68" y="40"/>
                  <a:pt x="68" y="40"/>
                </a:cubicBezTo>
                <a:cubicBezTo>
                  <a:pt x="63" y="38"/>
                  <a:pt x="63" y="38"/>
                  <a:pt x="63" y="38"/>
                </a:cubicBezTo>
                <a:cubicBezTo>
                  <a:pt x="64" y="35"/>
                  <a:pt x="64" y="31"/>
                  <a:pt x="63" y="28"/>
                </a:cubicBezTo>
                <a:moveTo>
                  <a:pt x="42" y="52"/>
                </a:moveTo>
                <a:cubicBezTo>
                  <a:pt x="40" y="53"/>
                  <a:pt x="37" y="54"/>
                  <a:pt x="34" y="54"/>
                </a:cubicBezTo>
                <a:cubicBezTo>
                  <a:pt x="26" y="54"/>
                  <a:pt x="19" y="49"/>
                  <a:pt x="16" y="42"/>
                </a:cubicBezTo>
                <a:cubicBezTo>
                  <a:pt x="11" y="32"/>
                  <a:pt x="16" y="20"/>
                  <a:pt x="26" y="16"/>
                </a:cubicBezTo>
                <a:cubicBezTo>
                  <a:pt x="28" y="14"/>
                  <a:pt x="31" y="14"/>
                  <a:pt x="34" y="14"/>
                </a:cubicBezTo>
                <a:cubicBezTo>
                  <a:pt x="42" y="14"/>
                  <a:pt x="49" y="18"/>
                  <a:pt x="52" y="26"/>
                </a:cubicBezTo>
                <a:cubicBezTo>
                  <a:pt x="57" y="36"/>
                  <a:pt x="52" y="48"/>
                  <a:pt x="42" y="52"/>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7" name="Freeform 98"/>
          <p:cNvSpPr>
            <a:spLocks/>
          </p:cNvSpPr>
          <p:nvPr userDrawn="1"/>
        </p:nvSpPr>
        <p:spPr bwMode="auto">
          <a:xfrm>
            <a:off x="2228850" y="3543300"/>
            <a:ext cx="190500" cy="223838"/>
          </a:xfrm>
          <a:custGeom>
            <a:avLst/>
            <a:gdLst>
              <a:gd name="T0" fmla="*/ 122609 w 111"/>
              <a:gd name="T1" fmla="*/ 195127 h 130"/>
              <a:gd name="T2" fmla="*/ 176143 w 111"/>
              <a:gd name="T3" fmla="*/ 94973 h 130"/>
              <a:gd name="T4" fmla="*/ 158874 w 111"/>
              <a:gd name="T5" fmla="*/ 24175 h 130"/>
              <a:gd name="T6" fmla="*/ 139878 w 111"/>
              <a:gd name="T7" fmla="*/ 13814 h 130"/>
              <a:gd name="T8" fmla="*/ 70803 w 111"/>
              <a:gd name="T9" fmla="*/ 39716 h 130"/>
              <a:gd name="T10" fmla="*/ 12088 w 111"/>
              <a:gd name="T11" fmla="*/ 150230 h 130"/>
              <a:gd name="T12" fmla="*/ 31084 w 111"/>
              <a:gd name="T13" fmla="*/ 212395 h 130"/>
              <a:gd name="T14" fmla="*/ 31084 w 111"/>
              <a:gd name="T15" fmla="*/ 212395 h 130"/>
              <a:gd name="T16" fmla="*/ 93252 w 111"/>
              <a:gd name="T17" fmla="*/ 195127 h 130"/>
              <a:gd name="T18" fmla="*/ 134698 w 111"/>
              <a:gd name="T19" fmla="*/ 117421 h 130"/>
              <a:gd name="T20" fmla="*/ 122609 w 111"/>
              <a:gd name="T21" fmla="*/ 72525 h 130"/>
              <a:gd name="T22" fmla="*/ 119156 w 111"/>
              <a:gd name="T23" fmla="*/ 72525 h 130"/>
              <a:gd name="T24" fmla="*/ 75983 w 111"/>
              <a:gd name="T25" fmla="*/ 86339 h 130"/>
              <a:gd name="T26" fmla="*/ 43172 w 111"/>
              <a:gd name="T27" fmla="*/ 150230 h 130"/>
              <a:gd name="T28" fmla="*/ 56987 w 111"/>
              <a:gd name="T29" fmla="*/ 158864 h 130"/>
              <a:gd name="T30" fmla="*/ 91525 w 111"/>
              <a:gd name="T31" fmla="*/ 94973 h 130"/>
              <a:gd name="T32" fmla="*/ 110521 w 111"/>
              <a:gd name="T33" fmla="*/ 86339 h 130"/>
              <a:gd name="T34" fmla="*/ 113975 w 111"/>
              <a:gd name="T35" fmla="*/ 88066 h 130"/>
              <a:gd name="T36" fmla="*/ 119156 w 111"/>
              <a:gd name="T37" fmla="*/ 108787 h 130"/>
              <a:gd name="T38" fmla="*/ 79437 w 111"/>
              <a:gd name="T39" fmla="*/ 186493 h 130"/>
              <a:gd name="T40" fmla="*/ 39719 w 111"/>
              <a:gd name="T41" fmla="*/ 198580 h 130"/>
              <a:gd name="T42" fmla="*/ 24176 w 111"/>
              <a:gd name="T43" fmla="*/ 179586 h 130"/>
              <a:gd name="T44" fmla="*/ 31084 w 111"/>
              <a:gd name="T45" fmla="*/ 151957 h 130"/>
              <a:gd name="T46" fmla="*/ 86345 w 111"/>
              <a:gd name="T47" fmla="*/ 46623 h 130"/>
              <a:gd name="T48" fmla="*/ 131244 w 111"/>
              <a:gd name="T49" fmla="*/ 29355 h 130"/>
              <a:gd name="T50" fmla="*/ 150240 w 111"/>
              <a:gd name="T51" fmla="*/ 39716 h 130"/>
              <a:gd name="T52" fmla="*/ 160601 w 111"/>
              <a:gd name="T53" fmla="*/ 86339 h 130"/>
              <a:gd name="T54" fmla="*/ 107067 w 111"/>
              <a:gd name="T55" fmla="*/ 186493 h 130"/>
              <a:gd name="T56" fmla="*/ 122609 w 111"/>
              <a:gd name="T57" fmla="*/ 195127 h 13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1" h="130">
                <a:moveTo>
                  <a:pt x="71" y="113"/>
                </a:moveTo>
                <a:cubicBezTo>
                  <a:pt x="102" y="55"/>
                  <a:pt x="102" y="55"/>
                  <a:pt x="102" y="55"/>
                </a:cubicBezTo>
                <a:cubicBezTo>
                  <a:pt x="111" y="39"/>
                  <a:pt x="107" y="22"/>
                  <a:pt x="92" y="14"/>
                </a:cubicBezTo>
                <a:cubicBezTo>
                  <a:pt x="81" y="8"/>
                  <a:pt x="81" y="8"/>
                  <a:pt x="81" y="8"/>
                </a:cubicBezTo>
                <a:cubicBezTo>
                  <a:pt x="66" y="0"/>
                  <a:pt x="50" y="6"/>
                  <a:pt x="41" y="23"/>
                </a:cubicBezTo>
                <a:cubicBezTo>
                  <a:pt x="7" y="87"/>
                  <a:pt x="7" y="87"/>
                  <a:pt x="7" y="87"/>
                </a:cubicBezTo>
                <a:cubicBezTo>
                  <a:pt x="0" y="100"/>
                  <a:pt x="5" y="116"/>
                  <a:pt x="18" y="123"/>
                </a:cubicBezTo>
                <a:cubicBezTo>
                  <a:pt x="18" y="123"/>
                  <a:pt x="18" y="123"/>
                  <a:pt x="18" y="123"/>
                </a:cubicBezTo>
                <a:cubicBezTo>
                  <a:pt x="31" y="130"/>
                  <a:pt x="47" y="125"/>
                  <a:pt x="54" y="113"/>
                </a:cubicBezTo>
                <a:cubicBezTo>
                  <a:pt x="78" y="68"/>
                  <a:pt x="78" y="68"/>
                  <a:pt x="78" y="68"/>
                </a:cubicBezTo>
                <a:cubicBezTo>
                  <a:pt x="83" y="58"/>
                  <a:pt x="80" y="47"/>
                  <a:pt x="71" y="42"/>
                </a:cubicBezTo>
                <a:cubicBezTo>
                  <a:pt x="69" y="42"/>
                  <a:pt x="69" y="42"/>
                  <a:pt x="69" y="42"/>
                </a:cubicBezTo>
                <a:cubicBezTo>
                  <a:pt x="60" y="37"/>
                  <a:pt x="50" y="40"/>
                  <a:pt x="44" y="50"/>
                </a:cubicBezTo>
                <a:cubicBezTo>
                  <a:pt x="25" y="87"/>
                  <a:pt x="25" y="87"/>
                  <a:pt x="25" y="87"/>
                </a:cubicBezTo>
                <a:cubicBezTo>
                  <a:pt x="33" y="92"/>
                  <a:pt x="33" y="92"/>
                  <a:pt x="33" y="92"/>
                </a:cubicBezTo>
                <a:cubicBezTo>
                  <a:pt x="53" y="55"/>
                  <a:pt x="53" y="55"/>
                  <a:pt x="53" y="55"/>
                </a:cubicBezTo>
                <a:cubicBezTo>
                  <a:pt x="55" y="51"/>
                  <a:pt x="60" y="48"/>
                  <a:pt x="64" y="50"/>
                </a:cubicBezTo>
                <a:cubicBezTo>
                  <a:pt x="66" y="51"/>
                  <a:pt x="66" y="51"/>
                  <a:pt x="66" y="51"/>
                </a:cubicBezTo>
                <a:cubicBezTo>
                  <a:pt x="70" y="54"/>
                  <a:pt x="72" y="59"/>
                  <a:pt x="69" y="63"/>
                </a:cubicBezTo>
                <a:cubicBezTo>
                  <a:pt x="46" y="108"/>
                  <a:pt x="46" y="108"/>
                  <a:pt x="46" y="108"/>
                </a:cubicBezTo>
                <a:cubicBezTo>
                  <a:pt x="41" y="116"/>
                  <a:pt x="31" y="119"/>
                  <a:pt x="23" y="115"/>
                </a:cubicBezTo>
                <a:cubicBezTo>
                  <a:pt x="19" y="112"/>
                  <a:pt x="16" y="108"/>
                  <a:pt x="14" y="104"/>
                </a:cubicBezTo>
                <a:cubicBezTo>
                  <a:pt x="14" y="100"/>
                  <a:pt x="15" y="94"/>
                  <a:pt x="18" y="88"/>
                </a:cubicBezTo>
                <a:cubicBezTo>
                  <a:pt x="50" y="27"/>
                  <a:pt x="50" y="27"/>
                  <a:pt x="50" y="27"/>
                </a:cubicBezTo>
                <a:cubicBezTo>
                  <a:pt x="58" y="13"/>
                  <a:pt x="68" y="13"/>
                  <a:pt x="76" y="17"/>
                </a:cubicBezTo>
                <a:cubicBezTo>
                  <a:pt x="87" y="23"/>
                  <a:pt x="87" y="23"/>
                  <a:pt x="87" y="23"/>
                </a:cubicBezTo>
                <a:cubicBezTo>
                  <a:pt x="98" y="29"/>
                  <a:pt x="98" y="41"/>
                  <a:pt x="93" y="50"/>
                </a:cubicBezTo>
                <a:cubicBezTo>
                  <a:pt x="62" y="108"/>
                  <a:pt x="62" y="108"/>
                  <a:pt x="62" y="108"/>
                </a:cubicBezTo>
                <a:lnTo>
                  <a:pt x="71" y="113"/>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8" name="Oval 99"/>
          <p:cNvSpPr>
            <a:spLocks noChangeArrowheads="1"/>
          </p:cNvSpPr>
          <p:nvPr userDrawn="1"/>
        </p:nvSpPr>
        <p:spPr bwMode="auto">
          <a:xfrm>
            <a:off x="1057275" y="1693863"/>
            <a:ext cx="500063" cy="496887"/>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49" name="Oval 100"/>
          <p:cNvSpPr>
            <a:spLocks noChangeArrowheads="1"/>
          </p:cNvSpPr>
          <p:nvPr userDrawn="1"/>
        </p:nvSpPr>
        <p:spPr bwMode="auto">
          <a:xfrm>
            <a:off x="1266825" y="2003425"/>
            <a:ext cx="80963" cy="809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50" name="Freeform 101"/>
          <p:cNvSpPr>
            <a:spLocks/>
          </p:cNvSpPr>
          <p:nvPr userDrawn="1"/>
        </p:nvSpPr>
        <p:spPr bwMode="auto">
          <a:xfrm>
            <a:off x="1193800" y="1897063"/>
            <a:ext cx="225425" cy="109537"/>
          </a:xfrm>
          <a:custGeom>
            <a:avLst/>
            <a:gdLst>
              <a:gd name="T0" fmla="*/ 208692 w 131"/>
              <a:gd name="T1" fmla="*/ 51588 h 64"/>
              <a:gd name="T2" fmla="*/ 206967 w 131"/>
              <a:gd name="T3" fmla="*/ 49869 h 64"/>
              <a:gd name="T4" fmla="*/ 205242 w 131"/>
              <a:gd name="T5" fmla="*/ 48149 h 64"/>
              <a:gd name="T6" fmla="*/ 205242 w 131"/>
              <a:gd name="T7" fmla="*/ 46429 h 64"/>
              <a:gd name="T8" fmla="*/ 24146 w 131"/>
              <a:gd name="T9" fmla="*/ 51588 h 64"/>
              <a:gd name="T10" fmla="*/ 17247 w 131"/>
              <a:gd name="T11" fmla="*/ 56747 h 64"/>
              <a:gd name="T12" fmla="*/ 10348 w 131"/>
              <a:gd name="T13" fmla="*/ 65345 h 64"/>
              <a:gd name="T14" fmla="*/ 10348 w 131"/>
              <a:gd name="T15" fmla="*/ 99737 h 64"/>
              <a:gd name="T16" fmla="*/ 44843 w 131"/>
              <a:gd name="T17" fmla="*/ 99737 h 64"/>
              <a:gd name="T18" fmla="*/ 58641 w 131"/>
              <a:gd name="T19" fmla="*/ 85980 h 64"/>
              <a:gd name="T20" fmla="*/ 174197 w 131"/>
              <a:gd name="T21" fmla="*/ 85980 h 64"/>
              <a:gd name="T22" fmla="*/ 184546 w 131"/>
              <a:gd name="T23" fmla="*/ 96298 h 64"/>
              <a:gd name="T24" fmla="*/ 219040 w 131"/>
              <a:gd name="T25" fmla="*/ 96298 h 64"/>
              <a:gd name="T26" fmla="*/ 225939 w 131"/>
              <a:gd name="T27" fmla="*/ 79102 h 64"/>
              <a:gd name="T28" fmla="*/ 219040 w 131"/>
              <a:gd name="T29" fmla="*/ 60186 h 64"/>
              <a:gd name="T30" fmla="*/ 208692 w 131"/>
              <a:gd name="T31" fmla="*/ 51588 h 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1" h="64">
                <a:moveTo>
                  <a:pt x="121" y="30"/>
                </a:moveTo>
                <a:cubicBezTo>
                  <a:pt x="121" y="29"/>
                  <a:pt x="121" y="29"/>
                  <a:pt x="120" y="29"/>
                </a:cubicBezTo>
                <a:cubicBezTo>
                  <a:pt x="119" y="28"/>
                  <a:pt x="119" y="28"/>
                  <a:pt x="119" y="28"/>
                </a:cubicBezTo>
                <a:cubicBezTo>
                  <a:pt x="119" y="27"/>
                  <a:pt x="119" y="27"/>
                  <a:pt x="119" y="27"/>
                </a:cubicBezTo>
                <a:cubicBezTo>
                  <a:pt x="89" y="0"/>
                  <a:pt x="43" y="1"/>
                  <a:pt x="14" y="30"/>
                </a:cubicBezTo>
                <a:cubicBezTo>
                  <a:pt x="10" y="33"/>
                  <a:pt x="10" y="33"/>
                  <a:pt x="10" y="33"/>
                </a:cubicBezTo>
                <a:cubicBezTo>
                  <a:pt x="6" y="38"/>
                  <a:pt x="6" y="38"/>
                  <a:pt x="6" y="38"/>
                </a:cubicBezTo>
                <a:cubicBezTo>
                  <a:pt x="0" y="43"/>
                  <a:pt x="0" y="53"/>
                  <a:pt x="6" y="58"/>
                </a:cubicBezTo>
                <a:cubicBezTo>
                  <a:pt x="12" y="64"/>
                  <a:pt x="21" y="64"/>
                  <a:pt x="26" y="58"/>
                </a:cubicBezTo>
                <a:cubicBezTo>
                  <a:pt x="34" y="50"/>
                  <a:pt x="34" y="50"/>
                  <a:pt x="34" y="50"/>
                </a:cubicBezTo>
                <a:cubicBezTo>
                  <a:pt x="53" y="32"/>
                  <a:pt x="82" y="32"/>
                  <a:pt x="101" y="50"/>
                </a:cubicBezTo>
                <a:cubicBezTo>
                  <a:pt x="107" y="56"/>
                  <a:pt x="107" y="56"/>
                  <a:pt x="107" y="56"/>
                </a:cubicBezTo>
                <a:cubicBezTo>
                  <a:pt x="112" y="61"/>
                  <a:pt x="121" y="61"/>
                  <a:pt x="127" y="56"/>
                </a:cubicBezTo>
                <a:cubicBezTo>
                  <a:pt x="130" y="53"/>
                  <a:pt x="131" y="49"/>
                  <a:pt x="131" y="46"/>
                </a:cubicBezTo>
                <a:cubicBezTo>
                  <a:pt x="131" y="42"/>
                  <a:pt x="130" y="38"/>
                  <a:pt x="127" y="35"/>
                </a:cubicBezTo>
                <a:lnTo>
                  <a:pt x="121"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1" name="Freeform 102"/>
          <p:cNvSpPr>
            <a:spLocks/>
          </p:cNvSpPr>
          <p:nvPr userDrawn="1"/>
        </p:nvSpPr>
        <p:spPr bwMode="auto">
          <a:xfrm>
            <a:off x="1131888" y="1804988"/>
            <a:ext cx="347662" cy="139700"/>
          </a:xfrm>
          <a:custGeom>
            <a:avLst/>
            <a:gdLst>
              <a:gd name="T0" fmla="*/ 339050 w 202"/>
              <a:gd name="T1" fmla="*/ 92805 h 81"/>
              <a:gd name="T2" fmla="*/ 330444 w 202"/>
              <a:gd name="T3" fmla="*/ 84212 h 81"/>
              <a:gd name="T4" fmla="*/ 330444 w 202"/>
              <a:gd name="T5" fmla="*/ 84212 h 81"/>
              <a:gd name="T6" fmla="*/ 323560 w 202"/>
              <a:gd name="T7" fmla="*/ 77338 h 81"/>
              <a:gd name="T8" fmla="*/ 320118 w 202"/>
              <a:gd name="T9" fmla="*/ 73901 h 81"/>
              <a:gd name="T10" fmla="*/ 25816 w 202"/>
              <a:gd name="T11" fmla="*/ 80775 h 81"/>
              <a:gd name="T12" fmla="*/ 24095 w 202"/>
              <a:gd name="T13" fmla="*/ 82494 h 81"/>
              <a:gd name="T14" fmla="*/ 10326 w 202"/>
              <a:gd name="T15" fmla="*/ 97961 h 81"/>
              <a:gd name="T16" fmla="*/ 10326 w 202"/>
              <a:gd name="T17" fmla="*/ 128896 h 81"/>
              <a:gd name="T18" fmla="*/ 41306 w 202"/>
              <a:gd name="T19" fmla="*/ 128896 h 81"/>
              <a:gd name="T20" fmla="*/ 56795 w 202"/>
              <a:gd name="T21" fmla="*/ 115147 h 81"/>
              <a:gd name="T22" fmla="*/ 56795 w 202"/>
              <a:gd name="T23" fmla="*/ 115147 h 81"/>
              <a:gd name="T24" fmla="*/ 294302 w 202"/>
              <a:gd name="T25" fmla="*/ 113429 h 81"/>
              <a:gd name="T26" fmla="*/ 306349 w 202"/>
              <a:gd name="T27" fmla="*/ 125459 h 81"/>
              <a:gd name="T28" fmla="*/ 339050 w 202"/>
              <a:gd name="T29" fmla="*/ 125459 h 81"/>
              <a:gd name="T30" fmla="*/ 339050 w 202"/>
              <a:gd name="T31" fmla="*/ 92805 h 8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2" h="81">
                <a:moveTo>
                  <a:pt x="197" y="54"/>
                </a:moveTo>
                <a:cubicBezTo>
                  <a:pt x="192" y="49"/>
                  <a:pt x="192" y="49"/>
                  <a:pt x="192" y="49"/>
                </a:cubicBezTo>
                <a:cubicBezTo>
                  <a:pt x="192" y="49"/>
                  <a:pt x="192" y="49"/>
                  <a:pt x="192" y="49"/>
                </a:cubicBezTo>
                <a:cubicBezTo>
                  <a:pt x="188" y="45"/>
                  <a:pt x="188" y="45"/>
                  <a:pt x="188" y="45"/>
                </a:cubicBezTo>
                <a:cubicBezTo>
                  <a:pt x="188" y="44"/>
                  <a:pt x="187" y="44"/>
                  <a:pt x="186" y="43"/>
                </a:cubicBezTo>
                <a:cubicBezTo>
                  <a:pt x="137" y="0"/>
                  <a:pt x="62" y="2"/>
                  <a:pt x="15" y="47"/>
                </a:cubicBezTo>
                <a:cubicBezTo>
                  <a:pt x="15" y="48"/>
                  <a:pt x="15" y="48"/>
                  <a:pt x="14" y="48"/>
                </a:cubicBezTo>
                <a:cubicBezTo>
                  <a:pt x="6" y="57"/>
                  <a:pt x="6" y="57"/>
                  <a:pt x="6" y="57"/>
                </a:cubicBezTo>
                <a:cubicBezTo>
                  <a:pt x="0" y="62"/>
                  <a:pt x="0" y="70"/>
                  <a:pt x="6" y="75"/>
                </a:cubicBezTo>
                <a:cubicBezTo>
                  <a:pt x="11" y="81"/>
                  <a:pt x="19" y="81"/>
                  <a:pt x="24" y="75"/>
                </a:cubicBezTo>
                <a:cubicBezTo>
                  <a:pt x="33" y="67"/>
                  <a:pt x="33" y="67"/>
                  <a:pt x="33" y="67"/>
                </a:cubicBezTo>
                <a:cubicBezTo>
                  <a:pt x="33" y="67"/>
                  <a:pt x="33" y="67"/>
                  <a:pt x="33" y="67"/>
                </a:cubicBezTo>
                <a:cubicBezTo>
                  <a:pt x="72" y="29"/>
                  <a:pt x="133" y="29"/>
                  <a:pt x="171" y="66"/>
                </a:cubicBezTo>
                <a:cubicBezTo>
                  <a:pt x="178" y="73"/>
                  <a:pt x="178" y="73"/>
                  <a:pt x="178" y="73"/>
                </a:cubicBezTo>
                <a:cubicBezTo>
                  <a:pt x="183" y="78"/>
                  <a:pt x="192" y="78"/>
                  <a:pt x="197" y="73"/>
                </a:cubicBezTo>
                <a:cubicBezTo>
                  <a:pt x="202" y="67"/>
                  <a:pt x="202" y="59"/>
                  <a:pt x="197" y="5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2" name="Oval 103"/>
          <p:cNvSpPr>
            <a:spLocks noChangeArrowheads="1"/>
          </p:cNvSpPr>
          <p:nvPr userDrawn="1"/>
        </p:nvSpPr>
        <p:spPr bwMode="auto">
          <a:xfrm>
            <a:off x="2667000" y="2301875"/>
            <a:ext cx="531813" cy="533400"/>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53" name="Freeform 104"/>
          <p:cNvSpPr>
            <a:spLocks noEditPoints="1"/>
          </p:cNvSpPr>
          <p:nvPr userDrawn="1"/>
        </p:nvSpPr>
        <p:spPr bwMode="auto">
          <a:xfrm>
            <a:off x="2765425" y="2398713"/>
            <a:ext cx="336550" cy="339725"/>
          </a:xfrm>
          <a:custGeom>
            <a:avLst/>
            <a:gdLst>
              <a:gd name="T0" fmla="*/ 168726 w 196"/>
              <a:gd name="T1" fmla="*/ 339638 h 197"/>
              <a:gd name="T2" fmla="*/ 337452 w 196"/>
              <a:gd name="T3" fmla="*/ 170681 h 197"/>
              <a:gd name="T4" fmla="*/ 168726 w 196"/>
              <a:gd name="T5" fmla="*/ 0 h 197"/>
              <a:gd name="T6" fmla="*/ 0 w 196"/>
              <a:gd name="T7" fmla="*/ 170681 h 197"/>
              <a:gd name="T8" fmla="*/ 168726 w 196"/>
              <a:gd name="T9" fmla="*/ 339638 h 197"/>
              <a:gd name="T10" fmla="*/ 65424 w 196"/>
              <a:gd name="T11" fmla="*/ 286192 h 197"/>
              <a:gd name="T12" fmla="*/ 51651 w 196"/>
              <a:gd name="T13" fmla="*/ 272400 h 197"/>
              <a:gd name="T14" fmla="*/ 84363 w 196"/>
              <a:gd name="T15" fmla="*/ 241367 h 197"/>
              <a:gd name="T16" fmla="*/ 98137 w 196"/>
              <a:gd name="T17" fmla="*/ 255160 h 197"/>
              <a:gd name="T18" fmla="*/ 65424 w 196"/>
              <a:gd name="T19" fmla="*/ 286192 h 197"/>
              <a:gd name="T20" fmla="*/ 177334 w 196"/>
              <a:gd name="T21" fmla="*/ 324122 h 197"/>
              <a:gd name="T22" fmla="*/ 158396 w 196"/>
              <a:gd name="T23" fmla="*/ 324122 h 197"/>
              <a:gd name="T24" fmla="*/ 158396 w 196"/>
              <a:gd name="T25" fmla="*/ 279296 h 197"/>
              <a:gd name="T26" fmla="*/ 177334 w 196"/>
              <a:gd name="T27" fmla="*/ 279296 h 197"/>
              <a:gd name="T28" fmla="*/ 177334 w 196"/>
              <a:gd name="T29" fmla="*/ 324122 h 197"/>
              <a:gd name="T30" fmla="*/ 323678 w 196"/>
              <a:gd name="T31" fmla="*/ 179301 h 197"/>
              <a:gd name="T32" fmla="*/ 277193 w 196"/>
              <a:gd name="T33" fmla="*/ 179301 h 197"/>
              <a:gd name="T34" fmla="*/ 277193 w 196"/>
              <a:gd name="T35" fmla="*/ 160337 h 197"/>
              <a:gd name="T36" fmla="*/ 323678 w 196"/>
              <a:gd name="T37" fmla="*/ 160337 h 197"/>
              <a:gd name="T38" fmla="*/ 323678 w 196"/>
              <a:gd name="T39" fmla="*/ 179301 h 197"/>
              <a:gd name="T40" fmla="*/ 270306 w 196"/>
              <a:gd name="T41" fmla="*/ 53446 h 197"/>
              <a:gd name="T42" fmla="*/ 284079 w 196"/>
              <a:gd name="T43" fmla="*/ 67238 h 197"/>
              <a:gd name="T44" fmla="*/ 253089 w 196"/>
              <a:gd name="T45" fmla="*/ 99995 h 197"/>
              <a:gd name="T46" fmla="*/ 239315 w 196"/>
              <a:gd name="T47" fmla="*/ 86203 h 197"/>
              <a:gd name="T48" fmla="*/ 270306 w 196"/>
              <a:gd name="T49" fmla="*/ 53446 h 197"/>
              <a:gd name="T50" fmla="*/ 253089 w 196"/>
              <a:gd name="T51" fmla="*/ 241367 h 197"/>
              <a:gd name="T52" fmla="*/ 284079 w 196"/>
              <a:gd name="T53" fmla="*/ 272400 h 197"/>
              <a:gd name="T54" fmla="*/ 270306 w 196"/>
              <a:gd name="T55" fmla="*/ 286192 h 197"/>
              <a:gd name="T56" fmla="*/ 239315 w 196"/>
              <a:gd name="T57" fmla="*/ 255160 h 197"/>
              <a:gd name="T58" fmla="*/ 253089 w 196"/>
              <a:gd name="T59" fmla="*/ 241367 h 197"/>
              <a:gd name="T60" fmla="*/ 158396 w 196"/>
              <a:gd name="T61" fmla="*/ 15516 h 197"/>
              <a:gd name="T62" fmla="*/ 177334 w 196"/>
              <a:gd name="T63" fmla="*/ 15516 h 197"/>
              <a:gd name="T64" fmla="*/ 177334 w 196"/>
              <a:gd name="T65" fmla="*/ 60342 h 197"/>
              <a:gd name="T66" fmla="*/ 158396 w 196"/>
              <a:gd name="T67" fmla="*/ 60342 h 197"/>
              <a:gd name="T68" fmla="*/ 158396 w 196"/>
              <a:gd name="T69" fmla="*/ 15516 h 197"/>
              <a:gd name="T70" fmla="*/ 141179 w 196"/>
              <a:gd name="T71" fmla="*/ 131028 h 197"/>
              <a:gd name="T72" fmla="*/ 170448 w 196"/>
              <a:gd name="T73" fmla="*/ 158613 h 197"/>
              <a:gd name="T74" fmla="*/ 223820 w 196"/>
              <a:gd name="T75" fmla="*/ 106891 h 197"/>
              <a:gd name="T76" fmla="*/ 235872 w 196"/>
              <a:gd name="T77" fmla="*/ 120684 h 197"/>
              <a:gd name="T78" fmla="*/ 170448 w 196"/>
              <a:gd name="T79" fmla="*/ 186197 h 197"/>
              <a:gd name="T80" fmla="*/ 127405 w 196"/>
              <a:gd name="T81" fmla="*/ 144820 h 197"/>
              <a:gd name="T82" fmla="*/ 141179 w 196"/>
              <a:gd name="T83" fmla="*/ 131028 h 197"/>
              <a:gd name="T84" fmla="*/ 65424 w 196"/>
              <a:gd name="T85" fmla="*/ 53446 h 197"/>
              <a:gd name="T86" fmla="*/ 98137 w 196"/>
              <a:gd name="T87" fmla="*/ 86203 h 197"/>
              <a:gd name="T88" fmla="*/ 84363 w 196"/>
              <a:gd name="T89" fmla="*/ 99995 h 197"/>
              <a:gd name="T90" fmla="*/ 51651 w 196"/>
              <a:gd name="T91" fmla="*/ 67238 h 197"/>
              <a:gd name="T92" fmla="*/ 65424 w 196"/>
              <a:gd name="T93" fmla="*/ 53446 h 197"/>
              <a:gd name="T94" fmla="*/ 58538 w 196"/>
              <a:gd name="T95" fmla="*/ 179301 h 197"/>
              <a:gd name="T96" fmla="*/ 13774 w 196"/>
              <a:gd name="T97" fmla="*/ 179301 h 197"/>
              <a:gd name="T98" fmla="*/ 13774 w 196"/>
              <a:gd name="T99" fmla="*/ 160337 h 197"/>
              <a:gd name="T100" fmla="*/ 58538 w 196"/>
              <a:gd name="T101" fmla="*/ 160337 h 197"/>
              <a:gd name="T102" fmla="*/ 58538 w 196"/>
              <a:gd name="T103" fmla="*/ 179301 h 1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96" h="197">
                <a:moveTo>
                  <a:pt x="98" y="197"/>
                </a:moveTo>
                <a:cubicBezTo>
                  <a:pt x="152" y="197"/>
                  <a:pt x="196" y="153"/>
                  <a:pt x="196" y="99"/>
                </a:cubicBezTo>
                <a:cubicBezTo>
                  <a:pt x="196" y="44"/>
                  <a:pt x="152" y="0"/>
                  <a:pt x="98" y="0"/>
                </a:cubicBezTo>
                <a:cubicBezTo>
                  <a:pt x="43" y="0"/>
                  <a:pt x="0" y="44"/>
                  <a:pt x="0" y="99"/>
                </a:cubicBezTo>
                <a:cubicBezTo>
                  <a:pt x="0" y="153"/>
                  <a:pt x="43" y="197"/>
                  <a:pt x="98" y="197"/>
                </a:cubicBezTo>
                <a:moveTo>
                  <a:pt x="38" y="166"/>
                </a:moveTo>
                <a:cubicBezTo>
                  <a:pt x="30" y="158"/>
                  <a:pt x="30" y="158"/>
                  <a:pt x="30" y="158"/>
                </a:cubicBezTo>
                <a:cubicBezTo>
                  <a:pt x="49" y="140"/>
                  <a:pt x="49" y="140"/>
                  <a:pt x="49" y="140"/>
                </a:cubicBezTo>
                <a:cubicBezTo>
                  <a:pt x="57" y="148"/>
                  <a:pt x="57" y="148"/>
                  <a:pt x="57" y="148"/>
                </a:cubicBezTo>
                <a:lnTo>
                  <a:pt x="38" y="166"/>
                </a:lnTo>
                <a:close/>
                <a:moveTo>
                  <a:pt x="103" y="188"/>
                </a:moveTo>
                <a:cubicBezTo>
                  <a:pt x="92" y="188"/>
                  <a:pt x="92" y="188"/>
                  <a:pt x="92" y="188"/>
                </a:cubicBezTo>
                <a:cubicBezTo>
                  <a:pt x="92" y="162"/>
                  <a:pt x="92" y="162"/>
                  <a:pt x="92" y="162"/>
                </a:cubicBezTo>
                <a:cubicBezTo>
                  <a:pt x="103" y="162"/>
                  <a:pt x="103" y="162"/>
                  <a:pt x="103" y="162"/>
                </a:cubicBezTo>
                <a:lnTo>
                  <a:pt x="103" y="188"/>
                </a:lnTo>
                <a:close/>
                <a:moveTo>
                  <a:pt x="188" y="104"/>
                </a:moveTo>
                <a:cubicBezTo>
                  <a:pt x="161" y="104"/>
                  <a:pt x="161" y="104"/>
                  <a:pt x="161" y="104"/>
                </a:cubicBezTo>
                <a:cubicBezTo>
                  <a:pt x="161" y="93"/>
                  <a:pt x="161" y="93"/>
                  <a:pt x="161" y="93"/>
                </a:cubicBezTo>
                <a:cubicBezTo>
                  <a:pt x="188" y="93"/>
                  <a:pt x="188" y="93"/>
                  <a:pt x="188" y="93"/>
                </a:cubicBezTo>
                <a:lnTo>
                  <a:pt x="188" y="104"/>
                </a:lnTo>
                <a:close/>
                <a:moveTo>
                  <a:pt x="157" y="31"/>
                </a:moveTo>
                <a:cubicBezTo>
                  <a:pt x="165" y="39"/>
                  <a:pt x="165" y="39"/>
                  <a:pt x="165" y="39"/>
                </a:cubicBezTo>
                <a:cubicBezTo>
                  <a:pt x="147" y="58"/>
                  <a:pt x="147" y="58"/>
                  <a:pt x="147" y="58"/>
                </a:cubicBezTo>
                <a:cubicBezTo>
                  <a:pt x="139" y="50"/>
                  <a:pt x="139" y="50"/>
                  <a:pt x="139" y="50"/>
                </a:cubicBezTo>
                <a:lnTo>
                  <a:pt x="157" y="31"/>
                </a:lnTo>
                <a:close/>
                <a:moveTo>
                  <a:pt x="147" y="140"/>
                </a:moveTo>
                <a:cubicBezTo>
                  <a:pt x="165" y="158"/>
                  <a:pt x="165" y="158"/>
                  <a:pt x="165" y="158"/>
                </a:cubicBezTo>
                <a:cubicBezTo>
                  <a:pt x="157" y="166"/>
                  <a:pt x="157" y="166"/>
                  <a:pt x="157" y="166"/>
                </a:cubicBezTo>
                <a:cubicBezTo>
                  <a:pt x="139" y="148"/>
                  <a:pt x="139" y="148"/>
                  <a:pt x="139" y="148"/>
                </a:cubicBezTo>
                <a:lnTo>
                  <a:pt x="147" y="140"/>
                </a:lnTo>
                <a:close/>
                <a:moveTo>
                  <a:pt x="92" y="9"/>
                </a:moveTo>
                <a:cubicBezTo>
                  <a:pt x="103" y="9"/>
                  <a:pt x="103" y="9"/>
                  <a:pt x="103" y="9"/>
                </a:cubicBezTo>
                <a:cubicBezTo>
                  <a:pt x="103" y="35"/>
                  <a:pt x="103" y="35"/>
                  <a:pt x="103" y="35"/>
                </a:cubicBezTo>
                <a:cubicBezTo>
                  <a:pt x="92" y="35"/>
                  <a:pt x="92" y="35"/>
                  <a:pt x="92" y="35"/>
                </a:cubicBezTo>
                <a:lnTo>
                  <a:pt x="92" y="9"/>
                </a:lnTo>
                <a:close/>
                <a:moveTo>
                  <a:pt x="82" y="76"/>
                </a:moveTo>
                <a:cubicBezTo>
                  <a:pt x="99" y="92"/>
                  <a:pt x="99" y="92"/>
                  <a:pt x="99" y="92"/>
                </a:cubicBezTo>
                <a:cubicBezTo>
                  <a:pt x="130" y="62"/>
                  <a:pt x="130" y="62"/>
                  <a:pt x="130" y="62"/>
                </a:cubicBezTo>
                <a:cubicBezTo>
                  <a:pt x="137" y="70"/>
                  <a:pt x="137" y="70"/>
                  <a:pt x="137" y="70"/>
                </a:cubicBezTo>
                <a:cubicBezTo>
                  <a:pt x="99" y="108"/>
                  <a:pt x="99" y="108"/>
                  <a:pt x="99" y="108"/>
                </a:cubicBezTo>
                <a:cubicBezTo>
                  <a:pt x="74" y="84"/>
                  <a:pt x="74" y="84"/>
                  <a:pt x="74" y="84"/>
                </a:cubicBezTo>
                <a:lnTo>
                  <a:pt x="82" y="76"/>
                </a:lnTo>
                <a:close/>
                <a:moveTo>
                  <a:pt x="38" y="31"/>
                </a:moveTo>
                <a:cubicBezTo>
                  <a:pt x="57" y="50"/>
                  <a:pt x="57" y="50"/>
                  <a:pt x="57" y="50"/>
                </a:cubicBezTo>
                <a:cubicBezTo>
                  <a:pt x="49" y="58"/>
                  <a:pt x="49" y="58"/>
                  <a:pt x="49" y="58"/>
                </a:cubicBezTo>
                <a:cubicBezTo>
                  <a:pt x="30" y="39"/>
                  <a:pt x="30" y="39"/>
                  <a:pt x="30" y="39"/>
                </a:cubicBezTo>
                <a:lnTo>
                  <a:pt x="38" y="31"/>
                </a:lnTo>
                <a:close/>
                <a:moveTo>
                  <a:pt x="34" y="104"/>
                </a:moveTo>
                <a:cubicBezTo>
                  <a:pt x="8" y="104"/>
                  <a:pt x="8" y="104"/>
                  <a:pt x="8" y="104"/>
                </a:cubicBezTo>
                <a:cubicBezTo>
                  <a:pt x="8" y="93"/>
                  <a:pt x="8" y="93"/>
                  <a:pt x="8" y="93"/>
                </a:cubicBezTo>
                <a:cubicBezTo>
                  <a:pt x="34" y="93"/>
                  <a:pt x="34" y="93"/>
                  <a:pt x="34" y="93"/>
                </a:cubicBezTo>
                <a:lnTo>
                  <a:pt x="34"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 name="Oval 105"/>
          <p:cNvSpPr>
            <a:spLocks noChangeArrowheads="1"/>
          </p:cNvSpPr>
          <p:nvPr userDrawn="1"/>
        </p:nvSpPr>
        <p:spPr bwMode="auto">
          <a:xfrm>
            <a:off x="2384425" y="2900363"/>
            <a:ext cx="530225" cy="528637"/>
          </a:xfrm>
          <a:prstGeom prst="ellipse">
            <a:avLst/>
          </a:pr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55" name="Freeform 106"/>
          <p:cNvSpPr>
            <a:spLocks noEditPoints="1"/>
          </p:cNvSpPr>
          <p:nvPr userDrawn="1"/>
        </p:nvSpPr>
        <p:spPr bwMode="auto">
          <a:xfrm>
            <a:off x="2489200" y="3149600"/>
            <a:ext cx="352425" cy="176213"/>
          </a:xfrm>
          <a:custGeom>
            <a:avLst/>
            <a:gdLst>
              <a:gd name="T0" fmla="*/ 148404 w 204"/>
              <a:gd name="T1" fmla="*/ 176379 h 102"/>
              <a:gd name="T2" fmla="*/ 264022 w 204"/>
              <a:gd name="T3" fmla="*/ 121044 h 102"/>
              <a:gd name="T4" fmla="*/ 289906 w 204"/>
              <a:gd name="T5" fmla="*/ 126232 h 102"/>
              <a:gd name="T6" fmla="*/ 352029 w 204"/>
              <a:gd name="T7" fmla="*/ 63981 h 102"/>
              <a:gd name="T8" fmla="*/ 293358 w 204"/>
              <a:gd name="T9" fmla="*/ 1729 h 102"/>
              <a:gd name="T10" fmla="*/ 293358 w 204"/>
              <a:gd name="T11" fmla="*/ 0 h 102"/>
              <a:gd name="T12" fmla="*/ 1726 w 204"/>
              <a:gd name="T13" fmla="*/ 0 h 102"/>
              <a:gd name="T14" fmla="*/ 0 w 204"/>
              <a:gd name="T15" fmla="*/ 29397 h 102"/>
              <a:gd name="T16" fmla="*/ 148404 w 204"/>
              <a:gd name="T17" fmla="*/ 176379 h 102"/>
              <a:gd name="T18" fmla="*/ 295083 w 204"/>
              <a:gd name="T19" fmla="*/ 29397 h 102"/>
              <a:gd name="T20" fmla="*/ 295083 w 204"/>
              <a:gd name="T21" fmla="*/ 27667 h 102"/>
              <a:gd name="T22" fmla="*/ 326145 w 204"/>
              <a:gd name="T23" fmla="*/ 63981 h 102"/>
              <a:gd name="T24" fmla="*/ 289906 w 204"/>
              <a:gd name="T25" fmla="*/ 98565 h 102"/>
              <a:gd name="T26" fmla="*/ 279552 w 204"/>
              <a:gd name="T27" fmla="*/ 96836 h 102"/>
              <a:gd name="T28" fmla="*/ 295083 w 204"/>
              <a:gd name="T29" fmla="*/ 29397 h 1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4" h="102">
                <a:moveTo>
                  <a:pt x="86" y="102"/>
                </a:moveTo>
                <a:cubicBezTo>
                  <a:pt x="113" y="102"/>
                  <a:pt x="137" y="89"/>
                  <a:pt x="153" y="70"/>
                </a:cubicBezTo>
                <a:cubicBezTo>
                  <a:pt x="158" y="72"/>
                  <a:pt x="163" y="73"/>
                  <a:pt x="168" y="73"/>
                </a:cubicBezTo>
                <a:cubicBezTo>
                  <a:pt x="188" y="73"/>
                  <a:pt x="204" y="57"/>
                  <a:pt x="204" y="37"/>
                </a:cubicBezTo>
                <a:cubicBezTo>
                  <a:pt x="204" y="17"/>
                  <a:pt x="189" y="1"/>
                  <a:pt x="170" y="1"/>
                </a:cubicBezTo>
                <a:cubicBezTo>
                  <a:pt x="170" y="1"/>
                  <a:pt x="170" y="1"/>
                  <a:pt x="170" y="0"/>
                </a:cubicBezTo>
                <a:cubicBezTo>
                  <a:pt x="1" y="0"/>
                  <a:pt x="1" y="0"/>
                  <a:pt x="1" y="0"/>
                </a:cubicBezTo>
                <a:cubicBezTo>
                  <a:pt x="0" y="6"/>
                  <a:pt x="0" y="11"/>
                  <a:pt x="0" y="17"/>
                </a:cubicBezTo>
                <a:cubicBezTo>
                  <a:pt x="0" y="64"/>
                  <a:pt x="38" y="102"/>
                  <a:pt x="86" y="102"/>
                </a:cubicBezTo>
                <a:moveTo>
                  <a:pt x="171" y="17"/>
                </a:moveTo>
                <a:cubicBezTo>
                  <a:pt x="171" y="17"/>
                  <a:pt x="171" y="17"/>
                  <a:pt x="171" y="16"/>
                </a:cubicBezTo>
                <a:cubicBezTo>
                  <a:pt x="181" y="18"/>
                  <a:pt x="189" y="26"/>
                  <a:pt x="189" y="37"/>
                </a:cubicBezTo>
                <a:cubicBezTo>
                  <a:pt x="189" y="48"/>
                  <a:pt x="179" y="57"/>
                  <a:pt x="168" y="57"/>
                </a:cubicBezTo>
                <a:cubicBezTo>
                  <a:pt x="166" y="57"/>
                  <a:pt x="164" y="57"/>
                  <a:pt x="162" y="56"/>
                </a:cubicBezTo>
                <a:cubicBezTo>
                  <a:pt x="168" y="44"/>
                  <a:pt x="171" y="31"/>
                  <a:pt x="171" y="1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6" name="Freeform 107"/>
          <p:cNvSpPr>
            <a:spLocks/>
          </p:cNvSpPr>
          <p:nvPr userDrawn="1"/>
        </p:nvSpPr>
        <p:spPr bwMode="auto">
          <a:xfrm>
            <a:off x="2562225" y="2995613"/>
            <a:ext cx="57150" cy="146050"/>
          </a:xfrm>
          <a:custGeom>
            <a:avLst/>
            <a:gdLst>
              <a:gd name="T0" fmla="*/ 20672 w 33"/>
              <a:gd name="T1" fmla="*/ 110303 h 85"/>
              <a:gd name="T2" fmla="*/ 27563 w 33"/>
              <a:gd name="T3" fmla="*/ 139602 h 85"/>
              <a:gd name="T4" fmla="*/ 51681 w 33"/>
              <a:gd name="T5" fmla="*/ 89621 h 85"/>
              <a:gd name="T6" fmla="*/ 37899 w 33"/>
              <a:gd name="T7" fmla="*/ 60322 h 85"/>
              <a:gd name="T8" fmla="*/ 37899 w 33"/>
              <a:gd name="T9" fmla="*/ 37917 h 85"/>
              <a:gd name="T10" fmla="*/ 22395 w 33"/>
              <a:gd name="T11" fmla="*/ 10341 h 85"/>
              <a:gd name="T12" fmla="*/ 6891 w 33"/>
              <a:gd name="T13" fmla="*/ 62045 h 85"/>
              <a:gd name="T14" fmla="*/ 20672 w 33"/>
              <a:gd name="T15" fmla="*/ 110303 h 8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3" h="85">
                <a:moveTo>
                  <a:pt x="12" y="64"/>
                </a:moveTo>
                <a:cubicBezTo>
                  <a:pt x="1" y="68"/>
                  <a:pt x="6" y="85"/>
                  <a:pt x="16" y="81"/>
                </a:cubicBezTo>
                <a:cubicBezTo>
                  <a:pt x="29" y="77"/>
                  <a:pt x="33" y="64"/>
                  <a:pt x="30" y="52"/>
                </a:cubicBezTo>
                <a:cubicBezTo>
                  <a:pt x="29" y="46"/>
                  <a:pt x="25" y="40"/>
                  <a:pt x="22" y="35"/>
                </a:cubicBezTo>
                <a:cubicBezTo>
                  <a:pt x="20" y="31"/>
                  <a:pt x="17" y="24"/>
                  <a:pt x="22" y="22"/>
                </a:cubicBezTo>
                <a:cubicBezTo>
                  <a:pt x="31" y="16"/>
                  <a:pt x="22" y="0"/>
                  <a:pt x="13" y="6"/>
                </a:cubicBezTo>
                <a:cubicBezTo>
                  <a:pt x="2" y="13"/>
                  <a:pt x="0" y="25"/>
                  <a:pt x="4" y="36"/>
                </a:cubicBezTo>
                <a:cubicBezTo>
                  <a:pt x="5" y="40"/>
                  <a:pt x="20" y="62"/>
                  <a:pt x="12" y="6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7" name="Freeform 108"/>
          <p:cNvSpPr>
            <a:spLocks/>
          </p:cNvSpPr>
          <p:nvPr userDrawn="1"/>
        </p:nvSpPr>
        <p:spPr bwMode="auto">
          <a:xfrm>
            <a:off x="2644775" y="2995613"/>
            <a:ext cx="57150" cy="146050"/>
          </a:xfrm>
          <a:custGeom>
            <a:avLst/>
            <a:gdLst>
              <a:gd name="T0" fmla="*/ 20672 w 33"/>
              <a:gd name="T1" fmla="*/ 110303 h 85"/>
              <a:gd name="T2" fmla="*/ 29286 w 33"/>
              <a:gd name="T3" fmla="*/ 139602 h 85"/>
              <a:gd name="T4" fmla="*/ 51681 w 33"/>
              <a:gd name="T5" fmla="*/ 89621 h 85"/>
              <a:gd name="T6" fmla="*/ 37899 w 33"/>
              <a:gd name="T7" fmla="*/ 60322 h 85"/>
              <a:gd name="T8" fmla="*/ 37899 w 33"/>
              <a:gd name="T9" fmla="*/ 37917 h 85"/>
              <a:gd name="T10" fmla="*/ 22395 w 33"/>
              <a:gd name="T11" fmla="*/ 10341 h 85"/>
              <a:gd name="T12" fmla="*/ 6891 w 33"/>
              <a:gd name="T13" fmla="*/ 62045 h 85"/>
              <a:gd name="T14" fmla="*/ 20672 w 33"/>
              <a:gd name="T15" fmla="*/ 110303 h 8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3" h="85">
                <a:moveTo>
                  <a:pt x="12" y="64"/>
                </a:moveTo>
                <a:cubicBezTo>
                  <a:pt x="1" y="68"/>
                  <a:pt x="6" y="85"/>
                  <a:pt x="17" y="81"/>
                </a:cubicBezTo>
                <a:cubicBezTo>
                  <a:pt x="29" y="77"/>
                  <a:pt x="33" y="64"/>
                  <a:pt x="30" y="52"/>
                </a:cubicBezTo>
                <a:cubicBezTo>
                  <a:pt x="29" y="46"/>
                  <a:pt x="25" y="40"/>
                  <a:pt x="22" y="35"/>
                </a:cubicBezTo>
                <a:cubicBezTo>
                  <a:pt x="21" y="31"/>
                  <a:pt x="17" y="24"/>
                  <a:pt x="22" y="22"/>
                </a:cubicBezTo>
                <a:cubicBezTo>
                  <a:pt x="31" y="16"/>
                  <a:pt x="22" y="0"/>
                  <a:pt x="13" y="6"/>
                </a:cubicBezTo>
                <a:cubicBezTo>
                  <a:pt x="2" y="13"/>
                  <a:pt x="0" y="25"/>
                  <a:pt x="4" y="36"/>
                </a:cubicBezTo>
                <a:cubicBezTo>
                  <a:pt x="5" y="40"/>
                  <a:pt x="20" y="62"/>
                  <a:pt x="12" y="6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8" name="Oval 109"/>
          <p:cNvSpPr>
            <a:spLocks noChangeArrowheads="1"/>
          </p:cNvSpPr>
          <p:nvPr userDrawn="1"/>
        </p:nvSpPr>
        <p:spPr bwMode="auto">
          <a:xfrm>
            <a:off x="1096963" y="2882900"/>
            <a:ext cx="536575" cy="534988"/>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59" name="Freeform 110"/>
          <p:cNvSpPr>
            <a:spLocks/>
          </p:cNvSpPr>
          <p:nvPr userDrawn="1"/>
        </p:nvSpPr>
        <p:spPr bwMode="auto">
          <a:xfrm>
            <a:off x="1352550" y="3024188"/>
            <a:ext cx="25400" cy="46037"/>
          </a:xfrm>
          <a:custGeom>
            <a:avLst/>
            <a:gdLst>
              <a:gd name="T0" fmla="*/ 26238 w 15"/>
              <a:gd name="T1" fmla="*/ 17276 h 27"/>
              <a:gd name="T2" fmla="*/ 0 w 15"/>
              <a:gd name="T3" fmla="*/ 17276 h 27"/>
              <a:gd name="T4" fmla="*/ 0 w 15"/>
              <a:gd name="T5" fmla="*/ 46645 h 27"/>
              <a:gd name="T6" fmla="*/ 26238 w 15"/>
              <a:gd name="T7" fmla="*/ 46645 h 27"/>
              <a:gd name="T8" fmla="*/ 26238 w 15"/>
              <a:gd name="T9" fmla="*/ 17276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15" y="10"/>
                </a:moveTo>
                <a:cubicBezTo>
                  <a:pt x="15" y="0"/>
                  <a:pt x="0" y="0"/>
                  <a:pt x="0" y="10"/>
                </a:cubicBezTo>
                <a:cubicBezTo>
                  <a:pt x="0" y="27"/>
                  <a:pt x="0" y="27"/>
                  <a:pt x="0" y="27"/>
                </a:cubicBezTo>
                <a:cubicBezTo>
                  <a:pt x="15" y="27"/>
                  <a:pt x="15" y="27"/>
                  <a:pt x="15" y="27"/>
                </a:cubicBezTo>
                <a:lnTo>
                  <a:pt x="15" y="10"/>
                </a:lnTo>
                <a:close/>
              </a:path>
            </a:pathLst>
          </a:custGeom>
          <a:solidFill>
            <a:srgbClr val="2980B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0" name="Freeform 111"/>
          <p:cNvSpPr>
            <a:spLocks noEditPoints="1"/>
          </p:cNvSpPr>
          <p:nvPr userDrawn="1"/>
        </p:nvSpPr>
        <p:spPr bwMode="auto">
          <a:xfrm>
            <a:off x="1384300" y="2995613"/>
            <a:ext cx="131763" cy="74612"/>
          </a:xfrm>
          <a:custGeom>
            <a:avLst/>
            <a:gdLst>
              <a:gd name="T0" fmla="*/ 103572 w 76"/>
              <a:gd name="T1" fmla="*/ 5168 h 44"/>
              <a:gd name="T2" fmla="*/ 70774 w 76"/>
              <a:gd name="T3" fmla="*/ 1723 h 44"/>
              <a:gd name="T4" fmla="*/ 34524 w 76"/>
              <a:gd name="T5" fmla="*/ 13782 h 44"/>
              <a:gd name="T6" fmla="*/ 0 w 76"/>
              <a:gd name="T7" fmla="*/ 75799 h 44"/>
              <a:gd name="T8" fmla="*/ 70774 w 76"/>
              <a:gd name="T9" fmla="*/ 75799 h 44"/>
              <a:gd name="T10" fmla="*/ 86310 w 76"/>
              <a:gd name="T11" fmla="*/ 65463 h 44"/>
              <a:gd name="T12" fmla="*/ 103572 w 76"/>
              <a:gd name="T13" fmla="*/ 5168 h 44"/>
              <a:gd name="T14" fmla="*/ 82857 w 76"/>
              <a:gd name="T15" fmla="*/ 34454 h 44"/>
              <a:gd name="T16" fmla="*/ 65596 w 76"/>
              <a:gd name="T17" fmla="*/ 49958 h 44"/>
              <a:gd name="T18" fmla="*/ 27619 w 76"/>
              <a:gd name="T19" fmla="*/ 63740 h 44"/>
              <a:gd name="T20" fmla="*/ 86310 w 76"/>
              <a:gd name="T21" fmla="*/ 25841 h 44"/>
              <a:gd name="T22" fmla="*/ 89762 w 76"/>
              <a:gd name="T23" fmla="*/ 27563 h 44"/>
              <a:gd name="T24" fmla="*/ 82857 w 76"/>
              <a:gd name="T25" fmla="*/ 34454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6" h="44">
                <a:moveTo>
                  <a:pt x="60" y="3"/>
                </a:moveTo>
                <a:cubicBezTo>
                  <a:pt x="55" y="0"/>
                  <a:pt x="47" y="0"/>
                  <a:pt x="41" y="1"/>
                </a:cubicBezTo>
                <a:cubicBezTo>
                  <a:pt x="34" y="2"/>
                  <a:pt x="27" y="4"/>
                  <a:pt x="20" y="8"/>
                </a:cubicBezTo>
                <a:cubicBezTo>
                  <a:pt x="8" y="16"/>
                  <a:pt x="1" y="30"/>
                  <a:pt x="0" y="44"/>
                </a:cubicBezTo>
                <a:cubicBezTo>
                  <a:pt x="41" y="44"/>
                  <a:pt x="41" y="44"/>
                  <a:pt x="41" y="44"/>
                </a:cubicBezTo>
                <a:cubicBezTo>
                  <a:pt x="44" y="42"/>
                  <a:pt x="47" y="40"/>
                  <a:pt x="50" y="38"/>
                </a:cubicBezTo>
                <a:cubicBezTo>
                  <a:pt x="61" y="30"/>
                  <a:pt x="76" y="13"/>
                  <a:pt x="60" y="3"/>
                </a:cubicBezTo>
                <a:moveTo>
                  <a:pt x="48" y="20"/>
                </a:moveTo>
                <a:cubicBezTo>
                  <a:pt x="45" y="23"/>
                  <a:pt x="41" y="26"/>
                  <a:pt x="38" y="29"/>
                </a:cubicBezTo>
                <a:cubicBezTo>
                  <a:pt x="31" y="33"/>
                  <a:pt x="24" y="36"/>
                  <a:pt x="16" y="37"/>
                </a:cubicBezTo>
                <a:cubicBezTo>
                  <a:pt x="21" y="23"/>
                  <a:pt x="35" y="14"/>
                  <a:pt x="50" y="15"/>
                </a:cubicBezTo>
                <a:cubicBezTo>
                  <a:pt x="51" y="15"/>
                  <a:pt x="51" y="16"/>
                  <a:pt x="52" y="16"/>
                </a:cubicBezTo>
                <a:cubicBezTo>
                  <a:pt x="51" y="16"/>
                  <a:pt x="49" y="19"/>
                  <a:pt x="48" y="2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1" name="Freeform 112"/>
          <p:cNvSpPr>
            <a:spLocks noEditPoints="1"/>
          </p:cNvSpPr>
          <p:nvPr userDrawn="1"/>
        </p:nvSpPr>
        <p:spPr bwMode="auto">
          <a:xfrm>
            <a:off x="1214438" y="2995613"/>
            <a:ext cx="128587" cy="74612"/>
          </a:xfrm>
          <a:custGeom>
            <a:avLst/>
            <a:gdLst>
              <a:gd name="T0" fmla="*/ 58482 w 75"/>
              <a:gd name="T1" fmla="*/ 75799 h 44"/>
              <a:gd name="T2" fmla="*/ 129004 w 75"/>
              <a:gd name="T3" fmla="*/ 75799 h 44"/>
              <a:gd name="T4" fmla="*/ 94603 w 75"/>
              <a:gd name="T5" fmla="*/ 13782 h 44"/>
              <a:gd name="T6" fmla="*/ 58482 w 75"/>
              <a:gd name="T7" fmla="*/ 1723 h 44"/>
              <a:gd name="T8" fmla="*/ 25801 w 75"/>
              <a:gd name="T9" fmla="*/ 5168 h 44"/>
              <a:gd name="T10" fmla="*/ 43001 w 75"/>
              <a:gd name="T11" fmla="*/ 65463 h 44"/>
              <a:gd name="T12" fmla="*/ 58482 w 75"/>
              <a:gd name="T13" fmla="*/ 75799 h 44"/>
              <a:gd name="T14" fmla="*/ 39561 w 75"/>
              <a:gd name="T15" fmla="*/ 27563 h 44"/>
              <a:gd name="T16" fmla="*/ 43001 w 75"/>
              <a:gd name="T17" fmla="*/ 25841 h 44"/>
              <a:gd name="T18" fmla="*/ 101483 w 75"/>
              <a:gd name="T19" fmla="*/ 63740 h 44"/>
              <a:gd name="T20" fmla="*/ 63642 w 75"/>
              <a:gd name="T21" fmla="*/ 49958 h 44"/>
              <a:gd name="T22" fmla="*/ 46441 w 75"/>
              <a:gd name="T23" fmla="*/ 34454 h 44"/>
              <a:gd name="T24" fmla="*/ 39561 w 75"/>
              <a:gd name="T25" fmla="*/ 27563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5" h="44">
                <a:moveTo>
                  <a:pt x="34" y="44"/>
                </a:moveTo>
                <a:cubicBezTo>
                  <a:pt x="75" y="44"/>
                  <a:pt x="75" y="44"/>
                  <a:pt x="75" y="44"/>
                </a:cubicBezTo>
                <a:cubicBezTo>
                  <a:pt x="74" y="30"/>
                  <a:pt x="67" y="16"/>
                  <a:pt x="55" y="8"/>
                </a:cubicBezTo>
                <a:cubicBezTo>
                  <a:pt x="49" y="4"/>
                  <a:pt x="41" y="2"/>
                  <a:pt x="34" y="1"/>
                </a:cubicBezTo>
                <a:cubicBezTo>
                  <a:pt x="28" y="0"/>
                  <a:pt x="20" y="0"/>
                  <a:pt x="15" y="3"/>
                </a:cubicBezTo>
                <a:cubicBezTo>
                  <a:pt x="0" y="13"/>
                  <a:pt x="14" y="30"/>
                  <a:pt x="25" y="38"/>
                </a:cubicBezTo>
                <a:cubicBezTo>
                  <a:pt x="28" y="40"/>
                  <a:pt x="31" y="42"/>
                  <a:pt x="34" y="44"/>
                </a:cubicBezTo>
                <a:moveTo>
                  <a:pt x="23" y="16"/>
                </a:moveTo>
                <a:cubicBezTo>
                  <a:pt x="24" y="16"/>
                  <a:pt x="24" y="15"/>
                  <a:pt x="25" y="15"/>
                </a:cubicBezTo>
                <a:cubicBezTo>
                  <a:pt x="40" y="14"/>
                  <a:pt x="54" y="23"/>
                  <a:pt x="59" y="37"/>
                </a:cubicBezTo>
                <a:cubicBezTo>
                  <a:pt x="51" y="36"/>
                  <a:pt x="44" y="33"/>
                  <a:pt x="37" y="29"/>
                </a:cubicBezTo>
                <a:cubicBezTo>
                  <a:pt x="34" y="26"/>
                  <a:pt x="30" y="23"/>
                  <a:pt x="27" y="20"/>
                </a:cubicBezTo>
                <a:cubicBezTo>
                  <a:pt x="26" y="19"/>
                  <a:pt x="24" y="16"/>
                  <a:pt x="23" y="1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2" name="Freeform 113"/>
          <p:cNvSpPr>
            <a:spLocks/>
          </p:cNvSpPr>
          <p:nvPr userDrawn="1"/>
        </p:nvSpPr>
        <p:spPr bwMode="auto">
          <a:xfrm>
            <a:off x="1223963" y="3081338"/>
            <a:ext cx="284162" cy="225425"/>
          </a:xfrm>
          <a:custGeom>
            <a:avLst/>
            <a:gdLst>
              <a:gd name="T0" fmla="*/ 175650 w 390"/>
              <a:gd name="T1" fmla="*/ 0 h 310"/>
              <a:gd name="T2" fmla="*/ 175650 w 390"/>
              <a:gd name="T3" fmla="*/ 5102 h 310"/>
              <a:gd name="T4" fmla="*/ 175650 w 390"/>
              <a:gd name="T5" fmla="*/ 118800 h 310"/>
              <a:gd name="T6" fmla="*/ 142852 w 390"/>
              <a:gd name="T7" fmla="*/ 91104 h 310"/>
              <a:gd name="T8" fmla="*/ 110055 w 390"/>
              <a:gd name="T9" fmla="*/ 118800 h 310"/>
              <a:gd name="T10" fmla="*/ 110055 w 390"/>
              <a:gd name="T11" fmla="*/ 5102 h 310"/>
              <a:gd name="T12" fmla="*/ 110055 w 390"/>
              <a:gd name="T13" fmla="*/ 0 h 310"/>
              <a:gd name="T14" fmla="*/ 74342 w 390"/>
              <a:gd name="T15" fmla="*/ 0 h 310"/>
              <a:gd name="T16" fmla="*/ 0 w 390"/>
              <a:gd name="T17" fmla="*/ 0 h 310"/>
              <a:gd name="T18" fmla="*/ 0 w 390"/>
              <a:gd name="T19" fmla="*/ 225939 h 310"/>
              <a:gd name="T20" fmla="*/ 284247 w 390"/>
              <a:gd name="T21" fmla="*/ 225939 h 310"/>
              <a:gd name="T22" fmla="*/ 284247 w 390"/>
              <a:gd name="T23" fmla="*/ 0 h 310"/>
              <a:gd name="T24" fmla="*/ 208448 w 390"/>
              <a:gd name="T25" fmla="*/ 0 h 310"/>
              <a:gd name="T26" fmla="*/ 175650 w 390"/>
              <a:gd name="T27" fmla="*/ 0 h 3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0" h="310">
                <a:moveTo>
                  <a:pt x="241" y="0"/>
                </a:moveTo>
                <a:lnTo>
                  <a:pt x="241" y="7"/>
                </a:lnTo>
                <a:lnTo>
                  <a:pt x="241" y="163"/>
                </a:lnTo>
                <a:lnTo>
                  <a:pt x="196" y="125"/>
                </a:lnTo>
                <a:lnTo>
                  <a:pt x="151" y="163"/>
                </a:lnTo>
                <a:lnTo>
                  <a:pt x="151" y="7"/>
                </a:lnTo>
                <a:lnTo>
                  <a:pt x="151" y="0"/>
                </a:lnTo>
                <a:lnTo>
                  <a:pt x="102" y="0"/>
                </a:lnTo>
                <a:lnTo>
                  <a:pt x="0" y="0"/>
                </a:lnTo>
                <a:lnTo>
                  <a:pt x="0" y="310"/>
                </a:lnTo>
                <a:lnTo>
                  <a:pt x="390" y="310"/>
                </a:lnTo>
                <a:lnTo>
                  <a:pt x="390" y="0"/>
                </a:lnTo>
                <a:lnTo>
                  <a:pt x="286" y="0"/>
                </a:lnTo>
                <a:lnTo>
                  <a:pt x="24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 name="Freeform 114"/>
          <p:cNvSpPr>
            <a:spLocks/>
          </p:cNvSpPr>
          <p:nvPr userDrawn="1"/>
        </p:nvSpPr>
        <p:spPr bwMode="auto">
          <a:xfrm>
            <a:off x="868363" y="2044700"/>
            <a:ext cx="82550" cy="236538"/>
          </a:xfrm>
          <a:custGeom>
            <a:avLst/>
            <a:gdLst>
              <a:gd name="T0" fmla="*/ 10295 w 48"/>
              <a:gd name="T1" fmla="*/ 27579 h 137"/>
              <a:gd name="T2" fmla="*/ 1716 w 48"/>
              <a:gd name="T3" fmla="*/ 56881 h 137"/>
              <a:gd name="T4" fmla="*/ 6863 w 48"/>
              <a:gd name="T5" fmla="*/ 81013 h 137"/>
              <a:gd name="T6" fmla="*/ 30885 w 48"/>
              <a:gd name="T7" fmla="*/ 106868 h 137"/>
              <a:gd name="T8" fmla="*/ 30885 w 48"/>
              <a:gd name="T9" fmla="*/ 236144 h 137"/>
              <a:gd name="T10" fmla="*/ 53190 w 48"/>
              <a:gd name="T11" fmla="*/ 236144 h 137"/>
              <a:gd name="T12" fmla="*/ 53190 w 48"/>
              <a:gd name="T13" fmla="*/ 106868 h 137"/>
              <a:gd name="T14" fmla="*/ 75496 w 48"/>
              <a:gd name="T15" fmla="*/ 81013 h 137"/>
              <a:gd name="T16" fmla="*/ 80643 w 48"/>
              <a:gd name="T17" fmla="*/ 56881 h 137"/>
              <a:gd name="T18" fmla="*/ 72064 w 48"/>
              <a:gd name="T19" fmla="*/ 27579 h 137"/>
              <a:gd name="T20" fmla="*/ 54906 w 48"/>
              <a:gd name="T21" fmla="*/ 0 h 137"/>
              <a:gd name="T22" fmla="*/ 60053 w 48"/>
              <a:gd name="T23" fmla="*/ 55158 h 137"/>
              <a:gd name="T24" fmla="*/ 53190 w 48"/>
              <a:gd name="T25" fmla="*/ 55158 h 137"/>
              <a:gd name="T26" fmla="*/ 48043 w 48"/>
              <a:gd name="T27" fmla="*/ 0 h 137"/>
              <a:gd name="T28" fmla="*/ 41180 w 48"/>
              <a:gd name="T29" fmla="*/ 0 h 137"/>
              <a:gd name="T30" fmla="*/ 36032 w 48"/>
              <a:gd name="T31" fmla="*/ 0 h 137"/>
              <a:gd name="T32" fmla="*/ 29169 w 48"/>
              <a:gd name="T33" fmla="*/ 55158 h 137"/>
              <a:gd name="T34" fmla="*/ 22306 w 48"/>
              <a:gd name="T35" fmla="*/ 55158 h 137"/>
              <a:gd name="T36" fmla="*/ 27453 w 48"/>
              <a:gd name="T37" fmla="*/ 0 h 137"/>
              <a:gd name="T38" fmla="*/ 10295 w 48"/>
              <a:gd name="T39" fmla="*/ 27579 h 1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8" h="137">
                <a:moveTo>
                  <a:pt x="6" y="16"/>
                </a:moveTo>
                <a:cubicBezTo>
                  <a:pt x="4" y="21"/>
                  <a:pt x="2" y="27"/>
                  <a:pt x="1" y="33"/>
                </a:cubicBezTo>
                <a:cubicBezTo>
                  <a:pt x="0" y="39"/>
                  <a:pt x="2" y="43"/>
                  <a:pt x="4" y="47"/>
                </a:cubicBezTo>
                <a:cubicBezTo>
                  <a:pt x="7" y="52"/>
                  <a:pt x="12" y="59"/>
                  <a:pt x="18" y="62"/>
                </a:cubicBezTo>
                <a:cubicBezTo>
                  <a:pt x="18" y="137"/>
                  <a:pt x="18" y="137"/>
                  <a:pt x="18" y="137"/>
                </a:cubicBezTo>
                <a:cubicBezTo>
                  <a:pt x="31" y="137"/>
                  <a:pt x="31" y="137"/>
                  <a:pt x="31" y="137"/>
                </a:cubicBezTo>
                <a:cubicBezTo>
                  <a:pt x="31" y="62"/>
                  <a:pt x="31" y="62"/>
                  <a:pt x="31" y="62"/>
                </a:cubicBezTo>
                <a:cubicBezTo>
                  <a:pt x="37" y="59"/>
                  <a:pt x="41" y="52"/>
                  <a:pt x="44" y="47"/>
                </a:cubicBezTo>
                <a:cubicBezTo>
                  <a:pt x="47" y="43"/>
                  <a:pt x="48" y="39"/>
                  <a:pt x="47" y="33"/>
                </a:cubicBezTo>
                <a:cubicBezTo>
                  <a:pt x="47" y="27"/>
                  <a:pt x="44" y="21"/>
                  <a:pt x="42" y="16"/>
                </a:cubicBezTo>
                <a:cubicBezTo>
                  <a:pt x="41" y="11"/>
                  <a:pt x="38" y="1"/>
                  <a:pt x="32" y="0"/>
                </a:cubicBezTo>
                <a:cubicBezTo>
                  <a:pt x="35" y="32"/>
                  <a:pt x="35" y="32"/>
                  <a:pt x="35" y="32"/>
                </a:cubicBezTo>
                <a:cubicBezTo>
                  <a:pt x="31" y="32"/>
                  <a:pt x="31" y="32"/>
                  <a:pt x="31" y="32"/>
                </a:cubicBezTo>
                <a:cubicBezTo>
                  <a:pt x="28" y="0"/>
                  <a:pt x="28" y="0"/>
                  <a:pt x="28" y="0"/>
                </a:cubicBezTo>
                <a:cubicBezTo>
                  <a:pt x="24" y="0"/>
                  <a:pt x="24" y="0"/>
                  <a:pt x="24" y="0"/>
                </a:cubicBezTo>
                <a:cubicBezTo>
                  <a:pt x="21" y="0"/>
                  <a:pt x="21" y="0"/>
                  <a:pt x="21" y="0"/>
                </a:cubicBezTo>
                <a:cubicBezTo>
                  <a:pt x="17" y="32"/>
                  <a:pt x="17" y="32"/>
                  <a:pt x="17" y="32"/>
                </a:cubicBezTo>
                <a:cubicBezTo>
                  <a:pt x="13" y="32"/>
                  <a:pt x="13" y="32"/>
                  <a:pt x="13" y="32"/>
                </a:cubicBezTo>
                <a:cubicBezTo>
                  <a:pt x="16" y="0"/>
                  <a:pt x="16" y="0"/>
                  <a:pt x="16" y="0"/>
                </a:cubicBezTo>
                <a:cubicBezTo>
                  <a:pt x="11" y="1"/>
                  <a:pt x="8" y="11"/>
                  <a:pt x="6" y="16"/>
                </a:cubicBezTo>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 name="Freeform 115"/>
          <p:cNvSpPr>
            <a:spLocks/>
          </p:cNvSpPr>
          <p:nvPr userDrawn="1"/>
        </p:nvSpPr>
        <p:spPr bwMode="auto">
          <a:xfrm>
            <a:off x="987425" y="2044700"/>
            <a:ext cx="52388" cy="236538"/>
          </a:xfrm>
          <a:custGeom>
            <a:avLst/>
            <a:gdLst>
              <a:gd name="T0" fmla="*/ 0 w 31"/>
              <a:gd name="T1" fmla="*/ 65500 h 137"/>
              <a:gd name="T2" fmla="*/ 30893 w 31"/>
              <a:gd name="T3" fmla="*/ 132723 h 137"/>
              <a:gd name="T4" fmla="*/ 30893 w 31"/>
              <a:gd name="T5" fmla="*/ 236144 h 137"/>
              <a:gd name="T6" fmla="*/ 53205 w 31"/>
              <a:gd name="T7" fmla="*/ 236144 h 137"/>
              <a:gd name="T8" fmla="*/ 53205 w 31"/>
              <a:gd name="T9" fmla="*/ 0 h 137"/>
              <a:gd name="T10" fmla="*/ 30893 w 31"/>
              <a:gd name="T11" fmla="*/ 0 h 137"/>
              <a:gd name="T12" fmla="*/ 0 w 31"/>
              <a:gd name="T13" fmla="*/ 65500 h 1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137">
                <a:moveTo>
                  <a:pt x="0" y="38"/>
                </a:moveTo>
                <a:cubicBezTo>
                  <a:pt x="0" y="73"/>
                  <a:pt x="15" y="76"/>
                  <a:pt x="18" y="77"/>
                </a:cubicBezTo>
                <a:cubicBezTo>
                  <a:pt x="18" y="137"/>
                  <a:pt x="18" y="137"/>
                  <a:pt x="18" y="137"/>
                </a:cubicBezTo>
                <a:cubicBezTo>
                  <a:pt x="31" y="137"/>
                  <a:pt x="31" y="137"/>
                  <a:pt x="31" y="137"/>
                </a:cubicBezTo>
                <a:cubicBezTo>
                  <a:pt x="31" y="0"/>
                  <a:pt x="31" y="0"/>
                  <a:pt x="31" y="0"/>
                </a:cubicBezTo>
                <a:cubicBezTo>
                  <a:pt x="18" y="0"/>
                  <a:pt x="18" y="0"/>
                  <a:pt x="18" y="0"/>
                </a:cubicBezTo>
                <a:cubicBezTo>
                  <a:pt x="18" y="0"/>
                  <a:pt x="0" y="0"/>
                  <a:pt x="0" y="38"/>
                </a:cubicBezTo>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 name="Freeform 116"/>
          <p:cNvSpPr>
            <a:spLocks/>
          </p:cNvSpPr>
          <p:nvPr userDrawn="1"/>
        </p:nvSpPr>
        <p:spPr bwMode="auto">
          <a:xfrm>
            <a:off x="2279650" y="1627188"/>
            <a:ext cx="227013" cy="138112"/>
          </a:xfrm>
          <a:custGeom>
            <a:avLst/>
            <a:gdLst>
              <a:gd name="T0" fmla="*/ 131 w 131"/>
              <a:gd name="T1" fmla="*/ 67 h 81"/>
              <a:gd name="T2" fmla="*/ 117 w 131"/>
              <a:gd name="T3" fmla="*/ 52 h 81"/>
              <a:gd name="T4" fmla="*/ 119 w 131"/>
              <a:gd name="T5" fmla="*/ 41 h 81"/>
              <a:gd name="T6" fmla="*/ 78 w 131"/>
              <a:gd name="T7" fmla="*/ 0 h 81"/>
              <a:gd name="T8" fmla="*/ 38 w 131"/>
              <a:gd name="T9" fmla="*/ 40 h 81"/>
              <a:gd name="T10" fmla="*/ 24 w 131"/>
              <a:gd name="T11" fmla="*/ 34 h 81"/>
              <a:gd name="T12" fmla="*/ 0 w 131"/>
              <a:gd name="T13" fmla="*/ 58 h 81"/>
              <a:gd name="T14" fmla="*/ 24 w 131"/>
              <a:gd name="T15" fmla="*/ 81 h 81"/>
              <a:gd name="T16" fmla="*/ 77 w 131"/>
              <a:gd name="T17" fmla="*/ 81 h 81"/>
              <a:gd name="T18" fmla="*/ 78 w 131"/>
              <a:gd name="T19" fmla="*/ 81 h 81"/>
              <a:gd name="T20" fmla="*/ 117 w 131"/>
              <a:gd name="T21" fmla="*/ 81 h 81"/>
              <a:gd name="T22" fmla="*/ 131 w 131"/>
              <a:gd name="T23" fmla="*/ 6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81">
                <a:moveTo>
                  <a:pt x="131" y="67"/>
                </a:moveTo>
                <a:cubicBezTo>
                  <a:pt x="131" y="59"/>
                  <a:pt x="125" y="53"/>
                  <a:pt x="117" y="52"/>
                </a:cubicBezTo>
                <a:cubicBezTo>
                  <a:pt x="118" y="49"/>
                  <a:pt x="119" y="45"/>
                  <a:pt x="119" y="41"/>
                </a:cubicBezTo>
                <a:cubicBezTo>
                  <a:pt x="119" y="18"/>
                  <a:pt x="101" y="0"/>
                  <a:pt x="78" y="0"/>
                </a:cubicBezTo>
                <a:cubicBezTo>
                  <a:pt x="57" y="0"/>
                  <a:pt x="39" y="18"/>
                  <a:pt x="38" y="40"/>
                </a:cubicBezTo>
                <a:cubicBezTo>
                  <a:pt x="34" y="36"/>
                  <a:pt x="29" y="34"/>
                  <a:pt x="24" y="34"/>
                </a:cubicBezTo>
                <a:cubicBezTo>
                  <a:pt x="11" y="34"/>
                  <a:pt x="0" y="45"/>
                  <a:pt x="0" y="58"/>
                </a:cubicBezTo>
                <a:cubicBezTo>
                  <a:pt x="0" y="70"/>
                  <a:pt x="11" y="81"/>
                  <a:pt x="24" y="81"/>
                </a:cubicBezTo>
                <a:cubicBezTo>
                  <a:pt x="77" y="81"/>
                  <a:pt x="77" y="81"/>
                  <a:pt x="77" y="81"/>
                </a:cubicBezTo>
                <a:cubicBezTo>
                  <a:pt x="78" y="81"/>
                  <a:pt x="78" y="81"/>
                  <a:pt x="78" y="81"/>
                </a:cubicBezTo>
                <a:cubicBezTo>
                  <a:pt x="117" y="81"/>
                  <a:pt x="117" y="81"/>
                  <a:pt x="117" y="81"/>
                </a:cubicBezTo>
                <a:cubicBezTo>
                  <a:pt x="124" y="81"/>
                  <a:pt x="131" y="74"/>
                  <a:pt x="131" y="67"/>
                </a:cubicBezTo>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6" name="Rectangle 117"/>
          <p:cNvSpPr>
            <a:spLocks noChangeArrowheads="1"/>
          </p:cNvSpPr>
          <p:nvPr userDrawn="1"/>
        </p:nvSpPr>
        <p:spPr bwMode="auto">
          <a:xfrm>
            <a:off x="2312988" y="1778000"/>
            <a:ext cx="19050" cy="42863"/>
          </a:xfrm>
          <a:prstGeom prst="rect">
            <a:avLst/>
          </a:prstGeom>
          <a:solidFill>
            <a:srgbClr val="00BE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67" name="Rectangle 118"/>
          <p:cNvSpPr>
            <a:spLocks noChangeArrowheads="1"/>
          </p:cNvSpPr>
          <p:nvPr userDrawn="1"/>
        </p:nvSpPr>
        <p:spPr bwMode="auto">
          <a:xfrm>
            <a:off x="2359025" y="1800225"/>
            <a:ext cx="19050" cy="42863"/>
          </a:xfrm>
          <a:prstGeom prst="rect">
            <a:avLst/>
          </a:prstGeom>
          <a:solidFill>
            <a:srgbClr val="00BE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68" name="Rectangle 119"/>
          <p:cNvSpPr>
            <a:spLocks noChangeArrowheads="1"/>
          </p:cNvSpPr>
          <p:nvPr userDrawn="1"/>
        </p:nvSpPr>
        <p:spPr bwMode="auto">
          <a:xfrm>
            <a:off x="2408238" y="1778000"/>
            <a:ext cx="19050" cy="42863"/>
          </a:xfrm>
          <a:prstGeom prst="rect">
            <a:avLst/>
          </a:prstGeom>
          <a:solidFill>
            <a:srgbClr val="00BE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69" name="Rectangle 120"/>
          <p:cNvSpPr>
            <a:spLocks noChangeArrowheads="1"/>
          </p:cNvSpPr>
          <p:nvPr userDrawn="1"/>
        </p:nvSpPr>
        <p:spPr bwMode="auto">
          <a:xfrm>
            <a:off x="2454275" y="1800225"/>
            <a:ext cx="19050" cy="42863"/>
          </a:xfrm>
          <a:prstGeom prst="rect">
            <a:avLst/>
          </a:prstGeom>
          <a:solidFill>
            <a:srgbClr val="00BE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70" name="Freeform 121"/>
          <p:cNvSpPr>
            <a:spLocks/>
          </p:cNvSpPr>
          <p:nvPr userDrawn="1"/>
        </p:nvSpPr>
        <p:spPr bwMode="auto">
          <a:xfrm>
            <a:off x="3027363" y="1768475"/>
            <a:ext cx="177800" cy="146050"/>
          </a:xfrm>
          <a:custGeom>
            <a:avLst/>
            <a:gdLst>
              <a:gd name="T0" fmla="*/ 199 w 244"/>
              <a:gd name="T1" fmla="*/ 0 h 201"/>
              <a:gd name="T2" fmla="*/ 86 w 244"/>
              <a:gd name="T3" fmla="*/ 111 h 201"/>
              <a:gd name="T4" fmla="*/ 43 w 244"/>
              <a:gd name="T5" fmla="*/ 68 h 201"/>
              <a:gd name="T6" fmla="*/ 0 w 244"/>
              <a:gd name="T7" fmla="*/ 113 h 201"/>
              <a:gd name="T8" fmla="*/ 43 w 244"/>
              <a:gd name="T9" fmla="*/ 156 h 201"/>
              <a:gd name="T10" fmla="*/ 86 w 244"/>
              <a:gd name="T11" fmla="*/ 201 h 201"/>
              <a:gd name="T12" fmla="*/ 131 w 244"/>
              <a:gd name="T13" fmla="*/ 156 h 201"/>
              <a:gd name="T14" fmla="*/ 244 w 244"/>
              <a:gd name="T15" fmla="*/ 42 h 201"/>
              <a:gd name="T16" fmla="*/ 199 w 244"/>
              <a:gd name="T17"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01">
                <a:moveTo>
                  <a:pt x="199" y="0"/>
                </a:moveTo>
                <a:lnTo>
                  <a:pt x="86" y="111"/>
                </a:lnTo>
                <a:lnTo>
                  <a:pt x="43" y="68"/>
                </a:lnTo>
                <a:lnTo>
                  <a:pt x="0" y="113"/>
                </a:lnTo>
                <a:lnTo>
                  <a:pt x="43" y="156"/>
                </a:lnTo>
                <a:lnTo>
                  <a:pt x="86" y="201"/>
                </a:lnTo>
                <a:lnTo>
                  <a:pt x="131" y="156"/>
                </a:lnTo>
                <a:lnTo>
                  <a:pt x="244" y="42"/>
                </a:lnTo>
                <a:lnTo>
                  <a:pt x="199" y="0"/>
                </a:lnTo>
                <a:close/>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1" name="Freeform 122"/>
          <p:cNvSpPr>
            <a:spLocks/>
          </p:cNvSpPr>
          <p:nvPr userDrawn="1"/>
        </p:nvSpPr>
        <p:spPr bwMode="auto">
          <a:xfrm>
            <a:off x="3136900" y="2782888"/>
            <a:ext cx="158750" cy="153987"/>
          </a:xfrm>
          <a:custGeom>
            <a:avLst/>
            <a:gdLst>
              <a:gd name="T0" fmla="*/ 79444 w 92"/>
              <a:gd name="T1" fmla="*/ 153056 h 89"/>
              <a:gd name="T2" fmla="*/ 158887 w 92"/>
              <a:gd name="T3" fmla="*/ 73948 h 89"/>
              <a:gd name="T4" fmla="*/ 110530 w 92"/>
              <a:gd name="T5" fmla="*/ 0 h 89"/>
              <a:gd name="T6" fmla="*/ 100168 w 92"/>
              <a:gd name="T7" fmla="*/ 15478 h 89"/>
              <a:gd name="T8" fmla="*/ 141617 w 92"/>
              <a:gd name="T9" fmla="*/ 73948 h 89"/>
              <a:gd name="T10" fmla="*/ 79444 w 92"/>
              <a:gd name="T11" fmla="*/ 135859 h 89"/>
              <a:gd name="T12" fmla="*/ 17270 w 92"/>
              <a:gd name="T13" fmla="*/ 73948 h 89"/>
              <a:gd name="T14" fmla="*/ 60446 w 92"/>
              <a:gd name="T15" fmla="*/ 15478 h 89"/>
              <a:gd name="T16" fmla="*/ 50084 w 92"/>
              <a:gd name="T17" fmla="*/ 0 h 89"/>
              <a:gd name="T18" fmla="*/ 0 w 92"/>
              <a:gd name="T19" fmla="*/ 73948 h 89"/>
              <a:gd name="T20" fmla="*/ 79444 w 92"/>
              <a:gd name="T21" fmla="*/ 153056 h 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2" h="89">
                <a:moveTo>
                  <a:pt x="46" y="89"/>
                </a:moveTo>
                <a:cubicBezTo>
                  <a:pt x="72" y="89"/>
                  <a:pt x="92" y="69"/>
                  <a:pt x="92" y="43"/>
                </a:cubicBezTo>
                <a:cubicBezTo>
                  <a:pt x="92" y="24"/>
                  <a:pt x="81" y="7"/>
                  <a:pt x="64" y="0"/>
                </a:cubicBezTo>
                <a:cubicBezTo>
                  <a:pt x="58" y="9"/>
                  <a:pt x="58" y="9"/>
                  <a:pt x="58" y="9"/>
                </a:cubicBezTo>
                <a:cubicBezTo>
                  <a:pt x="72" y="14"/>
                  <a:pt x="82" y="27"/>
                  <a:pt x="82" y="43"/>
                </a:cubicBezTo>
                <a:cubicBezTo>
                  <a:pt x="82" y="63"/>
                  <a:pt x="66" y="79"/>
                  <a:pt x="46" y="79"/>
                </a:cubicBezTo>
                <a:cubicBezTo>
                  <a:pt x="26" y="79"/>
                  <a:pt x="10" y="63"/>
                  <a:pt x="10" y="43"/>
                </a:cubicBezTo>
                <a:cubicBezTo>
                  <a:pt x="10" y="27"/>
                  <a:pt x="21" y="14"/>
                  <a:pt x="35" y="9"/>
                </a:cubicBezTo>
                <a:cubicBezTo>
                  <a:pt x="29" y="0"/>
                  <a:pt x="29" y="0"/>
                  <a:pt x="29" y="0"/>
                </a:cubicBezTo>
                <a:cubicBezTo>
                  <a:pt x="12" y="7"/>
                  <a:pt x="0" y="24"/>
                  <a:pt x="0" y="43"/>
                </a:cubicBezTo>
                <a:cubicBezTo>
                  <a:pt x="0" y="69"/>
                  <a:pt x="21" y="89"/>
                  <a:pt x="46" y="89"/>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2" name="Freeform 123"/>
          <p:cNvSpPr>
            <a:spLocks/>
          </p:cNvSpPr>
          <p:nvPr userDrawn="1"/>
        </p:nvSpPr>
        <p:spPr bwMode="auto">
          <a:xfrm>
            <a:off x="3179763" y="2747963"/>
            <a:ext cx="74612" cy="57150"/>
          </a:xfrm>
          <a:custGeom>
            <a:avLst/>
            <a:gdLst>
              <a:gd name="T0" fmla="*/ 21865 w 101"/>
              <a:gd name="T1" fmla="*/ 48832 h 78"/>
              <a:gd name="T2" fmla="*/ 29154 w 101"/>
              <a:gd name="T3" fmla="*/ 56849 h 78"/>
              <a:gd name="T4" fmla="*/ 35713 w 101"/>
              <a:gd name="T5" fmla="*/ 55391 h 78"/>
              <a:gd name="T6" fmla="*/ 44459 w 101"/>
              <a:gd name="T7" fmla="*/ 56849 h 78"/>
              <a:gd name="T8" fmla="*/ 49561 w 101"/>
              <a:gd name="T9" fmla="*/ 48832 h 78"/>
              <a:gd name="T10" fmla="*/ 59765 w 101"/>
              <a:gd name="T11" fmla="*/ 32798 h 78"/>
              <a:gd name="T12" fmla="*/ 73613 w 101"/>
              <a:gd name="T13" fmla="*/ 16034 h 78"/>
              <a:gd name="T14" fmla="*/ 61952 w 101"/>
              <a:gd name="T15" fmla="*/ 0 h 78"/>
              <a:gd name="T16" fmla="*/ 35713 w 101"/>
              <a:gd name="T17" fmla="*/ 0 h 78"/>
              <a:gd name="T18" fmla="*/ 11661 w 101"/>
              <a:gd name="T19" fmla="*/ 0 h 78"/>
              <a:gd name="T20" fmla="*/ 0 w 101"/>
              <a:gd name="T21" fmla="*/ 16034 h 78"/>
              <a:gd name="T22" fmla="*/ 11661 w 101"/>
              <a:gd name="T23" fmla="*/ 32798 h 78"/>
              <a:gd name="T24" fmla="*/ 21865 w 101"/>
              <a:gd name="T25" fmla="*/ 48832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1" h="78">
                <a:moveTo>
                  <a:pt x="30" y="67"/>
                </a:moveTo>
                <a:lnTo>
                  <a:pt x="40" y="78"/>
                </a:lnTo>
                <a:lnTo>
                  <a:pt x="49" y="76"/>
                </a:lnTo>
                <a:lnTo>
                  <a:pt x="61" y="78"/>
                </a:lnTo>
                <a:lnTo>
                  <a:pt x="68" y="67"/>
                </a:lnTo>
                <a:lnTo>
                  <a:pt x="82" y="45"/>
                </a:lnTo>
                <a:lnTo>
                  <a:pt x="101" y="22"/>
                </a:lnTo>
                <a:lnTo>
                  <a:pt x="85" y="0"/>
                </a:lnTo>
                <a:lnTo>
                  <a:pt x="49" y="0"/>
                </a:lnTo>
                <a:lnTo>
                  <a:pt x="16" y="0"/>
                </a:lnTo>
                <a:lnTo>
                  <a:pt x="0" y="22"/>
                </a:lnTo>
                <a:lnTo>
                  <a:pt x="16" y="45"/>
                </a:lnTo>
                <a:lnTo>
                  <a:pt x="30" y="67"/>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3" name="Freeform 124"/>
          <p:cNvSpPr>
            <a:spLocks/>
          </p:cNvSpPr>
          <p:nvPr userDrawn="1"/>
        </p:nvSpPr>
        <p:spPr bwMode="auto">
          <a:xfrm>
            <a:off x="936625" y="1758950"/>
            <a:ext cx="117475" cy="193675"/>
          </a:xfrm>
          <a:custGeom>
            <a:avLst/>
            <a:gdLst>
              <a:gd name="T0" fmla="*/ 2187 w 161"/>
              <a:gd name="T1" fmla="*/ 193142 h 265"/>
              <a:gd name="T2" fmla="*/ 32798 w 161"/>
              <a:gd name="T3" fmla="*/ 172006 h 265"/>
              <a:gd name="T4" fmla="*/ 96936 w 161"/>
              <a:gd name="T5" fmla="*/ 53205 h 265"/>
              <a:gd name="T6" fmla="*/ 117343 w 161"/>
              <a:gd name="T7" fmla="*/ 13848 h 265"/>
              <a:gd name="T8" fmla="*/ 112241 w 161"/>
              <a:gd name="T9" fmla="*/ 11661 h 265"/>
              <a:gd name="T10" fmla="*/ 105682 w 161"/>
              <a:gd name="T11" fmla="*/ 8746 h 265"/>
              <a:gd name="T12" fmla="*/ 98393 w 161"/>
              <a:gd name="T13" fmla="*/ 6560 h 265"/>
              <a:gd name="T14" fmla="*/ 84545 w 161"/>
              <a:gd name="T15" fmla="*/ 0 h 265"/>
              <a:gd name="T16" fmla="*/ 77986 w 161"/>
              <a:gd name="T17" fmla="*/ 13848 h 265"/>
              <a:gd name="T18" fmla="*/ 74342 w 161"/>
              <a:gd name="T19" fmla="*/ 18950 h 265"/>
              <a:gd name="T20" fmla="*/ 70697 w 161"/>
              <a:gd name="T21" fmla="*/ 25509 h 265"/>
              <a:gd name="T22" fmla="*/ 46646 w 161"/>
              <a:gd name="T23" fmla="*/ 70697 h 265"/>
              <a:gd name="T24" fmla="*/ 0 w 161"/>
              <a:gd name="T25" fmla="*/ 156700 h 265"/>
              <a:gd name="T26" fmla="*/ 2187 w 161"/>
              <a:gd name="T27" fmla="*/ 193142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1" h="265">
                <a:moveTo>
                  <a:pt x="3" y="265"/>
                </a:moveTo>
                <a:lnTo>
                  <a:pt x="45" y="236"/>
                </a:lnTo>
                <a:lnTo>
                  <a:pt x="133" y="73"/>
                </a:lnTo>
                <a:lnTo>
                  <a:pt x="161" y="19"/>
                </a:lnTo>
                <a:lnTo>
                  <a:pt x="154" y="16"/>
                </a:lnTo>
                <a:lnTo>
                  <a:pt x="145" y="12"/>
                </a:lnTo>
                <a:lnTo>
                  <a:pt x="135" y="9"/>
                </a:lnTo>
                <a:lnTo>
                  <a:pt x="116" y="0"/>
                </a:lnTo>
                <a:lnTo>
                  <a:pt x="107" y="19"/>
                </a:lnTo>
                <a:lnTo>
                  <a:pt x="102" y="26"/>
                </a:lnTo>
                <a:lnTo>
                  <a:pt x="97" y="35"/>
                </a:lnTo>
                <a:lnTo>
                  <a:pt x="64" y="97"/>
                </a:lnTo>
                <a:lnTo>
                  <a:pt x="0" y="215"/>
                </a:lnTo>
                <a:lnTo>
                  <a:pt x="3" y="265"/>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 name="Freeform 125"/>
          <p:cNvSpPr>
            <a:spLocks/>
          </p:cNvSpPr>
          <p:nvPr userDrawn="1"/>
        </p:nvSpPr>
        <p:spPr bwMode="auto">
          <a:xfrm>
            <a:off x="1027113" y="1724025"/>
            <a:ext cx="46037" cy="38100"/>
          </a:xfrm>
          <a:custGeom>
            <a:avLst/>
            <a:gdLst>
              <a:gd name="T0" fmla="*/ 13848 w 64"/>
              <a:gd name="T1" fmla="*/ 0 h 52"/>
              <a:gd name="T2" fmla="*/ 0 w 64"/>
              <a:gd name="T3" fmla="*/ 24052 h 52"/>
              <a:gd name="T4" fmla="*/ 26238 w 64"/>
              <a:gd name="T5" fmla="*/ 34256 h 52"/>
              <a:gd name="T6" fmla="*/ 31340 w 64"/>
              <a:gd name="T7" fmla="*/ 37900 h 52"/>
              <a:gd name="T8" fmla="*/ 32797 w 64"/>
              <a:gd name="T9" fmla="*/ 37900 h 52"/>
              <a:gd name="T10" fmla="*/ 34984 w 64"/>
              <a:gd name="T11" fmla="*/ 35713 h 52"/>
              <a:gd name="T12" fmla="*/ 37899 w 64"/>
              <a:gd name="T13" fmla="*/ 30612 h 52"/>
              <a:gd name="T14" fmla="*/ 46645 w 64"/>
              <a:gd name="T15" fmla="*/ 13119 h 52"/>
              <a:gd name="T16" fmla="*/ 13848 w 64"/>
              <a:gd name="T17" fmla="*/ 0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 h="52">
                <a:moveTo>
                  <a:pt x="19" y="0"/>
                </a:moveTo>
                <a:lnTo>
                  <a:pt x="0" y="33"/>
                </a:lnTo>
                <a:lnTo>
                  <a:pt x="36" y="47"/>
                </a:lnTo>
                <a:lnTo>
                  <a:pt x="43" y="52"/>
                </a:lnTo>
                <a:lnTo>
                  <a:pt x="45" y="52"/>
                </a:lnTo>
                <a:lnTo>
                  <a:pt x="48" y="49"/>
                </a:lnTo>
                <a:lnTo>
                  <a:pt x="52" y="42"/>
                </a:lnTo>
                <a:lnTo>
                  <a:pt x="64" y="18"/>
                </a:lnTo>
                <a:lnTo>
                  <a:pt x="19" y="0"/>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5" name="Freeform 126"/>
          <p:cNvSpPr>
            <a:spLocks noEditPoints="1"/>
          </p:cNvSpPr>
          <p:nvPr userDrawn="1"/>
        </p:nvSpPr>
        <p:spPr bwMode="auto">
          <a:xfrm>
            <a:off x="2835275" y="3294063"/>
            <a:ext cx="188913" cy="188912"/>
          </a:xfrm>
          <a:custGeom>
            <a:avLst/>
            <a:gdLst>
              <a:gd name="T0" fmla="*/ 129203 w 110"/>
              <a:gd name="T1" fmla="*/ 0 h 109"/>
              <a:gd name="T2" fmla="*/ 137817 w 110"/>
              <a:gd name="T3" fmla="*/ 0 h 109"/>
              <a:gd name="T4" fmla="*/ 165380 w 110"/>
              <a:gd name="T5" fmla="*/ 74181 h 109"/>
              <a:gd name="T6" fmla="*/ 111976 w 110"/>
              <a:gd name="T7" fmla="*/ 82807 h 109"/>
              <a:gd name="T8" fmla="*/ 101640 w 110"/>
              <a:gd name="T9" fmla="*/ 93157 h 109"/>
              <a:gd name="T10" fmla="*/ 65463 w 110"/>
              <a:gd name="T11" fmla="*/ 127660 h 109"/>
              <a:gd name="T12" fmla="*/ 80967 w 110"/>
              <a:gd name="T13" fmla="*/ 146637 h 109"/>
              <a:gd name="T14" fmla="*/ 74076 w 110"/>
              <a:gd name="T15" fmla="*/ 155262 h 109"/>
              <a:gd name="T16" fmla="*/ 65463 w 110"/>
              <a:gd name="T17" fmla="*/ 162163 h 109"/>
              <a:gd name="T18" fmla="*/ 48236 w 110"/>
              <a:gd name="T19" fmla="*/ 146637 h 109"/>
              <a:gd name="T20" fmla="*/ 39622 w 110"/>
              <a:gd name="T21" fmla="*/ 155262 h 109"/>
              <a:gd name="T22" fmla="*/ 53404 w 110"/>
              <a:gd name="T23" fmla="*/ 172514 h 109"/>
              <a:gd name="T24" fmla="*/ 48236 w 110"/>
              <a:gd name="T25" fmla="*/ 181139 h 109"/>
              <a:gd name="T26" fmla="*/ 39622 w 110"/>
              <a:gd name="T27" fmla="*/ 188040 h 109"/>
              <a:gd name="T28" fmla="*/ 25841 w 110"/>
              <a:gd name="T29" fmla="*/ 177689 h 109"/>
              <a:gd name="T30" fmla="*/ 20673 w 110"/>
              <a:gd name="T31" fmla="*/ 172514 h 109"/>
              <a:gd name="T32" fmla="*/ 15504 w 110"/>
              <a:gd name="T33" fmla="*/ 175964 h 109"/>
              <a:gd name="T34" fmla="*/ 0 w 110"/>
              <a:gd name="T35" fmla="*/ 165613 h 109"/>
              <a:gd name="T36" fmla="*/ 0 w 110"/>
              <a:gd name="T37" fmla="*/ 162163 h 109"/>
              <a:gd name="T38" fmla="*/ 13782 w 110"/>
              <a:gd name="T39" fmla="*/ 144912 h 109"/>
              <a:gd name="T40" fmla="*/ 94749 w 110"/>
              <a:gd name="T41" fmla="*/ 63830 h 109"/>
              <a:gd name="T42" fmla="*/ 89581 w 110"/>
              <a:gd name="T43" fmla="*/ 48304 h 109"/>
              <a:gd name="T44" fmla="*/ 129203 w 110"/>
              <a:gd name="T45" fmla="*/ 0 h 109"/>
              <a:gd name="T46" fmla="*/ 113699 w 110"/>
              <a:gd name="T47" fmla="*/ 43128 h 109"/>
              <a:gd name="T48" fmla="*/ 149876 w 110"/>
              <a:gd name="T49" fmla="*/ 51754 h 109"/>
              <a:gd name="T50" fmla="*/ 129203 w 110"/>
              <a:gd name="T51" fmla="*/ 24152 h 109"/>
              <a:gd name="T52" fmla="*/ 113699 w 110"/>
              <a:gd name="T53" fmla="*/ 43128 h 1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0" h="109">
                <a:moveTo>
                  <a:pt x="75" y="0"/>
                </a:moveTo>
                <a:cubicBezTo>
                  <a:pt x="76" y="0"/>
                  <a:pt x="78" y="0"/>
                  <a:pt x="80" y="0"/>
                </a:cubicBezTo>
                <a:cubicBezTo>
                  <a:pt x="100" y="1"/>
                  <a:pt x="110" y="27"/>
                  <a:pt x="96" y="43"/>
                </a:cubicBezTo>
                <a:cubicBezTo>
                  <a:pt x="90" y="49"/>
                  <a:pt x="76" y="54"/>
                  <a:pt x="65" y="48"/>
                </a:cubicBezTo>
                <a:cubicBezTo>
                  <a:pt x="63" y="49"/>
                  <a:pt x="61" y="52"/>
                  <a:pt x="59" y="54"/>
                </a:cubicBezTo>
                <a:cubicBezTo>
                  <a:pt x="52" y="61"/>
                  <a:pt x="45" y="68"/>
                  <a:pt x="38" y="74"/>
                </a:cubicBezTo>
                <a:cubicBezTo>
                  <a:pt x="40" y="78"/>
                  <a:pt x="47" y="80"/>
                  <a:pt x="47" y="85"/>
                </a:cubicBezTo>
                <a:cubicBezTo>
                  <a:pt x="47" y="87"/>
                  <a:pt x="43" y="90"/>
                  <a:pt x="43" y="90"/>
                </a:cubicBezTo>
                <a:cubicBezTo>
                  <a:pt x="43" y="90"/>
                  <a:pt x="41" y="94"/>
                  <a:pt x="38" y="94"/>
                </a:cubicBezTo>
                <a:cubicBezTo>
                  <a:pt x="34" y="94"/>
                  <a:pt x="31" y="86"/>
                  <a:pt x="28" y="85"/>
                </a:cubicBezTo>
                <a:cubicBezTo>
                  <a:pt x="26" y="86"/>
                  <a:pt x="25" y="88"/>
                  <a:pt x="23" y="90"/>
                </a:cubicBezTo>
                <a:cubicBezTo>
                  <a:pt x="24" y="93"/>
                  <a:pt x="32" y="96"/>
                  <a:pt x="31" y="100"/>
                </a:cubicBezTo>
                <a:cubicBezTo>
                  <a:pt x="31" y="103"/>
                  <a:pt x="28" y="105"/>
                  <a:pt x="28" y="105"/>
                </a:cubicBezTo>
                <a:cubicBezTo>
                  <a:pt x="28" y="105"/>
                  <a:pt x="25" y="109"/>
                  <a:pt x="23" y="109"/>
                </a:cubicBezTo>
                <a:cubicBezTo>
                  <a:pt x="20" y="109"/>
                  <a:pt x="15" y="103"/>
                  <a:pt x="15" y="103"/>
                </a:cubicBezTo>
                <a:cubicBezTo>
                  <a:pt x="12" y="100"/>
                  <a:pt x="12" y="100"/>
                  <a:pt x="12" y="100"/>
                </a:cubicBezTo>
                <a:cubicBezTo>
                  <a:pt x="12" y="100"/>
                  <a:pt x="9" y="102"/>
                  <a:pt x="9" y="102"/>
                </a:cubicBezTo>
                <a:cubicBezTo>
                  <a:pt x="3" y="103"/>
                  <a:pt x="1" y="100"/>
                  <a:pt x="0" y="96"/>
                </a:cubicBezTo>
                <a:cubicBezTo>
                  <a:pt x="0" y="95"/>
                  <a:pt x="0" y="95"/>
                  <a:pt x="0" y="94"/>
                </a:cubicBezTo>
                <a:cubicBezTo>
                  <a:pt x="1" y="90"/>
                  <a:pt x="5" y="87"/>
                  <a:pt x="8" y="84"/>
                </a:cubicBezTo>
                <a:cubicBezTo>
                  <a:pt x="23" y="69"/>
                  <a:pt x="40" y="52"/>
                  <a:pt x="55" y="37"/>
                </a:cubicBezTo>
                <a:cubicBezTo>
                  <a:pt x="53" y="34"/>
                  <a:pt x="52" y="31"/>
                  <a:pt x="52" y="28"/>
                </a:cubicBezTo>
                <a:cubicBezTo>
                  <a:pt x="50" y="11"/>
                  <a:pt x="61" y="2"/>
                  <a:pt x="75" y="0"/>
                </a:cubicBezTo>
                <a:close/>
                <a:moveTo>
                  <a:pt x="66" y="25"/>
                </a:moveTo>
                <a:cubicBezTo>
                  <a:pt x="66" y="37"/>
                  <a:pt x="83" y="40"/>
                  <a:pt x="87" y="30"/>
                </a:cubicBezTo>
                <a:cubicBezTo>
                  <a:pt x="91" y="21"/>
                  <a:pt x="84" y="13"/>
                  <a:pt x="75" y="14"/>
                </a:cubicBezTo>
                <a:cubicBezTo>
                  <a:pt x="70" y="15"/>
                  <a:pt x="66" y="19"/>
                  <a:pt x="66" y="25"/>
                </a:cubicBez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6" name="Freeform 127"/>
          <p:cNvSpPr>
            <a:spLocks noEditPoints="1"/>
          </p:cNvSpPr>
          <p:nvPr userDrawn="1"/>
        </p:nvSpPr>
        <p:spPr bwMode="auto">
          <a:xfrm>
            <a:off x="661988" y="2327275"/>
            <a:ext cx="220662" cy="173038"/>
          </a:xfrm>
          <a:custGeom>
            <a:avLst/>
            <a:gdLst>
              <a:gd name="T0" fmla="*/ 191742 w 127"/>
              <a:gd name="T1" fmla="*/ 13819 h 100"/>
              <a:gd name="T2" fmla="*/ 184832 w 127"/>
              <a:gd name="T3" fmla="*/ 12091 h 100"/>
              <a:gd name="T4" fmla="*/ 98462 w 127"/>
              <a:gd name="T5" fmla="*/ 0 h 100"/>
              <a:gd name="T6" fmla="*/ 32821 w 127"/>
              <a:gd name="T7" fmla="*/ 24183 h 100"/>
              <a:gd name="T8" fmla="*/ 31093 w 127"/>
              <a:gd name="T9" fmla="*/ 24183 h 100"/>
              <a:gd name="T10" fmla="*/ 29366 w 127"/>
              <a:gd name="T11" fmla="*/ 25910 h 100"/>
              <a:gd name="T12" fmla="*/ 1727 w 127"/>
              <a:gd name="T13" fmla="*/ 63912 h 100"/>
              <a:gd name="T14" fmla="*/ 5182 w 127"/>
              <a:gd name="T15" fmla="*/ 72549 h 100"/>
              <a:gd name="T16" fmla="*/ 29366 w 127"/>
              <a:gd name="T17" fmla="*/ 139915 h 100"/>
              <a:gd name="T18" fmla="*/ 122646 w 127"/>
              <a:gd name="T19" fmla="*/ 172735 h 100"/>
              <a:gd name="T20" fmla="*/ 124373 w 127"/>
              <a:gd name="T21" fmla="*/ 172735 h 100"/>
              <a:gd name="T22" fmla="*/ 126100 w 127"/>
              <a:gd name="T23" fmla="*/ 172735 h 100"/>
              <a:gd name="T24" fmla="*/ 127828 w 127"/>
              <a:gd name="T25" fmla="*/ 172735 h 100"/>
              <a:gd name="T26" fmla="*/ 193469 w 127"/>
              <a:gd name="T27" fmla="*/ 131279 h 100"/>
              <a:gd name="T28" fmla="*/ 215925 w 127"/>
              <a:gd name="T29" fmla="*/ 60457 h 100"/>
              <a:gd name="T30" fmla="*/ 217653 w 127"/>
              <a:gd name="T31" fmla="*/ 53548 h 100"/>
              <a:gd name="T32" fmla="*/ 36275 w 127"/>
              <a:gd name="T33" fmla="*/ 36274 h 100"/>
              <a:gd name="T34" fmla="*/ 91552 w 127"/>
              <a:gd name="T35" fmla="*/ 84640 h 100"/>
              <a:gd name="T36" fmla="*/ 119191 w 127"/>
              <a:gd name="T37" fmla="*/ 160644 h 100"/>
              <a:gd name="T38" fmla="*/ 39730 w 127"/>
              <a:gd name="T39" fmla="*/ 82913 h 100"/>
              <a:gd name="T40" fmla="*/ 95007 w 127"/>
              <a:gd name="T41" fmla="*/ 96732 h 100"/>
              <a:gd name="T42" fmla="*/ 119191 w 127"/>
              <a:gd name="T43" fmla="*/ 63912 h 100"/>
              <a:gd name="T44" fmla="*/ 124373 w 127"/>
              <a:gd name="T45" fmla="*/ 39729 h 100"/>
              <a:gd name="T46" fmla="*/ 101917 w 127"/>
              <a:gd name="T47" fmla="*/ 10364 h 100"/>
              <a:gd name="T48" fmla="*/ 124373 w 127"/>
              <a:gd name="T49" fmla="*/ 39729 h 100"/>
              <a:gd name="T50" fmla="*/ 129555 w 127"/>
              <a:gd name="T51" fmla="*/ 70821 h 100"/>
              <a:gd name="T52" fmla="*/ 143374 w 127"/>
              <a:gd name="T53" fmla="*/ 95004 h 100"/>
              <a:gd name="T54" fmla="*/ 146829 w 127"/>
              <a:gd name="T55" fmla="*/ 93277 h 100"/>
              <a:gd name="T56" fmla="*/ 183105 w 127"/>
              <a:gd name="T57" fmla="*/ 129551 h 100"/>
              <a:gd name="T58" fmla="*/ 129555 w 127"/>
              <a:gd name="T59" fmla="*/ 158916 h 100"/>
              <a:gd name="T60" fmla="*/ 131283 w 127"/>
              <a:gd name="T61" fmla="*/ 48366 h 100"/>
              <a:gd name="T62" fmla="*/ 205561 w 127"/>
              <a:gd name="T63" fmla="*/ 53548 h 1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27" h="100">
                <a:moveTo>
                  <a:pt x="126" y="31"/>
                </a:moveTo>
                <a:cubicBezTo>
                  <a:pt x="111" y="8"/>
                  <a:pt x="111" y="8"/>
                  <a:pt x="111" y="8"/>
                </a:cubicBezTo>
                <a:cubicBezTo>
                  <a:pt x="110" y="7"/>
                  <a:pt x="109" y="7"/>
                  <a:pt x="107" y="7"/>
                </a:cubicBezTo>
                <a:cubicBezTo>
                  <a:pt x="107" y="7"/>
                  <a:pt x="107" y="7"/>
                  <a:pt x="107" y="7"/>
                </a:cubicBezTo>
                <a:cubicBezTo>
                  <a:pt x="59" y="0"/>
                  <a:pt x="59" y="0"/>
                  <a:pt x="59" y="0"/>
                </a:cubicBezTo>
                <a:cubicBezTo>
                  <a:pt x="58" y="0"/>
                  <a:pt x="58" y="0"/>
                  <a:pt x="57" y="0"/>
                </a:cubicBezTo>
                <a:cubicBezTo>
                  <a:pt x="19" y="14"/>
                  <a:pt x="19" y="14"/>
                  <a:pt x="19" y="14"/>
                </a:cubicBezTo>
                <a:cubicBezTo>
                  <a:pt x="19" y="14"/>
                  <a:pt x="19" y="14"/>
                  <a:pt x="19" y="14"/>
                </a:cubicBezTo>
                <a:cubicBezTo>
                  <a:pt x="19" y="14"/>
                  <a:pt x="19" y="14"/>
                  <a:pt x="18" y="14"/>
                </a:cubicBezTo>
                <a:cubicBezTo>
                  <a:pt x="18" y="14"/>
                  <a:pt x="18" y="14"/>
                  <a:pt x="18" y="14"/>
                </a:cubicBezTo>
                <a:cubicBezTo>
                  <a:pt x="18" y="14"/>
                  <a:pt x="18" y="14"/>
                  <a:pt x="18" y="15"/>
                </a:cubicBezTo>
                <a:cubicBezTo>
                  <a:pt x="18" y="15"/>
                  <a:pt x="17" y="15"/>
                  <a:pt x="17" y="15"/>
                </a:cubicBezTo>
                <a:cubicBezTo>
                  <a:pt x="17" y="15"/>
                  <a:pt x="17" y="15"/>
                  <a:pt x="17" y="15"/>
                </a:cubicBezTo>
                <a:cubicBezTo>
                  <a:pt x="1" y="37"/>
                  <a:pt x="1" y="37"/>
                  <a:pt x="1" y="37"/>
                </a:cubicBezTo>
                <a:cubicBezTo>
                  <a:pt x="0" y="38"/>
                  <a:pt x="0" y="39"/>
                  <a:pt x="0" y="40"/>
                </a:cubicBezTo>
                <a:cubicBezTo>
                  <a:pt x="1" y="41"/>
                  <a:pt x="2" y="42"/>
                  <a:pt x="3" y="42"/>
                </a:cubicBezTo>
                <a:cubicBezTo>
                  <a:pt x="17" y="46"/>
                  <a:pt x="17" y="46"/>
                  <a:pt x="17" y="46"/>
                </a:cubicBezTo>
                <a:cubicBezTo>
                  <a:pt x="17" y="81"/>
                  <a:pt x="17" y="81"/>
                  <a:pt x="17" y="81"/>
                </a:cubicBezTo>
                <a:cubicBezTo>
                  <a:pt x="17" y="83"/>
                  <a:pt x="18" y="84"/>
                  <a:pt x="19" y="84"/>
                </a:cubicBezTo>
                <a:cubicBezTo>
                  <a:pt x="71" y="100"/>
                  <a:pt x="71" y="100"/>
                  <a:pt x="71" y="100"/>
                </a:cubicBezTo>
                <a:cubicBezTo>
                  <a:pt x="71" y="100"/>
                  <a:pt x="71" y="100"/>
                  <a:pt x="71" y="100"/>
                </a:cubicBezTo>
                <a:cubicBezTo>
                  <a:pt x="71" y="100"/>
                  <a:pt x="72" y="100"/>
                  <a:pt x="72" y="100"/>
                </a:cubicBezTo>
                <a:cubicBezTo>
                  <a:pt x="72" y="100"/>
                  <a:pt x="72" y="100"/>
                  <a:pt x="72" y="100"/>
                </a:cubicBezTo>
                <a:cubicBezTo>
                  <a:pt x="72" y="100"/>
                  <a:pt x="73" y="100"/>
                  <a:pt x="73" y="100"/>
                </a:cubicBezTo>
                <a:cubicBezTo>
                  <a:pt x="73" y="100"/>
                  <a:pt x="73" y="100"/>
                  <a:pt x="73" y="100"/>
                </a:cubicBezTo>
                <a:cubicBezTo>
                  <a:pt x="73" y="100"/>
                  <a:pt x="73" y="100"/>
                  <a:pt x="74" y="100"/>
                </a:cubicBezTo>
                <a:cubicBezTo>
                  <a:pt x="111" y="79"/>
                  <a:pt x="111" y="79"/>
                  <a:pt x="111" y="79"/>
                </a:cubicBezTo>
                <a:cubicBezTo>
                  <a:pt x="112" y="79"/>
                  <a:pt x="112" y="78"/>
                  <a:pt x="112" y="76"/>
                </a:cubicBezTo>
                <a:cubicBezTo>
                  <a:pt x="112" y="41"/>
                  <a:pt x="112" y="41"/>
                  <a:pt x="112" y="41"/>
                </a:cubicBezTo>
                <a:cubicBezTo>
                  <a:pt x="125" y="35"/>
                  <a:pt x="125" y="35"/>
                  <a:pt x="125" y="35"/>
                </a:cubicBezTo>
                <a:cubicBezTo>
                  <a:pt x="126" y="35"/>
                  <a:pt x="127" y="34"/>
                  <a:pt x="127" y="33"/>
                </a:cubicBezTo>
                <a:cubicBezTo>
                  <a:pt x="127" y="32"/>
                  <a:pt x="127" y="31"/>
                  <a:pt x="126" y="31"/>
                </a:cubicBezTo>
                <a:close/>
                <a:moveTo>
                  <a:pt x="9" y="37"/>
                </a:moveTo>
                <a:cubicBezTo>
                  <a:pt x="21" y="21"/>
                  <a:pt x="21" y="21"/>
                  <a:pt x="21" y="21"/>
                </a:cubicBezTo>
                <a:cubicBezTo>
                  <a:pt x="67" y="29"/>
                  <a:pt x="67" y="29"/>
                  <a:pt x="67" y="29"/>
                </a:cubicBezTo>
                <a:cubicBezTo>
                  <a:pt x="53" y="49"/>
                  <a:pt x="53" y="49"/>
                  <a:pt x="53" y="49"/>
                </a:cubicBezTo>
                <a:lnTo>
                  <a:pt x="9" y="37"/>
                </a:lnTo>
                <a:close/>
                <a:moveTo>
                  <a:pt x="69" y="93"/>
                </a:moveTo>
                <a:cubicBezTo>
                  <a:pt x="23" y="79"/>
                  <a:pt x="23" y="79"/>
                  <a:pt x="23" y="79"/>
                </a:cubicBezTo>
                <a:cubicBezTo>
                  <a:pt x="23" y="48"/>
                  <a:pt x="23" y="48"/>
                  <a:pt x="23" y="48"/>
                </a:cubicBezTo>
                <a:cubicBezTo>
                  <a:pt x="54" y="56"/>
                  <a:pt x="54" y="56"/>
                  <a:pt x="54" y="56"/>
                </a:cubicBezTo>
                <a:cubicBezTo>
                  <a:pt x="54" y="56"/>
                  <a:pt x="54" y="56"/>
                  <a:pt x="55" y="56"/>
                </a:cubicBezTo>
                <a:cubicBezTo>
                  <a:pt x="56" y="56"/>
                  <a:pt x="57" y="55"/>
                  <a:pt x="57" y="54"/>
                </a:cubicBezTo>
                <a:cubicBezTo>
                  <a:pt x="69" y="37"/>
                  <a:pt x="69" y="37"/>
                  <a:pt x="69" y="37"/>
                </a:cubicBezTo>
                <a:lnTo>
                  <a:pt x="69" y="93"/>
                </a:lnTo>
                <a:close/>
                <a:moveTo>
                  <a:pt x="72" y="23"/>
                </a:moveTo>
                <a:cubicBezTo>
                  <a:pt x="32" y="16"/>
                  <a:pt x="32" y="16"/>
                  <a:pt x="32" y="16"/>
                </a:cubicBezTo>
                <a:cubicBezTo>
                  <a:pt x="59" y="6"/>
                  <a:pt x="59" y="6"/>
                  <a:pt x="59" y="6"/>
                </a:cubicBezTo>
                <a:cubicBezTo>
                  <a:pt x="97" y="12"/>
                  <a:pt x="97" y="12"/>
                  <a:pt x="97" y="12"/>
                </a:cubicBezTo>
                <a:lnTo>
                  <a:pt x="72" y="23"/>
                </a:lnTo>
                <a:close/>
                <a:moveTo>
                  <a:pt x="75" y="92"/>
                </a:moveTo>
                <a:cubicBezTo>
                  <a:pt x="75" y="41"/>
                  <a:pt x="75" y="41"/>
                  <a:pt x="75" y="41"/>
                </a:cubicBezTo>
                <a:cubicBezTo>
                  <a:pt x="81" y="53"/>
                  <a:pt x="81" y="53"/>
                  <a:pt x="81" y="53"/>
                </a:cubicBezTo>
                <a:cubicBezTo>
                  <a:pt x="81" y="54"/>
                  <a:pt x="82" y="54"/>
                  <a:pt x="83" y="55"/>
                </a:cubicBezTo>
                <a:cubicBezTo>
                  <a:pt x="83" y="55"/>
                  <a:pt x="83" y="55"/>
                  <a:pt x="84" y="55"/>
                </a:cubicBezTo>
                <a:cubicBezTo>
                  <a:pt x="84" y="55"/>
                  <a:pt x="85" y="55"/>
                  <a:pt x="85" y="54"/>
                </a:cubicBezTo>
                <a:cubicBezTo>
                  <a:pt x="106" y="44"/>
                  <a:pt x="106" y="44"/>
                  <a:pt x="106" y="44"/>
                </a:cubicBezTo>
                <a:cubicBezTo>
                  <a:pt x="106" y="75"/>
                  <a:pt x="106" y="75"/>
                  <a:pt x="106" y="75"/>
                </a:cubicBezTo>
                <a:cubicBezTo>
                  <a:pt x="106" y="75"/>
                  <a:pt x="106" y="75"/>
                  <a:pt x="106" y="75"/>
                </a:cubicBezTo>
                <a:lnTo>
                  <a:pt x="75" y="92"/>
                </a:lnTo>
                <a:close/>
                <a:moveTo>
                  <a:pt x="85" y="47"/>
                </a:moveTo>
                <a:cubicBezTo>
                  <a:pt x="76" y="28"/>
                  <a:pt x="76" y="28"/>
                  <a:pt x="76" y="28"/>
                </a:cubicBezTo>
                <a:cubicBezTo>
                  <a:pt x="107" y="14"/>
                  <a:pt x="107" y="14"/>
                  <a:pt x="107" y="14"/>
                </a:cubicBezTo>
                <a:cubicBezTo>
                  <a:pt x="119" y="31"/>
                  <a:pt x="119" y="31"/>
                  <a:pt x="119" y="31"/>
                </a:cubicBezTo>
                <a:lnTo>
                  <a:pt x="85" y="47"/>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7" name="Oval 128"/>
          <p:cNvSpPr>
            <a:spLocks noChangeArrowheads="1"/>
          </p:cNvSpPr>
          <p:nvPr userDrawn="1"/>
        </p:nvSpPr>
        <p:spPr bwMode="auto">
          <a:xfrm>
            <a:off x="1311275" y="1416050"/>
            <a:ext cx="146050" cy="147638"/>
          </a:xfrm>
          <a:prstGeom prst="ellipse">
            <a:avLst/>
          </a:pr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78" name="Rectangle 129"/>
          <p:cNvSpPr>
            <a:spLocks noChangeArrowheads="1"/>
          </p:cNvSpPr>
          <p:nvPr userDrawn="1"/>
        </p:nvSpPr>
        <p:spPr bwMode="auto">
          <a:xfrm>
            <a:off x="1374775" y="1379538"/>
            <a:ext cx="19050" cy="25400"/>
          </a:xfrm>
          <a:prstGeom prst="rect">
            <a:avLst/>
          </a:prstGeom>
          <a:solidFill>
            <a:srgbClr val="49494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79" name="Rectangle 130"/>
          <p:cNvSpPr>
            <a:spLocks noChangeArrowheads="1"/>
          </p:cNvSpPr>
          <p:nvPr userDrawn="1"/>
        </p:nvSpPr>
        <p:spPr bwMode="auto">
          <a:xfrm>
            <a:off x="1468438" y="1479550"/>
            <a:ext cx="26987" cy="19050"/>
          </a:xfrm>
          <a:prstGeom prst="rect">
            <a:avLst/>
          </a:prstGeom>
          <a:solidFill>
            <a:srgbClr val="49494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80" name="Rectangle 131"/>
          <p:cNvSpPr>
            <a:spLocks noChangeArrowheads="1"/>
          </p:cNvSpPr>
          <p:nvPr userDrawn="1"/>
        </p:nvSpPr>
        <p:spPr bwMode="auto">
          <a:xfrm>
            <a:off x="1374775" y="1574800"/>
            <a:ext cx="19050" cy="25400"/>
          </a:xfrm>
          <a:prstGeom prst="rect">
            <a:avLst/>
          </a:prstGeom>
          <a:solidFill>
            <a:srgbClr val="49494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81" name="Rectangle 132"/>
          <p:cNvSpPr>
            <a:spLocks noChangeArrowheads="1"/>
          </p:cNvSpPr>
          <p:nvPr userDrawn="1"/>
        </p:nvSpPr>
        <p:spPr bwMode="auto">
          <a:xfrm>
            <a:off x="1274763" y="1479550"/>
            <a:ext cx="25400" cy="19050"/>
          </a:xfrm>
          <a:prstGeom prst="rect">
            <a:avLst/>
          </a:prstGeom>
          <a:solidFill>
            <a:srgbClr val="49494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solidFill>
                <a:srgbClr val="000000"/>
              </a:solidFill>
            </a:endParaRPr>
          </a:p>
        </p:txBody>
      </p:sp>
      <p:sp>
        <p:nvSpPr>
          <p:cNvPr id="182" name="Freeform 133"/>
          <p:cNvSpPr>
            <a:spLocks/>
          </p:cNvSpPr>
          <p:nvPr userDrawn="1"/>
        </p:nvSpPr>
        <p:spPr bwMode="auto">
          <a:xfrm>
            <a:off x="1436688" y="1404938"/>
            <a:ext cx="33337" cy="31750"/>
          </a:xfrm>
          <a:custGeom>
            <a:avLst/>
            <a:gdLst>
              <a:gd name="T0" fmla="*/ 32798 w 45"/>
              <a:gd name="T1" fmla="*/ 12390 h 43"/>
              <a:gd name="T2" fmla="*/ 13848 w 45"/>
              <a:gd name="T3" fmla="*/ 31340 h 43"/>
              <a:gd name="T4" fmla="*/ 0 w 45"/>
              <a:gd name="T5" fmla="*/ 17492 h 43"/>
              <a:gd name="T6" fmla="*/ 18950 w 45"/>
              <a:gd name="T7" fmla="*/ 0 h 43"/>
              <a:gd name="T8" fmla="*/ 32798 w 45"/>
              <a:gd name="T9" fmla="*/ 12390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43">
                <a:moveTo>
                  <a:pt x="45" y="17"/>
                </a:moveTo>
                <a:lnTo>
                  <a:pt x="19" y="43"/>
                </a:lnTo>
                <a:lnTo>
                  <a:pt x="0" y="24"/>
                </a:lnTo>
                <a:lnTo>
                  <a:pt x="26" y="0"/>
                </a:lnTo>
                <a:lnTo>
                  <a:pt x="45" y="17"/>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3" name="Freeform 134"/>
          <p:cNvSpPr>
            <a:spLocks/>
          </p:cNvSpPr>
          <p:nvPr userDrawn="1"/>
        </p:nvSpPr>
        <p:spPr bwMode="auto">
          <a:xfrm>
            <a:off x="1436688" y="1543050"/>
            <a:ext cx="33337" cy="31750"/>
          </a:xfrm>
          <a:custGeom>
            <a:avLst/>
            <a:gdLst>
              <a:gd name="T0" fmla="*/ 13848 w 45"/>
              <a:gd name="T1" fmla="*/ 0 h 43"/>
              <a:gd name="T2" fmla="*/ 32798 w 45"/>
              <a:gd name="T3" fmla="*/ 17492 h 43"/>
              <a:gd name="T4" fmla="*/ 18950 w 45"/>
              <a:gd name="T5" fmla="*/ 31340 h 43"/>
              <a:gd name="T6" fmla="*/ 0 w 45"/>
              <a:gd name="T7" fmla="*/ 12390 h 43"/>
              <a:gd name="T8" fmla="*/ 13848 w 45"/>
              <a:gd name="T9" fmla="*/ 0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43">
                <a:moveTo>
                  <a:pt x="19" y="0"/>
                </a:moveTo>
                <a:lnTo>
                  <a:pt x="45" y="24"/>
                </a:lnTo>
                <a:lnTo>
                  <a:pt x="26" y="43"/>
                </a:lnTo>
                <a:lnTo>
                  <a:pt x="0" y="17"/>
                </a:lnTo>
                <a:lnTo>
                  <a:pt x="19" y="0"/>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 name="Freeform 135"/>
          <p:cNvSpPr>
            <a:spLocks/>
          </p:cNvSpPr>
          <p:nvPr userDrawn="1"/>
        </p:nvSpPr>
        <p:spPr bwMode="auto">
          <a:xfrm>
            <a:off x="1298575" y="1543050"/>
            <a:ext cx="33338" cy="31750"/>
          </a:xfrm>
          <a:custGeom>
            <a:avLst/>
            <a:gdLst>
              <a:gd name="T0" fmla="*/ 18950 w 45"/>
              <a:gd name="T1" fmla="*/ 0 h 43"/>
              <a:gd name="T2" fmla="*/ 32798 w 45"/>
              <a:gd name="T3" fmla="*/ 12390 h 43"/>
              <a:gd name="T4" fmla="*/ 13848 w 45"/>
              <a:gd name="T5" fmla="*/ 31340 h 43"/>
              <a:gd name="T6" fmla="*/ 0 w 45"/>
              <a:gd name="T7" fmla="*/ 17492 h 43"/>
              <a:gd name="T8" fmla="*/ 18950 w 45"/>
              <a:gd name="T9" fmla="*/ 0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43">
                <a:moveTo>
                  <a:pt x="26" y="0"/>
                </a:moveTo>
                <a:lnTo>
                  <a:pt x="45" y="17"/>
                </a:lnTo>
                <a:lnTo>
                  <a:pt x="19" y="43"/>
                </a:lnTo>
                <a:lnTo>
                  <a:pt x="0" y="24"/>
                </a:lnTo>
                <a:lnTo>
                  <a:pt x="26" y="0"/>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 name="Freeform 136"/>
          <p:cNvSpPr>
            <a:spLocks/>
          </p:cNvSpPr>
          <p:nvPr userDrawn="1"/>
        </p:nvSpPr>
        <p:spPr bwMode="auto">
          <a:xfrm>
            <a:off x="1298575" y="1404938"/>
            <a:ext cx="33338" cy="31750"/>
          </a:xfrm>
          <a:custGeom>
            <a:avLst/>
            <a:gdLst>
              <a:gd name="T0" fmla="*/ 32798 w 45"/>
              <a:gd name="T1" fmla="*/ 17492 h 43"/>
              <a:gd name="T2" fmla="*/ 18950 w 45"/>
              <a:gd name="T3" fmla="*/ 31340 h 43"/>
              <a:gd name="T4" fmla="*/ 0 w 45"/>
              <a:gd name="T5" fmla="*/ 12390 h 43"/>
              <a:gd name="T6" fmla="*/ 13848 w 45"/>
              <a:gd name="T7" fmla="*/ 0 h 43"/>
              <a:gd name="T8" fmla="*/ 32798 w 45"/>
              <a:gd name="T9" fmla="*/ 17492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43">
                <a:moveTo>
                  <a:pt x="45" y="24"/>
                </a:moveTo>
                <a:lnTo>
                  <a:pt x="26" y="43"/>
                </a:lnTo>
                <a:lnTo>
                  <a:pt x="0" y="17"/>
                </a:lnTo>
                <a:lnTo>
                  <a:pt x="19" y="0"/>
                </a:lnTo>
                <a:lnTo>
                  <a:pt x="45" y="24"/>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6" name="Freeform 137"/>
          <p:cNvSpPr>
            <a:spLocks/>
          </p:cNvSpPr>
          <p:nvPr userDrawn="1"/>
        </p:nvSpPr>
        <p:spPr bwMode="auto">
          <a:xfrm>
            <a:off x="1408113" y="1382713"/>
            <a:ext cx="26987" cy="33337"/>
          </a:xfrm>
          <a:custGeom>
            <a:avLst/>
            <a:gdLst>
              <a:gd name="T0" fmla="*/ 27696 w 38"/>
              <a:gd name="T1" fmla="*/ 8746 h 45"/>
              <a:gd name="T2" fmla="*/ 17492 w 38"/>
              <a:gd name="T3" fmla="*/ 32798 h 45"/>
              <a:gd name="T4" fmla="*/ 0 w 38"/>
              <a:gd name="T5" fmla="*/ 26238 h 45"/>
              <a:gd name="T6" fmla="*/ 10204 w 38"/>
              <a:gd name="T7" fmla="*/ 0 h 45"/>
              <a:gd name="T8" fmla="*/ 27696 w 38"/>
              <a:gd name="T9" fmla="*/ 8746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5">
                <a:moveTo>
                  <a:pt x="38" y="12"/>
                </a:moveTo>
                <a:lnTo>
                  <a:pt x="24" y="45"/>
                </a:lnTo>
                <a:lnTo>
                  <a:pt x="0" y="36"/>
                </a:lnTo>
                <a:lnTo>
                  <a:pt x="14" y="0"/>
                </a:lnTo>
                <a:lnTo>
                  <a:pt x="38" y="12"/>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7" name="Freeform 138"/>
          <p:cNvSpPr>
            <a:spLocks/>
          </p:cNvSpPr>
          <p:nvPr userDrawn="1"/>
        </p:nvSpPr>
        <p:spPr bwMode="auto">
          <a:xfrm>
            <a:off x="1458913" y="1512888"/>
            <a:ext cx="31750" cy="26987"/>
          </a:xfrm>
          <a:custGeom>
            <a:avLst/>
            <a:gdLst>
              <a:gd name="T0" fmla="*/ 6560 w 43"/>
              <a:gd name="T1" fmla="*/ 0 h 37"/>
              <a:gd name="T2" fmla="*/ 31340 w 43"/>
              <a:gd name="T3" fmla="*/ 10204 h 37"/>
              <a:gd name="T4" fmla="*/ 24052 w 43"/>
              <a:gd name="T5" fmla="*/ 26967 h 37"/>
              <a:gd name="T6" fmla="*/ 0 w 43"/>
              <a:gd name="T7" fmla="*/ 16763 h 37"/>
              <a:gd name="T8" fmla="*/ 6560 w 43"/>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7">
                <a:moveTo>
                  <a:pt x="9" y="0"/>
                </a:moveTo>
                <a:lnTo>
                  <a:pt x="43" y="14"/>
                </a:lnTo>
                <a:lnTo>
                  <a:pt x="33" y="37"/>
                </a:lnTo>
                <a:lnTo>
                  <a:pt x="0" y="23"/>
                </a:lnTo>
                <a:lnTo>
                  <a:pt x="9" y="0"/>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8" name="Freeform 139"/>
          <p:cNvSpPr>
            <a:spLocks/>
          </p:cNvSpPr>
          <p:nvPr userDrawn="1"/>
        </p:nvSpPr>
        <p:spPr bwMode="auto">
          <a:xfrm>
            <a:off x="1333500" y="1563688"/>
            <a:ext cx="26988" cy="31750"/>
          </a:xfrm>
          <a:custGeom>
            <a:avLst/>
            <a:gdLst>
              <a:gd name="T0" fmla="*/ 27696 w 38"/>
              <a:gd name="T1" fmla="*/ 6560 h 42"/>
              <a:gd name="T2" fmla="*/ 17492 w 38"/>
              <a:gd name="T3" fmla="*/ 30612 h 42"/>
              <a:gd name="T4" fmla="*/ 0 w 38"/>
              <a:gd name="T5" fmla="*/ 24052 h 42"/>
              <a:gd name="T6" fmla="*/ 10204 w 38"/>
              <a:gd name="T7" fmla="*/ 0 h 42"/>
              <a:gd name="T8" fmla="*/ 27696 w 38"/>
              <a:gd name="T9" fmla="*/ 6560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2">
                <a:moveTo>
                  <a:pt x="38" y="9"/>
                </a:moveTo>
                <a:lnTo>
                  <a:pt x="24" y="42"/>
                </a:lnTo>
                <a:lnTo>
                  <a:pt x="0" y="33"/>
                </a:lnTo>
                <a:lnTo>
                  <a:pt x="14" y="0"/>
                </a:lnTo>
                <a:lnTo>
                  <a:pt x="38" y="9"/>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9" name="Freeform 140"/>
          <p:cNvSpPr>
            <a:spLocks/>
          </p:cNvSpPr>
          <p:nvPr userDrawn="1"/>
        </p:nvSpPr>
        <p:spPr bwMode="auto">
          <a:xfrm>
            <a:off x="1277938" y="1438275"/>
            <a:ext cx="31750" cy="28575"/>
          </a:xfrm>
          <a:custGeom>
            <a:avLst/>
            <a:gdLst>
              <a:gd name="T0" fmla="*/ 24052 w 42"/>
              <a:gd name="T1" fmla="*/ 27696 h 38"/>
              <a:gd name="T2" fmla="*/ 0 w 42"/>
              <a:gd name="T3" fmla="*/ 18950 h 38"/>
              <a:gd name="T4" fmla="*/ 6560 w 42"/>
              <a:gd name="T5" fmla="*/ 0 h 38"/>
              <a:gd name="T6" fmla="*/ 30612 w 42"/>
              <a:gd name="T7" fmla="*/ 10204 h 38"/>
              <a:gd name="T8" fmla="*/ 24052 w 42"/>
              <a:gd name="T9" fmla="*/ 27696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38">
                <a:moveTo>
                  <a:pt x="33" y="38"/>
                </a:moveTo>
                <a:lnTo>
                  <a:pt x="0" y="26"/>
                </a:lnTo>
                <a:lnTo>
                  <a:pt x="9" y="0"/>
                </a:lnTo>
                <a:lnTo>
                  <a:pt x="42" y="14"/>
                </a:lnTo>
                <a:lnTo>
                  <a:pt x="33" y="38"/>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0" name="Freeform 141"/>
          <p:cNvSpPr>
            <a:spLocks/>
          </p:cNvSpPr>
          <p:nvPr userDrawn="1"/>
        </p:nvSpPr>
        <p:spPr bwMode="auto">
          <a:xfrm>
            <a:off x="1458913" y="1438275"/>
            <a:ext cx="31750" cy="28575"/>
          </a:xfrm>
          <a:custGeom>
            <a:avLst/>
            <a:gdLst>
              <a:gd name="T0" fmla="*/ 0 w 43"/>
              <a:gd name="T1" fmla="*/ 10204 h 38"/>
              <a:gd name="T2" fmla="*/ 24052 w 43"/>
              <a:gd name="T3" fmla="*/ 0 h 38"/>
              <a:gd name="T4" fmla="*/ 31340 w 43"/>
              <a:gd name="T5" fmla="*/ 17492 h 38"/>
              <a:gd name="T6" fmla="*/ 6560 w 43"/>
              <a:gd name="T7" fmla="*/ 27696 h 38"/>
              <a:gd name="T8" fmla="*/ 0 w 43"/>
              <a:gd name="T9" fmla="*/ 10204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8">
                <a:moveTo>
                  <a:pt x="0" y="14"/>
                </a:moveTo>
                <a:lnTo>
                  <a:pt x="33" y="0"/>
                </a:lnTo>
                <a:lnTo>
                  <a:pt x="43" y="24"/>
                </a:lnTo>
                <a:lnTo>
                  <a:pt x="9" y="38"/>
                </a:lnTo>
                <a:lnTo>
                  <a:pt x="0" y="14"/>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1" name="Freeform 142"/>
          <p:cNvSpPr>
            <a:spLocks/>
          </p:cNvSpPr>
          <p:nvPr userDrawn="1"/>
        </p:nvSpPr>
        <p:spPr bwMode="auto">
          <a:xfrm>
            <a:off x="1408113" y="1563688"/>
            <a:ext cx="26987" cy="31750"/>
          </a:xfrm>
          <a:custGeom>
            <a:avLst/>
            <a:gdLst>
              <a:gd name="T0" fmla="*/ 27696 w 38"/>
              <a:gd name="T1" fmla="*/ 24052 h 42"/>
              <a:gd name="T2" fmla="*/ 10204 w 38"/>
              <a:gd name="T3" fmla="*/ 30612 h 42"/>
              <a:gd name="T4" fmla="*/ 0 w 38"/>
              <a:gd name="T5" fmla="*/ 6560 h 42"/>
              <a:gd name="T6" fmla="*/ 17492 w 38"/>
              <a:gd name="T7" fmla="*/ 0 h 42"/>
              <a:gd name="T8" fmla="*/ 27696 w 38"/>
              <a:gd name="T9" fmla="*/ 24052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2">
                <a:moveTo>
                  <a:pt x="38" y="33"/>
                </a:moveTo>
                <a:lnTo>
                  <a:pt x="14" y="42"/>
                </a:lnTo>
                <a:lnTo>
                  <a:pt x="0" y="9"/>
                </a:lnTo>
                <a:lnTo>
                  <a:pt x="24" y="0"/>
                </a:lnTo>
                <a:lnTo>
                  <a:pt x="38" y="33"/>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2" name="Freeform 143"/>
          <p:cNvSpPr>
            <a:spLocks/>
          </p:cNvSpPr>
          <p:nvPr userDrawn="1"/>
        </p:nvSpPr>
        <p:spPr bwMode="auto">
          <a:xfrm>
            <a:off x="1277938" y="1514475"/>
            <a:ext cx="33337" cy="26988"/>
          </a:xfrm>
          <a:custGeom>
            <a:avLst/>
            <a:gdLst>
              <a:gd name="T0" fmla="*/ 32798 w 45"/>
              <a:gd name="T1" fmla="*/ 17492 h 38"/>
              <a:gd name="T2" fmla="*/ 8017 w 45"/>
              <a:gd name="T3" fmla="*/ 27696 h 38"/>
              <a:gd name="T4" fmla="*/ 0 w 45"/>
              <a:gd name="T5" fmla="*/ 10204 h 38"/>
              <a:gd name="T6" fmla="*/ 24052 w 45"/>
              <a:gd name="T7" fmla="*/ 0 h 38"/>
              <a:gd name="T8" fmla="*/ 32798 w 45"/>
              <a:gd name="T9" fmla="*/ 17492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8">
                <a:moveTo>
                  <a:pt x="45" y="24"/>
                </a:moveTo>
                <a:lnTo>
                  <a:pt x="11" y="38"/>
                </a:lnTo>
                <a:lnTo>
                  <a:pt x="0" y="14"/>
                </a:lnTo>
                <a:lnTo>
                  <a:pt x="33" y="0"/>
                </a:lnTo>
                <a:lnTo>
                  <a:pt x="45" y="24"/>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3" name="Freeform 144"/>
          <p:cNvSpPr>
            <a:spLocks/>
          </p:cNvSpPr>
          <p:nvPr userDrawn="1"/>
        </p:nvSpPr>
        <p:spPr bwMode="auto">
          <a:xfrm>
            <a:off x="1333500" y="1385888"/>
            <a:ext cx="26988" cy="30162"/>
          </a:xfrm>
          <a:custGeom>
            <a:avLst/>
            <a:gdLst>
              <a:gd name="T0" fmla="*/ 27696 w 38"/>
              <a:gd name="T1" fmla="*/ 24052 h 42"/>
              <a:gd name="T2" fmla="*/ 10204 w 38"/>
              <a:gd name="T3" fmla="*/ 30612 h 42"/>
              <a:gd name="T4" fmla="*/ 0 w 38"/>
              <a:gd name="T5" fmla="*/ 6560 h 42"/>
              <a:gd name="T6" fmla="*/ 17492 w 38"/>
              <a:gd name="T7" fmla="*/ 0 h 42"/>
              <a:gd name="T8" fmla="*/ 27696 w 38"/>
              <a:gd name="T9" fmla="*/ 24052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2">
                <a:moveTo>
                  <a:pt x="38" y="33"/>
                </a:moveTo>
                <a:lnTo>
                  <a:pt x="14" y="42"/>
                </a:lnTo>
                <a:lnTo>
                  <a:pt x="0" y="9"/>
                </a:lnTo>
                <a:lnTo>
                  <a:pt x="24" y="0"/>
                </a:lnTo>
                <a:lnTo>
                  <a:pt x="38" y="33"/>
                </a:lnTo>
                <a:close/>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 name="Freeform 145"/>
          <p:cNvSpPr>
            <a:spLocks/>
          </p:cNvSpPr>
          <p:nvPr userDrawn="1"/>
        </p:nvSpPr>
        <p:spPr bwMode="auto">
          <a:xfrm>
            <a:off x="3262313" y="2259013"/>
            <a:ext cx="52387" cy="53975"/>
          </a:xfrm>
          <a:custGeom>
            <a:avLst/>
            <a:gdLst>
              <a:gd name="T0" fmla="*/ 48298 w 30"/>
              <a:gd name="T1" fmla="*/ 42705 h 32"/>
              <a:gd name="T2" fmla="*/ 12075 w 30"/>
              <a:gd name="T3" fmla="*/ 3416 h 32"/>
              <a:gd name="T4" fmla="*/ 12075 w 30"/>
              <a:gd name="T5" fmla="*/ 20499 h 32"/>
              <a:gd name="T6" fmla="*/ 31049 w 30"/>
              <a:gd name="T7" fmla="*/ 39289 h 32"/>
              <a:gd name="T8" fmla="*/ 48298 w 30"/>
              <a:gd name="T9" fmla="*/ 42705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32">
                <a:moveTo>
                  <a:pt x="28" y="25"/>
                </a:moveTo>
                <a:cubicBezTo>
                  <a:pt x="30" y="13"/>
                  <a:pt x="20" y="0"/>
                  <a:pt x="7" y="2"/>
                </a:cubicBezTo>
                <a:cubicBezTo>
                  <a:pt x="0" y="2"/>
                  <a:pt x="0" y="13"/>
                  <a:pt x="7" y="12"/>
                </a:cubicBezTo>
                <a:cubicBezTo>
                  <a:pt x="13" y="11"/>
                  <a:pt x="19" y="16"/>
                  <a:pt x="18" y="23"/>
                </a:cubicBezTo>
                <a:cubicBezTo>
                  <a:pt x="16" y="29"/>
                  <a:pt x="26" y="32"/>
                  <a:pt x="28" y="25"/>
                </a:cubicBezTo>
              </a:path>
            </a:pathLst>
          </a:custGeom>
          <a:solidFill>
            <a:srgbClr val="2980B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 name="Freeform 146"/>
          <p:cNvSpPr>
            <a:spLocks/>
          </p:cNvSpPr>
          <p:nvPr userDrawn="1"/>
        </p:nvSpPr>
        <p:spPr bwMode="auto">
          <a:xfrm>
            <a:off x="3371850" y="2541588"/>
            <a:ext cx="187325" cy="152400"/>
          </a:xfrm>
          <a:custGeom>
            <a:avLst/>
            <a:gdLst>
              <a:gd name="T0" fmla="*/ 3 w 108"/>
              <a:gd name="T1" fmla="*/ 15 h 88"/>
              <a:gd name="T2" fmla="*/ 3 w 108"/>
              <a:gd name="T3" fmla="*/ 42 h 88"/>
              <a:gd name="T4" fmla="*/ 31 w 108"/>
              <a:gd name="T5" fmla="*/ 87 h 88"/>
              <a:gd name="T6" fmla="*/ 36 w 108"/>
              <a:gd name="T7" fmla="*/ 88 h 88"/>
              <a:gd name="T8" fmla="*/ 50 w 108"/>
              <a:gd name="T9" fmla="*/ 82 h 88"/>
              <a:gd name="T10" fmla="*/ 64 w 108"/>
              <a:gd name="T11" fmla="*/ 88 h 88"/>
              <a:gd name="T12" fmla="*/ 94 w 108"/>
              <a:gd name="T13" fmla="*/ 10 h 88"/>
              <a:gd name="T14" fmla="*/ 92 w 108"/>
              <a:gd name="T15" fmla="*/ 8 h 88"/>
              <a:gd name="T16" fmla="*/ 70 w 108"/>
              <a:gd name="T17" fmla="*/ 0 h 88"/>
              <a:gd name="T18" fmla="*/ 50 w 108"/>
              <a:gd name="T19" fmla="*/ 5 h 88"/>
              <a:gd name="T20" fmla="*/ 50 w 108"/>
              <a:gd name="T21" fmla="*/ 5 h 88"/>
              <a:gd name="T22" fmla="*/ 45 w 108"/>
              <a:gd name="T23" fmla="*/ 3 h 88"/>
              <a:gd name="T24" fmla="*/ 32 w 108"/>
              <a:gd name="T25" fmla="*/ 0 h 88"/>
              <a:gd name="T26" fmla="*/ 30 w 108"/>
              <a:gd name="T27" fmla="*/ 0 h 88"/>
              <a:gd name="T28" fmla="*/ 3 w 108"/>
              <a:gd name="T29" fmla="*/ 1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88">
                <a:moveTo>
                  <a:pt x="3" y="15"/>
                </a:moveTo>
                <a:cubicBezTo>
                  <a:pt x="0" y="23"/>
                  <a:pt x="1" y="33"/>
                  <a:pt x="3" y="42"/>
                </a:cubicBezTo>
                <a:cubicBezTo>
                  <a:pt x="6" y="57"/>
                  <a:pt x="13" y="82"/>
                  <a:pt x="31" y="87"/>
                </a:cubicBezTo>
                <a:cubicBezTo>
                  <a:pt x="33" y="88"/>
                  <a:pt x="34" y="88"/>
                  <a:pt x="36" y="88"/>
                </a:cubicBezTo>
                <a:cubicBezTo>
                  <a:pt x="41" y="88"/>
                  <a:pt x="46" y="86"/>
                  <a:pt x="50" y="82"/>
                </a:cubicBezTo>
                <a:cubicBezTo>
                  <a:pt x="55" y="86"/>
                  <a:pt x="59" y="88"/>
                  <a:pt x="64" y="88"/>
                </a:cubicBezTo>
                <a:cubicBezTo>
                  <a:pt x="90" y="88"/>
                  <a:pt x="108" y="29"/>
                  <a:pt x="94" y="10"/>
                </a:cubicBezTo>
                <a:cubicBezTo>
                  <a:pt x="93" y="9"/>
                  <a:pt x="93" y="8"/>
                  <a:pt x="92" y="8"/>
                </a:cubicBezTo>
                <a:cubicBezTo>
                  <a:pt x="86" y="2"/>
                  <a:pt x="78" y="0"/>
                  <a:pt x="70" y="0"/>
                </a:cubicBezTo>
                <a:cubicBezTo>
                  <a:pt x="63" y="0"/>
                  <a:pt x="56" y="2"/>
                  <a:pt x="50" y="5"/>
                </a:cubicBezTo>
                <a:cubicBezTo>
                  <a:pt x="50" y="5"/>
                  <a:pt x="50" y="5"/>
                  <a:pt x="50" y="5"/>
                </a:cubicBezTo>
                <a:cubicBezTo>
                  <a:pt x="49" y="5"/>
                  <a:pt x="46" y="3"/>
                  <a:pt x="45" y="3"/>
                </a:cubicBezTo>
                <a:cubicBezTo>
                  <a:pt x="41" y="1"/>
                  <a:pt x="36" y="0"/>
                  <a:pt x="32" y="0"/>
                </a:cubicBezTo>
                <a:cubicBezTo>
                  <a:pt x="31" y="0"/>
                  <a:pt x="31" y="0"/>
                  <a:pt x="30" y="0"/>
                </a:cubicBezTo>
                <a:cubicBezTo>
                  <a:pt x="20" y="0"/>
                  <a:pt x="7" y="4"/>
                  <a:pt x="3" y="15"/>
                </a:cubicBezTo>
              </a:path>
            </a:pathLst>
          </a:custGeom>
          <a:solidFill>
            <a:schemeClr val="bg2">
              <a:lumMod val="25000"/>
            </a:schemeClr>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6" name="Freeform 10"/>
          <p:cNvSpPr>
            <a:spLocks noEditPoints="1"/>
          </p:cNvSpPr>
          <p:nvPr userDrawn="1"/>
        </p:nvSpPr>
        <p:spPr bwMode="auto">
          <a:xfrm>
            <a:off x="1438275" y="4343400"/>
            <a:ext cx="1292225" cy="973138"/>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rgbClr val="FB710F"/>
          </a:solidFill>
          <a:ln>
            <a:noFill/>
          </a:ln>
          <a:extLst/>
        </p:spPr>
        <p:txBody>
          <a:bodyPr/>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FFFFFF">
                  <a:lumMod val="50000"/>
                </a:srgbClr>
              </a:solidFill>
            </a:endParaRPr>
          </a:p>
        </p:txBody>
      </p:sp>
      <p:sp>
        <p:nvSpPr>
          <p:cNvPr id="197" name="Freeform 157"/>
          <p:cNvSpPr>
            <a:spLocks/>
          </p:cNvSpPr>
          <p:nvPr/>
        </p:nvSpPr>
        <p:spPr bwMode="auto">
          <a:xfrm>
            <a:off x="2162175" y="4711700"/>
            <a:ext cx="1503363" cy="1831975"/>
          </a:xfrm>
          <a:custGeom>
            <a:avLst/>
            <a:gdLst>
              <a:gd name="T0" fmla="*/ 300591 w 340"/>
              <a:gd name="T1" fmla="*/ 141876 h 413"/>
              <a:gd name="T2" fmla="*/ 548136 w 340"/>
              <a:gd name="T3" fmla="*/ 709381 h 413"/>
              <a:gd name="T4" fmla="*/ 782420 w 340"/>
              <a:gd name="T5" fmla="*/ 687213 h 413"/>
              <a:gd name="T6" fmla="*/ 1003442 w 340"/>
              <a:gd name="T7" fmla="*/ 629575 h 413"/>
              <a:gd name="T8" fmla="*/ 1228885 w 340"/>
              <a:gd name="T9" fmla="*/ 625142 h 413"/>
              <a:gd name="T10" fmla="*/ 1441067 w 340"/>
              <a:gd name="T11" fmla="*/ 1108407 h 413"/>
              <a:gd name="T12" fmla="*/ 1476430 w 340"/>
              <a:gd name="T13" fmla="*/ 1542903 h 413"/>
              <a:gd name="T14" fmla="*/ 897351 w 340"/>
              <a:gd name="T15" fmla="*/ 1746850 h 413"/>
              <a:gd name="T16" fmla="*/ 680749 w 340"/>
              <a:gd name="T17" fmla="*/ 1569505 h 413"/>
              <a:gd name="T18" fmla="*/ 75148 w 340"/>
              <a:gd name="T19" fmla="*/ 239416 h 413"/>
              <a:gd name="T20" fmla="*/ 300591 w 340"/>
              <a:gd name="T21" fmla="*/ 141876 h 4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0" h="413">
                <a:moveTo>
                  <a:pt x="68" y="32"/>
                </a:moveTo>
                <a:cubicBezTo>
                  <a:pt x="124" y="160"/>
                  <a:pt x="124" y="160"/>
                  <a:pt x="124" y="160"/>
                </a:cubicBezTo>
                <a:cubicBezTo>
                  <a:pt x="129" y="136"/>
                  <a:pt x="164" y="133"/>
                  <a:pt x="177" y="155"/>
                </a:cubicBezTo>
                <a:cubicBezTo>
                  <a:pt x="178" y="130"/>
                  <a:pt x="211" y="124"/>
                  <a:pt x="227" y="142"/>
                </a:cubicBezTo>
                <a:cubicBezTo>
                  <a:pt x="232" y="120"/>
                  <a:pt x="267" y="117"/>
                  <a:pt x="278" y="141"/>
                </a:cubicBezTo>
                <a:cubicBezTo>
                  <a:pt x="326" y="250"/>
                  <a:pt x="326" y="250"/>
                  <a:pt x="326" y="250"/>
                </a:cubicBezTo>
                <a:cubicBezTo>
                  <a:pt x="339" y="280"/>
                  <a:pt x="340" y="327"/>
                  <a:pt x="334" y="348"/>
                </a:cubicBezTo>
                <a:cubicBezTo>
                  <a:pt x="316" y="411"/>
                  <a:pt x="232" y="413"/>
                  <a:pt x="203" y="394"/>
                </a:cubicBezTo>
                <a:cubicBezTo>
                  <a:pt x="180" y="378"/>
                  <a:pt x="162" y="370"/>
                  <a:pt x="154" y="354"/>
                </a:cubicBezTo>
                <a:cubicBezTo>
                  <a:pt x="17" y="54"/>
                  <a:pt x="17" y="54"/>
                  <a:pt x="17" y="54"/>
                </a:cubicBezTo>
                <a:cubicBezTo>
                  <a:pt x="0" y="16"/>
                  <a:pt x="55" y="0"/>
                  <a:pt x="68" y="32"/>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8" name="Freeform 159"/>
          <p:cNvSpPr>
            <a:spLocks/>
          </p:cNvSpPr>
          <p:nvPr/>
        </p:nvSpPr>
        <p:spPr bwMode="auto">
          <a:xfrm>
            <a:off x="2203450" y="4752975"/>
            <a:ext cx="250825" cy="247650"/>
          </a:xfrm>
          <a:custGeom>
            <a:avLst/>
            <a:gdLst>
              <a:gd name="T0" fmla="*/ 229135 w 57"/>
              <a:gd name="T1" fmla="*/ 105906 h 56"/>
              <a:gd name="T2" fmla="*/ 251167 w 57"/>
              <a:gd name="T3" fmla="*/ 154447 h 56"/>
              <a:gd name="T4" fmla="*/ 79316 w 57"/>
              <a:gd name="T5" fmla="*/ 229464 h 56"/>
              <a:gd name="T6" fmla="*/ 57284 w 57"/>
              <a:gd name="T7" fmla="*/ 185336 h 56"/>
              <a:gd name="T8" fmla="*/ 229135 w 57"/>
              <a:gd name="T9" fmla="*/ 105906 h 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56">
                <a:moveTo>
                  <a:pt x="52" y="24"/>
                </a:moveTo>
                <a:cubicBezTo>
                  <a:pt x="57" y="35"/>
                  <a:pt x="57" y="35"/>
                  <a:pt x="57" y="35"/>
                </a:cubicBezTo>
                <a:cubicBezTo>
                  <a:pt x="48" y="51"/>
                  <a:pt x="35" y="56"/>
                  <a:pt x="18" y="52"/>
                </a:cubicBezTo>
                <a:cubicBezTo>
                  <a:pt x="13" y="42"/>
                  <a:pt x="13" y="42"/>
                  <a:pt x="13" y="42"/>
                </a:cubicBezTo>
                <a:cubicBezTo>
                  <a:pt x="0" y="13"/>
                  <a:pt x="42" y="0"/>
                  <a:pt x="52" y="24"/>
                </a:cubicBezTo>
                <a:close/>
              </a:path>
            </a:pathLst>
          </a:custGeom>
          <a:solidFill>
            <a:srgbClr val="FFF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 name="标题 1"/>
          <p:cNvSpPr>
            <a:spLocks noGrp="1"/>
          </p:cNvSpPr>
          <p:nvPr>
            <p:ph type="ctrTitle"/>
          </p:nvPr>
        </p:nvSpPr>
        <p:spPr>
          <a:xfrm>
            <a:off x="4437526" y="1713174"/>
            <a:ext cx="6916273" cy="2387600"/>
          </a:xfrm>
        </p:spPr>
        <p:txBody>
          <a:bodyPr anchor="b"/>
          <a:lstStyle>
            <a:lvl1pPr algn="ctr">
              <a:defRPr sz="6000" b="1" spc="1000" baseline="0">
                <a:solidFill>
                  <a:schemeClr val="bg2">
                    <a:lumMod val="25000"/>
                  </a:schemeClr>
                </a:solidFill>
                <a:latin typeface="+mj-ea"/>
                <a:ea typeface="+mj-ea"/>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4545106" y="4243649"/>
            <a:ext cx="6808693" cy="1655762"/>
          </a:xfrm>
        </p:spPr>
        <p:txBody>
          <a:bodyPr/>
          <a:lstStyle>
            <a:lvl1pPr marL="0" indent="0" algn="ctr">
              <a:buNone/>
              <a:defRPr sz="2400" b="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199" name="日期占位符 3"/>
          <p:cNvSpPr>
            <a:spLocks noGrp="1"/>
          </p:cNvSpPr>
          <p:nvPr>
            <p:ph type="dt" sz="half" idx="10"/>
          </p:nvPr>
        </p:nvSpPr>
        <p:spPr/>
        <p:txBody>
          <a:bodyPr/>
          <a:lstStyle>
            <a:lvl1pPr>
              <a:defRPr/>
            </a:lvl1pPr>
          </a:lstStyle>
          <a:p>
            <a:pPr>
              <a:defRPr/>
            </a:pPr>
            <a:fld id="{8FAFB581-9F72-4047-9343-499CF45CB592}" type="datetimeFigureOut">
              <a:rPr lang="zh-CN" altLang="en-US"/>
              <a:pPr>
                <a:defRPr/>
              </a:pPr>
              <a:t>2016/8/14</a:t>
            </a:fld>
            <a:endParaRPr lang="zh-CN" altLang="en-US"/>
          </a:p>
        </p:txBody>
      </p:sp>
      <p:sp>
        <p:nvSpPr>
          <p:cNvPr id="200" name="页脚占位符 4"/>
          <p:cNvSpPr>
            <a:spLocks noGrp="1"/>
          </p:cNvSpPr>
          <p:nvPr>
            <p:ph type="ftr" sz="quarter" idx="11"/>
          </p:nvPr>
        </p:nvSpPr>
        <p:spPr/>
        <p:txBody>
          <a:bodyPr/>
          <a:lstStyle>
            <a:lvl1pPr>
              <a:defRPr/>
            </a:lvl1pPr>
          </a:lstStyle>
          <a:p>
            <a:pPr>
              <a:defRPr/>
            </a:pPr>
            <a:endParaRPr lang="zh-CN" altLang="en-US"/>
          </a:p>
        </p:txBody>
      </p:sp>
      <p:sp>
        <p:nvSpPr>
          <p:cNvPr id="201" name="灯片编号占位符 5"/>
          <p:cNvSpPr>
            <a:spLocks noGrp="1"/>
          </p:cNvSpPr>
          <p:nvPr>
            <p:ph type="sldNum" sz="quarter" idx="12"/>
          </p:nvPr>
        </p:nvSpPr>
        <p:spPr/>
        <p:txBody>
          <a:bodyPr/>
          <a:lstStyle>
            <a:lvl1pPr>
              <a:defRPr/>
            </a:lvl1pPr>
          </a:lstStyle>
          <a:p>
            <a:pPr>
              <a:defRPr/>
            </a:pPr>
            <a:fld id="{200AF040-01DF-4107-BFB6-EFBEDF1D9FD4}" type="slidenum">
              <a:rPr lang="zh-CN" altLang="en-US"/>
              <a:pPr>
                <a:defRPr/>
              </a:pPr>
              <a:t>‹#›</a:t>
            </a:fld>
            <a:endParaRPr lang="zh-CN" altLang="en-US"/>
          </a:p>
        </p:txBody>
      </p:sp>
    </p:spTree>
    <p:extLst>
      <p:ext uri="{BB962C8B-B14F-4D97-AF65-F5344CB8AC3E}">
        <p14:creationId xmlns:p14="http://schemas.microsoft.com/office/powerpoint/2010/main" val="3611571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5"/>
          <p:cNvSpPr>
            <a:spLocks/>
          </p:cNvSpPr>
          <p:nvPr userDrawn="1"/>
        </p:nvSpPr>
        <p:spPr bwMode="auto">
          <a:xfrm>
            <a:off x="2909888" y="4646613"/>
            <a:ext cx="584200" cy="68262"/>
          </a:xfrm>
          <a:custGeom>
            <a:avLst/>
            <a:gdLst>
              <a:gd name="T0" fmla="*/ 103704 w 338"/>
              <a:gd name="T1" fmla="*/ 68263 h 39"/>
              <a:gd name="T2" fmla="*/ 584200 w 338"/>
              <a:gd name="T3" fmla="*/ 68263 h 39"/>
              <a:gd name="T4" fmla="*/ 584200 w 338"/>
              <a:gd name="T5" fmla="*/ 0 h 39"/>
              <a:gd name="T6" fmla="*/ 0 w 338"/>
              <a:gd name="T7" fmla="*/ 0 h 39"/>
              <a:gd name="T8" fmla="*/ 103704 w 338"/>
              <a:gd name="T9" fmla="*/ 68263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8" h="39">
                <a:moveTo>
                  <a:pt x="60" y="39"/>
                </a:moveTo>
                <a:cubicBezTo>
                  <a:pt x="338" y="39"/>
                  <a:pt x="338" y="39"/>
                  <a:pt x="338" y="39"/>
                </a:cubicBezTo>
                <a:cubicBezTo>
                  <a:pt x="338" y="0"/>
                  <a:pt x="338" y="0"/>
                  <a:pt x="338" y="0"/>
                </a:cubicBezTo>
                <a:cubicBezTo>
                  <a:pt x="0" y="0"/>
                  <a:pt x="0" y="0"/>
                  <a:pt x="0" y="0"/>
                </a:cubicBezTo>
                <a:cubicBezTo>
                  <a:pt x="21" y="12"/>
                  <a:pt x="41" y="26"/>
                  <a:pt x="60" y="39"/>
                </a:cubicBezTo>
                <a:close/>
              </a:path>
            </a:pathLst>
          </a:custGeom>
          <a:solidFill>
            <a:srgbClr val="D39B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6"/>
          <p:cNvSpPr>
            <a:spLocks/>
          </p:cNvSpPr>
          <p:nvPr userDrawn="1"/>
        </p:nvSpPr>
        <p:spPr bwMode="auto">
          <a:xfrm>
            <a:off x="4084638" y="4511675"/>
            <a:ext cx="835025" cy="519113"/>
          </a:xfrm>
          <a:custGeom>
            <a:avLst/>
            <a:gdLst>
              <a:gd name="T0" fmla="*/ 835025 w 484"/>
              <a:gd name="T1" fmla="*/ 89980 h 300"/>
              <a:gd name="T2" fmla="*/ 715982 w 484"/>
              <a:gd name="T3" fmla="*/ 192072 h 300"/>
              <a:gd name="T4" fmla="*/ 569335 w 484"/>
              <a:gd name="T5" fmla="*/ 309737 h 300"/>
              <a:gd name="T6" fmla="*/ 293294 w 484"/>
              <a:gd name="T7" fmla="*/ 519113 h 300"/>
              <a:gd name="T8" fmla="*/ 201855 w 484"/>
              <a:gd name="T9" fmla="*/ 406639 h 300"/>
              <a:gd name="T10" fmla="*/ 0 w 484"/>
              <a:gd name="T11" fmla="*/ 328772 h 300"/>
              <a:gd name="T12" fmla="*/ 189778 w 484"/>
              <a:gd name="T13" fmla="*/ 223219 h 300"/>
              <a:gd name="T14" fmla="*/ 395084 w 484"/>
              <a:gd name="T15" fmla="*/ 95171 h 300"/>
              <a:gd name="T16" fmla="*/ 615917 w 484"/>
              <a:gd name="T17" fmla="*/ 1730 h 300"/>
              <a:gd name="T18" fmla="*/ 835025 w 484"/>
              <a:gd name="T19" fmla="*/ 89980 h 3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4" h="300">
                <a:moveTo>
                  <a:pt x="484" y="52"/>
                </a:moveTo>
                <a:cubicBezTo>
                  <a:pt x="463" y="74"/>
                  <a:pt x="438" y="92"/>
                  <a:pt x="415" y="111"/>
                </a:cubicBezTo>
                <a:cubicBezTo>
                  <a:pt x="387" y="134"/>
                  <a:pt x="359" y="157"/>
                  <a:pt x="330" y="179"/>
                </a:cubicBezTo>
                <a:cubicBezTo>
                  <a:pt x="277" y="220"/>
                  <a:pt x="223" y="260"/>
                  <a:pt x="170" y="300"/>
                </a:cubicBezTo>
                <a:cubicBezTo>
                  <a:pt x="161" y="274"/>
                  <a:pt x="140" y="251"/>
                  <a:pt x="117" y="235"/>
                </a:cubicBezTo>
                <a:cubicBezTo>
                  <a:pt x="84" y="211"/>
                  <a:pt x="42" y="197"/>
                  <a:pt x="0" y="190"/>
                </a:cubicBezTo>
                <a:cubicBezTo>
                  <a:pt x="28" y="157"/>
                  <a:pt x="72" y="145"/>
                  <a:pt x="110" y="129"/>
                </a:cubicBezTo>
                <a:cubicBezTo>
                  <a:pt x="155" y="112"/>
                  <a:pt x="191" y="82"/>
                  <a:pt x="229" y="55"/>
                </a:cubicBezTo>
                <a:cubicBezTo>
                  <a:pt x="267" y="27"/>
                  <a:pt x="309" y="3"/>
                  <a:pt x="357" y="1"/>
                </a:cubicBezTo>
                <a:cubicBezTo>
                  <a:pt x="402" y="0"/>
                  <a:pt x="456" y="15"/>
                  <a:pt x="484" y="52"/>
                </a:cubicBezTo>
                <a:close/>
              </a:path>
            </a:pathLst>
          </a:custGeom>
          <a:solidFill>
            <a:srgbClr val="F3D6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7"/>
          <p:cNvSpPr>
            <a:spLocks/>
          </p:cNvSpPr>
          <p:nvPr userDrawn="1"/>
        </p:nvSpPr>
        <p:spPr bwMode="auto">
          <a:xfrm>
            <a:off x="3954463" y="4379913"/>
            <a:ext cx="874712" cy="454025"/>
          </a:xfrm>
          <a:custGeom>
            <a:avLst/>
            <a:gdLst>
              <a:gd name="T0" fmla="*/ 874713 w 507"/>
              <a:gd name="T1" fmla="*/ 62148 h 263"/>
              <a:gd name="T2" fmla="*/ 840208 w 507"/>
              <a:gd name="T3" fmla="*/ 113938 h 263"/>
              <a:gd name="T4" fmla="*/ 776372 w 507"/>
              <a:gd name="T5" fmla="*/ 103580 h 263"/>
              <a:gd name="T6" fmla="*/ 527933 w 507"/>
              <a:gd name="T7" fmla="*/ 184717 h 263"/>
              <a:gd name="T8" fmla="*/ 305373 w 507"/>
              <a:gd name="T9" fmla="*/ 326277 h 263"/>
              <a:gd name="T10" fmla="*/ 94890 w 507"/>
              <a:gd name="T11" fmla="*/ 454025 h 263"/>
              <a:gd name="T12" fmla="*/ 93165 w 507"/>
              <a:gd name="T13" fmla="*/ 454025 h 263"/>
              <a:gd name="T14" fmla="*/ 22429 w 507"/>
              <a:gd name="T15" fmla="*/ 447120 h 263"/>
              <a:gd name="T16" fmla="*/ 0 w 507"/>
              <a:gd name="T17" fmla="*/ 445393 h 263"/>
              <a:gd name="T18" fmla="*/ 194956 w 507"/>
              <a:gd name="T19" fmla="*/ 307287 h 263"/>
              <a:gd name="T20" fmla="*/ 414065 w 507"/>
              <a:gd name="T21" fmla="*/ 165728 h 263"/>
              <a:gd name="T22" fmla="*/ 641801 w 507"/>
              <a:gd name="T23" fmla="*/ 31074 h 263"/>
              <a:gd name="T24" fmla="*/ 874713 w 507"/>
              <a:gd name="T25" fmla="*/ 62148 h 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07" h="263">
                <a:moveTo>
                  <a:pt x="507" y="36"/>
                </a:moveTo>
                <a:cubicBezTo>
                  <a:pt x="503" y="47"/>
                  <a:pt x="494" y="57"/>
                  <a:pt x="487" y="66"/>
                </a:cubicBezTo>
                <a:cubicBezTo>
                  <a:pt x="475" y="63"/>
                  <a:pt x="462" y="61"/>
                  <a:pt x="450" y="60"/>
                </a:cubicBezTo>
                <a:cubicBezTo>
                  <a:pt x="397" y="55"/>
                  <a:pt x="349" y="78"/>
                  <a:pt x="306" y="107"/>
                </a:cubicBezTo>
                <a:cubicBezTo>
                  <a:pt x="264" y="136"/>
                  <a:pt x="225" y="170"/>
                  <a:pt x="177" y="189"/>
                </a:cubicBezTo>
                <a:cubicBezTo>
                  <a:pt x="132" y="207"/>
                  <a:pt x="84" y="222"/>
                  <a:pt x="55" y="263"/>
                </a:cubicBezTo>
                <a:cubicBezTo>
                  <a:pt x="54" y="263"/>
                  <a:pt x="54" y="263"/>
                  <a:pt x="54" y="263"/>
                </a:cubicBezTo>
                <a:cubicBezTo>
                  <a:pt x="41" y="261"/>
                  <a:pt x="27" y="260"/>
                  <a:pt x="13" y="259"/>
                </a:cubicBezTo>
                <a:cubicBezTo>
                  <a:pt x="9" y="258"/>
                  <a:pt x="4" y="258"/>
                  <a:pt x="0" y="258"/>
                </a:cubicBezTo>
                <a:cubicBezTo>
                  <a:pt x="32" y="225"/>
                  <a:pt x="72" y="201"/>
                  <a:pt x="113" y="178"/>
                </a:cubicBezTo>
                <a:cubicBezTo>
                  <a:pt x="157" y="153"/>
                  <a:pt x="199" y="127"/>
                  <a:pt x="240" y="96"/>
                </a:cubicBezTo>
                <a:cubicBezTo>
                  <a:pt x="281" y="66"/>
                  <a:pt x="323" y="34"/>
                  <a:pt x="372" y="18"/>
                </a:cubicBezTo>
                <a:cubicBezTo>
                  <a:pt x="415" y="4"/>
                  <a:pt x="473" y="0"/>
                  <a:pt x="507" y="36"/>
                </a:cubicBezTo>
                <a:close/>
              </a:path>
            </a:pathLst>
          </a:custGeom>
          <a:solidFill>
            <a:srgbClr val="F3D6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8"/>
          <p:cNvSpPr>
            <a:spLocks/>
          </p:cNvSpPr>
          <p:nvPr userDrawn="1"/>
        </p:nvSpPr>
        <p:spPr bwMode="auto">
          <a:xfrm>
            <a:off x="3732213" y="4368800"/>
            <a:ext cx="825500" cy="455613"/>
          </a:xfrm>
          <a:custGeom>
            <a:avLst/>
            <a:gdLst>
              <a:gd name="T0" fmla="*/ 825500 w 478"/>
              <a:gd name="T1" fmla="*/ 18984 h 264"/>
              <a:gd name="T2" fmla="*/ 645893 w 478"/>
              <a:gd name="T3" fmla="*/ 129436 h 264"/>
              <a:gd name="T4" fmla="*/ 535366 w 478"/>
              <a:gd name="T5" fmla="*/ 208823 h 264"/>
              <a:gd name="T6" fmla="*/ 411023 w 478"/>
              <a:gd name="T7" fmla="*/ 283032 h 264"/>
              <a:gd name="T8" fmla="*/ 179607 w 478"/>
              <a:gd name="T9" fmla="*/ 452161 h 264"/>
              <a:gd name="T10" fmla="*/ 0 w 478"/>
              <a:gd name="T11" fmla="*/ 455613 h 264"/>
              <a:gd name="T12" fmla="*/ 181334 w 478"/>
              <a:gd name="T13" fmla="*/ 321000 h 264"/>
              <a:gd name="T14" fmla="*/ 381664 w 478"/>
              <a:gd name="T15" fmla="*/ 163952 h 264"/>
              <a:gd name="T16" fmla="*/ 592357 w 478"/>
              <a:gd name="T17" fmla="*/ 27613 h 264"/>
              <a:gd name="T18" fmla="*/ 825500 w 478"/>
              <a:gd name="T19" fmla="*/ 18984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78" h="264">
                <a:moveTo>
                  <a:pt x="478" y="11"/>
                </a:moveTo>
                <a:cubicBezTo>
                  <a:pt x="441" y="27"/>
                  <a:pt x="406" y="51"/>
                  <a:pt x="374" y="75"/>
                </a:cubicBezTo>
                <a:cubicBezTo>
                  <a:pt x="353" y="91"/>
                  <a:pt x="332" y="107"/>
                  <a:pt x="310" y="121"/>
                </a:cubicBezTo>
                <a:cubicBezTo>
                  <a:pt x="287" y="137"/>
                  <a:pt x="263" y="150"/>
                  <a:pt x="238" y="164"/>
                </a:cubicBezTo>
                <a:cubicBezTo>
                  <a:pt x="190" y="191"/>
                  <a:pt x="141" y="220"/>
                  <a:pt x="104" y="262"/>
                </a:cubicBezTo>
                <a:cubicBezTo>
                  <a:pt x="69" y="261"/>
                  <a:pt x="35" y="262"/>
                  <a:pt x="0" y="264"/>
                </a:cubicBezTo>
                <a:cubicBezTo>
                  <a:pt x="32" y="234"/>
                  <a:pt x="69" y="210"/>
                  <a:pt x="105" y="186"/>
                </a:cubicBezTo>
                <a:cubicBezTo>
                  <a:pt x="147" y="159"/>
                  <a:pt x="184" y="127"/>
                  <a:pt x="221" y="95"/>
                </a:cubicBezTo>
                <a:cubicBezTo>
                  <a:pt x="258" y="63"/>
                  <a:pt x="297" y="32"/>
                  <a:pt x="343" y="16"/>
                </a:cubicBezTo>
                <a:cubicBezTo>
                  <a:pt x="386" y="2"/>
                  <a:pt x="434" y="0"/>
                  <a:pt x="478" y="11"/>
                </a:cubicBezTo>
                <a:close/>
              </a:path>
            </a:pathLst>
          </a:custGeom>
          <a:solidFill>
            <a:srgbClr val="F3D6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9"/>
          <p:cNvSpPr>
            <a:spLocks/>
          </p:cNvSpPr>
          <p:nvPr userDrawn="1"/>
        </p:nvSpPr>
        <p:spPr bwMode="auto">
          <a:xfrm>
            <a:off x="3462338" y="4375150"/>
            <a:ext cx="765175" cy="455613"/>
          </a:xfrm>
          <a:custGeom>
            <a:avLst/>
            <a:gdLst>
              <a:gd name="T0" fmla="*/ 765175 w 443"/>
              <a:gd name="T1" fmla="*/ 31065 h 264"/>
              <a:gd name="T2" fmla="*/ 647722 w 443"/>
              <a:gd name="T3" fmla="*/ 117355 h 264"/>
              <a:gd name="T4" fmla="*/ 547541 w 443"/>
              <a:gd name="T5" fmla="*/ 205371 h 264"/>
              <a:gd name="T6" fmla="*/ 433542 w 443"/>
              <a:gd name="T7" fmla="*/ 286484 h 264"/>
              <a:gd name="T8" fmla="*/ 221089 w 443"/>
              <a:gd name="T9" fmla="*/ 450436 h 264"/>
              <a:gd name="T10" fmla="*/ 162362 w 443"/>
              <a:gd name="T11" fmla="*/ 452161 h 264"/>
              <a:gd name="T12" fmla="*/ 0 w 443"/>
              <a:gd name="T13" fmla="*/ 455613 h 264"/>
              <a:gd name="T14" fmla="*/ 181362 w 443"/>
              <a:gd name="T15" fmla="*/ 329629 h 264"/>
              <a:gd name="T16" fmla="*/ 374815 w 443"/>
              <a:gd name="T17" fmla="*/ 193290 h 264"/>
              <a:gd name="T18" fmla="*/ 550995 w 443"/>
              <a:gd name="T19" fmla="*/ 56952 h 264"/>
              <a:gd name="T20" fmla="*/ 765175 w 443"/>
              <a:gd name="T21" fmla="*/ 31065 h 2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43" h="264">
                <a:moveTo>
                  <a:pt x="443" y="18"/>
                </a:moveTo>
                <a:cubicBezTo>
                  <a:pt x="419" y="32"/>
                  <a:pt x="397" y="50"/>
                  <a:pt x="375" y="68"/>
                </a:cubicBezTo>
                <a:cubicBezTo>
                  <a:pt x="355" y="84"/>
                  <a:pt x="336" y="102"/>
                  <a:pt x="317" y="119"/>
                </a:cubicBezTo>
                <a:cubicBezTo>
                  <a:pt x="296" y="136"/>
                  <a:pt x="274" y="151"/>
                  <a:pt x="251" y="166"/>
                </a:cubicBezTo>
                <a:cubicBezTo>
                  <a:pt x="208" y="195"/>
                  <a:pt x="164" y="223"/>
                  <a:pt x="128" y="261"/>
                </a:cubicBezTo>
                <a:cubicBezTo>
                  <a:pt x="117" y="261"/>
                  <a:pt x="105" y="262"/>
                  <a:pt x="94" y="262"/>
                </a:cubicBezTo>
                <a:cubicBezTo>
                  <a:pt x="64" y="263"/>
                  <a:pt x="32" y="264"/>
                  <a:pt x="0" y="264"/>
                </a:cubicBezTo>
                <a:cubicBezTo>
                  <a:pt x="34" y="238"/>
                  <a:pt x="69" y="215"/>
                  <a:pt x="105" y="191"/>
                </a:cubicBezTo>
                <a:cubicBezTo>
                  <a:pt x="144" y="166"/>
                  <a:pt x="182" y="142"/>
                  <a:pt x="217" y="112"/>
                </a:cubicBezTo>
                <a:cubicBezTo>
                  <a:pt x="250" y="84"/>
                  <a:pt x="281" y="54"/>
                  <a:pt x="319" y="33"/>
                </a:cubicBezTo>
                <a:cubicBezTo>
                  <a:pt x="355" y="12"/>
                  <a:pt x="403" y="0"/>
                  <a:pt x="443" y="18"/>
                </a:cubicBezTo>
                <a:close/>
              </a:path>
            </a:pathLst>
          </a:custGeom>
          <a:solidFill>
            <a:srgbClr val="F3D6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0"/>
          <p:cNvSpPr>
            <a:spLocks noEditPoints="1"/>
          </p:cNvSpPr>
          <p:nvPr userDrawn="1"/>
        </p:nvSpPr>
        <p:spPr bwMode="auto">
          <a:xfrm>
            <a:off x="1027113" y="4524375"/>
            <a:ext cx="3346450" cy="1317625"/>
          </a:xfrm>
          <a:custGeom>
            <a:avLst/>
            <a:gdLst>
              <a:gd name="T0" fmla="*/ 3322288 w 1939"/>
              <a:gd name="T1" fmla="*/ 528432 h 763"/>
              <a:gd name="T2" fmla="*/ 2851127 w 1939"/>
              <a:gd name="T3" fmla="*/ 739113 h 763"/>
              <a:gd name="T4" fmla="*/ 2504228 w 1939"/>
              <a:gd name="T5" fmla="*/ 694214 h 763"/>
              <a:gd name="T6" fmla="*/ 2190121 w 1939"/>
              <a:gd name="T7" fmla="*/ 694214 h 763"/>
              <a:gd name="T8" fmla="*/ 1824238 w 1939"/>
              <a:gd name="T9" fmla="*/ 837547 h 763"/>
              <a:gd name="T10" fmla="*/ 2247075 w 1939"/>
              <a:gd name="T11" fmla="*/ 721844 h 763"/>
              <a:gd name="T12" fmla="*/ 2269511 w 1939"/>
              <a:gd name="T13" fmla="*/ 1011964 h 763"/>
              <a:gd name="T14" fmla="*/ 2286770 w 1939"/>
              <a:gd name="T15" fmla="*/ 861723 h 763"/>
              <a:gd name="T16" fmla="*/ 2364433 w 1939"/>
              <a:gd name="T17" fmla="*/ 718391 h 763"/>
              <a:gd name="T18" fmla="*/ 2412758 w 1939"/>
              <a:gd name="T19" fmla="*/ 754655 h 763"/>
              <a:gd name="T20" fmla="*/ 2493873 w 1939"/>
              <a:gd name="T21" fmla="*/ 939434 h 763"/>
              <a:gd name="T22" fmla="*/ 2474889 w 1939"/>
              <a:gd name="T23" fmla="*/ 799555 h 763"/>
              <a:gd name="T24" fmla="*/ 2492147 w 1939"/>
              <a:gd name="T25" fmla="*/ 727025 h 763"/>
              <a:gd name="T26" fmla="*/ 2559456 w 1939"/>
              <a:gd name="T27" fmla="*/ 758109 h 763"/>
              <a:gd name="T28" fmla="*/ 2650927 w 1939"/>
              <a:gd name="T29" fmla="*/ 844454 h 763"/>
              <a:gd name="T30" fmla="*/ 2631942 w 1939"/>
              <a:gd name="T31" fmla="*/ 790920 h 763"/>
              <a:gd name="T32" fmla="*/ 2581892 w 1939"/>
              <a:gd name="T33" fmla="*/ 735660 h 763"/>
              <a:gd name="T34" fmla="*/ 2832143 w 1939"/>
              <a:gd name="T35" fmla="*/ 878992 h 763"/>
              <a:gd name="T36" fmla="*/ 2366159 w 1939"/>
              <a:gd name="T37" fmla="*/ 1288268 h 763"/>
              <a:gd name="T38" fmla="*/ 1976114 w 1939"/>
              <a:gd name="T39" fmla="*/ 1284814 h 763"/>
              <a:gd name="T40" fmla="*/ 1204653 w 1939"/>
              <a:gd name="T41" fmla="*/ 1096582 h 763"/>
              <a:gd name="T42" fmla="*/ 521211 w 1939"/>
              <a:gd name="T43" fmla="*/ 1129393 h 763"/>
              <a:gd name="T44" fmla="*/ 0 w 1939"/>
              <a:gd name="T45" fmla="*/ 524978 h 763"/>
              <a:gd name="T46" fmla="*/ 276138 w 1939"/>
              <a:gd name="T47" fmla="*/ 283212 h 763"/>
              <a:gd name="T48" fmla="*/ 933692 w 1939"/>
              <a:gd name="T49" fmla="*/ 72530 h 763"/>
              <a:gd name="T50" fmla="*/ 1242622 w 1939"/>
              <a:gd name="T51" fmla="*/ 50080 h 763"/>
              <a:gd name="T52" fmla="*/ 2086569 w 1939"/>
              <a:gd name="T53" fmla="*/ 260762 h 763"/>
              <a:gd name="T54" fmla="*/ 2088295 w 1939"/>
              <a:gd name="T55" fmla="*/ 262489 h 763"/>
              <a:gd name="T56" fmla="*/ 2093473 w 1939"/>
              <a:gd name="T57" fmla="*/ 264216 h 763"/>
              <a:gd name="T58" fmla="*/ 2759656 w 1939"/>
              <a:gd name="T59" fmla="*/ 331565 h 763"/>
              <a:gd name="T60" fmla="*/ 3289496 w 1939"/>
              <a:gd name="T61" fmla="*/ 485259 h 763"/>
              <a:gd name="T62" fmla="*/ 2992648 w 1939"/>
              <a:gd name="T63" fmla="*/ 417910 h 763"/>
              <a:gd name="T64" fmla="*/ 2956405 w 1939"/>
              <a:gd name="T65" fmla="*/ 635499 h 763"/>
              <a:gd name="T66" fmla="*/ 3054779 w 1939"/>
              <a:gd name="T67" fmla="*/ 695941 h 763"/>
              <a:gd name="T68" fmla="*/ 2958131 w 1939"/>
              <a:gd name="T69" fmla="*/ 526705 h 763"/>
              <a:gd name="T70" fmla="*/ 3153153 w 1939"/>
              <a:gd name="T71" fmla="*/ 442087 h 763"/>
              <a:gd name="T72" fmla="*/ 3265334 w 1939"/>
              <a:gd name="T73" fmla="*/ 594054 h 763"/>
              <a:gd name="T74" fmla="*/ 3092748 w 1939"/>
              <a:gd name="T75" fmla="*/ 702848 h 763"/>
              <a:gd name="T76" fmla="*/ 3289496 w 1939"/>
              <a:gd name="T77" fmla="*/ 485259 h 763"/>
              <a:gd name="T78" fmla="*/ 2631942 w 1939"/>
              <a:gd name="T79" fmla="*/ 649315 h 763"/>
              <a:gd name="T80" fmla="*/ 2602603 w 1939"/>
              <a:gd name="T81" fmla="*/ 490440 h 763"/>
              <a:gd name="T82" fmla="*/ 2611232 w 1939"/>
              <a:gd name="T83" fmla="*/ 405822 h 763"/>
              <a:gd name="T84" fmla="*/ 2588796 w 1939"/>
              <a:gd name="T85" fmla="*/ 623411 h 763"/>
              <a:gd name="T86" fmla="*/ 2573263 w 1939"/>
              <a:gd name="T87" fmla="*/ 633772 h 763"/>
              <a:gd name="T88" fmla="*/ 2543923 w 1939"/>
              <a:gd name="T89" fmla="*/ 554335 h 763"/>
              <a:gd name="T90" fmla="*/ 2531842 w 1939"/>
              <a:gd name="T91" fmla="*/ 450721 h 763"/>
              <a:gd name="T92" fmla="*/ 2568085 w 1939"/>
              <a:gd name="T93" fmla="*/ 637226 h 7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39" h="763">
                <a:moveTo>
                  <a:pt x="1801" y="210"/>
                </a:moveTo>
                <a:cubicBezTo>
                  <a:pt x="1851" y="223"/>
                  <a:pt x="1911" y="251"/>
                  <a:pt x="1925" y="306"/>
                </a:cubicBezTo>
                <a:cubicBezTo>
                  <a:pt x="1939" y="362"/>
                  <a:pt x="1874" y="400"/>
                  <a:pt x="1830" y="415"/>
                </a:cubicBezTo>
                <a:cubicBezTo>
                  <a:pt x="1774" y="435"/>
                  <a:pt x="1711" y="433"/>
                  <a:pt x="1652" y="428"/>
                </a:cubicBezTo>
                <a:cubicBezTo>
                  <a:pt x="1594" y="423"/>
                  <a:pt x="1536" y="412"/>
                  <a:pt x="1478" y="405"/>
                </a:cubicBezTo>
                <a:cubicBezTo>
                  <a:pt x="1469" y="404"/>
                  <a:pt x="1460" y="403"/>
                  <a:pt x="1451" y="402"/>
                </a:cubicBezTo>
                <a:cubicBezTo>
                  <a:pt x="1450" y="402"/>
                  <a:pt x="1449" y="402"/>
                  <a:pt x="1448" y="402"/>
                </a:cubicBezTo>
                <a:cubicBezTo>
                  <a:pt x="1389" y="397"/>
                  <a:pt x="1329" y="395"/>
                  <a:pt x="1269" y="402"/>
                </a:cubicBezTo>
                <a:cubicBezTo>
                  <a:pt x="1191" y="411"/>
                  <a:pt x="1117" y="434"/>
                  <a:pt x="1047" y="469"/>
                </a:cubicBezTo>
                <a:cubicBezTo>
                  <a:pt x="1036" y="474"/>
                  <a:pt x="1046" y="490"/>
                  <a:pt x="1057" y="485"/>
                </a:cubicBezTo>
                <a:cubicBezTo>
                  <a:pt x="1120" y="454"/>
                  <a:pt x="1186" y="432"/>
                  <a:pt x="1256" y="423"/>
                </a:cubicBezTo>
                <a:cubicBezTo>
                  <a:pt x="1271" y="420"/>
                  <a:pt x="1287" y="419"/>
                  <a:pt x="1302" y="418"/>
                </a:cubicBezTo>
                <a:cubicBezTo>
                  <a:pt x="1309" y="446"/>
                  <a:pt x="1312" y="474"/>
                  <a:pt x="1312" y="504"/>
                </a:cubicBezTo>
                <a:cubicBezTo>
                  <a:pt x="1312" y="531"/>
                  <a:pt x="1310" y="559"/>
                  <a:pt x="1315" y="586"/>
                </a:cubicBezTo>
                <a:cubicBezTo>
                  <a:pt x="1315" y="588"/>
                  <a:pt x="1318" y="588"/>
                  <a:pt x="1319" y="586"/>
                </a:cubicBezTo>
                <a:cubicBezTo>
                  <a:pt x="1323" y="557"/>
                  <a:pt x="1324" y="528"/>
                  <a:pt x="1325" y="499"/>
                </a:cubicBezTo>
                <a:cubicBezTo>
                  <a:pt x="1326" y="472"/>
                  <a:pt x="1326" y="444"/>
                  <a:pt x="1320" y="417"/>
                </a:cubicBezTo>
                <a:cubicBezTo>
                  <a:pt x="1337" y="416"/>
                  <a:pt x="1354" y="416"/>
                  <a:pt x="1370" y="416"/>
                </a:cubicBezTo>
                <a:cubicBezTo>
                  <a:pt x="1371" y="417"/>
                  <a:pt x="1371" y="417"/>
                  <a:pt x="1372" y="417"/>
                </a:cubicBezTo>
                <a:cubicBezTo>
                  <a:pt x="1382" y="423"/>
                  <a:pt x="1390" y="429"/>
                  <a:pt x="1398" y="437"/>
                </a:cubicBezTo>
                <a:cubicBezTo>
                  <a:pt x="1407" y="447"/>
                  <a:pt x="1414" y="459"/>
                  <a:pt x="1420" y="471"/>
                </a:cubicBezTo>
                <a:cubicBezTo>
                  <a:pt x="1432" y="494"/>
                  <a:pt x="1437" y="519"/>
                  <a:pt x="1445" y="544"/>
                </a:cubicBezTo>
                <a:cubicBezTo>
                  <a:pt x="1447" y="548"/>
                  <a:pt x="1452" y="547"/>
                  <a:pt x="1453" y="543"/>
                </a:cubicBezTo>
                <a:cubicBezTo>
                  <a:pt x="1455" y="517"/>
                  <a:pt x="1444" y="487"/>
                  <a:pt x="1434" y="463"/>
                </a:cubicBezTo>
                <a:cubicBezTo>
                  <a:pt x="1428" y="448"/>
                  <a:pt x="1419" y="431"/>
                  <a:pt x="1406" y="418"/>
                </a:cubicBezTo>
                <a:cubicBezTo>
                  <a:pt x="1419" y="419"/>
                  <a:pt x="1431" y="420"/>
                  <a:pt x="1444" y="421"/>
                </a:cubicBezTo>
                <a:cubicBezTo>
                  <a:pt x="1445" y="421"/>
                  <a:pt x="1447" y="422"/>
                  <a:pt x="1448" y="422"/>
                </a:cubicBezTo>
                <a:cubicBezTo>
                  <a:pt x="1461" y="425"/>
                  <a:pt x="1472" y="431"/>
                  <a:pt x="1483" y="439"/>
                </a:cubicBezTo>
                <a:cubicBezTo>
                  <a:pt x="1494" y="447"/>
                  <a:pt x="1503" y="457"/>
                  <a:pt x="1512" y="467"/>
                </a:cubicBezTo>
                <a:cubicBezTo>
                  <a:pt x="1519" y="475"/>
                  <a:pt x="1526" y="486"/>
                  <a:pt x="1536" y="489"/>
                </a:cubicBezTo>
                <a:cubicBezTo>
                  <a:pt x="1540" y="490"/>
                  <a:pt x="1542" y="487"/>
                  <a:pt x="1542" y="484"/>
                </a:cubicBezTo>
                <a:cubicBezTo>
                  <a:pt x="1540" y="474"/>
                  <a:pt x="1531" y="466"/>
                  <a:pt x="1525" y="458"/>
                </a:cubicBezTo>
                <a:cubicBezTo>
                  <a:pt x="1517" y="448"/>
                  <a:pt x="1508" y="438"/>
                  <a:pt x="1498" y="429"/>
                </a:cubicBezTo>
                <a:cubicBezTo>
                  <a:pt x="1497" y="428"/>
                  <a:pt x="1497" y="427"/>
                  <a:pt x="1496" y="426"/>
                </a:cubicBezTo>
                <a:cubicBezTo>
                  <a:pt x="1568" y="436"/>
                  <a:pt x="1641" y="451"/>
                  <a:pt x="1714" y="451"/>
                </a:cubicBezTo>
                <a:cubicBezTo>
                  <a:pt x="1688" y="467"/>
                  <a:pt x="1664" y="489"/>
                  <a:pt x="1641" y="509"/>
                </a:cubicBezTo>
                <a:cubicBezTo>
                  <a:pt x="1611" y="535"/>
                  <a:pt x="1582" y="563"/>
                  <a:pt x="1554" y="592"/>
                </a:cubicBezTo>
                <a:cubicBezTo>
                  <a:pt x="1497" y="648"/>
                  <a:pt x="1440" y="705"/>
                  <a:pt x="1371" y="746"/>
                </a:cubicBezTo>
                <a:cubicBezTo>
                  <a:pt x="1370" y="746"/>
                  <a:pt x="1369" y="746"/>
                  <a:pt x="1368" y="747"/>
                </a:cubicBezTo>
                <a:cubicBezTo>
                  <a:pt x="1296" y="763"/>
                  <a:pt x="1217" y="756"/>
                  <a:pt x="1145" y="744"/>
                </a:cubicBezTo>
                <a:cubicBezTo>
                  <a:pt x="1069" y="731"/>
                  <a:pt x="995" y="712"/>
                  <a:pt x="921" y="693"/>
                </a:cubicBezTo>
                <a:cubicBezTo>
                  <a:pt x="847" y="673"/>
                  <a:pt x="773" y="652"/>
                  <a:pt x="698" y="635"/>
                </a:cubicBezTo>
                <a:cubicBezTo>
                  <a:pt x="631" y="620"/>
                  <a:pt x="562" y="608"/>
                  <a:pt x="493" y="607"/>
                </a:cubicBezTo>
                <a:cubicBezTo>
                  <a:pt x="425" y="606"/>
                  <a:pt x="361" y="621"/>
                  <a:pt x="302" y="654"/>
                </a:cubicBezTo>
                <a:cubicBezTo>
                  <a:pt x="285" y="663"/>
                  <a:pt x="269" y="673"/>
                  <a:pt x="254" y="684"/>
                </a:cubicBezTo>
                <a:cubicBezTo>
                  <a:pt x="0" y="304"/>
                  <a:pt x="0" y="304"/>
                  <a:pt x="0" y="304"/>
                </a:cubicBezTo>
                <a:cubicBezTo>
                  <a:pt x="3" y="301"/>
                  <a:pt x="6" y="298"/>
                  <a:pt x="10" y="295"/>
                </a:cubicBezTo>
                <a:cubicBezTo>
                  <a:pt x="58" y="249"/>
                  <a:pt x="105" y="203"/>
                  <a:pt x="160" y="164"/>
                </a:cubicBezTo>
                <a:cubicBezTo>
                  <a:pt x="215" y="126"/>
                  <a:pt x="275" y="94"/>
                  <a:pt x="337" y="70"/>
                </a:cubicBezTo>
                <a:cubicBezTo>
                  <a:pt x="403" y="45"/>
                  <a:pt x="472" y="41"/>
                  <a:pt x="541" y="42"/>
                </a:cubicBezTo>
                <a:cubicBezTo>
                  <a:pt x="571" y="42"/>
                  <a:pt x="601" y="42"/>
                  <a:pt x="631" y="42"/>
                </a:cubicBezTo>
                <a:cubicBezTo>
                  <a:pt x="661" y="41"/>
                  <a:pt x="691" y="35"/>
                  <a:pt x="720" y="29"/>
                </a:cubicBezTo>
                <a:cubicBezTo>
                  <a:pt x="780" y="17"/>
                  <a:pt x="840" y="0"/>
                  <a:pt x="901" y="2"/>
                </a:cubicBezTo>
                <a:cubicBezTo>
                  <a:pt x="1018" y="6"/>
                  <a:pt x="1117" y="88"/>
                  <a:pt x="1209" y="151"/>
                </a:cubicBezTo>
                <a:cubicBezTo>
                  <a:pt x="1209" y="151"/>
                  <a:pt x="1209" y="151"/>
                  <a:pt x="1209" y="152"/>
                </a:cubicBezTo>
                <a:cubicBezTo>
                  <a:pt x="1209" y="152"/>
                  <a:pt x="1209" y="152"/>
                  <a:pt x="1210" y="152"/>
                </a:cubicBezTo>
                <a:cubicBezTo>
                  <a:pt x="1210" y="152"/>
                  <a:pt x="1210" y="152"/>
                  <a:pt x="1211" y="152"/>
                </a:cubicBezTo>
                <a:cubicBezTo>
                  <a:pt x="1211" y="153"/>
                  <a:pt x="1212" y="153"/>
                  <a:pt x="1213" y="153"/>
                </a:cubicBezTo>
                <a:cubicBezTo>
                  <a:pt x="1268" y="186"/>
                  <a:pt x="1333" y="194"/>
                  <a:pt x="1396" y="196"/>
                </a:cubicBezTo>
                <a:cubicBezTo>
                  <a:pt x="1464" y="198"/>
                  <a:pt x="1531" y="194"/>
                  <a:pt x="1599" y="192"/>
                </a:cubicBezTo>
                <a:cubicBezTo>
                  <a:pt x="1667" y="190"/>
                  <a:pt x="1736" y="191"/>
                  <a:pt x="1801" y="210"/>
                </a:cubicBezTo>
                <a:close/>
                <a:moveTo>
                  <a:pt x="1906" y="281"/>
                </a:moveTo>
                <a:cubicBezTo>
                  <a:pt x="1894" y="255"/>
                  <a:pt x="1864" y="246"/>
                  <a:pt x="1831" y="238"/>
                </a:cubicBezTo>
                <a:cubicBezTo>
                  <a:pt x="1799" y="229"/>
                  <a:pt x="1763" y="225"/>
                  <a:pt x="1734" y="242"/>
                </a:cubicBezTo>
                <a:cubicBezTo>
                  <a:pt x="1714" y="253"/>
                  <a:pt x="1702" y="276"/>
                  <a:pt x="1699" y="298"/>
                </a:cubicBezTo>
                <a:cubicBezTo>
                  <a:pt x="1695" y="322"/>
                  <a:pt x="1700" y="347"/>
                  <a:pt x="1713" y="368"/>
                </a:cubicBezTo>
                <a:cubicBezTo>
                  <a:pt x="1725" y="390"/>
                  <a:pt x="1758" y="409"/>
                  <a:pt x="1769" y="406"/>
                </a:cubicBezTo>
                <a:cubicBezTo>
                  <a:pt x="1771" y="405"/>
                  <a:pt x="1771" y="404"/>
                  <a:pt x="1770" y="403"/>
                </a:cubicBezTo>
                <a:cubicBezTo>
                  <a:pt x="1763" y="397"/>
                  <a:pt x="1741" y="391"/>
                  <a:pt x="1726" y="363"/>
                </a:cubicBezTo>
                <a:cubicBezTo>
                  <a:pt x="1715" y="346"/>
                  <a:pt x="1712" y="325"/>
                  <a:pt x="1714" y="305"/>
                </a:cubicBezTo>
                <a:cubicBezTo>
                  <a:pt x="1716" y="286"/>
                  <a:pt x="1726" y="268"/>
                  <a:pt x="1741" y="258"/>
                </a:cubicBezTo>
                <a:cubicBezTo>
                  <a:pt x="1766" y="241"/>
                  <a:pt x="1801" y="248"/>
                  <a:pt x="1827" y="256"/>
                </a:cubicBezTo>
                <a:cubicBezTo>
                  <a:pt x="1854" y="264"/>
                  <a:pt x="1876" y="269"/>
                  <a:pt x="1890" y="290"/>
                </a:cubicBezTo>
                <a:cubicBezTo>
                  <a:pt x="1900" y="307"/>
                  <a:pt x="1900" y="327"/>
                  <a:pt x="1892" y="344"/>
                </a:cubicBezTo>
                <a:cubicBezTo>
                  <a:pt x="1875" y="379"/>
                  <a:pt x="1830" y="403"/>
                  <a:pt x="1792" y="405"/>
                </a:cubicBezTo>
                <a:cubicBezTo>
                  <a:pt x="1791" y="405"/>
                  <a:pt x="1790" y="407"/>
                  <a:pt x="1792" y="407"/>
                </a:cubicBezTo>
                <a:cubicBezTo>
                  <a:pt x="1837" y="415"/>
                  <a:pt x="1886" y="388"/>
                  <a:pt x="1907" y="346"/>
                </a:cubicBezTo>
                <a:cubicBezTo>
                  <a:pt x="1917" y="325"/>
                  <a:pt x="1916" y="302"/>
                  <a:pt x="1906" y="281"/>
                </a:cubicBezTo>
                <a:close/>
                <a:moveTo>
                  <a:pt x="1520" y="394"/>
                </a:moveTo>
                <a:cubicBezTo>
                  <a:pt x="1532" y="398"/>
                  <a:pt x="1527" y="381"/>
                  <a:pt x="1525" y="376"/>
                </a:cubicBezTo>
                <a:cubicBezTo>
                  <a:pt x="1519" y="362"/>
                  <a:pt x="1514" y="347"/>
                  <a:pt x="1511" y="332"/>
                </a:cubicBezTo>
                <a:cubicBezTo>
                  <a:pt x="1508" y="316"/>
                  <a:pt x="1508" y="300"/>
                  <a:pt x="1508" y="284"/>
                </a:cubicBezTo>
                <a:cubicBezTo>
                  <a:pt x="1509" y="269"/>
                  <a:pt x="1511" y="251"/>
                  <a:pt x="1517" y="237"/>
                </a:cubicBezTo>
                <a:cubicBezTo>
                  <a:pt x="1518" y="234"/>
                  <a:pt x="1515" y="232"/>
                  <a:pt x="1513" y="235"/>
                </a:cubicBezTo>
                <a:cubicBezTo>
                  <a:pt x="1498" y="261"/>
                  <a:pt x="1493" y="287"/>
                  <a:pt x="1494" y="317"/>
                </a:cubicBezTo>
                <a:cubicBezTo>
                  <a:pt x="1494" y="332"/>
                  <a:pt x="1496" y="347"/>
                  <a:pt x="1500" y="361"/>
                </a:cubicBezTo>
                <a:cubicBezTo>
                  <a:pt x="1503" y="371"/>
                  <a:pt x="1509" y="391"/>
                  <a:pt x="1520" y="394"/>
                </a:cubicBezTo>
                <a:close/>
                <a:moveTo>
                  <a:pt x="1491" y="367"/>
                </a:moveTo>
                <a:cubicBezTo>
                  <a:pt x="1493" y="361"/>
                  <a:pt x="1488" y="354"/>
                  <a:pt x="1485" y="349"/>
                </a:cubicBezTo>
                <a:cubicBezTo>
                  <a:pt x="1481" y="340"/>
                  <a:pt x="1477" y="331"/>
                  <a:pt x="1474" y="321"/>
                </a:cubicBezTo>
                <a:cubicBezTo>
                  <a:pt x="1469" y="303"/>
                  <a:pt x="1466" y="280"/>
                  <a:pt x="1471" y="262"/>
                </a:cubicBezTo>
                <a:cubicBezTo>
                  <a:pt x="1471" y="260"/>
                  <a:pt x="1468" y="259"/>
                  <a:pt x="1467" y="261"/>
                </a:cubicBezTo>
                <a:cubicBezTo>
                  <a:pt x="1459" y="281"/>
                  <a:pt x="1456" y="299"/>
                  <a:pt x="1459" y="321"/>
                </a:cubicBezTo>
                <a:cubicBezTo>
                  <a:pt x="1461" y="334"/>
                  <a:pt x="1470" y="372"/>
                  <a:pt x="1488" y="369"/>
                </a:cubicBezTo>
                <a:cubicBezTo>
                  <a:pt x="1489" y="369"/>
                  <a:pt x="1490" y="368"/>
                  <a:pt x="1491" y="367"/>
                </a:cubicBezTo>
                <a:close/>
              </a:path>
            </a:pathLst>
          </a:custGeom>
          <a:solidFill>
            <a:srgbClr val="F3D6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1"/>
          <p:cNvSpPr>
            <a:spLocks/>
          </p:cNvSpPr>
          <p:nvPr userDrawn="1"/>
        </p:nvSpPr>
        <p:spPr bwMode="auto">
          <a:xfrm>
            <a:off x="0" y="5122863"/>
            <a:ext cx="1258888" cy="1773237"/>
          </a:xfrm>
          <a:custGeom>
            <a:avLst/>
            <a:gdLst>
              <a:gd name="T0" fmla="*/ 0 w 793"/>
              <a:gd name="T1" fmla="*/ 185738 h 1117"/>
              <a:gd name="T2" fmla="*/ 0 w 793"/>
              <a:gd name="T3" fmla="*/ 1773238 h 1117"/>
              <a:gd name="T4" fmla="*/ 944563 w 793"/>
              <a:gd name="T5" fmla="*/ 1773238 h 1117"/>
              <a:gd name="T6" fmla="*/ 1258888 w 793"/>
              <a:gd name="T7" fmla="*/ 1525588 h 1117"/>
              <a:gd name="T8" fmla="*/ 298450 w 793"/>
              <a:gd name="T9" fmla="*/ 0 h 1117"/>
              <a:gd name="T10" fmla="*/ 0 w 793"/>
              <a:gd name="T11" fmla="*/ 185738 h 11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93" h="1117">
                <a:moveTo>
                  <a:pt x="0" y="117"/>
                </a:moveTo>
                <a:lnTo>
                  <a:pt x="0" y="1117"/>
                </a:lnTo>
                <a:lnTo>
                  <a:pt x="595" y="1117"/>
                </a:lnTo>
                <a:lnTo>
                  <a:pt x="793" y="961"/>
                </a:lnTo>
                <a:lnTo>
                  <a:pt x="188" y="0"/>
                </a:lnTo>
                <a:lnTo>
                  <a:pt x="0" y="117"/>
                </a:ln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12"/>
          <p:cNvSpPr>
            <a:spLocks/>
          </p:cNvSpPr>
          <p:nvPr userDrawn="1"/>
        </p:nvSpPr>
        <p:spPr bwMode="auto">
          <a:xfrm>
            <a:off x="366713" y="4833938"/>
            <a:ext cx="1300162" cy="1660525"/>
          </a:xfrm>
          <a:custGeom>
            <a:avLst/>
            <a:gdLst>
              <a:gd name="T0" fmla="*/ 793750 w 819"/>
              <a:gd name="T1" fmla="*/ 1660525 h 1046"/>
              <a:gd name="T2" fmla="*/ 1300163 w 819"/>
              <a:gd name="T3" fmla="*/ 1171575 h 1046"/>
              <a:gd name="T4" fmla="*/ 1117600 w 819"/>
              <a:gd name="T5" fmla="*/ 898525 h 1046"/>
              <a:gd name="T6" fmla="*/ 1098550 w 819"/>
              <a:gd name="T7" fmla="*/ 871538 h 1046"/>
              <a:gd name="T8" fmla="*/ 660400 w 819"/>
              <a:gd name="T9" fmla="*/ 214313 h 1046"/>
              <a:gd name="T10" fmla="*/ 642938 w 819"/>
              <a:gd name="T11" fmla="*/ 188913 h 1046"/>
              <a:gd name="T12" fmla="*/ 515938 w 819"/>
              <a:gd name="T13" fmla="*/ 0 h 1046"/>
              <a:gd name="T14" fmla="*/ 0 w 819"/>
              <a:gd name="T15" fmla="*/ 396875 h 1046"/>
              <a:gd name="T16" fmla="*/ 793750 w 819"/>
              <a:gd name="T17" fmla="*/ 1660525 h 10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19" h="1046">
                <a:moveTo>
                  <a:pt x="500" y="1046"/>
                </a:moveTo>
                <a:lnTo>
                  <a:pt x="819" y="738"/>
                </a:lnTo>
                <a:lnTo>
                  <a:pt x="704" y="566"/>
                </a:lnTo>
                <a:lnTo>
                  <a:pt x="692" y="549"/>
                </a:lnTo>
                <a:lnTo>
                  <a:pt x="416" y="135"/>
                </a:lnTo>
                <a:lnTo>
                  <a:pt x="405" y="119"/>
                </a:lnTo>
                <a:lnTo>
                  <a:pt x="325" y="0"/>
                </a:lnTo>
                <a:lnTo>
                  <a:pt x="0" y="250"/>
                </a:lnTo>
                <a:lnTo>
                  <a:pt x="500" y="10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Oval 39"/>
          <p:cNvSpPr>
            <a:spLocks noChangeArrowheads="1"/>
          </p:cNvSpPr>
          <p:nvPr userDrawn="1"/>
        </p:nvSpPr>
        <p:spPr bwMode="auto">
          <a:xfrm>
            <a:off x="3357563" y="1776413"/>
            <a:ext cx="854075" cy="854075"/>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 name="Oval 40"/>
          <p:cNvSpPr>
            <a:spLocks noChangeArrowheads="1"/>
          </p:cNvSpPr>
          <p:nvPr userDrawn="1"/>
        </p:nvSpPr>
        <p:spPr bwMode="auto">
          <a:xfrm>
            <a:off x="3400425" y="1819275"/>
            <a:ext cx="768350" cy="7683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 name="Oval 41"/>
          <p:cNvSpPr>
            <a:spLocks noChangeArrowheads="1"/>
          </p:cNvSpPr>
          <p:nvPr userDrawn="1"/>
        </p:nvSpPr>
        <p:spPr bwMode="auto">
          <a:xfrm>
            <a:off x="3438525" y="1857375"/>
            <a:ext cx="692150" cy="692150"/>
          </a:xfrm>
          <a:prstGeom prst="ellipse">
            <a:avLst/>
          </a:prstGeom>
          <a:solidFill>
            <a:srgbClr val="E5C3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 name="Freeform 42"/>
          <p:cNvSpPr>
            <a:spLocks noEditPoints="1"/>
          </p:cNvSpPr>
          <p:nvPr userDrawn="1"/>
        </p:nvSpPr>
        <p:spPr bwMode="auto">
          <a:xfrm>
            <a:off x="3624263" y="1924050"/>
            <a:ext cx="320675" cy="558800"/>
          </a:xfrm>
          <a:custGeom>
            <a:avLst/>
            <a:gdLst>
              <a:gd name="T0" fmla="*/ 176805 w 185"/>
              <a:gd name="T1" fmla="*/ 0 h 323"/>
              <a:gd name="T2" fmla="*/ 176805 w 185"/>
              <a:gd name="T3" fmla="*/ 50171 h 323"/>
              <a:gd name="T4" fmla="*/ 313741 w 185"/>
              <a:gd name="T5" fmla="*/ 155703 h 323"/>
              <a:gd name="T6" fmla="*/ 247873 w 185"/>
              <a:gd name="T7" fmla="*/ 155703 h 323"/>
              <a:gd name="T8" fmla="*/ 175071 w 185"/>
              <a:gd name="T9" fmla="*/ 102072 h 323"/>
              <a:gd name="T10" fmla="*/ 175071 w 185"/>
              <a:gd name="T11" fmla="*/ 235284 h 323"/>
              <a:gd name="T12" fmla="*/ 320675 w 185"/>
              <a:gd name="T13" fmla="*/ 366767 h 323"/>
              <a:gd name="T14" fmla="*/ 263474 w 185"/>
              <a:gd name="T15" fmla="*/ 472298 h 323"/>
              <a:gd name="T16" fmla="*/ 175071 w 185"/>
              <a:gd name="T17" fmla="*/ 496519 h 323"/>
              <a:gd name="T18" fmla="*/ 175071 w 185"/>
              <a:gd name="T19" fmla="*/ 558800 h 323"/>
              <a:gd name="T20" fmla="*/ 142137 w 185"/>
              <a:gd name="T21" fmla="*/ 558800 h 323"/>
              <a:gd name="T22" fmla="*/ 142137 w 185"/>
              <a:gd name="T23" fmla="*/ 496519 h 323"/>
              <a:gd name="T24" fmla="*/ 36401 w 185"/>
              <a:gd name="T25" fmla="*/ 460188 h 323"/>
              <a:gd name="T26" fmla="*/ 0 w 185"/>
              <a:gd name="T27" fmla="*/ 371957 h 323"/>
              <a:gd name="T28" fmla="*/ 65868 w 185"/>
              <a:gd name="T29" fmla="*/ 371957 h 323"/>
              <a:gd name="T30" fmla="*/ 142137 w 185"/>
              <a:gd name="T31" fmla="*/ 442888 h 323"/>
              <a:gd name="T32" fmla="*/ 142137 w 185"/>
              <a:gd name="T33" fmla="*/ 292375 h 323"/>
              <a:gd name="T34" fmla="*/ 8667 w 185"/>
              <a:gd name="T35" fmla="*/ 166083 h 323"/>
              <a:gd name="T36" fmla="*/ 62402 w 185"/>
              <a:gd name="T37" fmla="*/ 70931 h 323"/>
              <a:gd name="T38" fmla="*/ 143870 w 185"/>
              <a:gd name="T39" fmla="*/ 51901 h 323"/>
              <a:gd name="T40" fmla="*/ 143870 w 185"/>
              <a:gd name="T41" fmla="*/ 0 h 323"/>
              <a:gd name="T42" fmla="*/ 176805 w 185"/>
              <a:gd name="T43" fmla="*/ 0 h 323"/>
              <a:gd name="T44" fmla="*/ 143870 w 185"/>
              <a:gd name="T45" fmla="*/ 102072 h 323"/>
              <a:gd name="T46" fmla="*/ 71069 w 185"/>
              <a:gd name="T47" fmla="*/ 162623 h 323"/>
              <a:gd name="T48" fmla="*/ 143870 w 185"/>
              <a:gd name="T49" fmla="*/ 226634 h 323"/>
              <a:gd name="T50" fmla="*/ 143870 w 185"/>
              <a:gd name="T51" fmla="*/ 102072 h 323"/>
              <a:gd name="T52" fmla="*/ 175071 w 185"/>
              <a:gd name="T53" fmla="*/ 442888 h 323"/>
              <a:gd name="T54" fmla="*/ 254807 w 185"/>
              <a:gd name="T55" fmla="*/ 373687 h 323"/>
              <a:gd name="T56" fmla="*/ 175071 w 185"/>
              <a:gd name="T57" fmla="*/ 301025 h 323"/>
              <a:gd name="T58" fmla="*/ 175071 w 185"/>
              <a:gd name="T59" fmla="*/ 442888 h 32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85" h="323">
                <a:moveTo>
                  <a:pt x="102" y="0"/>
                </a:moveTo>
                <a:cubicBezTo>
                  <a:pt x="102" y="29"/>
                  <a:pt x="102" y="29"/>
                  <a:pt x="102" y="29"/>
                </a:cubicBezTo>
                <a:cubicBezTo>
                  <a:pt x="118" y="30"/>
                  <a:pt x="180" y="32"/>
                  <a:pt x="181" y="90"/>
                </a:cubicBezTo>
                <a:cubicBezTo>
                  <a:pt x="143" y="90"/>
                  <a:pt x="143" y="90"/>
                  <a:pt x="143" y="90"/>
                </a:cubicBezTo>
                <a:cubicBezTo>
                  <a:pt x="142" y="66"/>
                  <a:pt x="123" y="60"/>
                  <a:pt x="101" y="59"/>
                </a:cubicBezTo>
                <a:cubicBezTo>
                  <a:pt x="101" y="136"/>
                  <a:pt x="101" y="136"/>
                  <a:pt x="101" y="136"/>
                </a:cubicBezTo>
                <a:cubicBezTo>
                  <a:pt x="139" y="146"/>
                  <a:pt x="185" y="160"/>
                  <a:pt x="185" y="212"/>
                </a:cubicBezTo>
                <a:cubicBezTo>
                  <a:pt x="185" y="248"/>
                  <a:pt x="161" y="267"/>
                  <a:pt x="152" y="273"/>
                </a:cubicBezTo>
                <a:cubicBezTo>
                  <a:pt x="135" y="284"/>
                  <a:pt x="114" y="286"/>
                  <a:pt x="101" y="287"/>
                </a:cubicBezTo>
                <a:cubicBezTo>
                  <a:pt x="101" y="323"/>
                  <a:pt x="101" y="323"/>
                  <a:pt x="101" y="323"/>
                </a:cubicBezTo>
                <a:cubicBezTo>
                  <a:pt x="82" y="323"/>
                  <a:pt x="82" y="323"/>
                  <a:pt x="82" y="323"/>
                </a:cubicBezTo>
                <a:cubicBezTo>
                  <a:pt x="82" y="287"/>
                  <a:pt x="82" y="287"/>
                  <a:pt x="82" y="287"/>
                </a:cubicBezTo>
                <a:cubicBezTo>
                  <a:pt x="66" y="286"/>
                  <a:pt x="43" y="286"/>
                  <a:pt x="21" y="266"/>
                </a:cubicBezTo>
                <a:cubicBezTo>
                  <a:pt x="2" y="249"/>
                  <a:pt x="0" y="231"/>
                  <a:pt x="0" y="215"/>
                </a:cubicBezTo>
                <a:cubicBezTo>
                  <a:pt x="38" y="215"/>
                  <a:pt x="38" y="215"/>
                  <a:pt x="38" y="215"/>
                </a:cubicBezTo>
                <a:cubicBezTo>
                  <a:pt x="37" y="231"/>
                  <a:pt x="47" y="255"/>
                  <a:pt x="82" y="256"/>
                </a:cubicBezTo>
                <a:cubicBezTo>
                  <a:pt x="82" y="169"/>
                  <a:pt x="82" y="169"/>
                  <a:pt x="82" y="169"/>
                </a:cubicBezTo>
                <a:cubicBezTo>
                  <a:pt x="22" y="151"/>
                  <a:pt x="5" y="136"/>
                  <a:pt x="5" y="96"/>
                </a:cubicBezTo>
                <a:cubicBezTo>
                  <a:pt x="5" y="66"/>
                  <a:pt x="23" y="49"/>
                  <a:pt x="36" y="41"/>
                </a:cubicBezTo>
                <a:cubicBezTo>
                  <a:pt x="53" y="31"/>
                  <a:pt x="73" y="30"/>
                  <a:pt x="83" y="30"/>
                </a:cubicBezTo>
                <a:cubicBezTo>
                  <a:pt x="83" y="0"/>
                  <a:pt x="83" y="0"/>
                  <a:pt x="83" y="0"/>
                </a:cubicBezTo>
                <a:lnTo>
                  <a:pt x="102" y="0"/>
                </a:lnTo>
                <a:close/>
                <a:moveTo>
                  <a:pt x="83" y="59"/>
                </a:moveTo>
                <a:cubicBezTo>
                  <a:pt x="43" y="63"/>
                  <a:pt x="41" y="87"/>
                  <a:pt x="41" y="94"/>
                </a:cubicBezTo>
                <a:cubicBezTo>
                  <a:pt x="41" y="118"/>
                  <a:pt x="65" y="125"/>
                  <a:pt x="83" y="131"/>
                </a:cubicBezTo>
                <a:lnTo>
                  <a:pt x="83" y="59"/>
                </a:lnTo>
                <a:close/>
                <a:moveTo>
                  <a:pt x="101" y="256"/>
                </a:moveTo>
                <a:cubicBezTo>
                  <a:pt x="133" y="255"/>
                  <a:pt x="147" y="235"/>
                  <a:pt x="147" y="216"/>
                </a:cubicBezTo>
                <a:cubicBezTo>
                  <a:pt x="147" y="189"/>
                  <a:pt x="120" y="180"/>
                  <a:pt x="101" y="174"/>
                </a:cubicBezTo>
                <a:lnTo>
                  <a:pt x="101" y="256"/>
                </a:lnTo>
                <a:close/>
              </a:path>
            </a:pathLst>
          </a:custGeom>
          <a:solidFill>
            <a:srgbClr val="FB71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43"/>
          <p:cNvSpPr>
            <a:spLocks/>
          </p:cNvSpPr>
          <p:nvPr userDrawn="1"/>
        </p:nvSpPr>
        <p:spPr bwMode="auto">
          <a:xfrm>
            <a:off x="3051175" y="2671763"/>
            <a:ext cx="1252538" cy="1462087"/>
          </a:xfrm>
          <a:custGeom>
            <a:avLst/>
            <a:gdLst>
              <a:gd name="T0" fmla="*/ 252 w 725"/>
              <a:gd name="T1" fmla="*/ 564 h 847"/>
              <a:gd name="T2" fmla="*/ 322 w 725"/>
              <a:gd name="T3" fmla="*/ 371 h 847"/>
              <a:gd name="T4" fmla="*/ 423 w 725"/>
              <a:gd name="T5" fmla="*/ 8 h 847"/>
              <a:gd name="T6" fmla="*/ 400 w 725"/>
              <a:gd name="T7" fmla="*/ 115 h 847"/>
              <a:gd name="T8" fmla="*/ 346 w 725"/>
              <a:gd name="T9" fmla="*/ 246 h 847"/>
              <a:gd name="T10" fmla="*/ 0 w 725"/>
              <a:gd name="T11" fmla="*/ 155 h 847"/>
              <a:gd name="T12" fmla="*/ 309 w 725"/>
              <a:gd name="T13" fmla="*/ 231 h 847"/>
              <a:gd name="T14" fmla="*/ 299 w 725"/>
              <a:gd name="T15" fmla="*/ 221 h 847"/>
              <a:gd name="T16" fmla="*/ 289 w 725"/>
              <a:gd name="T17" fmla="*/ 213 h 847"/>
              <a:gd name="T18" fmla="*/ 278 w 725"/>
              <a:gd name="T19" fmla="*/ 204 h 847"/>
              <a:gd name="T20" fmla="*/ 257 w 725"/>
              <a:gd name="T21" fmla="*/ 191 h 847"/>
              <a:gd name="T22" fmla="*/ 242 w 725"/>
              <a:gd name="T23" fmla="*/ 183 h 847"/>
              <a:gd name="T24" fmla="*/ 227 w 725"/>
              <a:gd name="T25" fmla="*/ 175 h 847"/>
              <a:gd name="T26" fmla="*/ 212 w 725"/>
              <a:gd name="T27" fmla="*/ 168 h 847"/>
              <a:gd name="T28" fmla="*/ 185 w 725"/>
              <a:gd name="T29" fmla="*/ 156 h 847"/>
              <a:gd name="T30" fmla="*/ 166 w 725"/>
              <a:gd name="T31" fmla="*/ 148 h 847"/>
              <a:gd name="T32" fmla="*/ 239 w 725"/>
              <a:gd name="T33" fmla="*/ 173 h 847"/>
              <a:gd name="T34" fmla="*/ 322 w 725"/>
              <a:gd name="T35" fmla="*/ 239 h 847"/>
              <a:gd name="T36" fmla="*/ 268 w 725"/>
              <a:gd name="T37" fmla="*/ 376 h 847"/>
              <a:gd name="T38" fmla="*/ 198 w 725"/>
              <a:gd name="T39" fmla="*/ 699 h 847"/>
              <a:gd name="T40" fmla="*/ 281 w 725"/>
              <a:gd name="T41" fmla="*/ 792 h 847"/>
              <a:gd name="T42" fmla="*/ 250 w 725"/>
              <a:gd name="T43" fmla="*/ 597 h 847"/>
              <a:gd name="T44" fmla="*/ 320 w 725"/>
              <a:gd name="T45" fmla="*/ 534 h 847"/>
              <a:gd name="T46" fmla="*/ 507 w 725"/>
              <a:gd name="T47" fmla="*/ 469 h 847"/>
              <a:gd name="T48" fmla="*/ 484 w 725"/>
              <a:gd name="T49" fmla="*/ 476 h 847"/>
              <a:gd name="T50" fmla="*/ 450 w 725"/>
              <a:gd name="T51" fmla="*/ 486 h 847"/>
              <a:gd name="T52" fmla="*/ 418 w 725"/>
              <a:gd name="T53" fmla="*/ 496 h 847"/>
              <a:gd name="T54" fmla="*/ 396 w 725"/>
              <a:gd name="T55" fmla="*/ 505 h 847"/>
              <a:gd name="T56" fmla="*/ 375 w 725"/>
              <a:gd name="T57" fmla="*/ 514 h 847"/>
              <a:gd name="T58" fmla="*/ 343 w 725"/>
              <a:gd name="T59" fmla="*/ 529 h 847"/>
              <a:gd name="T60" fmla="*/ 325 w 725"/>
              <a:gd name="T61" fmla="*/ 539 h 847"/>
              <a:gd name="T62" fmla="*/ 309 w 725"/>
              <a:gd name="T63" fmla="*/ 550 h 847"/>
              <a:gd name="T64" fmla="*/ 296 w 725"/>
              <a:gd name="T65" fmla="*/ 560 h 847"/>
              <a:gd name="T66" fmla="*/ 565 w 725"/>
              <a:gd name="T67" fmla="*/ 576 h 847"/>
              <a:gd name="T68" fmla="*/ 283 w 725"/>
              <a:gd name="T69" fmla="*/ 538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5" h="847">
                <a:moveTo>
                  <a:pt x="283" y="538"/>
                </a:moveTo>
                <a:cubicBezTo>
                  <a:pt x="275" y="544"/>
                  <a:pt x="264" y="553"/>
                  <a:pt x="252" y="564"/>
                </a:cubicBezTo>
                <a:cubicBezTo>
                  <a:pt x="252" y="562"/>
                  <a:pt x="252" y="560"/>
                  <a:pt x="253" y="557"/>
                </a:cubicBezTo>
                <a:cubicBezTo>
                  <a:pt x="261" y="491"/>
                  <a:pt x="290" y="429"/>
                  <a:pt x="322" y="371"/>
                </a:cubicBezTo>
                <a:cubicBezTo>
                  <a:pt x="353" y="316"/>
                  <a:pt x="386" y="262"/>
                  <a:pt x="409" y="203"/>
                </a:cubicBezTo>
                <a:cubicBezTo>
                  <a:pt x="431" y="146"/>
                  <a:pt x="446" y="67"/>
                  <a:pt x="423" y="8"/>
                </a:cubicBezTo>
                <a:cubicBezTo>
                  <a:pt x="420" y="0"/>
                  <a:pt x="409" y="2"/>
                  <a:pt x="408" y="10"/>
                </a:cubicBezTo>
                <a:cubicBezTo>
                  <a:pt x="405" y="46"/>
                  <a:pt x="407" y="80"/>
                  <a:pt x="400" y="115"/>
                </a:cubicBezTo>
                <a:cubicBezTo>
                  <a:pt x="393" y="147"/>
                  <a:pt x="381" y="178"/>
                  <a:pt x="367" y="207"/>
                </a:cubicBezTo>
                <a:cubicBezTo>
                  <a:pt x="361" y="220"/>
                  <a:pt x="354" y="233"/>
                  <a:pt x="346" y="246"/>
                </a:cubicBezTo>
                <a:cubicBezTo>
                  <a:pt x="336" y="232"/>
                  <a:pt x="322" y="218"/>
                  <a:pt x="314" y="210"/>
                </a:cubicBezTo>
                <a:cubicBezTo>
                  <a:pt x="278" y="33"/>
                  <a:pt x="154" y="50"/>
                  <a:pt x="0" y="155"/>
                </a:cubicBezTo>
                <a:cubicBezTo>
                  <a:pt x="46" y="160"/>
                  <a:pt x="88" y="187"/>
                  <a:pt x="110" y="218"/>
                </a:cubicBezTo>
                <a:cubicBezTo>
                  <a:pt x="180" y="318"/>
                  <a:pt x="240" y="265"/>
                  <a:pt x="309" y="231"/>
                </a:cubicBezTo>
                <a:cubicBezTo>
                  <a:pt x="307" y="229"/>
                  <a:pt x="305" y="227"/>
                  <a:pt x="303" y="225"/>
                </a:cubicBezTo>
                <a:cubicBezTo>
                  <a:pt x="302" y="224"/>
                  <a:pt x="301" y="223"/>
                  <a:pt x="299" y="221"/>
                </a:cubicBezTo>
                <a:cubicBezTo>
                  <a:pt x="298" y="220"/>
                  <a:pt x="296" y="219"/>
                  <a:pt x="295" y="217"/>
                </a:cubicBezTo>
                <a:cubicBezTo>
                  <a:pt x="293" y="216"/>
                  <a:pt x="291" y="214"/>
                  <a:pt x="289" y="213"/>
                </a:cubicBezTo>
                <a:cubicBezTo>
                  <a:pt x="288" y="212"/>
                  <a:pt x="286" y="210"/>
                  <a:pt x="284" y="209"/>
                </a:cubicBezTo>
                <a:cubicBezTo>
                  <a:pt x="282" y="207"/>
                  <a:pt x="280" y="206"/>
                  <a:pt x="278" y="204"/>
                </a:cubicBezTo>
                <a:cubicBezTo>
                  <a:pt x="276" y="203"/>
                  <a:pt x="274" y="201"/>
                  <a:pt x="271" y="200"/>
                </a:cubicBezTo>
                <a:cubicBezTo>
                  <a:pt x="267" y="197"/>
                  <a:pt x="262" y="194"/>
                  <a:pt x="257" y="191"/>
                </a:cubicBezTo>
                <a:cubicBezTo>
                  <a:pt x="255" y="190"/>
                  <a:pt x="252" y="188"/>
                  <a:pt x="250" y="187"/>
                </a:cubicBezTo>
                <a:cubicBezTo>
                  <a:pt x="248" y="185"/>
                  <a:pt x="245" y="184"/>
                  <a:pt x="242" y="183"/>
                </a:cubicBezTo>
                <a:cubicBezTo>
                  <a:pt x="240" y="181"/>
                  <a:pt x="237" y="180"/>
                  <a:pt x="235" y="179"/>
                </a:cubicBezTo>
                <a:cubicBezTo>
                  <a:pt x="232" y="177"/>
                  <a:pt x="230" y="176"/>
                  <a:pt x="227" y="175"/>
                </a:cubicBezTo>
                <a:cubicBezTo>
                  <a:pt x="225" y="174"/>
                  <a:pt x="222" y="172"/>
                  <a:pt x="220" y="171"/>
                </a:cubicBezTo>
                <a:cubicBezTo>
                  <a:pt x="217" y="170"/>
                  <a:pt x="215" y="169"/>
                  <a:pt x="212" y="168"/>
                </a:cubicBezTo>
                <a:cubicBezTo>
                  <a:pt x="207" y="166"/>
                  <a:pt x="203" y="163"/>
                  <a:pt x="198" y="162"/>
                </a:cubicBezTo>
                <a:cubicBezTo>
                  <a:pt x="193" y="160"/>
                  <a:pt x="189" y="158"/>
                  <a:pt x="185" y="156"/>
                </a:cubicBezTo>
                <a:cubicBezTo>
                  <a:pt x="181" y="154"/>
                  <a:pt x="177" y="153"/>
                  <a:pt x="174" y="152"/>
                </a:cubicBezTo>
                <a:cubicBezTo>
                  <a:pt x="171" y="150"/>
                  <a:pt x="168" y="149"/>
                  <a:pt x="166" y="148"/>
                </a:cubicBezTo>
                <a:cubicBezTo>
                  <a:pt x="161" y="146"/>
                  <a:pt x="158" y="145"/>
                  <a:pt x="158" y="145"/>
                </a:cubicBezTo>
                <a:cubicBezTo>
                  <a:pt x="187" y="151"/>
                  <a:pt x="214" y="160"/>
                  <a:pt x="239" y="173"/>
                </a:cubicBezTo>
                <a:cubicBezTo>
                  <a:pt x="256" y="182"/>
                  <a:pt x="272" y="193"/>
                  <a:pt x="288" y="205"/>
                </a:cubicBezTo>
                <a:cubicBezTo>
                  <a:pt x="292" y="209"/>
                  <a:pt x="309" y="222"/>
                  <a:pt x="322" y="239"/>
                </a:cubicBezTo>
                <a:cubicBezTo>
                  <a:pt x="328" y="246"/>
                  <a:pt x="333" y="254"/>
                  <a:pt x="337" y="262"/>
                </a:cubicBezTo>
                <a:cubicBezTo>
                  <a:pt x="315" y="300"/>
                  <a:pt x="290" y="337"/>
                  <a:pt x="268" y="376"/>
                </a:cubicBezTo>
                <a:cubicBezTo>
                  <a:pt x="234" y="436"/>
                  <a:pt x="208" y="500"/>
                  <a:pt x="200" y="569"/>
                </a:cubicBezTo>
                <a:cubicBezTo>
                  <a:pt x="194" y="612"/>
                  <a:pt x="195" y="656"/>
                  <a:pt x="198" y="699"/>
                </a:cubicBezTo>
                <a:cubicBezTo>
                  <a:pt x="202" y="741"/>
                  <a:pt x="211" y="783"/>
                  <a:pt x="235" y="819"/>
                </a:cubicBezTo>
                <a:cubicBezTo>
                  <a:pt x="254" y="847"/>
                  <a:pt x="299" y="822"/>
                  <a:pt x="281" y="792"/>
                </a:cubicBezTo>
                <a:cubicBezTo>
                  <a:pt x="261" y="757"/>
                  <a:pt x="254" y="717"/>
                  <a:pt x="252" y="678"/>
                </a:cubicBezTo>
                <a:cubicBezTo>
                  <a:pt x="250" y="651"/>
                  <a:pt x="249" y="624"/>
                  <a:pt x="250" y="597"/>
                </a:cubicBezTo>
                <a:cubicBezTo>
                  <a:pt x="255" y="590"/>
                  <a:pt x="262" y="583"/>
                  <a:pt x="268" y="576"/>
                </a:cubicBezTo>
                <a:cubicBezTo>
                  <a:pt x="289" y="555"/>
                  <a:pt x="313" y="538"/>
                  <a:pt x="320" y="534"/>
                </a:cubicBezTo>
                <a:cubicBezTo>
                  <a:pt x="343" y="519"/>
                  <a:pt x="367" y="506"/>
                  <a:pt x="392" y="496"/>
                </a:cubicBezTo>
                <a:cubicBezTo>
                  <a:pt x="428" y="482"/>
                  <a:pt x="467" y="473"/>
                  <a:pt x="507" y="469"/>
                </a:cubicBezTo>
                <a:cubicBezTo>
                  <a:pt x="507" y="469"/>
                  <a:pt x="503" y="470"/>
                  <a:pt x="496" y="472"/>
                </a:cubicBezTo>
                <a:cubicBezTo>
                  <a:pt x="493" y="473"/>
                  <a:pt x="489" y="474"/>
                  <a:pt x="484" y="476"/>
                </a:cubicBezTo>
                <a:cubicBezTo>
                  <a:pt x="479" y="477"/>
                  <a:pt x="474" y="478"/>
                  <a:pt x="468" y="480"/>
                </a:cubicBezTo>
                <a:cubicBezTo>
                  <a:pt x="463" y="482"/>
                  <a:pt x="456" y="484"/>
                  <a:pt x="450" y="486"/>
                </a:cubicBezTo>
                <a:cubicBezTo>
                  <a:pt x="443" y="488"/>
                  <a:pt x="436" y="491"/>
                  <a:pt x="429" y="493"/>
                </a:cubicBezTo>
                <a:cubicBezTo>
                  <a:pt x="426" y="494"/>
                  <a:pt x="422" y="495"/>
                  <a:pt x="418" y="496"/>
                </a:cubicBezTo>
                <a:cubicBezTo>
                  <a:pt x="415" y="498"/>
                  <a:pt x="411" y="499"/>
                  <a:pt x="408" y="501"/>
                </a:cubicBezTo>
                <a:cubicBezTo>
                  <a:pt x="404" y="502"/>
                  <a:pt x="400" y="503"/>
                  <a:pt x="396" y="505"/>
                </a:cubicBezTo>
                <a:cubicBezTo>
                  <a:pt x="393" y="506"/>
                  <a:pt x="389" y="508"/>
                  <a:pt x="386" y="509"/>
                </a:cubicBezTo>
                <a:cubicBezTo>
                  <a:pt x="382" y="511"/>
                  <a:pt x="378" y="512"/>
                  <a:pt x="375" y="514"/>
                </a:cubicBezTo>
                <a:cubicBezTo>
                  <a:pt x="371" y="515"/>
                  <a:pt x="367" y="517"/>
                  <a:pt x="364" y="519"/>
                </a:cubicBezTo>
                <a:cubicBezTo>
                  <a:pt x="357" y="522"/>
                  <a:pt x="350" y="526"/>
                  <a:pt x="343" y="529"/>
                </a:cubicBezTo>
                <a:cubicBezTo>
                  <a:pt x="340" y="531"/>
                  <a:pt x="337" y="533"/>
                  <a:pt x="334" y="534"/>
                </a:cubicBezTo>
                <a:cubicBezTo>
                  <a:pt x="331" y="536"/>
                  <a:pt x="328" y="538"/>
                  <a:pt x="325" y="539"/>
                </a:cubicBezTo>
                <a:cubicBezTo>
                  <a:pt x="322" y="541"/>
                  <a:pt x="319" y="543"/>
                  <a:pt x="316" y="545"/>
                </a:cubicBezTo>
                <a:cubicBezTo>
                  <a:pt x="314" y="546"/>
                  <a:pt x="311" y="548"/>
                  <a:pt x="309" y="550"/>
                </a:cubicBezTo>
                <a:cubicBezTo>
                  <a:pt x="306" y="552"/>
                  <a:pt x="304" y="553"/>
                  <a:pt x="302" y="555"/>
                </a:cubicBezTo>
                <a:cubicBezTo>
                  <a:pt x="300" y="557"/>
                  <a:pt x="297" y="558"/>
                  <a:pt x="296" y="560"/>
                </a:cubicBezTo>
                <a:cubicBezTo>
                  <a:pt x="293" y="562"/>
                  <a:pt x="290" y="564"/>
                  <a:pt x="288" y="567"/>
                </a:cubicBezTo>
                <a:cubicBezTo>
                  <a:pt x="378" y="623"/>
                  <a:pt x="454" y="705"/>
                  <a:pt x="565" y="576"/>
                </a:cubicBezTo>
                <a:cubicBezTo>
                  <a:pt x="599" y="536"/>
                  <a:pt x="660" y="504"/>
                  <a:pt x="725" y="504"/>
                </a:cubicBezTo>
                <a:cubicBezTo>
                  <a:pt x="525" y="337"/>
                  <a:pt x="356" y="298"/>
                  <a:pt x="283" y="538"/>
                </a:cubicBez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 name="Freeform 44"/>
          <p:cNvSpPr>
            <a:spLocks/>
          </p:cNvSpPr>
          <p:nvPr userDrawn="1"/>
        </p:nvSpPr>
        <p:spPr bwMode="auto">
          <a:xfrm>
            <a:off x="3732213" y="4821238"/>
            <a:ext cx="1587" cy="3175"/>
          </a:xfrm>
          <a:custGeom>
            <a:avLst/>
            <a:gdLst>
              <a:gd name="T0" fmla="*/ 0 w 1"/>
              <a:gd name="T1" fmla="*/ 3175 h 2"/>
              <a:gd name="T2" fmla="*/ 1588 w 1"/>
              <a:gd name="T3" fmla="*/ 3175 h 2"/>
              <a:gd name="T4" fmla="*/ 1588 w 1"/>
              <a:gd name="T5" fmla="*/ 0 h 2"/>
              <a:gd name="T6" fmla="*/ 0 w 1"/>
              <a:gd name="T7" fmla="*/ 3175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2"/>
                </a:moveTo>
                <a:cubicBezTo>
                  <a:pt x="0" y="2"/>
                  <a:pt x="1" y="2"/>
                  <a:pt x="1" y="2"/>
                </a:cubicBezTo>
                <a:cubicBezTo>
                  <a:pt x="1" y="0"/>
                  <a:pt x="1" y="0"/>
                  <a:pt x="1" y="0"/>
                </a:cubicBezTo>
                <a:cubicBezTo>
                  <a:pt x="1" y="1"/>
                  <a:pt x="0" y="1"/>
                  <a:pt x="0" y="2"/>
                </a:cubicBezTo>
                <a:close/>
              </a:path>
            </a:pathLst>
          </a:custGeom>
          <a:solidFill>
            <a:srgbClr val="F7D7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Rectangle 45"/>
          <p:cNvSpPr>
            <a:spLocks noChangeArrowheads="1"/>
          </p:cNvSpPr>
          <p:nvPr userDrawn="1"/>
        </p:nvSpPr>
        <p:spPr bwMode="auto">
          <a:xfrm>
            <a:off x="3246438" y="4541838"/>
            <a:ext cx="684212" cy="68262"/>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 name="Rectangle 46"/>
          <p:cNvSpPr>
            <a:spLocks noChangeArrowheads="1"/>
          </p:cNvSpPr>
          <p:nvPr userDrawn="1"/>
        </p:nvSpPr>
        <p:spPr bwMode="auto">
          <a:xfrm>
            <a:off x="3552825" y="4440238"/>
            <a:ext cx="682625" cy="66675"/>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 name="Rectangle 47"/>
          <p:cNvSpPr>
            <a:spLocks noChangeArrowheads="1"/>
          </p:cNvSpPr>
          <p:nvPr userDrawn="1"/>
        </p:nvSpPr>
        <p:spPr bwMode="auto">
          <a:xfrm>
            <a:off x="2809875" y="4440238"/>
            <a:ext cx="684213" cy="66675"/>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 name="Rectangle 48"/>
          <p:cNvSpPr>
            <a:spLocks noChangeArrowheads="1"/>
          </p:cNvSpPr>
          <p:nvPr userDrawn="1"/>
        </p:nvSpPr>
        <p:spPr bwMode="auto">
          <a:xfrm>
            <a:off x="3114675" y="4335463"/>
            <a:ext cx="682625" cy="69850"/>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 name="Rectangle 49"/>
          <p:cNvSpPr>
            <a:spLocks noChangeArrowheads="1"/>
          </p:cNvSpPr>
          <p:nvPr userDrawn="1"/>
        </p:nvSpPr>
        <p:spPr bwMode="auto">
          <a:xfrm>
            <a:off x="3114675" y="4129088"/>
            <a:ext cx="682625" cy="68262"/>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 name="Rectangle 50"/>
          <p:cNvSpPr>
            <a:spLocks noChangeArrowheads="1"/>
          </p:cNvSpPr>
          <p:nvPr userDrawn="1"/>
        </p:nvSpPr>
        <p:spPr bwMode="auto">
          <a:xfrm>
            <a:off x="2678113" y="4232275"/>
            <a:ext cx="682625" cy="69850"/>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 name="Rectangle 51"/>
          <p:cNvSpPr>
            <a:spLocks noChangeArrowheads="1"/>
          </p:cNvSpPr>
          <p:nvPr userDrawn="1"/>
        </p:nvSpPr>
        <p:spPr bwMode="auto">
          <a:xfrm>
            <a:off x="3417888" y="4232275"/>
            <a:ext cx="684212" cy="69850"/>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5" name="Rectangle 52"/>
          <p:cNvSpPr>
            <a:spLocks noChangeArrowheads="1"/>
          </p:cNvSpPr>
          <p:nvPr userDrawn="1"/>
        </p:nvSpPr>
        <p:spPr bwMode="auto">
          <a:xfrm>
            <a:off x="268922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6" name="Rectangle 53"/>
          <p:cNvSpPr>
            <a:spLocks noChangeArrowheads="1"/>
          </p:cNvSpPr>
          <p:nvPr userDrawn="1"/>
        </p:nvSpPr>
        <p:spPr bwMode="auto">
          <a:xfrm>
            <a:off x="2720975"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7" name="Rectangle 54"/>
          <p:cNvSpPr>
            <a:spLocks noChangeArrowheads="1"/>
          </p:cNvSpPr>
          <p:nvPr userDrawn="1"/>
        </p:nvSpPr>
        <p:spPr bwMode="auto">
          <a:xfrm>
            <a:off x="275113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8" name="Rectangle 55"/>
          <p:cNvSpPr>
            <a:spLocks noChangeArrowheads="1"/>
          </p:cNvSpPr>
          <p:nvPr userDrawn="1"/>
        </p:nvSpPr>
        <p:spPr bwMode="auto">
          <a:xfrm>
            <a:off x="2781300"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9" name="Rectangle 56"/>
          <p:cNvSpPr>
            <a:spLocks noChangeArrowheads="1"/>
          </p:cNvSpPr>
          <p:nvPr userDrawn="1"/>
        </p:nvSpPr>
        <p:spPr bwMode="auto">
          <a:xfrm>
            <a:off x="281146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30" name="Rectangle 57"/>
          <p:cNvSpPr>
            <a:spLocks noChangeArrowheads="1"/>
          </p:cNvSpPr>
          <p:nvPr userDrawn="1"/>
        </p:nvSpPr>
        <p:spPr bwMode="auto">
          <a:xfrm>
            <a:off x="284321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31" name="Rectangle 58"/>
          <p:cNvSpPr>
            <a:spLocks noChangeArrowheads="1"/>
          </p:cNvSpPr>
          <p:nvPr userDrawn="1"/>
        </p:nvSpPr>
        <p:spPr bwMode="auto">
          <a:xfrm>
            <a:off x="287337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32" name="Rectangle 59"/>
          <p:cNvSpPr>
            <a:spLocks noChangeArrowheads="1"/>
          </p:cNvSpPr>
          <p:nvPr userDrawn="1"/>
        </p:nvSpPr>
        <p:spPr bwMode="auto">
          <a:xfrm>
            <a:off x="290512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33" name="Rectangle 60"/>
          <p:cNvSpPr>
            <a:spLocks noChangeArrowheads="1"/>
          </p:cNvSpPr>
          <p:nvPr userDrawn="1"/>
        </p:nvSpPr>
        <p:spPr bwMode="auto">
          <a:xfrm>
            <a:off x="293528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34" name="Rectangle 61"/>
          <p:cNvSpPr>
            <a:spLocks noChangeArrowheads="1"/>
          </p:cNvSpPr>
          <p:nvPr userDrawn="1"/>
        </p:nvSpPr>
        <p:spPr bwMode="auto">
          <a:xfrm>
            <a:off x="2965450"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35" name="Rectangle 62"/>
          <p:cNvSpPr>
            <a:spLocks noChangeArrowheads="1"/>
          </p:cNvSpPr>
          <p:nvPr userDrawn="1"/>
        </p:nvSpPr>
        <p:spPr bwMode="auto">
          <a:xfrm>
            <a:off x="2997200"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36" name="Rectangle 63"/>
          <p:cNvSpPr>
            <a:spLocks noChangeArrowheads="1"/>
          </p:cNvSpPr>
          <p:nvPr userDrawn="1"/>
        </p:nvSpPr>
        <p:spPr bwMode="auto">
          <a:xfrm>
            <a:off x="302736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37" name="Rectangle 64"/>
          <p:cNvSpPr>
            <a:spLocks noChangeArrowheads="1"/>
          </p:cNvSpPr>
          <p:nvPr userDrawn="1"/>
        </p:nvSpPr>
        <p:spPr bwMode="auto">
          <a:xfrm>
            <a:off x="305911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38" name="Rectangle 65"/>
          <p:cNvSpPr>
            <a:spLocks noChangeArrowheads="1"/>
          </p:cNvSpPr>
          <p:nvPr userDrawn="1"/>
        </p:nvSpPr>
        <p:spPr bwMode="auto">
          <a:xfrm>
            <a:off x="3087688"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39" name="Rectangle 66"/>
          <p:cNvSpPr>
            <a:spLocks noChangeArrowheads="1"/>
          </p:cNvSpPr>
          <p:nvPr userDrawn="1"/>
        </p:nvSpPr>
        <p:spPr bwMode="auto">
          <a:xfrm>
            <a:off x="3119438"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0" name="Rectangle 67"/>
          <p:cNvSpPr>
            <a:spLocks noChangeArrowheads="1"/>
          </p:cNvSpPr>
          <p:nvPr userDrawn="1"/>
        </p:nvSpPr>
        <p:spPr bwMode="auto">
          <a:xfrm>
            <a:off x="3149600"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1" name="Rectangle 68"/>
          <p:cNvSpPr>
            <a:spLocks noChangeArrowheads="1"/>
          </p:cNvSpPr>
          <p:nvPr userDrawn="1"/>
        </p:nvSpPr>
        <p:spPr bwMode="auto">
          <a:xfrm>
            <a:off x="3181350"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2" name="Rectangle 69"/>
          <p:cNvSpPr>
            <a:spLocks noChangeArrowheads="1"/>
          </p:cNvSpPr>
          <p:nvPr userDrawn="1"/>
        </p:nvSpPr>
        <p:spPr bwMode="auto">
          <a:xfrm>
            <a:off x="3213100"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3" name="Rectangle 70"/>
          <p:cNvSpPr>
            <a:spLocks noChangeArrowheads="1"/>
          </p:cNvSpPr>
          <p:nvPr userDrawn="1"/>
        </p:nvSpPr>
        <p:spPr bwMode="auto">
          <a:xfrm>
            <a:off x="3243263"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4" name="Rectangle 71"/>
          <p:cNvSpPr>
            <a:spLocks noChangeArrowheads="1"/>
          </p:cNvSpPr>
          <p:nvPr userDrawn="1"/>
        </p:nvSpPr>
        <p:spPr bwMode="auto">
          <a:xfrm>
            <a:off x="3273425"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5" name="Rectangle 72"/>
          <p:cNvSpPr>
            <a:spLocks noChangeArrowheads="1"/>
          </p:cNvSpPr>
          <p:nvPr userDrawn="1"/>
        </p:nvSpPr>
        <p:spPr bwMode="auto">
          <a:xfrm>
            <a:off x="3303588"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6" name="Rectangle 73"/>
          <p:cNvSpPr>
            <a:spLocks noChangeArrowheads="1"/>
          </p:cNvSpPr>
          <p:nvPr userDrawn="1"/>
        </p:nvSpPr>
        <p:spPr bwMode="auto">
          <a:xfrm>
            <a:off x="333533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7" name="Rectangle 74"/>
          <p:cNvSpPr>
            <a:spLocks noChangeArrowheads="1"/>
          </p:cNvSpPr>
          <p:nvPr userDrawn="1"/>
        </p:nvSpPr>
        <p:spPr bwMode="auto">
          <a:xfrm>
            <a:off x="3125788"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8" name="Rectangle 75"/>
          <p:cNvSpPr>
            <a:spLocks noChangeArrowheads="1"/>
          </p:cNvSpPr>
          <p:nvPr userDrawn="1"/>
        </p:nvSpPr>
        <p:spPr bwMode="auto">
          <a:xfrm>
            <a:off x="3157538"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49" name="Rectangle 76"/>
          <p:cNvSpPr>
            <a:spLocks noChangeArrowheads="1"/>
          </p:cNvSpPr>
          <p:nvPr userDrawn="1"/>
        </p:nvSpPr>
        <p:spPr bwMode="auto">
          <a:xfrm>
            <a:off x="3187700"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50" name="Rectangle 77"/>
          <p:cNvSpPr>
            <a:spLocks noChangeArrowheads="1"/>
          </p:cNvSpPr>
          <p:nvPr userDrawn="1"/>
        </p:nvSpPr>
        <p:spPr bwMode="auto">
          <a:xfrm>
            <a:off x="3219450"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51" name="Rectangle 78"/>
          <p:cNvSpPr>
            <a:spLocks noChangeArrowheads="1"/>
          </p:cNvSpPr>
          <p:nvPr userDrawn="1"/>
        </p:nvSpPr>
        <p:spPr bwMode="auto">
          <a:xfrm>
            <a:off x="3251200"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52" name="Rectangle 79"/>
          <p:cNvSpPr>
            <a:spLocks noChangeArrowheads="1"/>
          </p:cNvSpPr>
          <p:nvPr userDrawn="1"/>
        </p:nvSpPr>
        <p:spPr bwMode="auto">
          <a:xfrm>
            <a:off x="3281363"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53" name="Rectangle 80"/>
          <p:cNvSpPr>
            <a:spLocks noChangeArrowheads="1"/>
          </p:cNvSpPr>
          <p:nvPr userDrawn="1"/>
        </p:nvSpPr>
        <p:spPr bwMode="auto">
          <a:xfrm>
            <a:off x="3311525"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54" name="Rectangle 81"/>
          <p:cNvSpPr>
            <a:spLocks noChangeArrowheads="1"/>
          </p:cNvSpPr>
          <p:nvPr userDrawn="1"/>
        </p:nvSpPr>
        <p:spPr bwMode="auto">
          <a:xfrm>
            <a:off x="3341688"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55" name="Rectangle 82"/>
          <p:cNvSpPr>
            <a:spLocks noChangeArrowheads="1"/>
          </p:cNvSpPr>
          <p:nvPr userDrawn="1"/>
        </p:nvSpPr>
        <p:spPr bwMode="auto">
          <a:xfrm>
            <a:off x="3373438"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56" name="Rectangle 83"/>
          <p:cNvSpPr>
            <a:spLocks noChangeArrowheads="1"/>
          </p:cNvSpPr>
          <p:nvPr userDrawn="1"/>
        </p:nvSpPr>
        <p:spPr bwMode="auto">
          <a:xfrm>
            <a:off x="3403600"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57" name="Rectangle 84"/>
          <p:cNvSpPr>
            <a:spLocks noChangeArrowheads="1"/>
          </p:cNvSpPr>
          <p:nvPr userDrawn="1"/>
        </p:nvSpPr>
        <p:spPr bwMode="auto">
          <a:xfrm>
            <a:off x="3435350" y="4144963"/>
            <a:ext cx="11113"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58" name="Rectangle 85"/>
          <p:cNvSpPr>
            <a:spLocks noChangeArrowheads="1"/>
          </p:cNvSpPr>
          <p:nvPr userDrawn="1"/>
        </p:nvSpPr>
        <p:spPr bwMode="auto">
          <a:xfrm>
            <a:off x="3463925"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59" name="Rectangle 86"/>
          <p:cNvSpPr>
            <a:spLocks noChangeArrowheads="1"/>
          </p:cNvSpPr>
          <p:nvPr userDrawn="1"/>
        </p:nvSpPr>
        <p:spPr bwMode="auto">
          <a:xfrm>
            <a:off x="3495675"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60" name="Rectangle 87"/>
          <p:cNvSpPr>
            <a:spLocks noChangeArrowheads="1"/>
          </p:cNvSpPr>
          <p:nvPr userDrawn="1"/>
        </p:nvSpPr>
        <p:spPr bwMode="auto">
          <a:xfrm>
            <a:off x="3525838"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61" name="Rectangle 88"/>
          <p:cNvSpPr>
            <a:spLocks noChangeArrowheads="1"/>
          </p:cNvSpPr>
          <p:nvPr userDrawn="1"/>
        </p:nvSpPr>
        <p:spPr bwMode="auto">
          <a:xfrm>
            <a:off x="3557588"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62" name="Rectangle 89"/>
          <p:cNvSpPr>
            <a:spLocks noChangeArrowheads="1"/>
          </p:cNvSpPr>
          <p:nvPr userDrawn="1"/>
        </p:nvSpPr>
        <p:spPr bwMode="auto">
          <a:xfrm>
            <a:off x="3589338"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63" name="Rectangle 90"/>
          <p:cNvSpPr>
            <a:spLocks noChangeArrowheads="1"/>
          </p:cNvSpPr>
          <p:nvPr userDrawn="1"/>
        </p:nvSpPr>
        <p:spPr bwMode="auto">
          <a:xfrm>
            <a:off x="3617913"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64" name="Rectangle 91"/>
          <p:cNvSpPr>
            <a:spLocks noChangeArrowheads="1"/>
          </p:cNvSpPr>
          <p:nvPr userDrawn="1"/>
        </p:nvSpPr>
        <p:spPr bwMode="auto">
          <a:xfrm>
            <a:off x="3649663"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65" name="Rectangle 92"/>
          <p:cNvSpPr>
            <a:spLocks noChangeArrowheads="1"/>
          </p:cNvSpPr>
          <p:nvPr userDrawn="1"/>
        </p:nvSpPr>
        <p:spPr bwMode="auto">
          <a:xfrm>
            <a:off x="3679825"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66" name="Rectangle 93"/>
          <p:cNvSpPr>
            <a:spLocks noChangeArrowheads="1"/>
          </p:cNvSpPr>
          <p:nvPr userDrawn="1"/>
        </p:nvSpPr>
        <p:spPr bwMode="auto">
          <a:xfrm>
            <a:off x="3711575" y="4144963"/>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67" name="Rectangle 94"/>
          <p:cNvSpPr>
            <a:spLocks noChangeArrowheads="1"/>
          </p:cNvSpPr>
          <p:nvPr userDrawn="1"/>
        </p:nvSpPr>
        <p:spPr bwMode="auto">
          <a:xfrm>
            <a:off x="3741738" y="4144963"/>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68" name="Rectangle 95"/>
          <p:cNvSpPr>
            <a:spLocks noChangeArrowheads="1"/>
          </p:cNvSpPr>
          <p:nvPr userDrawn="1"/>
        </p:nvSpPr>
        <p:spPr bwMode="auto">
          <a:xfrm>
            <a:off x="3773488" y="4144963"/>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69" name="Rectangle 96"/>
          <p:cNvSpPr>
            <a:spLocks noChangeArrowheads="1"/>
          </p:cNvSpPr>
          <p:nvPr userDrawn="1"/>
        </p:nvSpPr>
        <p:spPr bwMode="auto">
          <a:xfrm>
            <a:off x="343058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70" name="Rectangle 97"/>
          <p:cNvSpPr>
            <a:spLocks noChangeArrowheads="1"/>
          </p:cNvSpPr>
          <p:nvPr userDrawn="1"/>
        </p:nvSpPr>
        <p:spPr bwMode="auto">
          <a:xfrm>
            <a:off x="345916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71" name="Rectangle 98"/>
          <p:cNvSpPr>
            <a:spLocks noChangeArrowheads="1"/>
          </p:cNvSpPr>
          <p:nvPr userDrawn="1"/>
        </p:nvSpPr>
        <p:spPr bwMode="auto">
          <a:xfrm>
            <a:off x="3490913"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72" name="Rectangle 99"/>
          <p:cNvSpPr>
            <a:spLocks noChangeArrowheads="1"/>
          </p:cNvSpPr>
          <p:nvPr userDrawn="1"/>
        </p:nvSpPr>
        <p:spPr bwMode="auto">
          <a:xfrm>
            <a:off x="352107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73" name="Rectangle 100"/>
          <p:cNvSpPr>
            <a:spLocks noChangeArrowheads="1"/>
          </p:cNvSpPr>
          <p:nvPr userDrawn="1"/>
        </p:nvSpPr>
        <p:spPr bwMode="auto">
          <a:xfrm>
            <a:off x="3552825"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74" name="Rectangle 101"/>
          <p:cNvSpPr>
            <a:spLocks noChangeArrowheads="1"/>
          </p:cNvSpPr>
          <p:nvPr userDrawn="1"/>
        </p:nvSpPr>
        <p:spPr bwMode="auto">
          <a:xfrm>
            <a:off x="3582988"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75" name="Rectangle 102"/>
          <p:cNvSpPr>
            <a:spLocks noChangeArrowheads="1"/>
          </p:cNvSpPr>
          <p:nvPr userDrawn="1"/>
        </p:nvSpPr>
        <p:spPr bwMode="auto">
          <a:xfrm>
            <a:off x="361473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76" name="Rectangle 103"/>
          <p:cNvSpPr>
            <a:spLocks noChangeArrowheads="1"/>
          </p:cNvSpPr>
          <p:nvPr userDrawn="1"/>
        </p:nvSpPr>
        <p:spPr bwMode="auto">
          <a:xfrm>
            <a:off x="364331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77" name="Rectangle 104"/>
          <p:cNvSpPr>
            <a:spLocks noChangeArrowheads="1"/>
          </p:cNvSpPr>
          <p:nvPr userDrawn="1"/>
        </p:nvSpPr>
        <p:spPr bwMode="auto">
          <a:xfrm>
            <a:off x="367506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78" name="Rectangle 105"/>
          <p:cNvSpPr>
            <a:spLocks noChangeArrowheads="1"/>
          </p:cNvSpPr>
          <p:nvPr userDrawn="1"/>
        </p:nvSpPr>
        <p:spPr bwMode="auto">
          <a:xfrm>
            <a:off x="3706813"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79" name="Rectangle 106"/>
          <p:cNvSpPr>
            <a:spLocks noChangeArrowheads="1"/>
          </p:cNvSpPr>
          <p:nvPr userDrawn="1"/>
        </p:nvSpPr>
        <p:spPr bwMode="auto">
          <a:xfrm>
            <a:off x="373697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80" name="Rectangle 107"/>
          <p:cNvSpPr>
            <a:spLocks noChangeArrowheads="1"/>
          </p:cNvSpPr>
          <p:nvPr userDrawn="1"/>
        </p:nvSpPr>
        <p:spPr bwMode="auto">
          <a:xfrm>
            <a:off x="3768725"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81" name="Rectangle 108"/>
          <p:cNvSpPr>
            <a:spLocks noChangeArrowheads="1"/>
          </p:cNvSpPr>
          <p:nvPr userDrawn="1"/>
        </p:nvSpPr>
        <p:spPr bwMode="auto">
          <a:xfrm>
            <a:off x="3797300"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82" name="Rectangle 109"/>
          <p:cNvSpPr>
            <a:spLocks noChangeArrowheads="1"/>
          </p:cNvSpPr>
          <p:nvPr userDrawn="1"/>
        </p:nvSpPr>
        <p:spPr bwMode="auto">
          <a:xfrm>
            <a:off x="3829050"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83" name="Rectangle 110"/>
          <p:cNvSpPr>
            <a:spLocks noChangeArrowheads="1"/>
          </p:cNvSpPr>
          <p:nvPr userDrawn="1"/>
        </p:nvSpPr>
        <p:spPr bwMode="auto">
          <a:xfrm>
            <a:off x="385921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84" name="Rectangle 111"/>
          <p:cNvSpPr>
            <a:spLocks noChangeArrowheads="1"/>
          </p:cNvSpPr>
          <p:nvPr userDrawn="1"/>
        </p:nvSpPr>
        <p:spPr bwMode="auto">
          <a:xfrm>
            <a:off x="389096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85" name="Rectangle 112"/>
          <p:cNvSpPr>
            <a:spLocks noChangeArrowheads="1"/>
          </p:cNvSpPr>
          <p:nvPr userDrawn="1"/>
        </p:nvSpPr>
        <p:spPr bwMode="auto">
          <a:xfrm>
            <a:off x="3921125"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86" name="Rectangle 113"/>
          <p:cNvSpPr>
            <a:spLocks noChangeArrowheads="1"/>
          </p:cNvSpPr>
          <p:nvPr userDrawn="1"/>
        </p:nvSpPr>
        <p:spPr bwMode="auto">
          <a:xfrm>
            <a:off x="3951288"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87" name="Rectangle 114"/>
          <p:cNvSpPr>
            <a:spLocks noChangeArrowheads="1"/>
          </p:cNvSpPr>
          <p:nvPr userDrawn="1"/>
        </p:nvSpPr>
        <p:spPr bwMode="auto">
          <a:xfrm>
            <a:off x="3983038"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88" name="Rectangle 115"/>
          <p:cNvSpPr>
            <a:spLocks noChangeArrowheads="1"/>
          </p:cNvSpPr>
          <p:nvPr userDrawn="1"/>
        </p:nvSpPr>
        <p:spPr bwMode="auto">
          <a:xfrm>
            <a:off x="4013200" y="4248150"/>
            <a:ext cx="14288"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89" name="Rectangle 116"/>
          <p:cNvSpPr>
            <a:spLocks noChangeArrowheads="1"/>
          </p:cNvSpPr>
          <p:nvPr userDrawn="1"/>
        </p:nvSpPr>
        <p:spPr bwMode="auto">
          <a:xfrm>
            <a:off x="4044950" y="4248150"/>
            <a:ext cx="12700"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90" name="Rectangle 117"/>
          <p:cNvSpPr>
            <a:spLocks noChangeArrowheads="1"/>
          </p:cNvSpPr>
          <p:nvPr userDrawn="1"/>
        </p:nvSpPr>
        <p:spPr bwMode="auto">
          <a:xfrm>
            <a:off x="4075113" y="4248150"/>
            <a:ext cx="14287" cy="38100"/>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91" name="Rectangle 118"/>
          <p:cNvSpPr>
            <a:spLocks noChangeArrowheads="1"/>
          </p:cNvSpPr>
          <p:nvPr userDrawn="1"/>
        </p:nvSpPr>
        <p:spPr bwMode="auto">
          <a:xfrm>
            <a:off x="31257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92" name="Rectangle 119"/>
          <p:cNvSpPr>
            <a:spLocks noChangeArrowheads="1"/>
          </p:cNvSpPr>
          <p:nvPr userDrawn="1"/>
        </p:nvSpPr>
        <p:spPr bwMode="auto">
          <a:xfrm>
            <a:off x="3157538"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93" name="Rectangle 120"/>
          <p:cNvSpPr>
            <a:spLocks noChangeArrowheads="1"/>
          </p:cNvSpPr>
          <p:nvPr userDrawn="1"/>
        </p:nvSpPr>
        <p:spPr bwMode="auto">
          <a:xfrm>
            <a:off x="3187700"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94" name="Rectangle 121"/>
          <p:cNvSpPr>
            <a:spLocks noChangeArrowheads="1"/>
          </p:cNvSpPr>
          <p:nvPr userDrawn="1"/>
        </p:nvSpPr>
        <p:spPr bwMode="auto">
          <a:xfrm>
            <a:off x="3219450"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95" name="Rectangle 122"/>
          <p:cNvSpPr>
            <a:spLocks noChangeArrowheads="1"/>
          </p:cNvSpPr>
          <p:nvPr userDrawn="1"/>
        </p:nvSpPr>
        <p:spPr bwMode="auto">
          <a:xfrm>
            <a:off x="3251200"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96" name="Rectangle 123"/>
          <p:cNvSpPr>
            <a:spLocks noChangeArrowheads="1"/>
          </p:cNvSpPr>
          <p:nvPr userDrawn="1"/>
        </p:nvSpPr>
        <p:spPr bwMode="auto">
          <a:xfrm>
            <a:off x="3281363"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97" name="Rectangle 124"/>
          <p:cNvSpPr>
            <a:spLocks noChangeArrowheads="1"/>
          </p:cNvSpPr>
          <p:nvPr userDrawn="1"/>
        </p:nvSpPr>
        <p:spPr bwMode="auto">
          <a:xfrm>
            <a:off x="3311525"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98" name="Rectangle 125"/>
          <p:cNvSpPr>
            <a:spLocks noChangeArrowheads="1"/>
          </p:cNvSpPr>
          <p:nvPr userDrawn="1"/>
        </p:nvSpPr>
        <p:spPr bwMode="auto">
          <a:xfrm>
            <a:off x="33416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99" name="Rectangle 126"/>
          <p:cNvSpPr>
            <a:spLocks noChangeArrowheads="1"/>
          </p:cNvSpPr>
          <p:nvPr userDrawn="1"/>
        </p:nvSpPr>
        <p:spPr bwMode="auto">
          <a:xfrm>
            <a:off x="3373438"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00" name="Rectangle 127"/>
          <p:cNvSpPr>
            <a:spLocks noChangeArrowheads="1"/>
          </p:cNvSpPr>
          <p:nvPr userDrawn="1"/>
        </p:nvSpPr>
        <p:spPr bwMode="auto">
          <a:xfrm>
            <a:off x="3403600"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01" name="Rectangle 128"/>
          <p:cNvSpPr>
            <a:spLocks noChangeArrowheads="1"/>
          </p:cNvSpPr>
          <p:nvPr userDrawn="1"/>
        </p:nvSpPr>
        <p:spPr bwMode="auto">
          <a:xfrm>
            <a:off x="3435350" y="4349750"/>
            <a:ext cx="11113"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02" name="Rectangle 129"/>
          <p:cNvSpPr>
            <a:spLocks noChangeArrowheads="1"/>
          </p:cNvSpPr>
          <p:nvPr userDrawn="1"/>
        </p:nvSpPr>
        <p:spPr bwMode="auto">
          <a:xfrm>
            <a:off x="346392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03" name="Rectangle 130"/>
          <p:cNvSpPr>
            <a:spLocks noChangeArrowheads="1"/>
          </p:cNvSpPr>
          <p:nvPr userDrawn="1"/>
        </p:nvSpPr>
        <p:spPr bwMode="auto">
          <a:xfrm>
            <a:off x="349567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04" name="Rectangle 131"/>
          <p:cNvSpPr>
            <a:spLocks noChangeArrowheads="1"/>
          </p:cNvSpPr>
          <p:nvPr userDrawn="1"/>
        </p:nvSpPr>
        <p:spPr bwMode="auto">
          <a:xfrm>
            <a:off x="352583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05" name="Rectangle 132"/>
          <p:cNvSpPr>
            <a:spLocks noChangeArrowheads="1"/>
          </p:cNvSpPr>
          <p:nvPr userDrawn="1"/>
        </p:nvSpPr>
        <p:spPr bwMode="auto">
          <a:xfrm>
            <a:off x="35575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06" name="Rectangle 133"/>
          <p:cNvSpPr>
            <a:spLocks noChangeArrowheads="1"/>
          </p:cNvSpPr>
          <p:nvPr userDrawn="1"/>
        </p:nvSpPr>
        <p:spPr bwMode="auto">
          <a:xfrm>
            <a:off x="3589338"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07" name="Rectangle 134"/>
          <p:cNvSpPr>
            <a:spLocks noChangeArrowheads="1"/>
          </p:cNvSpPr>
          <p:nvPr userDrawn="1"/>
        </p:nvSpPr>
        <p:spPr bwMode="auto">
          <a:xfrm>
            <a:off x="3617913"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08" name="Rectangle 135"/>
          <p:cNvSpPr>
            <a:spLocks noChangeArrowheads="1"/>
          </p:cNvSpPr>
          <p:nvPr userDrawn="1"/>
        </p:nvSpPr>
        <p:spPr bwMode="auto">
          <a:xfrm>
            <a:off x="3649663"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09" name="Rectangle 136"/>
          <p:cNvSpPr>
            <a:spLocks noChangeArrowheads="1"/>
          </p:cNvSpPr>
          <p:nvPr userDrawn="1"/>
        </p:nvSpPr>
        <p:spPr bwMode="auto">
          <a:xfrm>
            <a:off x="367982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10" name="Rectangle 137"/>
          <p:cNvSpPr>
            <a:spLocks noChangeArrowheads="1"/>
          </p:cNvSpPr>
          <p:nvPr userDrawn="1"/>
        </p:nvSpPr>
        <p:spPr bwMode="auto">
          <a:xfrm>
            <a:off x="371157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11" name="Rectangle 138"/>
          <p:cNvSpPr>
            <a:spLocks noChangeArrowheads="1"/>
          </p:cNvSpPr>
          <p:nvPr userDrawn="1"/>
        </p:nvSpPr>
        <p:spPr bwMode="auto">
          <a:xfrm>
            <a:off x="374173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12" name="Rectangle 139"/>
          <p:cNvSpPr>
            <a:spLocks noChangeArrowheads="1"/>
          </p:cNvSpPr>
          <p:nvPr userDrawn="1"/>
        </p:nvSpPr>
        <p:spPr bwMode="auto">
          <a:xfrm>
            <a:off x="3773488"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13" name="Rectangle 140"/>
          <p:cNvSpPr>
            <a:spLocks noChangeArrowheads="1"/>
          </p:cNvSpPr>
          <p:nvPr userDrawn="1"/>
        </p:nvSpPr>
        <p:spPr bwMode="auto">
          <a:xfrm>
            <a:off x="3835400" y="4335463"/>
            <a:ext cx="684213" cy="69850"/>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14" name="Rectangle 141"/>
          <p:cNvSpPr>
            <a:spLocks noChangeArrowheads="1"/>
          </p:cNvSpPr>
          <p:nvPr userDrawn="1"/>
        </p:nvSpPr>
        <p:spPr bwMode="auto">
          <a:xfrm>
            <a:off x="3848100"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15" name="Rectangle 142"/>
          <p:cNvSpPr>
            <a:spLocks noChangeArrowheads="1"/>
          </p:cNvSpPr>
          <p:nvPr userDrawn="1"/>
        </p:nvSpPr>
        <p:spPr bwMode="auto">
          <a:xfrm>
            <a:off x="3878263"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16" name="Rectangle 143"/>
          <p:cNvSpPr>
            <a:spLocks noChangeArrowheads="1"/>
          </p:cNvSpPr>
          <p:nvPr userDrawn="1"/>
        </p:nvSpPr>
        <p:spPr bwMode="auto">
          <a:xfrm>
            <a:off x="3908425"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17" name="Rectangle 144"/>
          <p:cNvSpPr>
            <a:spLocks noChangeArrowheads="1"/>
          </p:cNvSpPr>
          <p:nvPr userDrawn="1"/>
        </p:nvSpPr>
        <p:spPr bwMode="auto">
          <a:xfrm>
            <a:off x="39385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18" name="Rectangle 145"/>
          <p:cNvSpPr>
            <a:spLocks noChangeArrowheads="1"/>
          </p:cNvSpPr>
          <p:nvPr userDrawn="1"/>
        </p:nvSpPr>
        <p:spPr bwMode="auto">
          <a:xfrm>
            <a:off x="397033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19" name="Rectangle 146"/>
          <p:cNvSpPr>
            <a:spLocks noChangeArrowheads="1"/>
          </p:cNvSpPr>
          <p:nvPr userDrawn="1"/>
        </p:nvSpPr>
        <p:spPr bwMode="auto">
          <a:xfrm>
            <a:off x="4002088"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20" name="Rectangle 147"/>
          <p:cNvSpPr>
            <a:spLocks noChangeArrowheads="1"/>
          </p:cNvSpPr>
          <p:nvPr userDrawn="1"/>
        </p:nvSpPr>
        <p:spPr bwMode="auto">
          <a:xfrm>
            <a:off x="4032250"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21" name="Rectangle 148"/>
          <p:cNvSpPr>
            <a:spLocks noChangeArrowheads="1"/>
          </p:cNvSpPr>
          <p:nvPr userDrawn="1"/>
        </p:nvSpPr>
        <p:spPr bwMode="auto">
          <a:xfrm>
            <a:off x="4064000" y="4349750"/>
            <a:ext cx="11113"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22" name="Rectangle 149"/>
          <p:cNvSpPr>
            <a:spLocks noChangeArrowheads="1"/>
          </p:cNvSpPr>
          <p:nvPr userDrawn="1"/>
        </p:nvSpPr>
        <p:spPr bwMode="auto">
          <a:xfrm>
            <a:off x="409257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23" name="Rectangle 150"/>
          <p:cNvSpPr>
            <a:spLocks noChangeArrowheads="1"/>
          </p:cNvSpPr>
          <p:nvPr userDrawn="1"/>
        </p:nvSpPr>
        <p:spPr bwMode="auto">
          <a:xfrm>
            <a:off x="4124325"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24" name="Rectangle 151"/>
          <p:cNvSpPr>
            <a:spLocks noChangeArrowheads="1"/>
          </p:cNvSpPr>
          <p:nvPr userDrawn="1"/>
        </p:nvSpPr>
        <p:spPr bwMode="auto">
          <a:xfrm>
            <a:off x="41544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25" name="Rectangle 152"/>
          <p:cNvSpPr>
            <a:spLocks noChangeArrowheads="1"/>
          </p:cNvSpPr>
          <p:nvPr userDrawn="1"/>
        </p:nvSpPr>
        <p:spPr bwMode="auto">
          <a:xfrm>
            <a:off x="418623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26" name="Rectangle 153"/>
          <p:cNvSpPr>
            <a:spLocks noChangeArrowheads="1"/>
          </p:cNvSpPr>
          <p:nvPr userDrawn="1"/>
        </p:nvSpPr>
        <p:spPr bwMode="auto">
          <a:xfrm>
            <a:off x="4216400"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27" name="Rectangle 154"/>
          <p:cNvSpPr>
            <a:spLocks noChangeArrowheads="1"/>
          </p:cNvSpPr>
          <p:nvPr userDrawn="1"/>
        </p:nvSpPr>
        <p:spPr bwMode="auto">
          <a:xfrm>
            <a:off x="4246563"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28" name="Rectangle 155"/>
          <p:cNvSpPr>
            <a:spLocks noChangeArrowheads="1"/>
          </p:cNvSpPr>
          <p:nvPr userDrawn="1"/>
        </p:nvSpPr>
        <p:spPr bwMode="auto">
          <a:xfrm>
            <a:off x="427672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29" name="Rectangle 156"/>
          <p:cNvSpPr>
            <a:spLocks noChangeArrowheads="1"/>
          </p:cNvSpPr>
          <p:nvPr userDrawn="1"/>
        </p:nvSpPr>
        <p:spPr bwMode="auto">
          <a:xfrm>
            <a:off x="430847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0" name="Rectangle 157"/>
          <p:cNvSpPr>
            <a:spLocks noChangeArrowheads="1"/>
          </p:cNvSpPr>
          <p:nvPr userDrawn="1"/>
        </p:nvSpPr>
        <p:spPr bwMode="auto">
          <a:xfrm>
            <a:off x="4340225"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1" name="Rectangle 158"/>
          <p:cNvSpPr>
            <a:spLocks noChangeArrowheads="1"/>
          </p:cNvSpPr>
          <p:nvPr userDrawn="1"/>
        </p:nvSpPr>
        <p:spPr bwMode="auto">
          <a:xfrm>
            <a:off x="4370388"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2" name="Rectangle 159"/>
          <p:cNvSpPr>
            <a:spLocks noChangeArrowheads="1"/>
          </p:cNvSpPr>
          <p:nvPr userDrawn="1"/>
        </p:nvSpPr>
        <p:spPr bwMode="auto">
          <a:xfrm>
            <a:off x="4400550" y="434975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3" name="Rectangle 160"/>
          <p:cNvSpPr>
            <a:spLocks noChangeArrowheads="1"/>
          </p:cNvSpPr>
          <p:nvPr userDrawn="1"/>
        </p:nvSpPr>
        <p:spPr bwMode="auto">
          <a:xfrm>
            <a:off x="4430713"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4" name="Rectangle 161"/>
          <p:cNvSpPr>
            <a:spLocks noChangeArrowheads="1"/>
          </p:cNvSpPr>
          <p:nvPr userDrawn="1"/>
        </p:nvSpPr>
        <p:spPr bwMode="auto">
          <a:xfrm>
            <a:off x="4462463" y="434975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5" name="Rectangle 162"/>
          <p:cNvSpPr>
            <a:spLocks noChangeArrowheads="1"/>
          </p:cNvSpPr>
          <p:nvPr userDrawn="1"/>
        </p:nvSpPr>
        <p:spPr bwMode="auto">
          <a:xfrm>
            <a:off x="4492625" y="434975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6" name="Rectangle 163"/>
          <p:cNvSpPr>
            <a:spLocks noChangeArrowheads="1"/>
          </p:cNvSpPr>
          <p:nvPr userDrawn="1"/>
        </p:nvSpPr>
        <p:spPr bwMode="auto">
          <a:xfrm>
            <a:off x="35639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7" name="Rectangle 164"/>
          <p:cNvSpPr>
            <a:spLocks noChangeArrowheads="1"/>
          </p:cNvSpPr>
          <p:nvPr userDrawn="1"/>
        </p:nvSpPr>
        <p:spPr bwMode="auto">
          <a:xfrm>
            <a:off x="359568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8" name="Rectangle 165"/>
          <p:cNvSpPr>
            <a:spLocks noChangeArrowheads="1"/>
          </p:cNvSpPr>
          <p:nvPr userDrawn="1"/>
        </p:nvSpPr>
        <p:spPr bwMode="auto">
          <a:xfrm>
            <a:off x="3627438"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39" name="Rectangle 166"/>
          <p:cNvSpPr>
            <a:spLocks noChangeArrowheads="1"/>
          </p:cNvSpPr>
          <p:nvPr userDrawn="1"/>
        </p:nvSpPr>
        <p:spPr bwMode="auto">
          <a:xfrm>
            <a:off x="365601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0" name="Rectangle 167"/>
          <p:cNvSpPr>
            <a:spLocks noChangeArrowheads="1"/>
          </p:cNvSpPr>
          <p:nvPr userDrawn="1"/>
        </p:nvSpPr>
        <p:spPr bwMode="auto">
          <a:xfrm>
            <a:off x="3687763"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1" name="Rectangle 168"/>
          <p:cNvSpPr>
            <a:spLocks noChangeArrowheads="1"/>
          </p:cNvSpPr>
          <p:nvPr userDrawn="1"/>
        </p:nvSpPr>
        <p:spPr bwMode="auto">
          <a:xfrm>
            <a:off x="3717925"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2" name="Rectangle 169"/>
          <p:cNvSpPr>
            <a:spLocks noChangeArrowheads="1"/>
          </p:cNvSpPr>
          <p:nvPr userDrawn="1"/>
        </p:nvSpPr>
        <p:spPr bwMode="auto">
          <a:xfrm>
            <a:off x="3749675"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3" name="Rectangle 170"/>
          <p:cNvSpPr>
            <a:spLocks noChangeArrowheads="1"/>
          </p:cNvSpPr>
          <p:nvPr userDrawn="1"/>
        </p:nvSpPr>
        <p:spPr bwMode="auto">
          <a:xfrm>
            <a:off x="37798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4" name="Rectangle 171"/>
          <p:cNvSpPr>
            <a:spLocks noChangeArrowheads="1"/>
          </p:cNvSpPr>
          <p:nvPr userDrawn="1"/>
        </p:nvSpPr>
        <p:spPr bwMode="auto">
          <a:xfrm>
            <a:off x="381000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5" name="Rectangle 172"/>
          <p:cNvSpPr>
            <a:spLocks noChangeArrowheads="1"/>
          </p:cNvSpPr>
          <p:nvPr userDrawn="1"/>
        </p:nvSpPr>
        <p:spPr bwMode="auto">
          <a:xfrm>
            <a:off x="384016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6" name="Rectangle 173"/>
          <p:cNvSpPr>
            <a:spLocks noChangeArrowheads="1"/>
          </p:cNvSpPr>
          <p:nvPr userDrawn="1"/>
        </p:nvSpPr>
        <p:spPr bwMode="auto">
          <a:xfrm>
            <a:off x="387191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7" name="Rectangle 174"/>
          <p:cNvSpPr>
            <a:spLocks noChangeArrowheads="1"/>
          </p:cNvSpPr>
          <p:nvPr userDrawn="1"/>
        </p:nvSpPr>
        <p:spPr bwMode="auto">
          <a:xfrm>
            <a:off x="3903663"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8" name="Rectangle 175"/>
          <p:cNvSpPr>
            <a:spLocks noChangeArrowheads="1"/>
          </p:cNvSpPr>
          <p:nvPr userDrawn="1"/>
        </p:nvSpPr>
        <p:spPr bwMode="auto">
          <a:xfrm>
            <a:off x="3933825"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49" name="Rectangle 176"/>
          <p:cNvSpPr>
            <a:spLocks noChangeArrowheads="1"/>
          </p:cNvSpPr>
          <p:nvPr userDrawn="1"/>
        </p:nvSpPr>
        <p:spPr bwMode="auto">
          <a:xfrm>
            <a:off x="3965575" y="4452938"/>
            <a:ext cx="11113"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0" name="Rectangle 177"/>
          <p:cNvSpPr>
            <a:spLocks noChangeArrowheads="1"/>
          </p:cNvSpPr>
          <p:nvPr userDrawn="1"/>
        </p:nvSpPr>
        <p:spPr bwMode="auto">
          <a:xfrm>
            <a:off x="399415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1" name="Rectangle 178"/>
          <p:cNvSpPr>
            <a:spLocks noChangeArrowheads="1"/>
          </p:cNvSpPr>
          <p:nvPr userDrawn="1"/>
        </p:nvSpPr>
        <p:spPr bwMode="auto">
          <a:xfrm>
            <a:off x="4025900"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2" name="Rectangle 179"/>
          <p:cNvSpPr>
            <a:spLocks noChangeArrowheads="1"/>
          </p:cNvSpPr>
          <p:nvPr userDrawn="1"/>
        </p:nvSpPr>
        <p:spPr bwMode="auto">
          <a:xfrm>
            <a:off x="405606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3" name="Rectangle 180"/>
          <p:cNvSpPr>
            <a:spLocks noChangeArrowheads="1"/>
          </p:cNvSpPr>
          <p:nvPr userDrawn="1"/>
        </p:nvSpPr>
        <p:spPr bwMode="auto">
          <a:xfrm>
            <a:off x="408781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4" name="Rectangle 181"/>
          <p:cNvSpPr>
            <a:spLocks noChangeArrowheads="1"/>
          </p:cNvSpPr>
          <p:nvPr userDrawn="1"/>
        </p:nvSpPr>
        <p:spPr bwMode="auto">
          <a:xfrm>
            <a:off x="4117975"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5" name="Rectangle 182"/>
          <p:cNvSpPr>
            <a:spLocks noChangeArrowheads="1"/>
          </p:cNvSpPr>
          <p:nvPr userDrawn="1"/>
        </p:nvSpPr>
        <p:spPr bwMode="auto">
          <a:xfrm>
            <a:off x="41481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6" name="Rectangle 183"/>
          <p:cNvSpPr>
            <a:spLocks noChangeArrowheads="1"/>
          </p:cNvSpPr>
          <p:nvPr userDrawn="1"/>
        </p:nvSpPr>
        <p:spPr bwMode="auto">
          <a:xfrm>
            <a:off x="4179888"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7" name="Rectangle 184"/>
          <p:cNvSpPr>
            <a:spLocks noChangeArrowheads="1"/>
          </p:cNvSpPr>
          <p:nvPr userDrawn="1"/>
        </p:nvSpPr>
        <p:spPr bwMode="auto">
          <a:xfrm>
            <a:off x="421005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8" name="Rectangle 185"/>
          <p:cNvSpPr>
            <a:spLocks noChangeArrowheads="1"/>
          </p:cNvSpPr>
          <p:nvPr userDrawn="1"/>
        </p:nvSpPr>
        <p:spPr bwMode="auto">
          <a:xfrm>
            <a:off x="3259138"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59" name="Rectangle 186"/>
          <p:cNvSpPr>
            <a:spLocks noChangeArrowheads="1"/>
          </p:cNvSpPr>
          <p:nvPr userDrawn="1"/>
        </p:nvSpPr>
        <p:spPr bwMode="auto">
          <a:xfrm>
            <a:off x="3290888"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60" name="Rectangle 187"/>
          <p:cNvSpPr>
            <a:spLocks noChangeArrowheads="1"/>
          </p:cNvSpPr>
          <p:nvPr userDrawn="1"/>
        </p:nvSpPr>
        <p:spPr bwMode="auto">
          <a:xfrm>
            <a:off x="3321050"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61" name="Rectangle 188"/>
          <p:cNvSpPr>
            <a:spLocks noChangeArrowheads="1"/>
          </p:cNvSpPr>
          <p:nvPr userDrawn="1"/>
        </p:nvSpPr>
        <p:spPr bwMode="auto">
          <a:xfrm>
            <a:off x="3352800"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62" name="Rectangle 189"/>
          <p:cNvSpPr>
            <a:spLocks noChangeArrowheads="1"/>
          </p:cNvSpPr>
          <p:nvPr userDrawn="1"/>
        </p:nvSpPr>
        <p:spPr bwMode="auto">
          <a:xfrm>
            <a:off x="3382963"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63" name="Rectangle 190"/>
          <p:cNvSpPr>
            <a:spLocks noChangeArrowheads="1"/>
          </p:cNvSpPr>
          <p:nvPr userDrawn="1"/>
        </p:nvSpPr>
        <p:spPr bwMode="auto">
          <a:xfrm>
            <a:off x="3413125"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64" name="Rectangle 191"/>
          <p:cNvSpPr>
            <a:spLocks noChangeArrowheads="1"/>
          </p:cNvSpPr>
          <p:nvPr userDrawn="1"/>
        </p:nvSpPr>
        <p:spPr bwMode="auto">
          <a:xfrm>
            <a:off x="3443288"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65" name="Rectangle 192"/>
          <p:cNvSpPr>
            <a:spLocks noChangeArrowheads="1"/>
          </p:cNvSpPr>
          <p:nvPr userDrawn="1"/>
        </p:nvSpPr>
        <p:spPr bwMode="auto">
          <a:xfrm>
            <a:off x="3475038"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66" name="Rectangle 193"/>
          <p:cNvSpPr>
            <a:spLocks noChangeArrowheads="1"/>
          </p:cNvSpPr>
          <p:nvPr userDrawn="1"/>
        </p:nvSpPr>
        <p:spPr bwMode="auto">
          <a:xfrm>
            <a:off x="3505200"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67" name="Rectangle 194"/>
          <p:cNvSpPr>
            <a:spLocks noChangeArrowheads="1"/>
          </p:cNvSpPr>
          <p:nvPr userDrawn="1"/>
        </p:nvSpPr>
        <p:spPr bwMode="auto">
          <a:xfrm>
            <a:off x="3536950"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68" name="Rectangle 195"/>
          <p:cNvSpPr>
            <a:spLocks noChangeArrowheads="1"/>
          </p:cNvSpPr>
          <p:nvPr userDrawn="1"/>
        </p:nvSpPr>
        <p:spPr bwMode="auto">
          <a:xfrm>
            <a:off x="3565525"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69" name="Rectangle 196"/>
          <p:cNvSpPr>
            <a:spLocks noChangeArrowheads="1"/>
          </p:cNvSpPr>
          <p:nvPr userDrawn="1"/>
        </p:nvSpPr>
        <p:spPr bwMode="auto">
          <a:xfrm>
            <a:off x="3597275"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70" name="Rectangle 197"/>
          <p:cNvSpPr>
            <a:spLocks noChangeArrowheads="1"/>
          </p:cNvSpPr>
          <p:nvPr userDrawn="1"/>
        </p:nvSpPr>
        <p:spPr bwMode="auto">
          <a:xfrm>
            <a:off x="3629025"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71" name="Rectangle 198"/>
          <p:cNvSpPr>
            <a:spLocks noChangeArrowheads="1"/>
          </p:cNvSpPr>
          <p:nvPr userDrawn="1"/>
        </p:nvSpPr>
        <p:spPr bwMode="auto">
          <a:xfrm>
            <a:off x="3659188"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72" name="Rectangle 199"/>
          <p:cNvSpPr>
            <a:spLocks noChangeArrowheads="1"/>
          </p:cNvSpPr>
          <p:nvPr userDrawn="1"/>
        </p:nvSpPr>
        <p:spPr bwMode="auto">
          <a:xfrm>
            <a:off x="3690938"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73" name="Rectangle 200"/>
          <p:cNvSpPr>
            <a:spLocks noChangeArrowheads="1"/>
          </p:cNvSpPr>
          <p:nvPr userDrawn="1"/>
        </p:nvSpPr>
        <p:spPr bwMode="auto">
          <a:xfrm>
            <a:off x="3721100"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74" name="Rectangle 201"/>
          <p:cNvSpPr>
            <a:spLocks noChangeArrowheads="1"/>
          </p:cNvSpPr>
          <p:nvPr userDrawn="1"/>
        </p:nvSpPr>
        <p:spPr bwMode="auto">
          <a:xfrm>
            <a:off x="3751263"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75" name="Rectangle 202"/>
          <p:cNvSpPr>
            <a:spLocks noChangeArrowheads="1"/>
          </p:cNvSpPr>
          <p:nvPr userDrawn="1"/>
        </p:nvSpPr>
        <p:spPr bwMode="auto">
          <a:xfrm>
            <a:off x="3781425"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76" name="Rectangle 203"/>
          <p:cNvSpPr>
            <a:spLocks noChangeArrowheads="1"/>
          </p:cNvSpPr>
          <p:nvPr userDrawn="1"/>
        </p:nvSpPr>
        <p:spPr bwMode="auto">
          <a:xfrm>
            <a:off x="3813175" y="4557713"/>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77" name="Rectangle 204"/>
          <p:cNvSpPr>
            <a:spLocks noChangeArrowheads="1"/>
          </p:cNvSpPr>
          <p:nvPr userDrawn="1"/>
        </p:nvSpPr>
        <p:spPr bwMode="auto">
          <a:xfrm>
            <a:off x="3844925"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78" name="Rectangle 206"/>
          <p:cNvSpPr>
            <a:spLocks noChangeArrowheads="1"/>
          </p:cNvSpPr>
          <p:nvPr userDrawn="1"/>
        </p:nvSpPr>
        <p:spPr bwMode="auto">
          <a:xfrm>
            <a:off x="3875088" y="4557713"/>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79" name="Rectangle 207"/>
          <p:cNvSpPr>
            <a:spLocks noChangeArrowheads="1"/>
          </p:cNvSpPr>
          <p:nvPr userDrawn="1"/>
        </p:nvSpPr>
        <p:spPr bwMode="auto">
          <a:xfrm>
            <a:off x="3905250" y="4557713"/>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0" name="Rectangle 208"/>
          <p:cNvSpPr>
            <a:spLocks noChangeArrowheads="1"/>
          </p:cNvSpPr>
          <p:nvPr userDrawn="1"/>
        </p:nvSpPr>
        <p:spPr bwMode="auto">
          <a:xfrm>
            <a:off x="2822575"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1" name="Rectangle 209"/>
          <p:cNvSpPr>
            <a:spLocks noChangeArrowheads="1"/>
          </p:cNvSpPr>
          <p:nvPr userDrawn="1"/>
        </p:nvSpPr>
        <p:spPr bwMode="auto">
          <a:xfrm>
            <a:off x="28527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2" name="Rectangle 210"/>
          <p:cNvSpPr>
            <a:spLocks noChangeArrowheads="1"/>
          </p:cNvSpPr>
          <p:nvPr userDrawn="1"/>
        </p:nvSpPr>
        <p:spPr bwMode="auto">
          <a:xfrm>
            <a:off x="288290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3" name="Rectangle 211"/>
          <p:cNvSpPr>
            <a:spLocks noChangeArrowheads="1"/>
          </p:cNvSpPr>
          <p:nvPr userDrawn="1"/>
        </p:nvSpPr>
        <p:spPr bwMode="auto">
          <a:xfrm>
            <a:off x="291306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4" name="Rectangle 212"/>
          <p:cNvSpPr>
            <a:spLocks noChangeArrowheads="1"/>
          </p:cNvSpPr>
          <p:nvPr userDrawn="1"/>
        </p:nvSpPr>
        <p:spPr bwMode="auto">
          <a:xfrm>
            <a:off x="294481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5" name="Rectangle 213"/>
          <p:cNvSpPr>
            <a:spLocks noChangeArrowheads="1"/>
          </p:cNvSpPr>
          <p:nvPr userDrawn="1"/>
        </p:nvSpPr>
        <p:spPr bwMode="auto">
          <a:xfrm>
            <a:off x="2976563"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6" name="Rectangle 214"/>
          <p:cNvSpPr>
            <a:spLocks noChangeArrowheads="1"/>
          </p:cNvSpPr>
          <p:nvPr userDrawn="1"/>
        </p:nvSpPr>
        <p:spPr bwMode="auto">
          <a:xfrm>
            <a:off x="3006725"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7" name="Rectangle 215"/>
          <p:cNvSpPr>
            <a:spLocks noChangeArrowheads="1"/>
          </p:cNvSpPr>
          <p:nvPr userDrawn="1"/>
        </p:nvSpPr>
        <p:spPr bwMode="auto">
          <a:xfrm>
            <a:off x="3038475" y="4452938"/>
            <a:ext cx="11113"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8" name="Rectangle 216"/>
          <p:cNvSpPr>
            <a:spLocks noChangeArrowheads="1"/>
          </p:cNvSpPr>
          <p:nvPr userDrawn="1"/>
        </p:nvSpPr>
        <p:spPr bwMode="auto">
          <a:xfrm>
            <a:off x="306705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9" name="Rectangle 217"/>
          <p:cNvSpPr>
            <a:spLocks noChangeArrowheads="1"/>
          </p:cNvSpPr>
          <p:nvPr userDrawn="1"/>
        </p:nvSpPr>
        <p:spPr bwMode="auto">
          <a:xfrm>
            <a:off x="309880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0" name="Rectangle 218"/>
          <p:cNvSpPr>
            <a:spLocks noChangeArrowheads="1"/>
          </p:cNvSpPr>
          <p:nvPr userDrawn="1"/>
        </p:nvSpPr>
        <p:spPr bwMode="auto">
          <a:xfrm>
            <a:off x="312896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1" name="Rectangle 219"/>
          <p:cNvSpPr>
            <a:spLocks noChangeArrowheads="1"/>
          </p:cNvSpPr>
          <p:nvPr userDrawn="1"/>
        </p:nvSpPr>
        <p:spPr bwMode="auto">
          <a:xfrm>
            <a:off x="316071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2" name="Rectangle 220"/>
          <p:cNvSpPr>
            <a:spLocks noChangeArrowheads="1"/>
          </p:cNvSpPr>
          <p:nvPr userDrawn="1"/>
        </p:nvSpPr>
        <p:spPr bwMode="auto">
          <a:xfrm>
            <a:off x="3192463" y="4452938"/>
            <a:ext cx="11112"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3" name="Rectangle 221"/>
          <p:cNvSpPr>
            <a:spLocks noChangeArrowheads="1"/>
          </p:cNvSpPr>
          <p:nvPr userDrawn="1"/>
        </p:nvSpPr>
        <p:spPr bwMode="auto">
          <a:xfrm>
            <a:off x="32210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4" name="Rectangle 222"/>
          <p:cNvSpPr>
            <a:spLocks noChangeArrowheads="1"/>
          </p:cNvSpPr>
          <p:nvPr userDrawn="1"/>
        </p:nvSpPr>
        <p:spPr bwMode="auto">
          <a:xfrm>
            <a:off x="3252788"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5" name="Rectangle 223"/>
          <p:cNvSpPr>
            <a:spLocks noChangeArrowheads="1"/>
          </p:cNvSpPr>
          <p:nvPr userDrawn="1"/>
        </p:nvSpPr>
        <p:spPr bwMode="auto">
          <a:xfrm>
            <a:off x="3282950" y="445293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6" name="Rectangle 224"/>
          <p:cNvSpPr>
            <a:spLocks noChangeArrowheads="1"/>
          </p:cNvSpPr>
          <p:nvPr userDrawn="1"/>
        </p:nvSpPr>
        <p:spPr bwMode="auto">
          <a:xfrm>
            <a:off x="3314700"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7" name="Rectangle 225"/>
          <p:cNvSpPr>
            <a:spLocks noChangeArrowheads="1"/>
          </p:cNvSpPr>
          <p:nvPr userDrawn="1"/>
        </p:nvSpPr>
        <p:spPr bwMode="auto">
          <a:xfrm>
            <a:off x="3344863"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8" name="Rectangle 226"/>
          <p:cNvSpPr>
            <a:spLocks noChangeArrowheads="1"/>
          </p:cNvSpPr>
          <p:nvPr userDrawn="1"/>
        </p:nvSpPr>
        <p:spPr bwMode="auto">
          <a:xfrm>
            <a:off x="3375025"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99" name="Rectangle 227"/>
          <p:cNvSpPr>
            <a:spLocks noChangeArrowheads="1"/>
          </p:cNvSpPr>
          <p:nvPr userDrawn="1"/>
        </p:nvSpPr>
        <p:spPr bwMode="auto">
          <a:xfrm>
            <a:off x="340518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0" name="Rectangle 228"/>
          <p:cNvSpPr>
            <a:spLocks noChangeArrowheads="1"/>
          </p:cNvSpPr>
          <p:nvPr userDrawn="1"/>
        </p:nvSpPr>
        <p:spPr bwMode="auto">
          <a:xfrm>
            <a:off x="3436938" y="445293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1" name="Rectangle 229"/>
          <p:cNvSpPr>
            <a:spLocks noChangeArrowheads="1"/>
          </p:cNvSpPr>
          <p:nvPr userDrawn="1"/>
        </p:nvSpPr>
        <p:spPr bwMode="auto">
          <a:xfrm>
            <a:off x="3468688" y="445293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2" name="Rectangle 230"/>
          <p:cNvSpPr>
            <a:spLocks noChangeArrowheads="1"/>
          </p:cNvSpPr>
          <p:nvPr userDrawn="1"/>
        </p:nvSpPr>
        <p:spPr bwMode="auto">
          <a:xfrm>
            <a:off x="3246438" y="4748213"/>
            <a:ext cx="684212" cy="69850"/>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3" name="Rectangle 231"/>
          <p:cNvSpPr>
            <a:spLocks noChangeArrowheads="1"/>
          </p:cNvSpPr>
          <p:nvPr userDrawn="1"/>
        </p:nvSpPr>
        <p:spPr bwMode="auto">
          <a:xfrm>
            <a:off x="3552825" y="4646613"/>
            <a:ext cx="682625" cy="68262"/>
          </a:xfrm>
          <a:prstGeom prst="rect">
            <a:avLst/>
          </a:prstGeom>
          <a:solidFill>
            <a:srgbClr val="D39B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4" name="Rectangle 232"/>
          <p:cNvSpPr>
            <a:spLocks noChangeArrowheads="1"/>
          </p:cNvSpPr>
          <p:nvPr userDrawn="1"/>
        </p:nvSpPr>
        <p:spPr bwMode="auto">
          <a:xfrm>
            <a:off x="356393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5" name="Rectangle 233"/>
          <p:cNvSpPr>
            <a:spLocks noChangeArrowheads="1"/>
          </p:cNvSpPr>
          <p:nvPr userDrawn="1"/>
        </p:nvSpPr>
        <p:spPr bwMode="auto">
          <a:xfrm>
            <a:off x="359568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6" name="Rectangle 234"/>
          <p:cNvSpPr>
            <a:spLocks noChangeArrowheads="1"/>
          </p:cNvSpPr>
          <p:nvPr userDrawn="1"/>
        </p:nvSpPr>
        <p:spPr bwMode="auto">
          <a:xfrm>
            <a:off x="3627438"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7" name="Rectangle 235"/>
          <p:cNvSpPr>
            <a:spLocks noChangeArrowheads="1"/>
          </p:cNvSpPr>
          <p:nvPr userDrawn="1"/>
        </p:nvSpPr>
        <p:spPr bwMode="auto">
          <a:xfrm>
            <a:off x="365601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8" name="Rectangle 236"/>
          <p:cNvSpPr>
            <a:spLocks noChangeArrowheads="1"/>
          </p:cNvSpPr>
          <p:nvPr userDrawn="1"/>
        </p:nvSpPr>
        <p:spPr bwMode="auto">
          <a:xfrm>
            <a:off x="3687763"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09" name="Rectangle 237"/>
          <p:cNvSpPr>
            <a:spLocks noChangeArrowheads="1"/>
          </p:cNvSpPr>
          <p:nvPr userDrawn="1"/>
        </p:nvSpPr>
        <p:spPr bwMode="auto">
          <a:xfrm>
            <a:off x="3717925"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0" name="Rectangle 238"/>
          <p:cNvSpPr>
            <a:spLocks noChangeArrowheads="1"/>
          </p:cNvSpPr>
          <p:nvPr userDrawn="1"/>
        </p:nvSpPr>
        <p:spPr bwMode="auto">
          <a:xfrm>
            <a:off x="3749675"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1" name="Rectangle 239"/>
          <p:cNvSpPr>
            <a:spLocks noChangeArrowheads="1"/>
          </p:cNvSpPr>
          <p:nvPr userDrawn="1"/>
        </p:nvSpPr>
        <p:spPr bwMode="auto">
          <a:xfrm>
            <a:off x="377983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2" name="Rectangle 240"/>
          <p:cNvSpPr>
            <a:spLocks noChangeArrowheads="1"/>
          </p:cNvSpPr>
          <p:nvPr userDrawn="1"/>
        </p:nvSpPr>
        <p:spPr bwMode="auto">
          <a:xfrm>
            <a:off x="381000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3" name="Rectangle 241"/>
          <p:cNvSpPr>
            <a:spLocks noChangeArrowheads="1"/>
          </p:cNvSpPr>
          <p:nvPr userDrawn="1"/>
        </p:nvSpPr>
        <p:spPr bwMode="auto">
          <a:xfrm>
            <a:off x="384016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4" name="Rectangle 242"/>
          <p:cNvSpPr>
            <a:spLocks noChangeArrowheads="1"/>
          </p:cNvSpPr>
          <p:nvPr userDrawn="1"/>
        </p:nvSpPr>
        <p:spPr bwMode="auto">
          <a:xfrm>
            <a:off x="387191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 name="Rectangle 243"/>
          <p:cNvSpPr>
            <a:spLocks noChangeArrowheads="1"/>
          </p:cNvSpPr>
          <p:nvPr userDrawn="1"/>
        </p:nvSpPr>
        <p:spPr bwMode="auto">
          <a:xfrm>
            <a:off x="3903663"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6" name="Rectangle 244"/>
          <p:cNvSpPr>
            <a:spLocks noChangeArrowheads="1"/>
          </p:cNvSpPr>
          <p:nvPr userDrawn="1"/>
        </p:nvSpPr>
        <p:spPr bwMode="auto">
          <a:xfrm>
            <a:off x="3933825"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7" name="Rectangle 245"/>
          <p:cNvSpPr>
            <a:spLocks noChangeArrowheads="1"/>
          </p:cNvSpPr>
          <p:nvPr userDrawn="1"/>
        </p:nvSpPr>
        <p:spPr bwMode="auto">
          <a:xfrm>
            <a:off x="3965575" y="4660900"/>
            <a:ext cx="11113"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8" name="Rectangle 246"/>
          <p:cNvSpPr>
            <a:spLocks noChangeArrowheads="1"/>
          </p:cNvSpPr>
          <p:nvPr userDrawn="1"/>
        </p:nvSpPr>
        <p:spPr bwMode="auto">
          <a:xfrm>
            <a:off x="399415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9" name="Rectangle 247"/>
          <p:cNvSpPr>
            <a:spLocks noChangeArrowheads="1"/>
          </p:cNvSpPr>
          <p:nvPr userDrawn="1"/>
        </p:nvSpPr>
        <p:spPr bwMode="auto">
          <a:xfrm>
            <a:off x="4025900"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0" name="Rectangle 248"/>
          <p:cNvSpPr>
            <a:spLocks noChangeArrowheads="1"/>
          </p:cNvSpPr>
          <p:nvPr userDrawn="1"/>
        </p:nvSpPr>
        <p:spPr bwMode="auto">
          <a:xfrm>
            <a:off x="405606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1" name="Rectangle 249"/>
          <p:cNvSpPr>
            <a:spLocks noChangeArrowheads="1"/>
          </p:cNvSpPr>
          <p:nvPr userDrawn="1"/>
        </p:nvSpPr>
        <p:spPr bwMode="auto">
          <a:xfrm>
            <a:off x="408781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2" name="Rectangle 250"/>
          <p:cNvSpPr>
            <a:spLocks noChangeArrowheads="1"/>
          </p:cNvSpPr>
          <p:nvPr userDrawn="1"/>
        </p:nvSpPr>
        <p:spPr bwMode="auto">
          <a:xfrm>
            <a:off x="4117975"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3" name="Rectangle 251"/>
          <p:cNvSpPr>
            <a:spLocks noChangeArrowheads="1"/>
          </p:cNvSpPr>
          <p:nvPr userDrawn="1"/>
        </p:nvSpPr>
        <p:spPr bwMode="auto">
          <a:xfrm>
            <a:off x="414813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4" name="Rectangle 252"/>
          <p:cNvSpPr>
            <a:spLocks noChangeArrowheads="1"/>
          </p:cNvSpPr>
          <p:nvPr userDrawn="1"/>
        </p:nvSpPr>
        <p:spPr bwMode="auto">
          <a:xfrm>
            <a:off x="4179888"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 name="Rectangle 253"/>
          <p:cNvSpPr>
            <a:spLocks noChangeArrowheads="1"/>
          </p:cNvSpPr>
          <p:nvPr userDrawn="1"/>
        </p:nvSpPr>
        <p:spPr bwMode="auto">
          <a:xfrm>
            <a:off x="421005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6" name="Rectangle 254"/>
          <p:cNvSpPr>
            <a:spLocks noChangeArrowheads="1"/>
          </p:cNvSpPr>
          <p:nvPr userDrawn="1"/>
        </p:nvSpPr>
        <p:spPr bwMode="auto">
          <a:xfrm>
            <a:off x="3259138"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7" name="Rectangle 255"/>
          <p:cNvSpPr>
            <a:spLocks noChangeArrowheads="1"/>
          </p:cNvSpPr>
          <p:nvPr userDrawn="1"/>
        </p:nvSpPr>
        <p:spPr bwMode="auto">
          <a:xfrm>
            <a:off x="3290888"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8" name="Rectangle 256"/>
          <p:cNvSpPr>
            <a:spLocks noChangeArrowheads="1"/>
          </p:cNvSpPr>
          <p:nvPr userDrawn="1"/>
        </p:nvSpPr>
        <p:spPr bwMode="auto">
          <a:xfrm>
            <a:off x="3321050"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9" name="Rectangle 257"/>
          <p:cNvSpPr>
            <a:spLocks noChangeArrowheads="1"/>
          </p:cNvSpPr>
          <p:nvPr userDrawn="1"/>
        </p:nvSpPr>
        <p:spPr bwMode="auto">
          <a:xfrm>
            <a:off x="3352800"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0" name="Rectangle 258"/>
          <p:cNvSpPr>
            <a:spLocks noChangeArrowheads="1"/>
          </p:cNvSpPr>
          <p:nvPr userDrawn="1"/>
        </p:nvSpPr>
        <p:spPr bwMode="auto">
          <a:xfrm>
            <a:off x="3382963"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1" name="Rectangle 259"/>
          <p:cNvSpPr>
            <a:spLocks noChangeArrowheads="1"/>
          </p:cNvSpPr>
          <p:nvPr userDrawn="1"/>
        </p:nvSpPr>
        <p:spPr bwMode="auto">
          <a:xfrm>
            <a:off x="3413125"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2" name="Rectangle 260"/>
          <p:cNvSpPr>
            <a:spLocks noChangeArrowheads="1"/>
          </p:cNvSpPr>
          <p:nvPr userDrawn="1"/>
        </p:nvSpPr>
        <p:spPr bwMode="auto">
          <a:xfrm>
            <a:off x="3443288"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3" name="Rectangle 261"/>
          <p:cNvSpPr>
            <a:spLocks noChangeArrowheads="1"/>
          </p:cNvSpPr>
          <p:nvPr userDrawn="1"/>
        </p:nvSpPr>
        <p:spPr bwMode="auto">
          <a:xfrm>
            <a:off x="3475038"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4" name="Rectangle 262"/>
          <p:cNvSpPr>
            <a:spLocks noChangeArrowheads="1"/>
          </p:cNvSpPr>
          <p:nvPr userDrawn="1"/>
        </p:nvSpPr>
        <p:spPr bwMode="auto">
          <a:xfrm>
            <a:off x="3505200"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5" name="Rectangle 263"/>
          <p:cNvSpPr>
            <a:spLocks noChangeArrowheads="1"/>
          </p:cNvSpPr>
          <p:nvPr userDrawn="1"/>
        </p:nvSpPr>
        <p:spPr bwMode="auto">
          <a:xfrm>
            <a:off x="3536950"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6" name="Rectangle 264"/>
          <p:cNvSpPr>
            <a:spLocks noChangeArrowheads="1"/>
          </p:cNvSpPr>
          <p:nvPr userDrawn="1"/>
        </p:nvSpPr>
        <p:spPr bwMode="auto">
          <a:xfrm>
            <a:off x="3565525"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7" name="Rectangle 265"/>
          <p:cNvSpPr>
            <a:spLocks noChangeArrowheads="1"/>
          </p:cNvSpPr>
          <p:nvPr userDrawn="1"/>
        </p:nvSpPr>
        <p:spPr bwMode="auto">
          <a:xfrm>
            <a:off x="3597275"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8" name="Rectangle 266"/>
          <p:cNvSpPr>
            <a:spLocks noChangeArrowheads="1"/>
          </p:cNvSpPr>
          <p:nvPr userDrawn="1"/>
        </p:nvSpPr>
        <p:spPr bwMode="auto">
          <a:xfrm>
            <a:off x="3629025"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39" name="Rectangle 267"/>
          <p:cNvSpPr>
            <a:spLocks noChangeArrowheads="1"/>
          </p:cNvSpPr>
          <p:nvPr userDrawn="1"/>
        </p:nvSpPr>
        <p:spPr bwMode="auto">
          <a:xfrm>
            <a:off x="3659188"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0" name="Rectangle 268"/>
          <p:cNvSpPr>
            <a:spLocks noChangeArrowheads="1"/>
          </p:cNvSpPr>
          <p:nvPr userDrawn="1"/>
        </p:nvSpPr>
        <p:spPr bwMode="auto">
          <a:xfrm>
            <a:off x="3690938"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1" name="Rectangle 269"/>
          <p:cNvSpPr>
            <a:spLocks noChangeArrowheads="1"/>
          </p:cNvSpPr>
          <p:nvPr userDrawn="1"/>
        </p:nvSpPr>
        <p:spPr bwMode="auto">
          <a:xfrm>
            <a:off x="3721100"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2" name="Rectangle 270"/>
          <p:cNvSpPr>
            <a:spLocks noChangeArrowheads="1"/>
          </p:cNvSpPr>
          <p:nvPr userDrawn="1"/>
        </p:nvSpPr>
        <p:spPr bwMode="auto">
          <a:xfrm>
            <a:off x="3751263"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3" name="Rectangle 271"/>
          <p:cNvSpPr>
            <a:spLocks noChangeArrowheads="1"/>
          </p:cNvSpPr>
          <p:nvPr userDrawn="1"/>
        </p:nvSpPr>
        <p:spPr bwMode="auto">
          <a:xfrm>
            <a:off x="3781425"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4" name="Rectangle 272"/>
          <p:cNvSpPr>
            <a:spLocks noChangeArrowheads="1"/>
          </p:cNvSpPr>
          <p:nvPr userDrawn="1"/>
        </p:nvSpPr>
        <p:spPr bwMode="auto">
          <a:xfrm>
            <a:off x="3813175" y="4764088"/>
            <a:ext cx="14288"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5" name="Rectangle 273"/>
          <p:cNvSpPr>
            <a:spLocks noChangeArrowheads="1"/>
          </p:cNvSpPr>
          <p:nvPr userDrawn="1"/>
        </p:nvSpPr>
        <p:spPr bwMode="auto">
          <a:xfrm>
            <a:off x="3844925"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6" name="Rectangle 274"/>
          <p:cNvSpPr>
            <a:spLocks noChangeArrowheads="1"/>
          </p:cNvSpPr>
          <p:nvPr userDrawn="1"/>
        </p:nvSpPr>
        <p:spPr bwMode="auto">
          <a:xfrm>
            <a:off x="3875088" y="4764088"/>
            <a:ext cx="14287"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7" name="Rectangle 275"/>
          <p:cNvSpPr>
            <a:spLocks noChangeArrowheads="1"/>
          </p:cNvSpPr>
          <p:nvPr userDrawn="1"/>
        </p:nvSpPr>
        <p:spPr bwMode="auto">
          <a:xfrm>
            <a:off x="3905250" y="4764088"/>
            <a:ext cx="12700" cy="39687"/>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8" name="Rectangle 276"/>
          <p:cNvSpPr>
            <a:spLocks noChangeArrowheads="1"/>
          </p:cNvSpPr>
          <p:nvPr userDrawn="1"/>
        </p:nvSpPr>
        <p:spPr bwMode="auto">
          <a:xfrm>
            <a:off x="328295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49" name="Rectangle 277"/>
          <p:cNvSpPr>
            <a:spLocks noChangeArrowheads="1"/>
          </p:cNvSpPr>
          <p:nvPr userDrawn="1"/>
        </p:nvSpPr>
        <p:spPr bwMode="auto">
          <a:xfrm>
            <a:off x="3314700"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50" name="Rectangle 278"/>
          <p:cNvSpPr>
            <a:spLocks noChangeArrowheads="1"/>
          </p:cNvSpPr>
          <p:nvPr userDrawn="1"/>
        </p:nvSpPr>
        <p:spPr bwMode="auto">
          <a:xfrm>
            <a:off x="3252788"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51" name="Rectangle 279"/>
          <p:cNvSpPr>
            <a:spLocks noChangeArrowheads="1"/>
          </p:cNvSpPr>
          <p:nvPr userDrawn="1"/>
        </p:nvSpPr>
        <p:spPr bwMode="auto">
          <a:xfrm>
            <a:off x="322103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52" name="Rectangle 280"/>
          <p:cNvSpPr>
            <a:spLocks noChangeArrowheads="1"/>
          </p:cNvSpPr>
          <p:nvPr userDrawn="1"/>
        </p:nvSpPr>
        <p:spPr bwMode="auto">
          <a:xfrm>
            <a:off x="334486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53" name="Rectangle 281"/>
          <p:cNvSpPr>
            <a:spLocks noChangeArrowheads="1"/>
          </p:cNvSpPr>
          <p:nvPr userDrawn="1"/>
        </p:nvSpPr>
        <p:spPr bwMode="auto">
          <a:xfrm>
            <a:off x="343693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54" name="Rectangle 282"/>
          <p:cNvSpPr>
            <a:spLocks noChangeArrowheads="1"/>
          </p:cNvSpPr>
          <p:nvPr userDrawn="1"/>
        </p:nvSpPr>
        <p:spPr bwMode="auto">
          <a:xfrm>
            <a:off x="3375025"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55" name="Rectangle 283"/>
          <p:cNvSpPr>
            <a:spLocks noChangeArrowheads="1"/>
          </p:cNvSpPr>
          <p:nvPr userDrawn="1"/>
        </p:nvSpPr>
        <p:spPr bwMode="auto">
          <a:xfrm>
            <a:off x="3405188"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56" name="Rectangle 284"/>
          <p:cNvSpPr>
            <a:spLocks noChangeArrowheads="1"/>
          </p:cNvSpPr>
          <p:nvPr userDrawn="1"/>
        </p:nvSpPr>
        <p:spPr bwMode="auto">
          <a:xfrm>
            <a:off x="3468688" y="4660900"/>
            <a:ext cx="12700"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57" name="Rectangle 285"/>
          <p:cNvSpPr>
            <a:spLocks noChangeArrowheads="1"/>
          </p:cNvSpPr>
          <p:nvPr userDrawn="1"/>
        </p:nvSpPr>
        <p:spPr bwMode="auto">
          <a:xfrm>
            <a:off x="3006725"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58" name="Freeform 286"/>
          <p:cNvSpPr>
            <a:spLocks/>
          </p:cNvSpPr>
          <p:nvPr userDrawn="1"/>
        </p:nvSpPr>
        <p:spPr bwMode="auto">
          <a:xfrm>
            <a:off x="2976563" y="4660900"/>
            <a:ext cx="12700" cy="38100"/>
          </a:xfrm>
          <a:custGeom>
            <a:avLst/>
            <a:gdLst>
              <a:gd name="T0" fmla="*/ 12700 w 8"/>
              <a:gd name="T1" fmla="*/ 38100 h 22"/>
              <a:gd name="T2" fmla="*/ 12700 w 8"/>
              <a:gd name="T3" fmla="*/ 0 h 22"/>
              <a:gd name="T4" fmla="*/ 0 w 8"/>
              <a:gd name="T5" fmla="*/ 0 h 22"/>
              <a:gd name="T6" fmla="*/ 0 w 8"/>
              <a:gd name="T7" fmla="*/ 27709 h 22"/>
              <a:gd name="T8" fmla="*/ 12700 w 8"/>
              <a:gd name="T9" fmla="*/ 3810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22">
                <a:moveTo>
                  <a:pt x="8" y="22"/>
                </a:moveTo>
                <a:cubicBezTo>
                  <a:pt x="8" y="0"/>
                  <a:pt x="8" y="0"/>
                  <a:pt x="8" y="0"/>
                </a:cubicBezTo>
                <a:cubicBezTo>
                  <a:pt x="0" y="0"/>
                  <a:pt x="0" y="0"/>
                  <a:pt x="0" y="0"/>
                </a:cubicBezTo>
                <a:cubicBezTo>
                  <a:pt x="0" y="16"/>
                  <a:pt x="0" y="16"/>
                  <a:pt x="0" y="16"/>
                </a:cubicBezTo>
                <a:cubicBezTo>
                  <a:pt x="3" y="18"/>
                  <a:pt x="5" y="20"/>
                  <a:pt x="8" y="22"/>
                </a:cubicBezTo>
                <a:close/>
              </a:path>
            </a:pathLst>
          </a:custGeom>
          <a:solidFill>
            <a:srgbClr val="E5C3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 name="Rectangle 287"/>
          <p:cNvSpPr>
            <a:spLocks noChangeArrowheads="1"/>
          </p:cNvSpPr>
          <p:nvPr userDrawn="1"/>
        </p:nvSpPr>
        <p:spPr bwMode="auto">
          <a:xfrm>
            <a:off x="3038475" y="4660900"/>
            <a:ext cx="11113"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60" name="Rectangle 288"/>
          <p:cNvSpPr>
            <a:spLocks noChangeArrowheads="1"/>
          </p:cNvSpPr>
          <p:nvPr userDrawn="1"/>
        </p:nvSpPr>
        <p:spPr bwMode="auto">
          <a:xfrm>
            <a:off x="3192463" y="4660900"/>
            <a:ext cx="11112"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61" name="Freeform 289"/>
          <p:cNvSpPr>
            <a:spLocks/>
          </p:cNvSpPr>
          <p:nvPr userDrawn="1"/>
        </p:nvSpPr>
        <p:spPr bwMode="auto">
          <a:xfrm>
            <a:off x="2944813" y="4660900"/>
            <a:ext cx="14287" cy="15875"/>
          </a:xfrm>
          <a:custGeom>
            <a:avLst/>
            <a:gdLst>
              <a:gd name="T0" fmla="*/ 14288 w 8"/>
              <a:gd name="T1" fmla="*/ 15875 h 9"/>
              <a:gd name="T2" fmla="*/ 14288 w 8"/>
              <a:gd name="T3" fmla="*/ 0 h 9"/>
              <a:gd name="T4" fmla="*/ 0 w 8"/>
              <a:gd name="T5" fmla="*/ 0 h 9"/>
              <a:gd name="T6" fmla="*/ 0 w 8"/>
              <a:gd name="T7" fmla="*/ 7056 h 9"/>
              <a:gd name="T8" fmla="*/ 14288 w 8"/>
              <a:gd name="T9" fmla="*/ 1587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9">
                <a:moveTo>
                  <a:pt x="8" y="9"/>
                </a:moveTo>
                <a:cubicBezTo>
                  <a:pt x="8" y="0"/>
                  <a:pt x="8" y="0"/>
                  <a:pt x="8" y="0"/>
                </a:cubicBezTo>
                <a:cubicBezTo>
                  <a:pt x="0" y="0"/>
                  <a:pt x="0" y="0"/>
                  <a:pt x="0" y="0"/>
                </a:cubicBezTo>
                <a:cubicBezTo>
                  <a:pt x="0" y="4"/>
                  <a:pt x="0" y="4"/>
                  <a:pt x="0" y="4"/>
                </a:cubicBezTo>
                <a:cubicBezTo>
                  <a:pt x="3" y="6"/>
                  <a:pt x="5" y="8"/>
                  <a:pt x="8" y="9"/>
                </a:cubicBezTo>
                <a:close/>
              </a:path>
            </a:pathLst>
          </a:custGeom>
          <a:solidFill>
            <a:srgbClr val="E5C3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2" name="Rectangle 290"/>
          <p:cNvSpPr>
            <a:spLocks noChangeArrowheads="1"/>
          </p:cNvSpPr>
          <p:nvPr userDrawn="1"/>
        </p:nvSpPr>
        <p:spPr bwMode="auto">
          <a:xfrm>
            <a:off x="306705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63" name="Rectangle 291"/>
          <p:cNvSpPr>
            <a:spLocks noChangeArrowheads="1"/>
          </p:cNvSpPr>
          <p:nvPr userDrawn="1"/>
        </p:nvSpPr>
        <p:spPr bwMode="auto">
          <a:xfrm>
            <a:off x="312896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64" name="Rectangle 292"/>
          <p:cNvSpPr>
            <a:spLocks noChangeArrowheads="1"/>
          </p:cNvSpPr>
          <p:nvPr userDrawn="1"/>
        </p:nvSpPr>
        <p:spPr bwMode="auto">
          <a:xfrm>
            <a:off x="3160713" y="4660900"/>
            <a:ext cx="14287"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65" name="Rectangle 293"/>
          <p:cNvSpPr>
            <a:spLocks noChangeArrowheads="1"/>
          </p:cNvSpPr>
          <p:nvPr userDrawn="1"/>
        </p:nvSpPr>
        <p:spPr bwMode="auto">
          <a:xfrm>
            <a:off x="3098800" y="4660900"/>
            <a:ext cx="14288" cy="39688"/>
          </a:xfrm>
          <a:prstGeom prst="rect">
            <a:avLst/>
          </a:prstGeom>
          <a:solidFill>
            <a:srgbClr val="E5C3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 name="标题 1"/>
          <p:cNvSpPr>
            <a:spLocks noGrp="1"/>
          </p:cNvSpPr>
          <p:nvPr>
            <p:ph type="title"/>
          </p:nvPr>
        </p:nvSpPr>
        <p:spPr>
          <a:xfrm>
            <a:off x="5775326" y="1493044"/>
            <a:ext cx="5543550" cy="2852737"/>
          </a:xfrm>
        </p:spPr>
        <p:txBody>
          <a:bodyPr anchor="b"/>
          <a:lstStyle>
            <a:lvl1pPr>
              <a:defRPr sz="6000"/>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5775326" y="4372769"/>
            <a:ext cx="554355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266" name="日期占位符 3"/>
          <p:cNvSpPr>
            <a:spLocks noGrp="1"/>
          </p:cNvSpPr>
          <p:nvPr>
            <p:ph type="dt" sz="half" idx="10"/>
          </p:nvPr>
        </p:nvSpPr>
        <p:spPr/>
        <p:txBody>
          <a:bodyPr/>
          <a:lstStyle>
            <a:lvl1pPr>
              <a:defRPr/>
            </a:lvl1pPr>
          </a:lstStyle>
          <a:p>
            <a:pPr>
              <a:defRPr/>
            </a:pPr>
            <a:fld id="{20C18C0A-239E-46EC-A7A7-4C1C6AC43E94}" type="datetimeFigureOut">
              <a:rPr lang="zh-CN" altLang="en-US"/>
              <a:pPr>
                <a:defRPr/>
              </a:pPr>
              <a:t>2016/8/14</a:t>
            </a:fld>
            <a:endParaRPr lang="zh-CN" altLang="en-US"/>
          </a:p>
        </p:txBody>
      </p:sp>
      <p:sp>
        <p:nvSpPr>
          <p:cNvPr id="267" name="页脚占位符 4"/>
          <p:cNvSpPr>
            <a:spLocks noGrp="1"/>
          </p:cNvSpPr>
          <p:nvPr>
            <p:ph type="ftr" sz="quarter" idx="11"/>
          </p:nvPr>
        </p:nvSpPr>
        <p:spPr/>
        <p:txBody>
          <a:bodyPr/>
          <a:lstStyle>
            <a:lvl1pPr>
              <a:defRPr/>
            </a:lvl1pPr>
          </a:lstStyle>
          <a:p>
            <a:pPr>
              <a:defRPr/>
            </a:pPr>
            <a:endParaRPr lang="zh-CN" altLang="en-US"/>
          </a:p>
        </p:txBody>
      </p:sp>
      <p:sp>
        <p:nvSpPr>
          <p:cNvPr id="268" name="灯片编号占位符 5"/>
          <p:cNvSpPr>
            <a:spLocks noGrp="1"/>
          </p:cNvSpPr>
          <p:nvPr>
            <p:ph type="sldNum" sz="quarter" idx="12"/>
          </p:nvPr>
        </p:nvSpPr>
        <p:spPr/>
        <p:txBody>
          <a:bodyPr/>
          <a:lstStyle>
            <a:lvl1pPr>
              <a:defRPr/>
            </a:lvl1pPr>
          </a:lstStyle>
          <a:p>
            <a:pPr>
              <a:defRPr/>
            </a:pPr>
            <a:fld id="{910CBDE6-789A-4D21-8CB8-56220BE6B9A5}" type="slidenum">
              <a:rPr lang="zh-CN" altLang="en-US"/>
              <a:pPr>
                <a:defRPr/>
              </a:pPr>
              <a:t>‹#›</a:t>
            </a:fld>
            <a:endParaRPr lang="zh-CN" altLang="en-US"/>
          </a:p>
        </p:txBody>
      </p:sp>
    </p:spTree>
    <p:extLst>
      <p:ext uri="{BB962C8B-B14F-4D97-AF65-F5344CB8AC3E}">
        <p14:creationId xmlns:p14="http://schemas.microsoft.com/office/powerpoint/2010/main" val="2232482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_仅标题">
    <p:bg>
      <p:bgPr>
        <a:blipFill dpi="0" rotWithShape="0">
          <a:blip r:embed="rId2"/>
          <a:srcRect/>
          <a:stretch>
            <a:fillRect/>
          </a:stretch>
        </a:blip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2151063" y="6530975"/>
            <a:ext cx="10040937" cy="0"/>
          </a:xfrm>
          <a:prstGeom prst="line">
            <a:avLst/>
          </a:prstGeom>
          <a:ln w="9525">
            <a:solidFill>
              <a:srgbClr val="FB710F"/>
            </a:solidFill>
          </a:ln>
        </p:spPr>
        <p:style>
          <a:lnRef idx="1">
            <a:schemeClr val="accent1"/>
          </a:lnRef>
          <a:fillRef idx="0">
            <a:schemeClr val="accent1"/>
          </a:fillRef>
          <a:effectRef idx="0">
            <a:schemeClr val="accent1"/>
          </a:effectRef>
          <a:fontRef idx="minor">
            <a:schemeClr val="tx1"/>
          </a:fontRef>
        </p:style>
      </p:cxnSp>
      <p:sp>
        <p:nvSpPr>
          <p:cNvPr id="4" name="椭圆 3"/>
          <p:cNvSpPr>
            <a:spLocks noChangeAspect="1"/>
          </p:cNvSpPr>
          <p:nvPr userDrawn="1"/>
        </p:nvSpPr>
        <p:spPr>
          <a:xfrm>
            <a:off x="2105025" y="6496050"/>
            <a:ext cx="71438"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a:spLocks noChangeAspect="1"/>
          </p:cNvSpPr>
          <p:nvPr userDrawn="1"/>
        </p:nvSpPr>
        <p:spPr>
          <a:xfrm>
            <a:off x="1898650" y="6496050"/>
            <a:ext cx="73025"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a:spLocks noChangeAspect="1"/>
          </p:cNvSpPr>
          <p:nvPr userDrawn="1"/>
        </p:nvSpPr>
        <p:spPr>
          <a:xfrm>
            <a:off x="1692275" y="6496050"/>
            <a:ext cx="73025"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userDrawn="1"/>
        </p:nvSpPr>
        <p:spPr>
          <a:xfrm>
            <a:off x="4619625" y="0"/>
            <a:ext cx="2952750" cy="989013"/>
          </a:xfrm>
          <a:prstGeom prst="rect">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9788" y="-8666"/>
            <a:ext cx="10515600" cy="1325563"/>
          </a:xfrm>
        </p:spPr>
        <p:txBody>
          <a:bodyPr/>
          <a:lstStyle/>
          <a:p>
            <a:r>
              <a:rPr lang="zh-CN" altLang="en-US" smtClean="0"/>
              <a:t>单击此处编辑母版标题样式</a:t>
            </a:r>
            <a:endParaRPr lang="zh-CN" altLang="en-US"/>
          </a:p>
        </p:txBody>
      </p:sp>
      <p:sp>
        <p:nvSpPr>
          <p:cNvPr id="8" name="日期占位符 2"/>
          <p:cNvSpPr>
            <a:spLocks noGrp="1"/>
          </p:cNvSpPr>
          <p:nvPr>
            <p:ph type="dt" sz="half" idx="10"/>
          </p:nvPr>
        </p:nvSpPr>
        <p:spPr/>
        <p:txBody>
          <a:bodyPr/>
          <a:lstStyle>
            <a:lvl1pPr>
              <a:defRPr/>
            </a:lvl1pPr>
          </a:lstStyle>
          <a:p>
            <a:pPr>
              <a:defRPr/>
            </a:pPr>
            <a:fld id="{28E89FAA-D8C0-4229-B5F3-00ABDA45DCF8}" type="datetimeFigureOut">
              <a:rPr lang="zh-CN" altLang="en-US"/>
              <a:pPr>
                <a:defRPr/>
              </a:pPr>
              <a:t>2016/8/14</a:t>
            </a:fld>
            <a:endParaRPr lang="zh-CN" altLang="en-US"/>
          </a:p>
        </p:txBody>
      </p:sp>
      <p:sp>
        <p:nvSpPr>
          <p:cNvPr id="9" name="页脚占位符 3"/>
          <p:cNvSpPr>
            <a:spLocks noGrp="1"/>
          </p:cNvSpPr>
          <p:nvPr>
            <p:ph type="ftr" sz="quarter" idx="11"/>
          </p:nvPr>
        </p:nvSpPr>
        <p:spPr/>
        <p:txBody>
          <a:bodyPr/>
          <a:lstStyle>
            <a:lvl1pPr>
              <a:defRPr/>
            </a:lvl1pPr>
          </a:lstStyle>
          <a:p>
            <a:pPr>
              <a:defRPr/>
            </a:pPr>
            <a:endParaRPr lang="zh-CN" altLang="en-US"/>
          </a:p>
        </p:txBody>
      </p:sp>
      <p:sp>
        <p:nvSpPr>
          <p:cNvPr id="10" name="灯片编号占位符 4"/>
          <p:cNvSpPr>
            <a:spLocks noGrp="1"/>
          </p:cNvSpPr>
          <p:nvPr>
            <p:ph type="sldNum" sz="quarter" idx="12"/>
          </p:nvPr>
        </p:nvSpPr>
        <p:spPr/>
        <p:txBody>
          <a:bodyPr/>
          <a:lstStyle>
            <a:lvl1pPr>
              <a:defRPr/>
            </a:lvl1pPr>
          </a:lstStyle>
          <a:p>
            <a:pPr>
              <a:defRPr/>
            </a:pPr>
            <a:fld id="{8C88CC3A-F34F-43A1-B9B2-F4E2C9FFB28F}" type="slidenum">
              <a:rPr lang="zh-CN" altLang="en-US"/>
              <a:pPr>
                <a:defRPr/>
              </a:pPr>
              <a:t>‹#›</a:t>
            </a:fld>
            <a:endParaRPr lang="zh-CN" altLang="en-US"/>
          </a:p>
        </p:txBody>
      </p:sp>
    </p:spTree>
    <p:extLst>
      <p:ext uri="{BB962C8B-B14F-4D97-AF65-F5344CB8AC3E}">
        <p14:creationId xmlns:p14="http://schemas.microsoft.com/office/powerpoint/2010/main" val="2489589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0">
          <a:blip r:embed="rId2"/>
          <a:srcRect/>
          <a:stretch>
            <a:fillRect/>
          </a:stretch>
        </a:blip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2151063" y="6530975"/>
            <a:ext cx="10040937" cy="0"/>
          </a:xfrm>
          <a:prstGeom prst="line">
            <a:avLst/>
          </a:prstGeom>
          <a:ln w="9525">
            <a:solidFill>
              <a:srgbClr val="FB710F"/>
            </a:solidFill>
          </a:ln>
        </p:spPr>
        <p:style>
          <a:lnRef idx="1">
            <a:schemeClr val="accent1"/>
          </a:lnRef>
          <a:fillRef idx="0">
            <a:schemeClr val="accent1"/>
          </a:fillRef>
          <a:effectRef idx="0">
            <a:schemeClr val="accent1"/>
          </a:effectRef>
          <a:fontRef idx="minor">
            <a:schemeClr val="tx1"/>
          </a:fontRef>
        </p:style>
      </p:cxnSp>
      <p:sp>
        <p:nvSpPr>
          <p:cNvPr id="4" name="椭圆 3"/>
          <p:cNvSpPr>
            <a:spLocks noChangeAspect="1"/>
          </p:cNvSpPr>
          <p:nvPr userDrawn="1"/>
        </p:nvSpPr>
        <p:spPr>
          <a:xfrm>
            <a:off x="2105025" y="6496050"/>
            <a:ext cx="71438"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a:spLocks noChangeAspect="1"/>
          </p:cNvSpPr>
          <p:nvPr userDrawn="1"/>
        </p:nvSpPr>
        <p:spPr>
          <a:xfrm>
            <a:off x="1898650" y="6496050"/>
            <a:ext cx="73025"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a:spLocks noChangeAspect="1"/>
          </p:cNvSpPr>
          <p:nvPr userDrawn="1"/>
        </p:nvSpPr>
        <p:spPr>
          <a:xfrm>
            <a:off x="1692275" y="6496050"/>
            <a:ext cx="73025" cy="714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userDrawn="1"/>
        </p:nvSpPr>
        <p:spPr>
          <a:xfrm>
            <a:off x="4619625" y="0"/>
            <a:ext cx="2952750" cy="46038"/>
          </a:xfrm>
          <a:prstGeom prst="rect">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8200" y="217208"/>
            <a:ext cx="10515600" cy="1325563"/>
          </a:xfrm>
        </p:spPr>
        <p:txBody>
          <a:bodyPr/>
          <a:lstStyle>
            <a:lvl1pPr algn="ctr">
              <a:defRPr spc="1000" baseline="0"/>
            </a:lvl1pPr>
          </a:lstStyle>
          <a:p>
            <a:r>
              <a:rPr lang="zh-CN" altLang="en-US" dirty="0" smtClean="0"/>
              <a:t>单击此处编辑母版标题样式</a:t>
            </a:r>
            <a:endParaRPr lang="zh-CN" altLang="en-US" dirty="0"/>
          </a:p>
        </p:txBody>
      </p:sp>
      <p:sp>
        <p:nvSpPr>
          <p:cNvPr id="8" name="日期占位符 2"/>
          <p:cNvSpPr>
            <a:spLocks noGrp="1"/>
          </p:cNvSpPr>
          <p:nvPr>
            <p:ph type="dt" sz="half" idx="10"/>
          </p:nvPr>
        </p:nvSpPr>
        <p:spPr/>
        <p:txBody>
          <a:bodyPr/>
          <a:lstStyle>
            <a:lvl1pPr>
              <a:defRPr/>
            </a:lvl1pPr>
          </a:lstStyle>
          <a:p>
            <a:pPr>
              <a:defRPr/>
            </a:pPr>
            <a:fld id="{38583234-5ADE-4625-99C2-A07B50B3560E}" type="datetimeFigureOut">
              <a:rPr lang="zh-CN" altLang="en-US"/>
              <a:pPr>
                <a:defRPr/>
              </a:pPr>
              <a:t>2016/8/14</a:t>
            </a:fld>
            <a:endParaRPr lang="zh-CN" altLang="en-US"/>
          </a:p>
        </p:txBody>
      </p:sp>
      <p:sp>
        <p:nvSpPr>
          <p:cNvPr id="9" name="页脚占位符 3"/>
          <p:cNvSpPr>
            <a:spLocks noGrp="1"/>
          </p:cNvSpPr>
          <p:nvPr>
            <p:ph type="ftr" sz="quarter" idx="11"/>
          </p:nvPr>
        </p:nvSpPr>
        <p:spPr/>
        <p:txBody>
          <a:bodyPr/>
          <a:lstStyle>
            <a:lvl1pPr>
              <a:defRPr/>
            </a:lvl1pPr>
          </a:lstStyle>
          <a:p>
            <a:pPr>
              <a:defRPr/>
            </a:pPr>
            <a:endParaRPr lang="zh-CN" altLang="en-US"/>
          </a:p>
        </p:txBody>
      </p:sp>
      <p:sp>
        <p:nvSpPr>
          <p:cNvPr id="10" name="灯片编号占位符 4"/>
          <p:cNvSpPr>
            <a:spLocks noGrp="1"/>
          </p:cNvSpPr>
          <p:nvPr>
            <p:ph type="sldNum" sz="quarter" idx="12"/>
          </p:nvPr>
        </p:nvSpPr>
        <p:spPr/>
        <p:txBody>
          <a:bodyPr/>
          <a:lstStyle>
            <a:lvl1pPr>
              <a:defRPr/>
            </a:lvl1pPr>
          </a:lstStyle>
          <a:p>
            <a:pPr>
              <a:defRPr/>
            </a:pPr>
            <a:fld id="{A07DEDB8-970E-4214-8DFC-8EC5832008D9}" type="slidenum">
              <a:rPr lang="zh-CN" altLang="en-US"/>
              <a:pPr>
                <a:defRPr/>
              </a:pPr>
              <a:t>‹#›</a:t>
            </a:fld>
            <a:endParaRPr lang="zh-CN" altLang="en-US"/>
          </a:p>
        </p:txBody>
      </p:sp>
    </p:spTree>
    <p:extLst>
      <p:ext uri="{BB962C8B-B14F-4D97-AF65-F5344CB8AC3E}">
        <p14:creationId xmlns:p14="http://schemas.microsoft.com/office/powerpoint/2010/main" val="652581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F7FCC87-177A-4F73-8847-BB7519F7C2A1}" type="datetimeFigureOut">
              <a:rPr lang="zh-CN" altLang="en-US"/>
              <a:pPr>
                <a:defRPr/>
              </a:pPr>
              <a:t>2016/8/14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007E4AF-06B3-4F5A-83E0-380E0378E27B}" type="slidenum">
              <a:rPr lang="zh-CN" altLang="en-US"/>
              <a:pPr>
                <a:defRPr/>
              </a:pPr>
              <a:t>‹#›</a:t>
            </a:fld>
            <a:endParaRPr lang="zh-CN" altLang="en-US"/>
          </a:p>
        </p:txBody>
      </p:sp>
    </p:spTree>
    <p:extLst>
      <p:ext uri="{BB962C8B-B14F-4D97-AF65-F5344CB8AC3E}">
        <p14:creationId xmlns:p14="http://schemas.microsoft.com/office/powerpoint/2010/main" val="11444102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B4EBECE6-6C1E-41D8-A9D1-A28E7670E02F}" type="datetimeFigureOut">
              <a:rPr lang="zh-CN" altLang="en-US"/>
              <a:pPr>
                <a:defRPr/>
              </a:pPr>
              <a:t>2016/8/14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AE4D1A37-552E-4E88-864E-24CC6C162B0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1" r:id="rId5"/>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76725" y="3009900"/>
            <a:ext cx="7915275" cy="1182688"/>
          </a:xfrm>
          <a:prstGeom prst="rect">
            <a:avLst/>
          </a:prstGeom>
          <a:solidFill>
            <a:schemeClr val="bg2">
              <a:lumMod val="2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ctrTitle"/>
          </p:nvPr>
        </p:nvSpPr>
        <p:spPr>
          <a:xfrm>
            <a:off x="4437063" y="1712913"/>
            <a:ext cx="6916737" cy="2387600"/>
          </a:xfrm>
        </p:spPr>
        <p:txBody>
          <a:bodyPr rtlCol="0">
            <a:normAutofit/>
          </a:bodyPr>
          <a:lstStyle/>
          <a:p>
            <a:pPr algn="l" fontAlgn="auto">
              <a:spcAft>
                <a:spcPts val="0"/>
              </a:spcAft>
              <a:defRPr/>
            </a:pPr>
            <a:r>
              <a:rPr lang="zh-CN" altLang="en-US" dirty="0" smtClean="0">
                <a:solidFill>
                  <a:schemeClr val="bg1"/>
                </a:solidFill>
              </a:rPr>
              <a:t>轻松创业第一步</a:t>
            </a:r>
            <a:endParaRPr lang="zh-CN" altLang="en-US" dirty="0">
              <a:solidFill>
                <a:schemeClr val="bg1"/>
              </a:solidFill>
            </a:endParaRPr>
          </a:p>
        </p:txBody>
      </p:sp>
      <p:sp>
        <p:nvSpPr>
          <p:cNvPr id="3" name="副标题 2"/>
          <p:cNvSpPr>
            <a:spLocks noGrp="1"/>
          </p:cNvSpPr>
          <p:nvPr>
            <p:ph type="subTitle" idx="1"/>
          </p:nvPr>
        </p:nvSpPr>
        <p:spPr>
          <a:xfrm>
            <a:off x="4545013" y="4243388"/>
            <a:ext cx="6808787" cy="1655762"/>
          </a:xfrm>
        </p:spPr>
        <p:txBody>
          <a:bodyPr rtlCol="0">
            <a:normAutofit/>
          </a:bodyPr>
          <a:lstStyle/>
          <a:p>
            <a:pPr algn="l" fontAlgn="auto">
              <a:spcAft>
                <a:spcPts val="0"/>
              </a:spcAft>
              <a:defRPr/>
            </a:pPr>
            <a:r>
              <a:rPr lang="zh-CN" altLang="en-US" dirty="0" smtClean="0">
                <a:solidFill>
                  <a:schemeClr val="bg2">
                    <a:lumMod val="25000"/>
                  </a:schemeClr>
                </a:solidFill>
              </a:rPr>
              <a:t>完</a:t>
            </a:r>
            <a:r>
              <a:rPr lang="zh-CN" altLang="en-US" dirty="0">
                <a:solidFill>
                  <a:schemeClr val="bg2">
                    <a:lumMod val="25000"/>
                  </a:schemeClr>
                </a:solidFill>
              </a:rPr>
              <a:t>整</a:t>
            </a:r>
            <a:r>
              <a:rPr lang="zh-CN" altLang="en-US" dirty="0" smtClean="0">
                <a:solidFill>
                  <a:schemeClr val="bg2">
                    <a:lumMod val="25000"/>
                  </a:schemeClr>
                </a:solidFill>
              </a:rPr>
              <a:t>框架创业计划书 </a:t>
            </a:r>
            <a:r>
              <a:rPr lang="en-US" altLang="zh-CN" dirty="0" smtClean="0">
                <a:solidFill>
                  <a:schemeClr val="bg2">
                    <a:lumMod val="25000"/>
                  </a:schemeClr>
                </a:solidFill>
              </a:rPr>
              <a:t>| </a:t>
            </a:r>
            <a:r>
              <a:rPr lang="zh-CN" altLang="en-US" dirty="0" smtClean="0">
                <a:solidFill>
                  <a:schemeClr val="bg2">
                    <a:lumMod val="25000"/>
                  </a:schemeClr>
                </a:solidFill>
              </a:rPr>
              <a:t>融资报告 </a:t>
            </a:r>
            <a:r>
              <a:rPr lang="en-US" altLang="zh-CN" dirty="0" smtClean="0">
                <a:solidFill>
                  <a:schemeClr val="bg2">
                    <a:lumMod val="25000"/>
                  </a:schemeClr>
                </a:solidFill>
              </a:rPr>
              <a:t>|</a:t>
            </a:r>
            <a:r>
              <a:rPr lang="zh-CN" altLang="en-US" dirty="0" smtClean="0">
                <a:solidFill>
                  <a:schemeClr val="bg2">
                    <a:lumMod val="25000"/>
                  </a:schemeClr>
                </a:solidFill>
              </a:rPr>
              <a:t> 商业集资</a:t>
            </a:r>
            <a:endParaRPr lang="zh-CN" altLang="en-US"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资源优势</a:t>
            </a:r>
            <a:endParaRPr lang="zh-CN" altLang="en-US" dirty="0"/>
          </a:p>
        </p:txBody>
      </p:sp>
      <p:grpSp>
        <p:nvGrpSpPr>
          <p:cNvPr id="15363"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25" name="任意多边形 24"/>
          <p:cNvSpPr/>
          <p:nvPr/>
        </p:nvSpPr>
        <p:spPr>
          <a:xfrm flipH="1" flipV="1">
            <a:off x="4459288" y="2338388"/>
            <a:ext cx="1636712" cy="1636712"/>
          </a:xfrm>
          <a:custGeom>
            <a:avLst/>
            <a:gdLst>
              <a:gd name="connsiteX0" fmla="*/ 1636295 w 1636295"/>
              <a:gd name="connsiteY0" fmla="*/ 1636295 h 1636295"/>
              <a:gd name="connsiteX1" fmla="*/ 818148 w 1636295"/>
              <a:gd name="connsiteY1" fmla="*/ 1636295 h 1636295"/>
              <a:gd name="connsiteX2" fmla="*/ 0 w 1636295"/>
              <a:gd name="connsiteY2" fmla="*/ 818147 h 1636295"/>
              <a:gd name="connsiteX3" fmla="*/ 1 w 1636295"/>
              <a:gd name="connsiteY3" fmla="*/ 818147 h 1636295"/>
              <a:gd name="connsiteX4" fmla="*/ 0 w 1636295"/>
              <a:gd name="connsiteY4" fmla="*/ 818127 h 1636295"/>
              <a:gd name="connsiteX5" fmla="*/ 4223 w 1636295"/>
              <a:gd name="connsiteY5" fmla="*/ 734496 h 1636295"/>
              <a:gd name="connsiteX6" fmla="*/ 16621 w 1636295"/>
              <a:gd name="connsiteY6" fmla="*/ 653262 h 1636295"/>
              <a:gd name="connsiteX7" fmla="*/ 18920 w 1636295"/>
              <a:gd name="connsiteY7" fmla="*/ 644322 h 1636295"/>
              <a:gd name="connsiteX8" fmla="*/ 40353 w 1636295"/>
              <a:gd name="connsiteY8" fmla="*/ 713368 h 1636295"/>
              <a:gd name="connsiteX9" fmla="*/ 513494 w 1636295"/>
              <a:gd name="connsiteY9" fmla="*/ 1026987 h 1636295"/>
              <a:gd name="connsiteX10" fmla="*/ 1026987 w 1636295"/>
              <a:gd name="connsiteY10" fmla="*/ 1026987 h 1636295"/>
              <a:gd name="connsiteX11" fmla="*/ 1026987 w 1636295"/>
              <a:gd name="connsiteY11" fmla="*/ 513493 h 1636295"/>
              <a:gd name="connsiteX12" fmla="*/ 713368 w 1636295"/>
              <a:gd name="connsiteY12" fmla="*/ 40352 h 1636295"/>
              <a:gd name="connsiteX13" fmla="*/ 644324 w 1636295"/>
              <a:gd name="connsiteY13" fmla="*/ 18919 h 1636295"/>
              <a:gd name="connsiteX14" fmla="*/ 653262 w 1636295"/>
              <a:gd name="connsiteY14" fmla="*/ 16621 h 1636295"/>
              <a:gd name="connsiteX15" fmla="*/ 734496 w 1636295"/>
              <a:gd name="connsiteY15" fmla="*/ 4223 h 1636295"/>
              <a:gd name="connsiteX16" fmla="*/ 818127 w 1636295"/>
              <a:gd name="connsiteY16" fmla="*/ 0 h 1636295"/>
              <a:gd name="connsiteX17" fmla="*/ 818147 w 1636295"/>
              <a:gd name="connsiteY17" fmla="*/ 1 h 1636295"/>
              <a:gd name="connsiteX18" fmla="*/ 818167 w 1636295"/>
              <a:gd name="connsiteY18" fmla="*/ 0 h 1636295"/>
              <a:gd name="connsiteX19" fmla="*/ 901798 w 1636295"/>
              <a:gd name="connsiteY19" fmla="*/ 4223 h 1636295"/>
              <a:gd name="connsiteX20" fmla="*/ 1636295 w 1636295"/>
              <a:gd name="connsiteY20" fmla="*/ 818147 h 1636295"/>
              <a:gd name="connsiteX21" fmla="*/ 1636295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1636295" y="1636295"/>
                </a:moveTo>
                <a:lnTo>
                  <a:pt x="818148" y="1636295"/>
                </a:lnTo>
                <a:cubicBezTo>
                  <a:pt x="366297" y="1636295"/>
                  <a:pt x="0" y="1269998"/>
                  <a:pt x="0" y="818147"/>
                </a:cubicBezTo>
                <a:lnTo>
                  <a:pt x="1" y="818147"/>
                </a:lnTo>
                <a:lnTo>
                  <a:pt x="0" y="818127"/>
                </a:lnTo>
                <a:lnTo>
                  <a:pt x="4223" y="734496"/>
                </a:lnTo>
                <a:cubicBezTo>
                  <a:pt x="7016" y="706992"/>
                  <a:pt x="11172" y="679891"/>
                  <a:pt x="16621" y="653262"/>
                </a:cubicBezTo>
                <a:lnTo>
                  <a:pt x="18920" y="644322"/>
                </a:lnTo>
                <a:lnTo>
                  <a:pt x="40353" y="713368"/>
                </a:lnTo>
                <a:cubicBezTo>
                  <a:pt x="118306" y="897669"/>
                  <a:pt x="300798" y="1026987"/>
                  <a:pt x="513494" y="1026987"/>
                </a:cubicBezTo>
                <a:lnTo>
                  <a:pt x="1026987" y="1026987"/>
                </a:lnTo>
                <a:lnTo>
                  <a:pt x="1026987" y="513493"/>
                </a:lnTo>
                <a:cubicBezTo>
                  <a:pt x="1026987" y="300797"/>
                  <a:pt x="897669" y="118305"/>
                  <a:pt x="713368" y="40352"/>
                </a:cubicBezTo>
                <a:lnTo>
                  <a:pt x="644324" y="18919"/>
                </a:lnTo>
                <a:lnTo>
                  <a:pt x="653262" y="16621"/>
                </a:lnTo>
                <a:cubicBezTo>
                  <a:pt x="679892" y="11172"/>
                  <a:pt x="706993" y="7016"/>
                  <a:pt x="734496" y="4223"/>
                </a:cubicBezTo>
                <a:lnTo>
                  <a:pt x="818127" y="0"/>
                </a:lnTo>
                <a:lnTo>
                  <a:pt x="818147" y="1"/>
                </a:lnTo>
                <a:lnTo>
                  <a:pt x="818167" y="0"/>
                </a:lnTo>
                <a:lnTo>
                  <a:pt x="901798" y="4223"/>
                </a:lnTo>
                <a:cubicBezTo>
                  <a:pt x="1314355" y="46120"/>
                  <a:pt x="1636295" y="394537"/>
                  <a:pt x="1636295" y="818147"/>
                </a:cubicBezTo>
                <a:lnTo>
                  <a:pt x="1636295" y="1636295"/>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6" name="任意多边形 25"/>
          <p:cNvSpPr/>
          <p:nvPr/>
        </p:nvSpPr>
        <p:spPr>
          <a:xfrm flipH="1" flipV="1">
            <a:off x="6096000" y="2338388"/>
            <a:ext cx="1636713" cy="1636712"/>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7" name="任意多边形 26"/>
          <p:cNvSpPr/>
          <p:nvPr/>
        </p:nvSpPr>
        <p:spPr>
          <a:xfrm flipH="1" flipV="1">
            <a:off x="4459288" y="3975100"/>
            <a:ext cx="1636712" cy="1635125"/>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8" name="任意多边形 27"/>
          <p:cNvSpPr/>
          <p:nvPr/>
        </p:nvSpPr>
        <p:spPr>
          <a:xfrm flipH="1" flipV="1">
            <a:off x="6096000" y="3975100"/>
            <a:ext cx="1636713" cy="1635125"/>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9" name="Freeform 10"/>
          <p:cNvSpPr>
            <a:spLocks noEditPoints="1"/>
          </p:cNvSpPr>
          <p:nvPr/>
        </p:nvSpPr>
        <p:spPr bwMode="auto">
          <a:xfrm>
            <a:off x="5495925" y="3554413"/>
            <a:ext cx="1200150" cy="903287"/>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rgbClr val="FB710F"/>
          </a:solidFill>
          <a:ln>
            <a:noFill/>
          </a:ln>
          <a:extLst/>
        </p:spPr>
        <p:txBody>
          <a:bodyPr/>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chemeClr val="bg2">
                  <a:lumMod val="25000"/>
                </a:schemeClr>
              </a:solidFill>
            </a:endParaRPr>
          </a:p>
        </p:txBody>
      </p:sp>
      <p:sp>
        <p:nvSpPr>
          <p:cNvPr id="30" name="矩形 29"/>
          <p:cNvSpPr/>
          <p:nvPr/>
        </p:nvSpPr>
        <p:spPr>
          <a:xfrm>
            <a:off x="7978775" y="1803400"/>
            <a:ext cx="1811338" cy="369888"/>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31" name="矩形 30"/>
          <p:cNvSpPr/>
          <p:nvPr/>
        </p:nvSpPr>
        <p:spPr>
          <a:xfrm>
            <a:off x="7978775" y="2160588"/>
            <a:ext cx="3165475" cy="1816100"/>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posuereVestibulum ante ipsum primis in faucibus orci luctus et ultrices </a:t>
            </a:r>
            <a:r>
              <a:rPr lang="zh-CN" altLang="en-US" sz="1400" dirty="0">
                <a:solidFill>
                  <a:schemeClr val="bg2">
                    <a:lumMod val="25000"/>
                  </a:schemeClr>
                </a:solidFill>
                <a:latin typeface="+mn-lt"/>
                <a:ea typeface="+mn-ea"/>
              </a:rPr>
              <a:t>posuere</a:t>
            </a:r>
            <a:r>
              <a:rPr lang="zh-CN" altLang="en-US" sz="1400" dirty="0">
                <a:solidFill>
                  <a:schemeClr val="bg2">
                    <a:lumMod val="25000"/>
                  </a:schemeClr>
                </a:solidFill>
                <a:latin typeface="+mn-lt"/>
                <a:ea typeface="+mn-ea"/>
              </a:rPr>
              <a:t>Vestibulum ante ipsum primis in faucibus orci luctus et ultrices posuere</a:t>
            </a:r>
          </a:p>
          <a:p>
            <a:pPr eaLnBrk="1" fontAlgn="auto" hangingPunct="1">
              <a:spcBef>
                <a:spcPts val="0"/>
              </a:spcBef>
              <a:spcAft>
                <a:spcPts val="0"/>
              </a:spcAft>
              <a:defRPr/>
            </a:pPr>
            <a:endParaRPr lang="zh-CN" altLang="en-US" sz="1400" dirty="0">
              <a:solidFill>
                <a:schemeClr val="bg2">
                  <a:lumMod val="25000"/>
                </a:schemeClr>
              </a:solidFill>
              <a:latin typeface="+mn-lt"/>
              <a:ea typeface="+mn-ea"/>
            </a:endParaRPr>
          </a:p>
          <a:p>
            <a:pPr eaLnBrk="1" fontAlgn="auto" hangingPunct="1">
              <a:spcBef>
                <a:spcPts val="0"/>
              </a:spcBef>
              <a:spcAft>
                <a:spcPts val="0"/>
              </a:spcAft>
              <a:defRPr/>
            </a:pPr>
            <a:endParaRPr lang="zh-CN" altLang="en-US" sz="1400" dirty="0">
              <a:solidFill>
                <a:schemeClr val="bg2">
                  <a:lumMod val="25000"/>
                </a:schemeClr>
              </a:solidFill>
              <a:latin typeface="+mn-lt"/>
              <a:ea typeface="+mn-ea"/>
            </a:endParaRPr>
          </a:p>
        </p:txBody>
      </p:sp>
      <p:sp>
        <p:nvSpPr>
          <p:cNvPr id="32" name="矩形 31"/>
          <p:cNvSpPr/>
          <p:nvPr/>
        </p:nvSpPr>
        <p:spPr>
          <a:xfrm>
            <a:off x="7978775" y="4457700"/>
            <a:ext cx="1811338" cy="369888"/>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33" name="矩形 32"/>
          <p:cNvSpPr/>
          <p:nvPr/>
        </p:nvSpPr>
        <p:spPr>
          <a:xfrm>
            <a:off x="7978775" y="4814888"/>
            <a:ext cx="3165475" cy="1814512"/>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posuereVestibulum ante ipsum primis in faucibus orci luctus et ultrices </a:t>
            </a:r>
            <a:r>
              <a:rPr lang="zh-CN" altLang="en-US" sz="1400" dirty="0">
                <a:solidFill>
                  <a:schemeClr val="bg2">
                    <a:lumMod val="25000"/>
                  </a:schemeClr>
                </a:solidFill>
                <a:latin typeface="+mn-lt"/>
                <a:ea typeface="+mn-ea"/>
              </a:rPr>
              <a:t>posuere</a:t>
            </a:r>
            <a:r>
              <a:rPr lang="zh-CN" altLang="en-US" sz="1400" dirty="0">
                <a:solidFill>
                  <a:schemeClr val="bg2">
                    <a:lumMod val="25000"/>
                  </a:schemeClr>
                </a:solidFill>
                <a:latin typeface="+mn-lt"/>
                <a:ea typeface="+mn-ea"/>
              </a:rPr>
              <a:t>Vestibulum ante ipsum primis in faucibus orci luctus et ultrices posuere</a:t>
            </a:r>
          </a:p>
          <a:p>
            <a:pPr eaLnBrk="1" fontAlgn="auto" hangingPunct="1">
              <a:spcBef>
                <a:spcPts val="0"/>
              </a:spcBef>
              <a:spcAft>
                <a:spcPts val="0"/>
              </a:spcAft>
              <a:defRPr/>
            </a:pPr>
            <a:endParaRPr lang="zh-CN" altLang="en-US" sz="1400" dirty="0">
              <a:solidFill>
                <a:schemeClr val="bg2">
                  <a:lumMod val="25000"/>
                </a:schemeClr>
              </a:solidFill>
              <a:latin typeface="+mn-lt"/>
              <a:ea typeface="+mn-ea"/>
            </a:endParaRPr>
          </a:p>
          <a:p>
            <a:pPr eaLnBrk="1" fontAlgn="auto" hangingPunct="1">
              <a:spcBef>
                <a:spcPts val="0"/>
              </a:spcBef>
              <a:spcAft>
                <a:spcPts val="0"/>
              </a:spcAft>
              <a:defRPr/>
            </a:pPr>
            <a:endParaRPr lang="zh-CN" altLang="en-US" sz="1400" dirty="0">
              <a:solidFill>
                <a:schemeClr val="bg2">
                  <a:lumMod val="25000"/>
                </a:schemeClr>
              </a:solidFill>
              <a:latin typeface="+mn-lt"/>
              <a:ea typeface="+mn-ea"/>
            </a:endParaRPr>
          </a:p>
        </p:txBody>
      </p:sp>
      <p:sp>
        <p:nvSpPr>
          <p:cNvPr id="34" name="矩形 33"/>
          <p:cNvSpPr/>
          <p:nvPr/>
        </p:nvSpPr>
        <p:spPr>
          <a:xfrm>
            <a:off x="2401888" y="1803400"/>
            <a:ext cx="1811337" cy="369888"/>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35" name="矩形 34"/>
          <p:cNvSpPr/>
          <p:nvPr/>
        </p:nvSpPr>
        <p:spPr>
          <a:xfrm>
            <a:off x="1047750" y="2160588"/>
            <a:ext cx="3165475" cy="1816100"/>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posuereVestibulum ante ipsum primis in faucibus orci luctus et ultrices </a:t>
            </a:r>
            <a:r>
              <a:rPr lang="zh-CN" altLang="en-US" sz="1400" dirty="0">
                <a:solidFill>
                  <a:schemeClr val="bg2">
                    <a:lumMod val="25000"/>
                  </a:schemeClr>
                </a:solidFill>
                <a:latin typeface="+mn-lt"/>
                <a:ea typeface="+mn-ea"/>
              </a:rPr>
              <a:t>posuere</a:t>
            </a:r>
            <a:r>
              <a:rPr lang="zh-CN" altLang="en-US" sz="1400" dirty="0">
                <a:solidFill>
                  <a:schemeClr val="bg2">
                    <a:lumMod val="25000"/>
                  </a:schemeClr>
                </a:solidFill>
                <a:latin typeface="+mn-lt"/>
                <a:ea typeface="+mn-ea"/>
              </a:rPr>
              <a:t>Vestibulum ante ipsum primis in faucibus orci luctus et ultrices posuere</a:t>
            </a:r>
          </a:p>
          <a:p>
            <a:pPr algn="r" eaLnBrk="1" fontAlgn="auto" hangingPunct="1">
              <a:spcBef>
                <a:spcPts val="0"/>
              </a:spcBef>
              <a:spcAft>
                <a:spcPts val="0"/>
              </a:spcAft>
              <a:defRPr/>
            </a:pPr>
            <a:endParaRPr lang="zh-CN" altLang="en-US" sz="1400" dirty="0">
              <a:solidFill>
                <a:schemeClr val="bg2">
                  <a:lumMod val="25000"/>
                </a:schemeClr>
              </a:solidFill>
              <a:latin typeface="+mn-lt"/>
              <a:ea typeface="+mn-ea"/>
            </a:endParaRPr>
          </a:p>
          <a:p>
            <a:pPr algn="r" eaLnBrk="1" fontAlgn="auto" hangingPunct="1">
              <a:spcBef>
                <a:spcPts val="0"/>
              </a:spcBef>
              <a:spcAft>
                <a:spcPts val="0"/>
              </a:spcAft>
              <a:defRPr/>
            </a:pPr>
            <a:endParaRPr lang="zh-CN" altLang="en-US" sz="1400" dirty="0">
              <a:solidFill>
                <a:schemeClr val="bg2">
                  <a:lumMod val="25000"/>
                </a:schemeClr>
              </a:solidFill>
              <a:latin typeface="+mn-lt"/>
              <a:ea typeface="+mn-ea"/>
            </a:endParaRPr>
          </a:p>
        </p:txBody>
      </p:sp>
      <p:sp>
        <p:nvSpPr>
          <p:cNvPr id="36" name="矩形 35"/>
          <p:cNvSpPr/>
          <p:nvPr/>
        </p:nvSpPr>
        <p:spPr>
          <a:xfrm>
            <a:off x="2401888" y="4457700"/>
            <a:ext cx="1811337" cy="369888"/>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37" name="矩形 36"/>
          <p:cNvSpPr/>
          <p:nvPr/>
        </p:nvSpPr>
        <p:spPr>
          <a:xfrm>
            <a:off x="1047750" y="4814888"/>
            <a:ext cx="3165475" cy="1814512"/>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posuereVestibulum ante ipsum primis in faucibus orci luctus et ultrices </a:t>
            </a:r>
            <a:r>
              <a:rPr lang="zh-CN" altLang="en-US" sz="1400" dirty="0">
                <a:solidFill>
                  <a:schemeClr val="bg2">
                    <a:lumMod val="25000"/>
                  </a:schemeClr>
                </a:solidFill>
                <a:latin typeface="+mn-lt"/>
                <a:ea typeface="+mn-ea"/>
              </a:rPr>
              <a:t>posuere</a:t>
            </a:r>
            <a:r>
              <a:rPr lang="zh-CN" altLang="en-US" sz="1400" dirty="0">
                <a:solidFill>
                  <a:schemeClr val="bg2">
                    <a:lumMod val="25000"/>
                  </a:schemeClr>
                </a:solidFill>
                <a:latin typeface="+mn-lt"/>
                <a:ea typeface="+mn-ea"/>
              </a:rPr>
              <a:t>Vestibulum ante ipsum primis in faucibus orci luctus et ultrices posuere</a:t>
            </a:r>
          </a:p>
          <a:p>
            <a:pPr algn="r" eaLnBrk="1" fontAlgn="auto" hangingPunct="1">
              <a:spcBef>
                <a:spcPts val="0"/>
              </a:spcBef>
              <a:spcAft>
                <a:spcPts val="0"/>
              </a:spcAft>
              <a:defRPr/>
            </a:pPr>
            <a:endParaRPr lang="zh-CN" altLang="en-US" sz="1400" dirty="0">
              <a:solidFill>
                <a:schemeClr val="bg2">
                  <a:lumMod val="25000"/>
                </a:schemeClr>
              </a:solidFill>
              <a:latin typeface="+mn-lt"/>
              <a:ea typeface="+mn-ea"/>
            </a:endParaRPr>
          </a:p>
          <a:p>
            <a:pPr algn="r" eaLnBrk="1" fontAlgn="auto" hangingPunct="1">
              <a:spcBef>
                <a:spcPts val="0"/>
              </a:spcBef>
              <a:spcAft>
                <a:spcPts val="0"/>
              </a:spcAft>
              <a:defRPr/>
            </a:pPr>
            <a:endParaRPr lang="zh-CN" altLang="en-US" sz="1400" dirty="0">
              <a:solidFill>
                <a:schemeClr val="bg2">
                  <a:lumMod val="25000"/>
                </a:schemeClr>
              </a:solidFill>
              <a:latin typeface="+mn-lt"/>
              <a:ea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商业模式</a:t>
            </a:r>
            <a:endParaRPr lang="zh-CN" altLang="en-US" dirty="0"/>
          </a:p>
        </p:txBody>
      </p:sp>
      <p:grpSp>
        <p:nvGrpSpPr>
          <p:cNvPr id="16387"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40" name="任意多边形 39"/>
          <p:cNvSpPr>
            <a:spLocks noChangeAspect="1"/>
          </p:cNvSpPr>
          <p:nvPr/>
        </p:nvSpPr>
        <p:spPr>
          <a:xfrm>
            <a:off x="6127750" y="2565400"/>
            <a:ext cx="1414463" cy="1411288"/>
          </a:xfrm>
          <a:custGeom>
            <a:avLst/>
            <a:gdLst>
              <a:gd name="connsiteX0" fmla="*/ 0 w 1415752"/>
              <a:gd name="connsiteY0" fmla="*/ 0 h 1411844"/>
              <a:gd name="connsiteX1" fmla="*/ 124347 w 1415752"/>
              <a:gd name="connsiteY1" fmla="*/ 6279 h 1411844"/>
              <a:gd name="connsiteX2" fmla="*/ 1409680 w 1415752"/>
              <a:gd name="connsiteY2" fmla="*/ 1291612 h 1411844"/>
              <a:gd name="connsiteX3" fmla="*/ 1415752 w 1415752"/>
              <a:gd name="connsiteY3" fmla="*/ 1411844 h 1411844"/>
              <a:gd name="connsiteX4" fmla="*/ 1055752 w 1415752"/>
              <a:gd name="connsiteY4" fmla="*/ 1411844 h 1411844"/>
              <a:gd name="connsiteX5" fmla="*/ 1051539 w 1415752"/>
              <a:gd name="connsiteY5" fmla="*/ 1328420 h 1411844"/>
              <a:gd name="connsiteX6" fmla="*/ 87539 w 1415752"/>
              <a:gd name="connsiteY6" fmla="*/ 364420 h 1411844"/>
              <a:gd name="connsiteX7" fmla="*/ 0 w 1415752"/>
              <a:gd name="connsiteY7" fmla="*/ 360000 h 1411844"/>
              <a:gd name="connsiteX8" fmla="*/ 0 w 1415752"/>
              <a:gd name="connsiteY8" fmla="*/ 0 h 141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752" h="1411844">
                <a:moveTo>
                  <a:pt x="0" y="0"/>
                </a:moveTo>
                <a:lnTo>
                  <a:pt x="124347" y="6279"/>
                </a:lnTo>
                <a:cubicBezTo>
                  <a:pt x="802067" y="75105"/>
                  <a:pt x="1340854" y="613892"/>
                  <a:pt x="1409680" y="1291612"/>
                </a:cubicBezTo>
                <a:lnTo>
                  <a:pt x="1415752" y="1411844"/>
                </a:lnTo>
                <a:lnTo>
                  <a:pt x="1055752" y="1411844"/>
                </a:lnTo>
                <a:lnTo>
                  <a:pt x="1051539" y="1328420"/>
                </a:lnTo>
                <a:cubicBezTo>
                  <a:pt x="999920" y="820130"/>
                  <a:pt x="595829" y="416040"/>
                  <a:pt x="87539" y="364420"/>
                </a:cubicBezTo>
                <a:lnTo>
                  <a:pt x="0" y="360000"/>
                </a:lnTo>
                <a:lnTo>
                  <a:pt x="0" y="0"/>
                </a:ln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任意多边形 40"/>
          <p:cNvSpPr>
            <a:spLocks noChangeAspect="1"/>
          </p:cNvSpPr>
          <p:nvPr/>
        </p:nvSpPr>
        <p:spPr>
          <a:xfrm>
            <a:off x="4665663" y="2565400"/>
            <a:ext cx="1406525" cy="1411288"/>
          </a:xfrm>
          <a:custGeom>
            <a:avLst/>
            <a:gdLst>
              <a:gd name="connsiteX0" fmla="*/ 1407521 w 1407521"/>
              <a:gd name="connsiteY0" fmla="*/ 0 h 1411429"/>
              <a:gd name="connsiteX1" fmla="*/ 1407521 w 1407521"/>
              <a:gd name="connsiteY1" fmla="*/ 360000 h 1411429"/>
              <a:gd name="connsiteX2" fmla="*/ 1328212 w 1407521"/>
              <a:gd name="connsiteY2" fmla="*/ 364005 h 1411429"/>
              <a:gd name="connsiteX3" fmla="*/ 364212 w 1407521"/>
              <a:gd name="connsiteY3" fmla="*/ 1328005 h 1411429"/>
              <a:gd name="connsiteX4" fmla="*/ 360000 w 1407521"/>
              <a:gd name="connsiteY4" fmla="*/ 1411429 h 1411429"/>
              <a:gd name="connsiteX5" fmla="*/ 0 w 1407521"/>
              <a:gd name="connsiteY5" fmla="*/ 1411429 h 1411429"/>
              <a:gd name="connsiteX6" fmla="*/ 6071 w 1407521"/>
              <a:gd name="connsiteY6" fmla="*/ 1291197 h 1411429"/>
              <a:gd name="connsiteX7" fmla="*/ 1291404 w 1407521"/>
              <a:gd name="connsiteY7" fmla="*/ 5864 h 1411429"/>
              <a:gd name="connsiteX8" fmla="*/ 1407521 w 1407521"/>
              <a:gd name="connsiteY8" fmla="*/ 0 h 14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521" h="1411429">
                <a:moveTo>
                  <a:pt x="1407521" y="0"/>
                </a:moveTo>
                <a:lnTo>
                  <a:pt x="1407521" y="360000"/>
                </a:lnTo>
                <a:lnTo>
                  <a:pt x="1328212" y="364005"/>
                </a:lnTo>
                <a:cubicBezTo>
                  <a:pt x="819922" y="415625"/>
                  <a:pt x="415832" y="819715"/>
                  <a:pt x="364212" y="1328005"/>
                </a:cubicBezTo>
                <a:lnTo>
                  <a:pt x="360000" y="1411429"/>
                </a:lnTo>
                <a:lnTo>
                  <a:pt x="0" y="1411429"/>
                </a:lnTo>
                <a:lnTo>
                  <a:pt x="6071" y="1291197"/>
                </a:lnTo>
                <a:cubicBezTo>
                  <a:pt x="74897" y="613477"/>
                  <a:pt x="613684" y="74690"/>
                  <a:pt x="1291404" y="5864"/>
                </a:cubicBezTo>
                <a:lnTo>
                  <a:pt x="1407521"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任意多边形 41"/>
          <p:cNvSpPr>
            <a:spLocks noChangeAspect="1"/>
          </p:cNvSpPr>
          <p:nvPr/>
        </p:nvSpPr>
        <p:spPr>
          <a:xfrm>
            <a:off x="4665663" y="4030663"/>
            <a:ext cx="1406525" cy="1411287"/>
          </a:xfrm>
          <a:custGeom>
            <a:avLst/>
            <a:gdLst>
              <a:gd name="connsiteX0" fmla="*/ 0 w 1407521"/>
              <a:gd name="connsiteY0" fmla="*/ 0 h 1411429"/>
              <a:gd name="connsiteX1" fmla="*/ 360000 w 1407521"/>
              <a:gd name="connsiteY1" fmla="*/ 0 h 1411429"/>
              <a:gd name="connsiteX2" fmla="*/ 364212 w 1407521"/>
              <a:gd name="connsiteY2" fmla="*/ 83424 h 1411429"/>
              <a:gd name="connsiteX3" fmla="*/ 1328212 w 1407521"/>
              <a:gd name="connsiteY3" fmla="*/ 1047424 h 1411429"/>
              <a:gd name="connsiteX4" fmla="*/ 1407521 w 1407521"/>
              <a:gd name="connsiteY4" fmla="*/ 1051429 h 1411429"/>
              <a:gd name="connsiteX5" fmla="*/ 1407521 w 1407521"/>
              <a:gd name="connsiteY5" fmla="*/ 1411429 h 1411429"/>
              <a:gd name="connsiteX6" fmla="*/ 1291404 w 1407521"/>
              <a:gd name="connsiteY6" fmla="*/ 1405565 h 1411429"/>
              <a:gd name="connsiteX7" fmla="*/ 6071 w 1407521"/>
              <a:gd name="connsiteY7" fmla="*/ 120232 h 1411429"/>
              <a:gd name="connsiteX8" fmla="*/ 0 w 1407521"/>
              <a:gd name="connsiteY8" fmla="*/ 0 h 141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521" h="1411429">
                <a:moveTo>
                  <a:pt x="0" y="0"/>
                </a:moveTo>
                <a:lnTo>
                  <a:pt x="360000" y="0"/>
                </a:lnTo>
                <a:lnTo>
                  <a:pt x="364212" y="83424"/>
                </a:lnTo>
                <a:cubicBezTo>
                  <a:pt x="415832" y="591714"/>
                  <a:pt x="819922" y="995805"/>
                  <a:pt x="1328212" y="1047424"/>
                </a:cubicBezTo>
                <a:lnTo>
                  <a:pt x="1407521" y="1051429"/>
                </a:lnTo>
                <a:lnTo>
                  <a:pt x="1407521" y="1411429"/>
                </a:lnTo>
                <a:lnTo>
                  <a:pt x="1291404" y="1405565"/>
                </a:lnTo>
                <a:cubicBezTo>
                  <a:pt x="613684" y="1336739"/>
                  <a:pt x="74897" y="797952"/>
                  <a:pt x="6071" y="120232"/>
                </a:cubicBezTo>
                <a:lnTo>
                  <a:pt x="0" y="0"/>
                </a:lnTo>
                <a:close/>
              </a:path>
            </a:pathLst>
          </a:cu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任意多边形 42"/>
          <p:cNvSpPr>
            <a:spLocks noChangeAspect="1"/>
          </p:cNvSpPr>
          <p:nvPr/>
        </p:nvSpPr>
        <p:spPr>
          <a:xfrm>
            <a:off x="6127750" y="4030663"/>
            <a:ext cx="1414463" cy="1412875"/>
          </a:xfrm>
          <a:custGeom>
            <a:avLst/>
            <a:gdLst>
              <a:gd name="connsiteX0" fmla="*/ 1055752 w 1415752"/>
              <a:gd name="connsiteY0" fmla="*/ 0 h 1411845"/>
              <a:gd name="connsiteX1" fmla="*/ 1415752 w 1415752"/>
              <a:gd name="connsiteY1" fmla="*/ 0 h 1411845"/>
              <a:gd name="connsiteX2" fmla="*/ 1409680 w 1415752"/>
              <a:gd name="connsiteY2" fmla="*/ 120232 h 1411845"/>
              <a:gd name="connsiteX3" fmla="*/ 124347 w 1415752"/>
              <a:gd name="connsiteY3" fmla="*/ 1405565 h 1411845"/>
              <a:gd name="connsiteX4" fmla="*/ 0 w 1415752"/>
              <a:gd name="connsiteY4" fmla="*/ 1411845 h 1411845"/>
              <a:gd name="connsiteX5" fmla="*/ 0 w 1415752"/>
              <a:gd name="connsiteY5" fmla="*/ 1051845 h 1411845"/>
              <a:gd name="connsiteX6" fmla="*/ 87539 w 1415752"/>
              <a:gd name="connsiteY6" fmla="*/ 1047424 h 1411845"/>
              <a:gd name="connsiteX7" fmla="*/ 1051539 w 1415752"/>
              <a:gd name="connsiteY7" fmla="*/ 83424 h 1411845"/>
              <a:gd name="connsiteX8" fmla="*/ 1055752 w 1415752"/>
              <a:gd name="connsiteY8" fmla="*/ 0 h 1411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5752" h="1411845">
                <a:moveTo>
                  <a:pt x="1055752" y="0"/>
                </a:moveTo>
                <a:lnTo>
                  <a:pt x="1415752" y="0"/>
                </a:lnTo>
                <a:lnTo>
                  <a:pt x="1409680" y="120232"/>
                </a:lnTo>
                <a:cubicBezTo>
                  <a:pt x="1340854" y="797952"/>
                  <a:pt x="802067" y="1336739"/>
                  <a:pt x="124347" y="1405565"/>
                </a:cubicBezTo>
                <a:lnTo>
                  <a:pt x="0" y="1411845"/>
                </a:lnTo>
                <a:lnTo>
                  <a:pt x="0" y="1051845"/>
                </a:lnTo>
                <a:lnTo>
                  <a:pt x="87539" y="1047424"/>
                </a:lnTo>
                <a:cubicBezTo>
                  <a:pt x="595829" y="995805"/>
                  <a:pt x="999920" y="591714"/>
                  <a:pt x="1051539" y="83424"/>
                </a:cubicBezTo>
                <a:lnTo>
                  <a:pt x="1055752" y="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44" name="直接连接符 43"/>
          <p:cNvCxnSpPr>
            <a:cxnSpLocks noChangeAspect="1"/>
          </p:cNvCxnSpPr>
          <p:nvPr/>
        </p:nvCxnSpPr>
        <p:spPr>
          <a:xfrm>
            <a:off x="4665663" y="2565400"/>
            <a:ext cx="360362" cy="360363"/>
          </a:xfrm>
          <a:prstGeom prst="line">
            <a:avLst/>
          </a:prstGeom>
          <a:ln w="19050">
            <a:solidFill>
              <a:schemeClr val="bg2">
                <a:lumMod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a:cxnSpLocks noChangeAspect="1"/>
          </p:cNvCxnSpPr>
          <p:nvPr/>
        </p:nvCxnSpPr>
        <p:spPr>
          <a:xfrm>
            <a:off x="7183438" y="5083175"/>
            <a:ext cx="358775" cy="358775"/>
          </a:xfrm>
          <a:prstGeom prst="line">
            <a:avLst/>
          </a:prstGeom>
          <a:ln w="19050">
            <a:solidFill>
              <a:schemeClr val="bg2">
                <a:lumMod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noChangeAspect="1"/>
          </p:cNvCxnSpPr>
          <p:nvPr/>
        </p:nvCxnSpPr>
        <p:spPr>
          <a:xfrm rot="5400000">
            <a:off x="7182644" y="2566194"/>
            <a:ext cx="360363" cy="358775"/>
          </a:xfrm>
          <a:prstGeom prst="line">
            <a:avLst/>
          </a:prstGeom>
          <a:ln w="19050">
            <a:solidFill>
              <a:srgbClr val="FB710F"/>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直接连接符 46"/>
          <p:cNvCxnSpPr>
            <a:cxnSpLocks noChangeAspect="1"/>
          </p:cNvCxnSpPr>
          <p:nvPr/>
        </p:nvCxnSpPr>
        <p:spPr>
          <a:xfrm rot="5400000">
            <a:off x="4666456" y="5082382"/>
            <a:ext cx="358775" cy="360362"/>
          </a:xfrm>
          <a:prstGeom prst="line">
            <a:avLst/>
          </a:prstGeom>
          <a:ln w="19050">
            <a:solidFill>
              <a:srgbClr val="FB710F"/>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8" name="Group 8"/>
          <p:cNvGrpSpPr>
            <a:grpSpLocks noChangeAspect="1"/>
          </p:cNvGrpSpPr>
          <p:nvPr/>
        </p:nvGrpSpPr>
        <p:grpSpPr bwMode="auto">
          <a:xfrm>
            <a:off x="5474077" y="3347244"/>
            <a:ext cx="1243846" cy="1260000"/>
            <a:chOff x="938" y="676"/>
            <a:chExt cx="308" cy="312"/>
          </a:xfrm>
          <a:solidFill>
            <a:schemeClr val="bg2">
              <a:lumMod val="25000"/>
            </a:schemeClr>
          </a:solidFill>
        </p:grpSpPr>
        <p:sp>
          <p:nvSpPr>
            <p:cNvPr id="49" name="Freeform 9"/>
            <p:cNvSpPr>
              <a:spLocks/>
            </p:cNvSpPr>
            <p:nvPr/>
          </p:nvSpPr>
          <p:spPr bwMode="auto">
            <a:xfrm>
              <a:off x="980" y="862"/>
              <a:ext cx="222" cy="10"/>
            </a:xfrm>
            <a:custGeom>
              <a:avLst/>
              <a:gdLst>
                <a:gd name="T0" fmla="*/ 90 w 92"/>
                <a:gd name="T1" fmla="*/ 4 h 4"/>
                <a:gd name="T2" fmla="*/ 2 w 92"/>
                <a:gd name="T3" fmla="*/ 4 h 4"/>
                <a:gd name="T4" fmla="*/ 0 w 92"/>
                <a:gd name="T5" fmla="*/ 2 h 4"/>
                <a:gd name="T6" fmla="*/ 2 w 92"/>
                <a:gd name="T7" fmla="*/ 0 h 4"/>
                <a:gd name="T8" fmla="*/ 90 w 92"/>
                <a:gd name="T9" fmla="*/ 0 h 4"/>
                <a:gd name="T10" fmla="*/ 92 w 92"/>
                <a:gd name="T11" fmla="*/ 2 h 4"/>
                <a:gd name="T12" fmla="*/ 90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90" y="4"/>
                  </a:moveTo>
                  <a:cubicBezTo>
                    <a:pt x="2" y="4"/>
                    <a:pt x="2" y="4"/>
                    <a:pt x="2" y="4"/>
                  </a:cubicBezTo>
                  <a:cubicBezTo>
                    <a:pt x="0" y="4"/>
                    <a:pt x="0" y="3"/>
                    <a:pt x="0" y="2"/>
                  </a:cubicBezTo>
                  <a:cubicBezTo>
                    <a:pt x="0" y="1"/>
                    <a:pt x="0" y="0"/>
                    <a:pt x="2" y="0"/>
                  </a:cubicBezTo>
                  <a:cubicBezTo>
                    <a:pt x="90" y="0"/>
                    <a:pt x="90" y="0"/>
                    <a:pt x="90" y="0"/>
                  </a:cubicBezTo>
                  <a:cubicBezTo>
                    <a:pt x="91" y="0"/>
                    <a:pt x="92" y="1"/>
                    <a:pt x="92" y="2"/>
                  </a:cubicBezTo>
                  <a:cubicBezTo>
                    <a:pt x="92" y="3"/>
                    <a:pt x="91" y="4"/>
                    <a:pt x="9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0"/>
            <p:cNvSpPr>
              <a:spLocks/>
            </p:cNvSpPr>
            <p:nvPr/>
          </p:nvSpPr>
          <p:spPr bwMode="auto">
            <a:xfrm>
              <a:off x="1045" y="925"/>
              <a:ext cx="94" cy="10"/>
            </a:xfrm>
            <a:custGeom>
              <a:avLst/>
              <a:gdLst>
                <a:gd name="T0" fmla="*/ 37 w 39"/>
                <a:gd name="T1" fmla="*/ 4 h 4"/>
                <a:gd name="T2" fmla="*/ 2 w 39"/>
                <a:gd name="T3" fmla="*/ 4 h 4"/>
                <a:gd name="T4" fmla="*/ 0 w 39"/>
                <a:gd name="T5" fmla="*/ 2 h 4"/>
                <a:gd name="T6" fmla="*/ 2 w 39"/>
                <a:gd name="T7" fmla="*/ 0 h 4"/>
                <a:gd name="T8" fmla="*/ 37 w 39"/>
                <a:gd name="T9" fmla="*/ 0 h 4"/>
                <a:gd name="T10" fmla="*/ 39 w 39"/>
                <a:gd name="T11" fmla="*/ 2 h 4"/>
                <a:gd name="T12" fmla="*/ 37 w 3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9" h="4">
                  <a:moveTo>
                    <a:pt x="37" y="4"/>
                  </a:moveTo>
                  <a:cubicBezTo>
                    <a:pt x="2" y="4"/>
                    <a:pt x="2" y="4"/>
                    <a:pt x="2" y="4"/>
                  </a:cubicBezTo>
                  <a:cubicBezTo>
                    <a:pt x="1" y="4"/>
                    <a:pt x="0" y="3"/>
                    <a:pt x="0" y="2"/>
                  </a:cubicBezTo>
                  <a:cubicBezTo>
                    <a:pt x="0" y="1"/>
                    <a:pt x="1" y="0"/>
                    <a:pt x="2" y="0"/>
                  </a:cubicBezTo>
                  <a:cubicBezTo>
                    <a:pt x="37" y="0"/>
                    <a:pt x="37" y="0"/>
                    <a:pt x="37" y="0"/>
                  </a:cubicBezTo>
                  <a:cubicBezTo>
                    <a:pt x="38" y="0"/>
                    <a:pt x="39" y="1"/>
                    <a:pt x="39" y="2"/>
                  </a:cubicBezTo>
                  <a:cubicBezTo>
                    <a:pt x="39" y="3"/>
                    <a:pt x="38" y="4"/>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1"/>
            <p:cNvSpPr>
              <a:spLocks noEditPoints="1"/>
            </p:cNvSpPr>
            <p:nvPr/>
          </p:nvSpPr>
          <p:spPr bwMode="auto">
            <a:xfrm>
              <a:off x="938" y="676"/>
              <a:ext cx="308" cy="312"/>
            </a:xfrm>
            <a:custGeom>
              <a:avLst/>
              <a:gdLst>
                <a:gd name="T0" fmla="*/ 120 w 127"/>
                <a:gd name="T1" fmla="*/ 129 h 129"/>
                <a:gd name="T2" fmla="*/ 6 w 127"/>
                <a:gd name="T3" fmla="*/ 129 h 129"/>
                <a:gd name="T4" fmla="*/ 0 w 127"/>
                <a:gd name="T5" fmla="*/ 123 h 129"/>
                <a:gd name="T6" fmla="*/ 0 w 127"/>
                <a:gd name="T7" fmla="*/ 116 h 129"/>
                <a:gd name="T8" fmla="*/ 0 w 127"/>
                <a:gd name="T9" fmla="*/ 116 h 129"/>
                <a:gd name="T10" fmla="*/ 0 w 127"/>
                <a:gd name="T11" fmla="*/ 115 h 129"/>
                <a:gd name="T12" fmla="*/ 9 w 127"/>
                <a:gd name="T13" fmla="*/ 77 h 129"/>
                <a:gd name="T14" fmla="*/ 9 w 127"/>
                <a:gd name="T15" fmla="*/ 58 h 129"/>
                <a:gd name="T16" fmla="*/ 9 w 127"/>
                <a:gd name="T17" fmla="*/ 7 h 129"/>
                <a:gd name="T18" fmla="*/ 17 w 127"/>
                <a:gd name="T19" fmla="*/ 0 h 129"/>
                <a:gd name="T20" fmla="*/ 108 w 127"/>
                <a:gd name="T21" fmla="*/ 0 h 129"/>
                <a:gd name="T22" fmla="*/ 116 w 127"/>
                <a:gd name="T23" fmla="*/ 7 h 129"/>
                <a:gd name="T24" fmla="*/ 116 w 127"/>
                <a:gd name="T25" fmla="*/ 77 h 129"/>
                <a:gd name="T26" fmla="*/ 127 w 127"/>
                <a:gd name="T27" fmla="*/ 115 h 129"/>
                <a:gd name="T28" fmla="*/ 127 w 127"/>
                <a:gd name="T29" fmla="*/ 115 h 129"/>
                <a:gd name="T30" fmla="*/ 127 w 127"/>
                <a:gd name="T31" fmla="*/ 116 h 129"/>
                <a:gd name="T32" fmla="*/ 127 w 127"/>
                <a:gd name="T33" fmla="*/ 124 h 129"/>
                <a:gd name="T34" fmla="*/ 120 w 127"/>
                <a:gd name="T35" fmla="*/ 129 h 129"/>
                <a:gd name="T36" fmla="*/ 4 w 127"/>
                <a:gd name="T37" fmla="*/ 119 h 129"/>
                <a:gd name="T38" fmla="*/ 4 w 127"/>
                <a:gd name="T39" fmla="*/ 123 h 129"/>
                <a:gd name="T40" fmla="*/ 6 w 127"/>
                <a:gd name="T41" fmla="*/ 125 h 129"/>
                <a:gd name="T42" fmla="*/ 120 w 127"/>
                <a:gd name="T43" fmla="*/ 125 h 129"/>
                <a:gd name="T44" fmla="*/ 123 w 127"/>
                <a:gd name="T45" fmla="*/ 124 h 129"/>
                <a:gd name="T46" fmla="*/ 123 w 127"/>
                <a:gd name="T47" fmla="*/ 119 h 129"/>
                <a:gd name="T48" fmla="*/ 118 w 127"/>
                <a:gd name="T49" fmla="*/ 119 h 129"/>
                <a:gd name="T50" fmla="*/ 9 w 127"/>
                <a:gd name="T51" fmla="*/ 119 h 129"/>
                <a:gd name="T52" fmla="*/ 4 w 127"/>
                <a:gd name="T53" fmla="*/ 119 h 129"/>
                <a:gd name="T54" fmla="*/ 4 w 127"/>
                <a:gd name="T55" fmla="*/ 115 h 129"/>
                <a:gd name="T56" fmla="*/ 9 w 127"/>
                <a:gd name="T57" fmla="*/ 115 h 129"/>
                <a:gd name="T58" fmla="*/ 118 w 127"/>
                <a:gd name="T59" fmla="*/ 115 h 129"/>
                <a:gd name="T60" fmla="*/ 123 w 127"/>
                <a:gd name="T61" fmla="*/ 115 h 129"/>
                <a:gd name="T62" fmla="*/ 112 w 127"/>
                <a:gd name="T63" fmla="*/ 78 h 129"/>
                <a:gd name="T64" fmla="*/ 112 w 127"/>
                <a:gd name="T65" fmla="*/ 77 h 129"/>
                <a:gd name="T66" fmla="*/ 112 w 127"/>
                <a:gd name="T67" fmla="*/ 7 h 129"/>
                <a:gd name="T68" fmla="*/ 108 w 127"/>
                <a:gd name="T69" fmla="*/ 4 h 129"/>
                <a:gd name="T70" fmla="*/ 17 w 127"/>
                <a:gd name="T71" fmla="*/ 4 h 129"/>
                <a:gd name="T72" fmla="*/ 13 w 127"/>
                <a:gd name="T73" fmla="*/ 7 h 129"/>
                <a:gd name="T74" fmla="*/ 13 w 127"/>
                <a:gd name="T75" fmla="*/ 77 h 129"/>
                <a:gd name="T76" fmla="*/ 13 w 127"/>
                <a:gd name="T77" fmla="*/ 78 h 129"/>
                <a:gd name="T78" fmla="*/ 4 w 127"/>
                <a:gd name="T79"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7" h="129">
                  <a:moveTo>
                    <a:pt x="120" y="129"/>
                  </a:moveTo>
                  <a:cubicBezTo>
                    <a:pt x="6" y="129"/>
                    <a:pt x="6" y="129"/>
                    <a:pt x="6" y="129"/>
                  </a:cubicBezTo>
                  <a:cubicBezTo>
                    <a:pt x="3" y="129"/>
                    <a:pt x="0" y="126"/>
                    <a:pt x="0" y="123"/>
                  </a:cubicBezTo>
                  <a:cubicBezTo>
                    <a:pt x="0" y="116"/>
                    <a:pt x="0" y="116"/>
                    <a:pt x="0" y="116"/>
                  </a:cubicBezTo>
                  <a:cubicBezTo>
                    <a:pt x="0" y="116"/>
                    <a:pt x="0" y="116"/>
                    <a:pt x="0" y="116"/>
                  </a:cubicBezTo>
                  <a:cubicBezTo>
                    <a:pt x="0" y="116"/>
                    <a:pt x="0" y="115"/>
                    <a:pt x="0" y="115"/>
                  </a:cubicBezTo>
                  <a:cubicBezTo>
                    <a:pt x="9" y="77"/>
                    <a:pt x="9" y="77"/>
                    <a:pt x="9" y="77"/>
                  </a:cubicBezTo>
                  <a:cubicBezTo>
                    <a:pt x="9" y="58"/>
                    <a:pt x="9" y="58"/>
                    <a:pt x="9" y="58"/>
                  </a:cubicBezTo>
                  <a:cubicBezTo>
                    <a:pt x="9" y="7"/>
                    <a:pt x="9" y="7"/>
                    <a:pt x="9" y="7"/>
                  </a:cubicBezTo>
                  <a:cubicBezTo>
                    <a:pt x="9" y="3"/>
                    <a:pt x="13" y="0"/>
                    <a:pt x="17" y="0"/>
                  </a:cubicBezTo>
                  <a:cubicBezTo>
                    <a:pt x="108" y="0"/>
                    <a:pt x="108" y="0"/>
                    <a:pt x="108" y="0"/>
                  </a:cubicBezTo>
                  <a:cubicBezTo>
                    <a:pt x="112" y="0"/>
                    <a:pt x="116" y="3"/>
                    <a:pt x="116" y="7"/>
                  </a:cubicBezTo>
                  <a:cubicBezTo>
                    <a:pt x="116" y="77"/>
                    <a:pt x="116" y="77"/>
                    <a:pt x="116" y="77"/>
                  </a:cubicBezTo>
                  <a:cubicBezTo>
                    <a:pt x="127" y="115"/>
                    <a:pt x="127" y="115"/>
                    <a:pt x="127" y="115"/>
                  </a:cubicBezTo>
                  <a:cubicBezTo>
                    <a:pt x="127" y="115"/>
                    <a:pt x="127" y="115"/>
                    <a:pt x="127" y="115"/>
                  </a:cubicBezTo>
                  <a:cubicBezTo>
                    <a:pt x="127" y="115"/>
                    <a:pt x="127" y="116"/>
                    <a:pt x="127" y="116"/>
                  </a:cubicBezTo>
                  <a:cubicBezTo>
                    <a:pt x="127" y="124"/>
                    <a:pt x="127" y="124"/>
                    <a:pt x="127" y="124"/>
                  </a:cubicBezTo>
                  <a:cubicBezTo>
                    <a:pt x="127" y="127"/>
                    <a:pt x="124" y="129"/>
                    <a:pt x="120" y="129"/>
                  </a:cubicBezTo>
                  <a:close/>
                  <a:moveTo>
                    <a:pt x="4" y="119"/>
                  </a:moveTo>
                  <a:cubicBezTo>
                    <a:pt x="4" y="123"/>
                    <a:pt x="4" y="123"/>
                    <a:pt x="4" y="123"/>
                  </a:cubicBezTo>
                  <a:cubicBezTo>
                    <a:pt x="4" y="124"/>
                    <a:pt x="5" y="125"/>
                    <a:pt x="6" y="125"/>
                  </a:cubicBezTo>
                  <a:cubicBezTo>
                    <a:pt x="120" y="125"/>
                    <a:pt x="120" y="125"/>
                    <a:pt x="120" y="125"/>
                  </a:cubicBezTo>
                  <a:cubicBezTo>
                    <a:pt x="122" y="125"/>
                    <a:pt x="123" y="124"/>
                    <a:pt x="123" y="124"/>
                  </a:cubicBezTo>
                  <a:cubicBezTo>
                    <a:pt x="123" y="119"/>
                    <a:pt x="123" y="119"/>
                    <a:pt x="123" y="119"/>
                  </a:cubicBezTo>
                  <a:cubicBezTo>
                    <a:pt x="122" y="119"/>
                    <a:pt x="120" y="119"/>
                    <a:pt x="118" y="119"/>
                  </a:cubicBezTo>
                  <a:cubicBezTo>
                    <a:pt x="9" y="119"/>
                    <a:pt x="9" y="119"/>
                    <a:pt x="9" y="119"/>
                  </a:cubicBezTo>
                  <a:cubicBezTo>
                    <a:pt x="7" y="119"/>
                    <a:pt x="5" y="119"/>
                    <a:pt x="4" y="119"/>
                  </a:cubicBezTo>
                  <a:close/>
                  <a:moveTo>
                    <a:pt x="4" y="115"/>
                  </a:moveTo>
                  <a:cubicBezTo>
                    <a:pt x="5" y="115"/>
                    <a:pt x="7" y="115"/>
                    <a:pt x="9" y="115"/>
                  </a:cubicBezTo>
                  <a:cubicBezTo>
                    <a:pt x="118" y="115"/>
                    <a:pt x="118" y="115"/>
                    <a:pt x="118" y="115"/>
                  </a:cubicBezTo>
                  <a:cubicBezTo>
                    <a:pt x="120" y="115"/>
                    <a:pt x="122" y="115"/>
                    <a:pt x="123" y="115"/>
                  </a:cubicBezTo>
                  <a:cubicBezTo>
                    <a:pt x="112" y="78"/>
                    <a:pt x="112" y="78"/>
                    <a:pt x="112" y="78"/>
                  </a:cubicBezTo>
                  <a:cubicBezTo>
                    <a:pt x="112" y="78"/>
                    <a:pt x="112" y="77"/>
                    <a:pt x="112" y="77"/>
                  </a:cubicBezTo>
                  <a:cubicBezTo>
                    <a:pt x="112" y="7"/>
                    <a:pt x="112" y="7"/>
                    <a:pt x="112" y="7"/>
                  </a:cubicBezTo>
                  <a:cubicBezTo>
                    <a:pt x="112" y="6"/>
                    <a:pt x="110" y="4"/>
                    <a:pt x="108" y="4"/>
                  </a:cubicBezTo>
                  <a:cubicBezTo>
                    <a:pt x="17" y="4"/>
                    <a:pt x="17" y="4"/>
                    <a:pt x="17" y="4"/>
                  </a:cubicBezTo>
                  <a:cubicBezTo>
                    <a:pt x="15" y="4"/>
                    <a:pt x="13" y="6"/>
                    <a:pt x="13" y="7"/>
                  </a:cubicBezTo>
                  <a:cubicBezTo>
                    <a:pt x="13" y="77"/>
                    <a:pt x="13" y="77"/>
                    <a:pt x="13" y="77"/>
                  </a:cubicBezTo>
                  <a:cubicBezTo>
                    <a:pt x="13" y="77"/>
                    <a:pt x="13" y="78"/>
                    <a:pt x="13" y="78"/>
                  </a:cubicBezTo>
                  <a:lnTo>
                    <a:pt x="4"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2"/>
            <p:cNvSpPr>
              <a:spLocks/>
            </p:cNvSpPr>
            <p:nvPr/>
          </p:nvSpPr>
          <p:spPr bwMode="auto">
            <a:xfrm>
              <a:off x="1059" y="959"/>
              <a:ext cx="66" cy="15"/>
            </a:xfrm>
            <a:custGeom>
              <a:avLst/>
              <a:gdLst>
                <a:gd name="T0" fmla="*/ 24 w 27"/>
                <a:gd name="T1" fmla="*/ 6 h 6"/>
                <a:gd name="T2" fmla="*/ 3 w 27"/>
                <a:gd name="T3" fmla="*/ 6 h 6"/>
                <a:gd name="T4" fmla="*/ 0 w 27"/>
                <a:gd name="T5" fmla="*/ 2 h 6"/>
                <a:gd name="T6" fmla="*/ 1 w 27"/>
                <a:gd name="T7" fmla="*/ 0 h 6"/>
                <a:gd name="T8" fmla="*/ 3 w 27"/>
                <a:gd name="T9" fmla="*/ 2 h 6"/>
                <a:gd name="T10" fmla="*/ 3 w 27"/>
                <a:gd name="T11" fmla="*/ 3 h 6"/>
                <a:gd name="T12" fmla="*/ 24 w 27"/>
                <a:gd name="T13" fmla="*/ 3 h 6"/>
                <a:gd name="T14" fmla="*/ 24 w 27"/>
                <a:gd name="T15" fmla="*/ 2 h 6"/>
                <a:gd name="T16" fmla="*/ 26 w 27"/>
                <a:gd name="T17" fmla="*/ 0 h 6"/>
                <a:gd name="T18" fmla="*/ 27 w 27"/>
                <a:gd name="T19" fmla="*/ 2 h 6"/>
                <a:gd name="T20" fmla="*/ 24 w 27"/>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6">
                  <a:moveTo>
                    <a:pt x="24" y="6"/>
                  </a:moveTo>
                  <a:cubicBezTo>
                    <a:pt x="3" y="6"/>
                    <a:pt x="3" y="6"/>
                    <a:pt x="3" y="6"/>
                  </a:cubicBezTo>
                  <a:cubicBezTo>
                    <a:pt x="1" y="6"/>
                    <a:pt x="0" y="4"/>
                    <a:pt x="0" y="2"/>
                  </a:cubicBezTo>
                  <a:cubicBezTo>
                    <a:pt x="0" y="1"/>
                    <a:pt x="0" y="0"/>
                    <a:pt x="1" y="0"/>
                  </a:cubicBezTo>
                  <a:cubicBezTo>
                    <a:pt x="2" y="0"/>
                    <a:pt x="3" y="1"/>
                    <a:pt x="3" y="2"/>
                  </a:cubicBezTo>
                  <a:cubicBezTo>
                    <a:pt x="3" y="2"/>
                    <a:pt x="3" y="3"/>
                    <a:pt x="3" y="3"/>
                  </a:cubicBezTo>
                  <a:cubicBezTo>
                    <a:pt x="24" y="3"/>
                    <a:pt x="24" y="3"/>
                    <a:pt x="24" y="3"/>
                  </a:cubicBezTo>
                  <a:cubicBezTo>
                    <a:pt x="24" y="3"/>
                    <a:pt x="24" y="2"/>
                    <a:pt x="24" y="2"/>
                  </a:cubicBezTo>
                  <a:cubicBezTo>
                    <a:pt x="24" y="1"/>
                    <a:pt x="25" y="0"/>
                    <a:pt x="26" y="0"/>
                  </a:cubicBezTo>
                  <a:cubicBezTo>
                    <a:pt x="27" y="0"/>
                    <a:pt x="27" y="1"/>
                    <a:pt x="27" y="2"/>
                  </a:cubicBezTo>
                  <a:cubicBezTo>
                    <a:pt x="27" y="4"/>
                    <a:pt x="26" y="6"/>
                    <a:pt x="2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3"/>
            <p:cNvSpPr>
              <a:spLocks noEditPoints="1"/>
            </p:cNvSpPr>
            <p:nvPr/>
          </p:nvSpPr>
          <p:spPr bwMode="auto">
            <a:xfrm>
              <a:off x="1062" y="724"/>
              <a:ext cx="63" cy="97"/>
            </a:xfrm>
            <a:custGeom>
              <a:avLst/>
              <a:gdLst>
                <a:gd name="T0" fmla="*/ 12 w 26"/>
                <a:gd name="T1" fmla="*/ 40 h 40"/>
                <a:gd name="T2" fmla="*/ 6 w 26"/>
                <a:gd name="T3" fmla="*/ 34 h 40"/>
                <a:gd name="T4" fmla="*/ 6 w 26"/>
                <a:gd name="T5" fmla="*/ 25 h 40"/>
                <a:gd name="T6" fmla="*/ 0 w 26"/>
                <a:gd name="T7" fmla="*/ 13 h 40"/>
                <a:gd name="T8" fmla="*/ 13 w 26"/>
                <a:gd name="T9" fmla="*/ 0 h 40"/>
                <a:gd name="T10" fmla="*/ 26 w 26"/>
                <a:gd name="T11" fmla="*/ 13 h 40"/>
                <a:gd name="T12" fmla="*/ 18 w 26"/>
                <a:gd name="T13" fmla="*/ 25 h 40"/>
                <a:gd name="T14" fmla="*/ 18 w 26"/>
                <a:gd name="T15" fmla="*/ 34 h 40"/>
                <a:gd name="T16" fmla="*/ 12 w 26"/>
                <a:gd name="T17" fmla="*/ 40 h 40"/>
                <a:gd name="T18" fmla="*/ 13 w 26"/>
                <a:gd name="T19" fmla="*/ 4 h 40"/>
                <a:gd name="T20" fmla="*/ 4 w 26"/>
                <a:gd name="T21" fmla="*/ 13 h 40"/>
                <a:gd name="T22" fmla="*/ 9 w 26"/>
                <a:gd name="T23" fmla="*/ 22 h 40"/>
                <a:gd name="T24" fmla="*/ 10 w 26"/>
                <a:gd name="T25" fmla="*/ 24 h 40"/>
                <a:gd name="T26" fmla="*/ 10 w 26"/>
                <a:gd name="T27" fmla="*/ 34 h 40"/>
                <a:gd name="T28" fmla="*/ 12 w 26"/>
                <a:gd name="T29" fmla="*/ 36 h 40"/>
                <a:gd name="T30" fmla="*/ 14 w 26"/>
                <a:gd name="T31" fmla="*/ 34 h 40"/>
                <a:gd name="T32" fmla="*/ 14 w 26"/>
                <a:gd name="T33" fmla="*/ 24 h 40"/>
                <a:gd name="T34" fmla="*/ 16 w 26"/>
                <a:gd name="T35" fmla="*/ 22 h 40"/>
                <a:gd name="T36" fmla="*/ 22 w 26"/>
                <a:gd name="T37" fmla="*/ 13 h 40"/>
                <a:gd name="T38" fmla="*/ 13 w 26"/>
                <a:gd name="T39"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40">
                  <a:moveTo>
                    <a:pt x="12" y="40"/>
                  </a:moveTo>
                  <a:cubicBezTo>
                    <a:pt x="9" y="40"/>
                    <a:pt x="6" y="37"/>
                    <a:pt x="6" y="34"/>
                  </a:cubicBezTo>
                  <a:cubicBezTo>
                    <a:pt x="6" y="25"/>
                    <a:pt x="6" y="25"/>
                    <a:pt x="6" y="25"/>
                  </a:cubicBezTo>
                  <a:cubicBezTo>
                    <a:pt x="2" y="23"/>
                    <a:pt x="0" y="18"/>
                    <a:pt x="0" y="13"/>
                  </a:cubicBezTo>
                  <a:cubicBezTo>
                    <a:pt x="0" y="6"/>
                    <a:pt x="5" y="0"/>
                    <a:pt x="13" y="0"/>
                  </a:cubicBezTo>
                  <a:cubicBezTo>
                    <a:pt x="20" y="0"/>
                    <a:pt x="26" y="6"/>
                    <a:pt x="26" y="13"/>
                  </a:cubicBezTo>
                  <a:cubicBezTo>
                    <a:pt x="26" y="18"/>
                    <a:pt x="23" y="23"/>
                    <a:pt x="18" y="25"/>
                  </a:cubicBezTo>
                  <a:cubicBezTo>
                    <a:pt x="18" y="34"/>
                    <a:pt x="18" y="34"/>
                    <a:pt x="18" y="34"/>
                  </a:cubicBezTo>
                  <a:cubicBezTo>
                    <a:pt x="18" y="37"/>
                    <a:pt x="16" y="40"/>
                    <a:pt x="12" y="40"/>
                  </a:cubicBezTo>
                  <a:close/>
                  <a:moveTo>
                    <a:pt x="13" y="4"/>
                  </a:moveTo>
                  <a:cubicBezTo>
                    <a:pt x="8" y="4"/>
                    <a:pt x="4" y="8"/>
                    <a:pt x="4" y="13"/>
                  </a:cubicBezTo>
                  <a:cubicBezTo>
                    <a:pt x="4" y="17"/>
                    <a:pt x="6" y="20"/>
                    <a:pt x="9" y="22"/>
                  </a:cubicBezTo>
                  <a:cubicBezTo>
                    <a:pt x="10" y="22"/>
                    <a:pt x="10" y="23"/>
                    <a:pt x="10" y="24"/>
                  </a:cubicBezTo>
                  <a:cubicBezTo>
                    <a:pt x="10" y="34"/>
                    <a:pt x="10" y="34"/>
                    <a:pt x="10" y="34"/>
                  </a:cubicBezTo>
                  <a:cubicBezTo>
                    <a:pt x="10" y="35"/>
                    <a:pt x="11" y="36"/>
                    <a:pt x="12" y="36"/>
                  </a:cubicBezTo>
                  <a:cubicBezTo>
                    <a:pt x="13" y="36"/>
                    <a:pt x="14" y="35"/>
                    <a:pt x="14" y="34"/>
                  </a:cubicBezTo>
                  <a:cubicBezTo>
                    <a:pt x="14" y="24"/>
                    <a:pt x="14" y="24"/>
                    <a:pt x="14" y="24"/>
                  </a:cubicBezTo>
                  <a:cubicBezTo>
                    <a:pt x="14" y="23"/>
                    <a:pt x="15" y="22"/>
                    <a:pt x="16" y="22"/>
                  </a:cubicBezTo>
                  <a:cubicBezTo>
                    <a:pt x="19" y="21"/>
                    <a:pt x="22" y="17"/>
                    <a:pt x="22" y="13"/>
                  </a:cubicBezTo>
                  <a:cubicBezTo>
                    <a:pt x="22" y="8"/>
                    <a:pt x="17" y="4"/>
                    <a:pt x="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4"/>
            <p:cNvSpPr>
              <a:spLocks noEditPoints="1"/>
            </p:cNvSpPr>
            <p:nvPr/>
          </p:nvSpPr>
          <p:spPr bwMode="auto">
            <a:xfrm>
              <a:off x="977" y="695"/>
              <a:ext cx="225" cy="153"/>
            </a:xfrm>
            <a:custGeom>
              <a:avLst/>
              <a:gdLst>
                <a:gd name="T0" fmla="*/ 87 w 93"/>
                <a:gd name="T1" fmla="*/ 63 h 63"/>
                <a:gd name="T2" fmla="*/ 6 w 93"/>
                <a:gd name="T3" fmla="*/ 63 h 63"/>
                <a:gd name="T4" fmla="*/ 0 w 93"/>
                <a:gd name="T5" fmla="*/ 57 h 63"/>
                <a:gd name="T6" fmla="*/ 0 w 93"/>
                <a:gd name="T7" fmla="*/ 6 h 63"/>
                <a:gd name="T8" fmla="*/ 6 w 93"/>
                <a:gd name="T9" fmla="*/ 0 h 63"/>
                <a:gd name="T10" fmla="*/ 87 w 93"/>
                <a:gd name="T11" fmla="*/ 0 h 63"/>
                <a:gd name="T12" fmla="*/ 93 w 93"/>
                <a:gd name="T13" fmla="*/ 6 h 63"/>
                <a:gd name="T14" fmla="*/ 93 w 93"/>
                <a:gd name="T15" fmla="*/ 57 h 63"/>
                <a:gd name="T16" fmla="*/ 87 w 93"/>
                <a:gd name="T17" fmla="*/ 63 h 63"/>
                <a:gd name="T18" fmla="*/ 6 w 93"/>
                <a:gd name="T19" fmla="*/ 4 h 63"/>
                <a:gd name="T20" fmla="*/ 4 w 93"/>
                <a:gd name="T21" fmla="*/ 6 h 63"/>
                <a:gd name="T22" fmla="*/ 4 w 93"/>
                <a:gd name="T23" fmla="*/ 57 h 63"/>
                <a:gd name="T24" fmla="*/ 6 w 93"/>
                <a:gd name="T25" fmla="*/ 59 h 63"/>
                <a:gd name="T26" fmla="*/ 87 w 93"/>
                <a:gd name="T27" fmla="*/ 59 h 63"/>
                <a:gd name="T28" fmla="*/ 89 w 93"/>
                <a:gd name="T29" fmla="*/ 57 h 63"/>
                <a:gd name="T30" fmla="*/ 89 w 93"/>
                <a:gd name="T31" fmla="*/ 6 h 63"/>
                <a:gd name="T32" fmla="*/ 87 w 93"/>
                <a:gd name="T33" fmla="*/ 4 h 63"/>
                <a:gd name="T34" fmla="*/ 6 w 93"/>
                <a:gd name="T35" fmla="*/ 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63">
                  <a:moveTo>
                    <a:pt x="87" y="63"/>
                  </a:moveTo>
                  <a:cubicBezTo>
                    <a:pt x="6" y="63"/>
                    <a:pt x="6" y="63"/>
                    <a:pt x="6" y="63"/>
                  </a:cubicBezTo>
                  <a:cubicBezTo>
                    <a:pt x="3" y="63"/>
                    <a:pt x="0" y="60"/>
                    <a:pt x="0" y="57"/>
                  </a:cubicBezTo>
                  <a:cubicBezTo>
                    <a:pt x="0" y="6"/>
                    <a:pt x="0" y="6"/>
                    <a:pt x="0" y="6"/>
                  </a:cubicBezTo>
                  <a:cubicBezTo>
                    <a:pt x="0" y="2"/>
                    <a:pt x="3" y="0"/>
                    <a:pt x="6" y="0"/>
                  </a:cubicBezTo>
                  <a:cubicBezTo>
                    <a:pt x="87" y="0"/>
                    <a:pt x="87" y="0"/>
                    <a:pt x="87" y="0"/>
                  </a:cubicBezTo>
                  <a:cubicBezTo>
                    <a:pt x="90" y="0"/>
                    <a:pt x="93" y="2"/>
                    <a:pt x="93" y="6"/>
                  </a:cubicBezTo>
                  <a:cubicBezTo>
                    <a:pt x="93" y="57"/>
                    <a:pt x="93" y="57"/>
                    <a:pt x="93" y="57"/>
                  </a:cubicBezTo>
                  <a:cubicBezTo>
                    <a:pt x="93" y="60"/>
                    <a:pt x="90" y="63"/>
                    <a:pt x="87" y="63"/>
                  </a:cubicBezTo>
                  <a:close/>
                  <a:moveTo>
                    <a:pt x="6" y="4"/>
                  </a:moveTo>
                  <a:cubicBezTo>
                    <a:pt x="5" y="4"/>
                    <a:pt x="4" y="5"/>
                    <a:pt x="4" y="6"/>
                  </a:cubicBezTo>
                  <a:cubicBezTo>
                    <a:pt x="4" y="57"/>
                    <a:pt x="4" y="57"/>
                    <a:pt x="4" y="57"/>
                  </a:cubicBezTo>
                  <a:cubicBezTo>
                    <a:pt x="4" y="58"/>
                    <a:pt x="5" y="59"/>
                    <a:pt x="6" y="59"/>
                  </a:cubicBezTo>
                  <a:cubicBezTo>
                    <a:pt x="87" y="59"/>
                    <a:pt x="87" y="59"/>
                    <a:pt x="87" y="59"/>
                  </a:cubicBezTo>
                  <a:cubicBezTo>
                    <a:pt x="88" y="59"/>
                    <a:pt x="89" y="58"/>
                    <a:pt x="89" y="57"/>
                  </a:cubicBezTo>
                  <a:cubicBezTo>
                    <a:pt x="89" y="6"/>
                    <a:pt x="89" y="6"/>
                    <a:pt x="89" y="6"/>
                  </a:cubicBezTo>
                  <a:cubicBezTo>
                    <a:pt x="89" y="5"/>
                    <a:pt x="88" y="4"/>
                    <a:pt x="87" y="4"/>
                  </a:cubicBezTo>
                  <a:lnTo>
                    <a:pt x="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55" name="矩形 54"/>
          <p:cNvSpPr/>
          <p:nvPr/>
        </p:nvSpPr>
        <p:spPr>
          <a:xfrm>
            <a:off x="7773988" y="2332038"/>
            <a:ext cx="3578225" cy="9540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56" name="矩形 55"/>
          <p:cNvSpPr/>
          <p:nvPr/>
        </p:nvSpPr>
        <p:spPr>
          <a:xfrm>
            <a:off x="7773988" y="1984375"/>
            <a:ext cx="1809750" cy="369888"/>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57" name="矩形 56"/>
          <p:cNvSpPr/>
          <p:nvPr/>
        </p:nvSpPr>
        <p:spPr>
          <a:xfrm>
            <a:off x="7773988" y="5245100"/>
            <a:ext cx="3578225" cy="9540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58" name="矩形 57"/>
          <p:cNvSpPr/>
          <p:nvPr/>
        </p:nvSpPr>
        <p:spPr>
          <a:xfrm>
            <a:off x="7773988" y="4897438"/>
            <a:ext cx="1809750" cy="369887"/>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59" name="矩形 58"/>
          <p:cNvSpPr/>
          <p:nvPr/>
        </p:nvSpPr>
        <p:spPr>
          <a:xfrm>
            <a:off x="927100" y="2332038"/>
            <a:ext cx="3578225" cy="954087"/>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60" name="矩形 59"/>
          <p:cNvSpPr/>
          <p:nvPr/>
        </p:nvSpPr>
        <p:spPr>
          <a:xfrm>
            <a:off x="2695575" y="1984375"/>
            <a:ext cx="1809750" cy="369888"/>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61" name="矩形 60"/>
          <p:cNvSpPr/>
          <p:nvPr/>
        </p:nvSpPr>
        <p:spPr>
          <a:xfrm>
            <a:off x="927100" y="5245100"/>
            <a:ext cx="3578225" cy="9540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62" name="矩形 61"/>
          <p:cNvSpPr/>
          <p:nvPr/>
        </p:nvSpPr>
        <p:spPr>
          <a:xfrm>
            <a:off x="2695575" y="4897438"/>
            <a:ext cx="1809750" cy="369887"/>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89500" y="974725"/>
            <a:ext cx="6497638" cy="2852738"/>
          </a:xfrm>
        </p:spPr>
        <p:txBody>
          <a:bodyPr/>
          <a:lstStyle/>
          <a:p>
            <a:r>
              <a:rPr lang="zh-CN" altLang="en-US" smtClean="0"/>
              <a:t>市场分析</a:t>
            </a:r>
          </a:p>
        </p:txBody>
      </p:sp>
      <p:sp>
        <p:nvSpPr>
          <p:cNvPr id="3" name="文本占位符 2"/>
          <p:cNvSpPr>
            <a:spLocks noGrp="1"/>
          </p:cNvSpPr>
          <p:nvPr>
            <p:ph type="body" idx="1"/>
          </p:nvPr>
        </p:nvSpPr>
        <p:spPr>
          <a:xfrm>
            <a:off x="4889500" y="3854450"/>
            <a:ext cx="4456113" cy="1500188"/>
          </a:xfrm>
        </p:spPr>
        <p:txBody>
          <a:bodyPr rtlCol="0">
            <a:normAutofit/>
          </a:bodyPr>
          <a:lstStyle/>
          <a:p>
            <a:pPr fontAlgn="auto">
              <a:spcAft>
                <a:spcPts val="0"/>
              </a:spcAft>
              <a:defRPr/>
            </a:pPr>
            <a:r>
              <a:rPr lang="en-US" altLang="zh-CN" sz="1600" spc="1000" dirty="0">
                <a:solidFill>
                  <a:schemeClr val="bg2">
                    <a:lumMod val="25000"/>
                  </a:schemeClr>
                </a:solidFill>
              </a:rPr>
              <a:t>Company profile</a:t>
            </a:r>
            <a:endParaRPr lang="zh-CN" altLang="en-US" sz="1600" spc="1000"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市场调研</a:t>
            </a:r>
            <a:endParaRPr lang="zh-CN" altLang="en-US" dirty="0"/>
          </a:p>
        </p:txBody>
      </p:sp>
      <p:grpSp>
        <p:nvGrpSpPr>
          <p:cNvPr id="18435"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泪滴形 13"/>
          <p:cNvSpPr>
            <a:spLocks noChangeAspect="1"/>
          </p:cNvSpPr>
          <p:nvPr/>
        </p:nvSpPr>
        <p:spPr>
          <a:xfrm>
            <a:off x="4624388" y="3971925"/>
            <a:ext cx="1439862" cy="1439863"/>
          </a:xfrm>
          <a:prstGeom prst="teardrop">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泪滴形 14"/>
          <p:cNvSpPr>
            <a:spLocks noChangeAspect="1"/>
          </p:cNvSpPr>
          <p:nvPr/>
        </p:nvSpPr>
        <p:spPr>
          <a:xfrm rot="5400000">
            <a:off x="4624388" y="2471738"/>
            <a:ext cx="1439862" cy="1439862"/>
          </a:xfrm>
          <a:prstGeom prst="teardrop">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泪滴形 15"/>
          <p:cNvSpPr>
            <a:spLocks noChangeAspect="1"/>
          </p:cNvSpPr>
          <p:nvPr/>
        </p:nvSpPr>
        <p:spPr>
          <a:xfrm rot="16200000">
            <a:off x="6127750" y="3971925"/>
            <a:ext cx="1439863" cy="1439863"/>
          </a:xfrm>
          <a:prstGeom prst="teardrop">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泪滴形 16"/>
          <p:cNvSpPr>
            <a:spLocks noChangeAspect="1"/>
          </p:cNvSpPr>
          <p:nvPr/>
        </p:nvSpPr>
        <p:spPr>
          <a:xfrm rot="10800000">
            <a:off x="6127750" y="2471738"/>
            <a:ext cx="1439863" cy="1439862"/>
          </a:xfrm>
          <a:prstGeom prst="teardrop">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8441" name="矩形 17"/>
          <p:cNvSpPr>
            <a:spLocks noChangeArrowheads="1"/>
          </p:cNvSpPr>
          <p:nvPr/>
        </p:nvSpPr>
        <p:spPr bwMode="auto">
          <a:xfrm>
            <a:off x="4802188" y="3332163"/>
            <a:ext cx="1209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1400">
                <a:solidFill>
                  <a:schemeClr val="bg1"/>
                </a:solidFill>
              </a:rPr>
              <a:t>STRENGTHS</a:t>
            </a:r>
            <a:endParaRPr lang="zh-CN" altLang="en-US" sz="1400">
              <a:solidFill>
                <a:schemeClr val="bg1"/>
              </a:solidFill>
            </a:endParaRPr>
          </a:p>
        </p:txBody>
      </p:sp>
      <p:sp>
        <p:nvSpPr>
          <p:cNvPr id="18442" name="文本框 18"/>
          <p:cNvSpPr txBox="1">
            <a:spLocks noChangeArrowheads="1"/>
          </p:cNvSpPr>
          <p:nvPr/>
        </p:nvSpPr>
        <p:spPr bwMode="auto">
          <a:xfrm>
            <a:off x="4949825" y="2832100"/>
            <a:ext cx="901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2800">
                <a:solidFill>
                  <a:schemeClr val="bg1"/>
                </a:solidFill>
              </a:rPr>
              <a:t>优势</a:t>
            </a:r>
          </a:p>
        </p:txBody>
      </p:sp>
      <p:sp>
        <p:nvSpPr>
          <p:cNvPr id="18443" name="矩形 19"/>
          <p:cNvSpPr>
            <a:spLocks noChangeArrowheads="1"/>
          </p:cNvSpPr>
          <p:nvPr/>
        </p:nvSpPr>
        <p:spPr bwMode="auto">
          <a:xfrm>
            <a:off x="6127750" y="3332163"/>
            <a:ext cx="1333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1400">
                <a:solidFill>
                  <a:schemeClr val="bg1"/>
                </a:solidFill>
              </a:rPr>
              <a:t>WEAKNESSES</a:t>
            </a:r>
            <a:endParaRPr lang="zh-CN" altLang="en-US" sz="1400">
              <a:solidFill>
                <a:schemeClr val="bg1"/>
              </a:solidFill>
            </a:endParaRPr>
          </a:p>
        </p:txBody>
      </p:sp>
      <p:sp>
        <p:nvSpPr>
          <p:cNvPr id="18444" name="文本框 20"/>
          <p:cNvSpPr txBox="1">
            <a:spLocks noChangeArrowheads="1"/>
          </p:cNvSpPr>
          <p:nvPr/>
        </p:nvSpPr>
        <p:spPr bwMode="auto">
          <a:xfrm>
            <a:off x="6343650" y="2832100"/>
            <a:ext cx="901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2800">
                <a:solidFill>
                  <a:schemeClr val="bg1"/>
                </a:solidFill>
              </a:rPr>
              <a:t>劣势</a:t>
            </a:r>
          </a:p>
        </p:txBody>
      </p:sp>
      <p:sp>
        <p:nvSpPr>
          <p:cNvPr id="18445" name="矩形 21"/>
          <p:cNvSpPr>
            <a:spLocks noChangeArrowheads="1"/>
          </p:cNvSpPr>
          <p:nvPr/>
        </p:nvSpPr>
        <p:spPr bwMode="auto">
          <a:xfrm>
            <a:off x="6096000" y="4140200"/>
            <a:ext cx="13811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1200">
                <a:solidFill>
                  <a:schemeClr val="bg1"/>
                </a:solidFill>
              </a:rPr>
              <a:t>OPPORTUNITIES</a:t>
            </a:r>
            <a:endParaRPr lang="zh-CN" altLang="en-US" sz="1200">
              <a:solidFill>
                <a:schemeClr val="bg1"/>
              </a:solidFill>
            </a:endParaRPr>
          </a:p>
        </p:txBody>
      </p:sp>
      <p:sp>
        <p:nvSpPr>
          <p:cNvPr id="18446" name="文本框 22"/>
          <p:cNvSpPr txBox="1">
            <a:spLocks noChangeArrowheads="1"/>
          </p:cNvSpPr>
          <p:nvPr/>
        </p:nvSpPr>
        <p:spPr bwMode="auto">
          <a:xfrm>
            <a:off x="6343650" y="4430713"/>
            <a:ext cx="901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2800">
                <a:solidFill>
                  <a:schemeClr val="bg1"/>
                </a:solidFill>
              </a:rPr>
              <a:t>机会</a:t>
            </a:r>
          </a:p>
        </p:txBody>
      </p:sp>
      <p:sp>
        <p:nvSpPr>
          <p:cNvPr id="18447" name="矩形 23"/>
          <p:cNvSpPr>
            <a:spLocks noChangeArrowheads="1"/>
          </p:cNvSpPr>
          <p:nvPr/>
        </p:nvSpPr>
        <p:spPr bwMode="auto">
          <a:xfrm>
            <a:off x="4927600" y="4151313"/>
            <a:ext cx="9477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1400">
                <a:solidFill>
                  <a:schemeClr val="bg1"/>
                </a:solidFill>
              </a:rPr>
              <a:t>THREATS</a:t>
            </a:r>
            <a:endParaRPr lang="zh-CN" altLang="en-US" sz="1400">
              <a:solidFill>
                <a:schemeClr val="bg1"/>
              </a:solidFill>
            </a:endParaRPr>
          </a:p>
        </p:txBody>
      </p:sp>
      <p:sp>
        <p:nvSpPr>
          <p:cNvPr id="18448" name="文本框 24"/>
          <p:cNvSpPr txBox="1">
            <a:spLocks noChangeArrowheads="1"/>
          </p:cNvSpPr>
          <p:nvPr/>
        </p:nvSpPr>
        <p:spPr bwMode="auto">
          <a:xfrm>
            <a:off x="4946650" y="4459288"/>
            <a:ext cx="904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2800">
                <a:solidFill>
                  <a:schemeClr val="bg1"/>
                </a:solidFill>
              </a:rPr>
              <a:t>威胁</a:t>
            </a:r>
          </a:p>
        </p:txBody>
      </p:sp>
      <p:sp>
        <p:nvSpPr>
          <p:cNvPr id="18449" name="直接连接符 28"/>
          <p:cNvSpPr>
            <a:spLocks noChangeShapeType="1"/>
          </p:cNvSpPr>
          <p:nvPr/>
        </p:nvSpPr>
        <p:spPr bwMode="auto">
          <a:xfrm>
            <a:off x="2312988" y="2830513"/>
            <a:ext cx="2095500" cy="1587"/>
          </a:xfrm>
          <a:prstGeom prst="line">
            <a:avLst/>
          </a:prstGeom>
          <a:noFill/>
          <a:ln w="25400">
            <a:solidFill>
              <a:srgbClr val="FB710F"/>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7" name="直接连接符 28"/>
          <p:cNvSpPr>
            <a:spLocks noChangeShapeType="1"/>
          </p:cNvSpPr>
          <p:nvPr/>
        </p:nvSpPr>
        <p:spPr bwMode="auto">
          <a:xfrm>
            <a:off x="2312988" y="4459288"/>
            <a:ext cx="2095500" cy="1587"/>
          </a:xfrm>
          <a:prstGeom prst="line">
            <a:avLst/>
          </a:prstGeom>
          <a:noFill/>
          <a:ln w="25400" cmpd="sng">
            <a:solidFill>
              <a:schemeClr val="bg2">
                <a:lumMod val="2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直接连接符 28"/>
          <p:cNvSpPr>
            <a:spLocks noChangeShapeType="1"/>
          </p:cNvSpPr>
          <p:nvPr/>
        </p:nvSpPr>
        <p:spPr bwMode="auto">
          <a:xfrm>
            <a:off x="7783513" y="2830513"/>
            <a:ext cx="2095500" cy="1587"/>
          </a:xfrm>
          <a:prstGeom prst="line">
            <a:avLst/>
          </a:prstGeom>
          <a:noFill/>
          <a:ln w="25400" cmpd="sng">
            <a:solidFill>
              <a:schemeClr val="bg2">
                <a:lumMod val="2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452" name="直接连接符 28"/>
          <p:cNvSpPr>
            <a:spLocks noChangeShapeType="1"/>
          </p:cNvSpPr>
          <p:nvPr/>
        </p:nvSpPr>
        <p:spPr bwMode="auto">
          <a:xfrm>
            <a:off x="7783513" y="4459288"/>
            <a:ext cx="2095500" cy="1587"/>
          </a:xfrm>
          <a:prstGeom prst="line">
            <a:avLst/>
          </a:prstGeom>
          <a:noFill/>
          <a:ln w="25400">
            <a:solidFill>
              <a:srgbClr val="FB710F"/>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8" name="矩形 37"/>
          <p:cNvSpPr/>
          <p:nvPr/>
        </p:nvSpPr>
        <p:spPr>
          <a:xfrm>
            <a:off x="7773988" y="2871788"/>
            <a:ext cx="3578225" cy="9540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39" name="矩形 38"/>
          <p:cNvSpPr/>
          <p:nvPr/>
        </p:nvSpPr>
        <p:spPr>
          <a:xfrm>
            <a:off x="7773988" y="2419350"/>
            <a:ext cx="1809750" cy="368300"/>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40" name="矩形 39"/>
          <p:cNvSpPr/>
          <p:nvPr/>
        </p:nvSpPr>
        <p:spPr>
          <a:xfrm>
            <a:off x="7773988" y="4489450"/>
            <a:ext cx="3578225" cy="9540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41" name="矩形 40"/>
          <p:cNvSpPr/>
          <p:nvPr/>
        </p:nvSpPr>
        <p:spPr>
          <a:xfrm>
            <a:off x="7773988" y="4037013"/>
            <a:ext cx="1809750" cy="369887"/>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42" name="矩形 41"/>
          <p:cNvSpPr/>
          <p:nvPr/>
        </p:nvSpPr>
        <p:spPr>
          <a:xfrm>
            <a:off x="855663" y="2871788"/>
            <a:ext cx="3579812" cy="954087"/>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43" name="矩形 42"/>
          <p:cNvSpPr/>
          <p:nvPr/>
        </p:nvSpPr>
        <p:spPr>
          <a:xfrm>
            <a:off x="2624138" y="2419350"/>
            <a:ext cx="1811337" cy="368300"/>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44" name="矩形 43"/>
          <p:cNvSpPr/>
          <p:nvPr/>
        </p:nvSpPr>
        <p:spPr>
          <a:xfrm>
            <a:off x="855663" y="4489450"/>
            <a:ext cx="3579812" cy="9540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45" name="矩形 44"/>
          <p:cNvSpPr/>
          <p:nvPr/>
        </p:nvSpPr>
        <p:spPr>
          <a:xfrm>
            <a:off x="2624138" y="4037013"/>
            <a:ext cx="1811337" cy="369887"/>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竞争对手分析</a:t>
            </a:r>
            <a:endParaRPr lang="zh-CN" altLang="en-US" dirty="0"/>
          </a:p>
        </p:txBody>
      </p:sp>
      <p:grpSp>
        <p:nvGrpSpPr>
          <p:cNvPr id="19459"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任意多边形 13"/>
          <p:cNvSpPr>
            <a:spLocks noChangeAspect="1"/>
          </p:cNvSpPr>
          <p:nvPr/>
        </p:nvSpPr>
        <p:spPr>
          <a:xfrm>
            <a:off x="4664075" y="2486025"/>
            <a:ext cx="2879725" cy="2881313"/>
          </a:xfrm>
          <a:custGeom>
            <a:avLst/>
            <a:gdLst>
              <a:gd name="connsiteX0" fmla="*/ 1440000 w 2880000"/>
              <a:gd name="connsiteY0" fmla="*/ 270000 h 2880000"/>
              <a:gd name="connsiteX1" fmla="*/ 270000 w 2880000"/>
              <a:gd name="connsiteY1" fmla="*/ 1440000 h 2880000"/>
              <a:gd name="connsiteX2" fmla="*/ 1440000 w 2880000"/>
              <a:gd name="connsiteY2" fmla="*/ 2610000 h 2880000"/>
              <a:gd name="connsiteX3" fmla="*/ 2610000 w 2880000"/>
              <a:gd name="connsiteY3" fmla="*/ 1440000 h 2880000"/>
              <a:gd name="connsiteX4" fmla="*/ 1440000 w 2880000"/>
              <a:gd name="connsiteY4" fmla="*/ 270000 h 2880000"/>
              <a:gd name="connsiteX5" fmla="*/ 1440000 w 2880000"/>
              <a:gd name="connsiteY5" fmla="*/ 0 h 2880000"/>
              <a:gd name="connsiteX6" fmla="*/ 2880000 w 2880000"/>
              <a:gd name="connsiteY6" fmla="*/ 1440000 h 2880000"/>
              <a:gd name="connsiteX7" fmla="*/ 1440000 w 2880000"/>
              <a:gd name="connsiteY7" fmla="*/ 2880000 h 2880000"/>
              <a:gd name="connsiteX8" fmla="*/ 0 w 2880000"/>
              <a:gd name="connsiteY8" fmla="*/ 1440000 h 2880000"/>
              <a:gd name="connsiteX9" fmla="*/ 1440000 w 2880000"/>
              <a:gd name="connsiteY9" fmla="*/ 0 h 28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0000" h="2880000">
                <a:moveTo>
                  <a:pt x="1440000" y="270000"/>
                </a:moveTo>
                <a:cubicBezTo>
                  <a:pt x="793827" y="270000"/>
                  <a:pt x="270000" y="793827"/>
                  <a:pt x="270000" y="1440000"/>
                </a:cubicBezTo>
                <a:cubicBezTo>
                  <a:pt x="270000" y="2086173"/>
                  <a:pt x="793827" y="2610000"/>
                  <a:pt x="1440000" y="2610000"/>
                </a:cubicBezTo>
                <a:cubicBezTo>
                  <a:pt x="2086173" y="2610000"/>
                  <a:pt x="2610000" y="2086173"/>
                  <a:pt x="2610000" y="1440000"/>
                </a:cubicBezTo>
                <a:cubicBezTo>
                  <a:pt x="2610000" y="793827"/>
                  <a:pt x="2086173" y="270000"/>
                  <a:pt x="1440000" y="270000"/>
                </a:cubicBezTo>
                <a:close/>
                <a:moveTo>
                  <a:pt x="1440000" y="0"/>
                </a:moveTo>
                <a:cubicBezTo>
                  <a:pt x="2235291" y="0"/>
                  <a:pt x="2880000" y="644710"/>
                  <a:pt x="2880000" y="1440000"/>
                </a:cubicBezTo>
                <a:cubicBezTo>
                  <a:pt x="2880000" y="2235291"/>
                  <a:pt x="2235291" y="2880000"/>
                  <a:pt x="1440000" y="2880000"/>
                </a:cubicBezTo>
                <a:cubicBezTo>
                  <a:pt x="644710" y="2880000"/>
                  <a:pt x="0" y="2235291"/>
                  <a:pt x="0" y="1440000"/>
                </a:cubicBezTo>
                <a:cubicBezTo>
                  <a:pt x="0" y="644710"/>
                  <a:pt x="644710" y="0"/>
                  <a:pt x="144000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椭圆 14"/>
          <p:cNvSpPr>
            <a:spLocks noChangeAspect="1"/>
          </p:cNvSpPr>
          <p:nvPr/>
        </p:nvSpPr>
        <p:spPr>
          <a:xfrm>
            <a:off x="5654675" y="2122488"/>
            <a:ext cx="900113" cy="900112"/>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椭圆 15"/>
          <p:cNvSpPr>
            <a:spLocks noChangeAspect="1"/>
          </p:cNvSpPr>
          <p:nvPr/>
        </p:nvSpPr>
        <p:spPr>
          <a:xfrm>
            <a:off x="5654675" y="4802188"/>
            <a:ext cx="900113" cy="900112"/>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 name="椭圆 16"/>
          <p:cNvSpPr>
            <a:spLocks noChangeAspect="1"/>
          </p:cNvSpPr>
          <p:nvPr/>
        </p:nvSpPr>
        <p:spPr>
          <a:xfrm>
            <a:off x="4281488" y="3476625"/>
            <a:ext cx="900112" cy="900113"/>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18" name="椭圆 17"/>
          <p:cNvSpPr>
            <a:spLocks noChangeAspect="1"/>
          </p:cNvSpPr>
          <p:nvPr/>
        </p:nvSpPr>
        <p:spPr>
          <a:xfrm>
            <a:off x="7038975" y="3476625"/>
            <a:ext cx="900113" cy="900113"/>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9466" name="文本框 18"/>
          <p:cNvSpPr txBox="1">
            <a:spLocks noChangeArrowheads="1"/>
          </p:cNvSpPr>
          <p:nvPr/>
        </p:nvSpPr>
        <p:spPr bwMode="auto">
          <a:xfrm>
            <a:off x="5753100" y="2387600"/>
            <a:ext cx="669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a:solidFill>
                  <a:schemeClr val="bg1"/>
                </a:solidFill>
                <a:latin typeface="Noto Sans CJK SC Medium"/>
                <a:ea typeface="Noto Sans CJK SC Medium"/>
                <a:cs typeface="Noto Sans CJK SC Medium"/>
              </a:rPr>
              <a:t>TEXT</a:t>
            </a:r>
            <a:endParaRPr lang="zh-CN" altLang="en-US">
              <a:solidFill>
                <a:schemeClr val="bg1"/>
              </a:solidFill>
              <a:latin typeface="Noto Sans CJK SC Medium"/>
              <a:ea typeface="Noto Sans CJK SC Medium"/>
              <a:cs typeface="Noto Sans CJK SC Medium"/>
            </a:endParaRPr>
          </a:p>
        </p:txBody>
      </p:sp>
      <p:sp>
        <p:nvSpPr>
          <p:cNvPr id="19467" name="文本框 19"/>
          <p:cNvSpPr txBox="1">
            <a:spLocks noChangeArrowheads="1"/>
          </p:cNvSpPr>
          <p:nvPr/>
        </p:nvSpPr>
        <p:spPr bwMode="auto">
          <a:xfrm>
            <a:off x="7153275" y="3741738"/>
            <a:ext cx="669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a:solidFill>
                  <a:schemeClr val="bg1"/>
                </a:solidFill>
                <a:latin typeface="Noto Sans CJK SC Medium"/>
                <a:ea typeface="Noto Sans CJK SC Medium"/>
                <a:cs typeface="Noto Sans CJK SC Medium"/>
              </a:rPr>
              <a:t>TEXT</a:t>
            </a:r>
            <a:endParaRPr lang="zh-CN" altLang="en-US">
              <a:solidFill>
                <a:schemeClr val="bg1"/>
              </a:solidFill>
              <a:latin typeface="Noto Sans CJK SC Medium"/>
              <a:ea typeface="Noto Sans CJK SC Medium"/>
              <a:cs typeface="Noto Sans CJK SC Medium"/>
            </a:endParaRPr>
          </a:p>
        </p:txBody>
      </p:sp>
      <p:sp>
        <p:nvSpPr>
          <p:cNvPr id="19468" name="文本框 20"/>
          <p:cNvSpPr txBox="1">
            <a:spLocks noChangeArrowheads="1"/>
          </p:cNvSpPr>
          <p:nvPr/>
        </p:nvSpPr>
        <p:spPr bwMode="auto">
          <a:xfrm>
            <a:off x="5761038" y="5067300"/>
            <a:ext cx="669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a:solidFill>
                  <a:schemeClr val="bg1"/>
                </a:solidFill>
                <a:latin typeface="Noto Sans CJK SC Medium"/>
                <a:ea typeface="Noto Sans CJK SC Medium"/>
                <a:cs typeface="Noto Sans CJK SC Medium"/>
              </a:rPr>
              <a:t>TEXT</a:t>
            </a:r>
            <a:endParaRPr lang="zh-CN" altLang="en-US">
              <a:solidFill>
                <a:schemeClr val="bg1"/>
              </a:solidFill>
              <a:latin typeface="Noto Sans CJK SC Medium"/>
              <a:ea typeface="Noto Sans CJK SC Medium"/>
              <a:cs typeface="Noto Sans CJK SC Medium"/>
            </a:endParaRPr>
          </a:p>
        </p:txBody>
      </p:sp>
      <p:sp>
        <p:nvSpPr>
          <p:cNvPr id="19469" name="文本框 21"/>
          <p:cNvSpPr txBox="1">
            <a:spLocks noChangeArrowheads="1"/>
          </p:cNvSpPr>
          <p:nvPr/>
        </p:nvSpPr>
        <p:spPr bwMode="auto">
          <a:xfrm>
            <a:off x="4398963" y="3741738"/>
            <a:ext cx="668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a:solidFill>
                  <a:schemeClr val="bg1"/>
                </a:solidFill>
                <a:latin typeface="Noto Sans CJK SC Medium"/>
                <a:ea typeface="Noto Sans CJK SC Medium"/>
                <a:cs typeface="Noto Sans CJK SC Medium"/>
              </a:rPr>
              <a:t>TEXT</a:t>
            </a:r>
            <a:endParaRPr lang="zh-CN" altLang="en-US">
              <a:solidFill>
                <a:schemeClr val="bg1"/>
              </a:solidFill>
              <a:latin typeface="Noto Sans CJK SC Medium"/>
              <a:ea typeface="Noto Sans CJK SC Medium"/>
              <a:cs typeface="Noto Sans CJK SC Medium"/>
            </a:endParaRPr>
          </a:p>
        </p:txBody>
      </p:sp>
      <p:cxnSp>
        <p:nvCxnSpPr>
          <p:cNvPr id="23" name="直接连接符 22"/>
          <p:cNvCxnSpPr>
            <a:cxnSpLocks noChangeAspect="1"/>
          </p:cNvCxnSpPr>
          <p:nvPr/>
        </p:nvCxnSpPr>
        <p:spPr>
          <a:xfrm rot="16200000" flipH="1">
            <a:off x="3849688" y="3135313"/>
            <a:ext cx="360362" cy="360362"/>
          </a:xfrm>
          <a:prstGeom prst="line">
            <a:avLst/>
          </a:prstGeom>
          <a:ln w="19050">
            <a:solidFill>
              <a:srgbClr val="FB710F"/>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cxnSpLocks noChangeAspect="1"/>
          </p:cNvCxnSpPr>
          <p:nvPr/>
        </p:nvCxnSpPr>
        <p:spPr>
          <a:xfrm rot="10800000">
            <a:off x="7939088" y="4376738"/>
            <a:ext cx="358775" cy="360362"/>
          </a:xfrm>
          <a:prstGeom prst="line">
            <a:avLst/>
          </a:prstGeom>
          <a:ln w="19050">
            <a:solidFill>
              <a:schemeClr val="bg2">
                <a:lumMod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cxnSpLocks noChangeAspect="1"/>
          </p:cNvCxnSpPr>
          <p:nvPr/>
        </p:nvCxnSpPr>
        <p:spPr>
          <a:xfrm rot="5400000">
            <a:off x="6678612" y="1933576"/>
            <a:ext cx="360363" cy="360362"/>
          </a:xfrm>
          <a:prstGeom prst="line">
            <a:avLst/>
          </a:prstGeom>
          <a:ln w="19050">
            <a:solidFill>
              <a:srgbClr val="FB710F"/>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a:cxnSpLocks noChangeAspect="1"/>
          </p:cNvCxnSpPr>
          <p:nvPr/>
        </p:nvCxnSpPr>
        <p:spPr>
          <a:xfrm rot="5400000">
            <a:off x="5295106" y="5761832"/>
            <a:ext cx="358775" cy="360362"/>
          </a:xfrm>
          <a:prstGeom prst="line">
            <a:avLst/>
          </a:prstGeom>
          <a:ln w="19050">
            <a:solidFill>
              <a:schemeClr val="bg2">
                <a:lumMod val="2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7302500" y="2114550"/>
            <a:ext cx="3579813" cy="9540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36" name="矩形 35"/>
          <p:cNvSpPr/>
          <p:nvPr/>
        </p:nvSpPr>
        <p:spPr>
          <a:xfrm>
            <a:off x="7302500" y="1766888"/>
            <a:ext cx="1811338" cy="369887"/>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37" name="矩形 36"/>
          <p:cNvSpPr/>
          <p:nvPr/>
        </p:nvSpPr>
        <p:spPr>
          <a:xfrm>
            <a:off x="7823200" y="5226050"/>
            <a:ext cx="3578225" cy="9540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38" name="矩形 37"/>
          <p:cNvSpPr/>
          <p:nvPr/>
        </p:nvSpPr>
        <p:spPr>
          <a:xfrm>
            <a:off x="7823200" y="4878388"/>
            <a:ext cx="1809750" cy="368300"/>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39" name="矩形 38"/>
          <p:cNvSpPr/>
          <p:nvPr/>
        </p:nvSpPr>
        <p:spPr>
          <a:xfrm>
            <a:off x="1000125" y="2114550"/>
            <a:ext cx="3579813" cy="9540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40" name="矩形 39"/>
          <p:cNvSpPr/>
          <p:nvPr/>
        </p:nvSpPr>
        <p:spPr>
          <a:xfrm>
            <a:off x="2768600" y="1766888"/>
            <a:ext cx="1811338" cy="369887"/>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41" name="矩形 40"/>
          <p:cNvSpPr/>
          <p:nvPr/>
        </p:nvSpPr>
        <p:spPr>
          <a:xfrm>
            <a:off x="1000125" y="5226050"/>
            <a:ext cx="3579813" cy="9540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42" name="矩形 41"/>
          <p:cNvSpPr/>
          <p:nvPr/>
        </p:nvSpPr>
        <p:spPr>
          <a:xfrm>
            <a:off x="2768600" y="4878388"/>
            <a:ext cx="1811338" cy="368300"/>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发展前景</a:t>
            </a:r>
            <a:endParaRPr lang="zh-CN" altLang="en-US" dirty="0"/>
          </a:p>
        </p:txBody>
      </p:sp>
      <p:grpSp>
        <p:nvGrpSpPr>
          <p:cNvPr id="20483"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KSO_Shape"/>
          <p:cNvSpPr>
            <a:spLocks/>
          </p:cNvSpPr>
          <p:nvPr/>
        </p:nvSpPr>
        <p:spPr bwMode="auto">
          <a:xfrm>
            <a:off x="1074738" y="2103438"/>
            <a:ext cx="2854325" cy="3621087"/>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FB710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15" name="矩形 14"/>
          <p:cNvSpPr/>
          <p:nvPr/>
        </p:nvSpPr>
        <p:spPr>
          <a:xfrm>
            <a:off x="4421188" y="2103438"/>
            <a:ext cx="6931025" cy="1600200"/>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Lorem ipsum dolor sit amet, consectetur adipiscing elit. Donec rutrum congue leo eget malesuada. Vivamus magna justo, lacinia eget </a:t>
            </a:r>
            <a:r>
              <a:rPr lang="zh-CN" altLang="en-US" sz="1400" dirty="0">
                <a:solidFill>
                  <a:schemeClr val="bg2">
                    <a:lumMod val="25000"/>
                  </a:schemeClr>
                </a:solidFill>
                <a:latin typeface="+mn-lt"/>
                <a:ea typeface="+mn-ea"/>
              </a:rPr>
              <a:t>co.</a:t>
            </a:r>
            <a:endParaRPr lang="zh-CN" altLang="en-US" sz="1400" dirty="0">
              <a:solidFill>
                <a:schemeClr val="bg2">
                  <a:lumMod val="25000"/>
                </a:schemeClr>
              </a:solidFill>
              <a:latin typeface="+mn-lt"/>
              <a:ea typeface="+mn-ea"/>
            </a:endParaRPr>
          </a:p>
        </p:txBody>
      </p:sp>
      <p:sp>
        <p:nvSpPr>
          <p:cNvPr id="16" name="矩形 15"/>
          <p:cNvSpPr/>
          <p:nvPr/>
        </p:nvSpPr>
        <p:spPr>
          <a:xfrm>
            <a:off x="4421188" y="3875088"/>
            <a:ext cx="6931025" cy="9540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a:t>
            </a:r>
            <a:r>
              <a:rPr lang="zh-CN" altLang="en-US" sz="1400" dirty="0">
                <a:solidFill>
                  <a:schemeClr val="bg2">
                    <a:lumMod val="25000"/>
                  </a:schemeClr>
                </a:solidFill>
                <a:latin typeface="+mn-lt"/>
                <a:ea typeface="+mn-ea"/>
              </a:rPr>
              <a:t>in</a:t>
            </a:r>
            <a:r>
              <a:rPr lang="zh-CN" altLang="en-US" sz="1400" dirty="0">
                <a:solidFill>
                  <a:schemeClr val="bg2">
                    <a:lumMod val="25000"/>
                  </a:schemeClr>
                </a:solidFill>
                <a:latin typeface="+mn-lt"/>
                <a:ea typeface="+mn-ea"/>
              </a:rPr>
              <a:t>。</a:t>
            </a:r>
          </a:p>
        </p:txBody>
      </p:sp>
      <p:sp>
        <p:nvSpPr>
          <p:cNvPr id="17" name="矩形 16"/>
          <p:cNvSpPr/>
          <p:nvPr/>
        </p:nvSpPr>
        <p:spPr>
          <a:xfrm>
            <a:off x="4421188" y="5000625"/>
            <a:ext cx="6931025" cy="9540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a:t>
            </a:r>
            <a:r>
              <a:rPr lang="zh-CN" altLang="en-US" sz="1400" dirty="0">
                <a:solidFill>
                  <a:schemeClr val="bg2">
                    <a:lumMod val="25000"/>
                  </a:schemeClr>
                </a:solidFill>
                <a:latin typeface="+mn-lt"/>
                <a:ea typeface="+mn-ea"/>
              </a:rPr>
              <a:t>in</a:t>
            </a:r>
            <a:r>
              <a:rPr lang="zh-CN" altLang="en-US" sz="1400" dirty="0">
                <a:solidFill>
                  <a:schemeClr val="bg2">
                    <a:lumMod val="25000"/>
                  </a:schemeClr>
                </a:solidFill>
                <a:latin typeface="+mn-lt"/>
                <a:ea typeface="+mn-ea"/>
              </a:rPr>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a:xfrm>
            <a:off x="4889500" y="974725"/>
            <a:ext cx="6497638" cy="2852738"/>
          </a:xfrm>
        </p:spPr>
        <p:txBody>
          <a:bodyPr/>
          <a:lstStyle/>
          <a:p>
            <a:r>
              <a:rPr lang="zh-CN" altLang="en-US" smtClean="0"/>
              <a:t>管理团队</a:t>
            </a:r>
          </a:p>
        </p:txBody>
      </p:sp>
      <p:sp>
        <p:nvSpPr>
          <p:cNvPr id="3" name="文本占位符 2"/>
          <p:cNvSpPr>
            <a:spLocks noGrp="1"/>
          </p:cNvSpPr>
          <p:nvPr>
            <p:ph type="body" idx="1"/>
          </p:nvPr>
        </p:nvSpPr>
        <p:spPr>
          <a:xfrm>
            <a:off x="4889500" y="3854450"/>
            <a:ext cx="4456113" cy="1500188"/>
          </a:xfrm>
        </p:spPr>
        <p:txBody>
          <a:bodyPr rtlCol="0">
            <a:normAutofit/>
          </a:bodyPr>
          <a:lstStyle/>
          <a:p>
            <a:pPr fontAlgn="auto">
              <a:spcAft>
                <a:spcPts val="0"/>
              </a:spcAft>
              <a:defRPr/>
            </a:pPr>
            <a:r>
              <a:rPr lang="en-US" altLang="zh-CN" sz="1600" spc="1000" dirty="0">
                <a:solidFill>
                  <a:schemeClr val="bg2">
                    <a:lumMod val="25000"/>
                  </a:schemeClr>
                </a:solidFill>
              </a:rPr>
              <a:t>Company profile</a:t>
            </a:r>
            <a:endParaRPr lang="zh-CN" altLang="en-US" sz="1600" spc="1000"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团队简介</a:t>
            </a:r>
            <a:endParaRPr lang="zh-CN" altLang="en-US" dirty="0"/>
          </a:p>
        </p:txBody>
      </p:sp>
      <p:grpSp>
        <p:nvGrpSpPr>
          <p:cNvPr id="22531"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419600" y="1125538"/>
            <a:ext cx="3656013"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22533" name="矩形 19"/>
          <p:cNvSpPr>
            <a:spLocks noChangeArrowheads="1"/>
          </p:cNvSpPr>
          <p:nvPr/>
        </p:nvSpPr>
        <p:spPr bwMode="auto">
          <a:xfrm>
            <a:off x="992188" y="3833813"/>
            <a:ext cx="1674812" cy="368300"/>
          </a:xfrm>
          <a:prstGeom prst="rect">
            <a:avLst/>
          </a:prstGeom>
          <a:solidFill>
            <a:srgbClr val="FB710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a:solidFill>
                  <a:srgbClr val="FFFFFF"/>
                </a:solidFill>
                <a:latin typeface="Calibri Light" panose="020F0302020204030204" pitchFamily="34" charset="0"/>
              </a:rPr>
              <a:t>ADD YOUR TEXT</a:t>
            </a:r>
          </a:p>
        </p:txBody>
      </p:sp>
      <p:sp>
        <p:nvSpPr>
          <p:cNvPr id="22534" name="矩形 17"/>
          <p:cNvSpPr>
            <a:spLocks noChangeArrowheads="1"/>
          </p:cNvSpPr>
          <p:nvPr/>
        </p:nvSpPr>
        <p:spPr bwMode="auto">
          <a:xfrm>
            <a:off x="1011238" y="4337050"/>
            <a:ext cx="16367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1400">
                <a:solidFill>
                  <a:srgbClr val="7F7F7F"/>
                </a:solidFill>
                <a:latin typeface="Calibri Light" panose="020F0302020204030204" pitchFamily="34" charset="0"/>
              </a:rPr>
              <a:t>Vestibulum ante ipsum primis in faucibus orci luctus et ultrices posuere cubilia Curae</a:t>
            </a:r>
            <a:r>
              <a:rPr lang="zh-CN" altLang="en-US" sz="1400">
                <a:solidFill>
                  <a:srgbClr val="7F7F7F"/>
                </a:solidFill>
              </a:rPr>
              <a:t>ultrices posuere cubilia Curae</a:t>
            </a:r>
          </a:p>
        </p:txBody>
      </p:sp>
      <p:pic>
        <p:nvPicPr>
          <p:cNvPr id="22535"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92188" y="2252663"/>
            <a:ext cx="1674812"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5"/>
          <p:cNvSpPr/>
          <p:nvPr/>
        </p:nvSpPr>
        <p:spPr>
          <a:xfrm>
            <a:off x="3116263" y="3833813"/>
            <a:ext cx="1674812" cy="368300"/>
          </a:xfrm>
          <a:prstGeom prst="rect">
            <a:avLst/>
          </a:prstGeom>
          <a:solidFill>
            <a:schemeClr val="bg2">
              <a:lumMod val="25000"/>
            </a:schemeClr>
          </a:solidFill>
        </p:spPr>
        <p:txBody>
          <a:bodyPr wrap="none">
            <a:spAutoFit/>
          </a:bodyPr>
          <a:lstStyle/>
          <a:p>
            <a:pPr eaLnBrk="1" fontAlgn="auto" hangingPunct="1">
              <a:spcBef>
                <a:spcPts val="0"/>
              </a:spcBef>
              <a:spcAft>
                <a:spcPts val="0"/>
              </a:spcAft>
              <a:defRPr/>
            </a:pPr>
            <a:r>
              <a:rPr lang="zh-CN" altLang="en-US" dirty="0">
                <a:solidFill>
                  <a:prstClr val="white"/>
                </a:solidFill>
                <a:latin typeface="Calibri Light"/>
                <a:ea typeface="+mn-ea"/>
              </a:rPr>
              <a:t>ADD YOUR TEXT</a:t>
            </a:r>
          </a:p>
        </p:txBody>
      </p:sp>
      <p:sp>
        <p:nvSpPr>
          <p:cNvPr id="22537" name="矩形 17"/>
          <p:cNvSpPr>
            <a:spLocks noChangeArrowheads="1"/>
          </p:cNvSpPr>
          <p:nvPr/>
        </p:nvSpPr>
        <p:spPr bwMode="auto">
          <a:xfrm>
            <a:off x="3135313" y="4337050"/>
            <a:ext cx="16367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1400">
                <a:solidFill>
                  <a:srgbClr val="7F7F7F"/>
                </a:solidFill>
                <a:latin typeface="Calibri Light" panose="020F0302020204030204" pitchFamily="34" charset="0"/>
              </a:rPr>
              <a:t>Vestibulum ante ipsum primis in faucibus orci luctus et ultrices posuere cubilia Curae</a:t>
            </a:r>
            <a:r>
              <a:rPr lang="zh-CN" altLang="en-US" sz="1400">
                <a:solidFill>
                  <a:srgbClr val="7F7F7F"/>
                </a:solidFill>
              </a:rPr>
              <a:t>ultrices posuere cubilia Curae</a:t>
            </a:r>
          </a:p>
        </p:txBody>
      </p:sp>
      <p:sp>
        <p:nvSpPr>
          <p:cNvPr id="22538" name="矩形 28"/>
          <p:cNvSpPr>
            <a:spLocks noChangeArrowheads="1"/>
          </p:cNvSpPr>
          <p:nvPr/>
        </p:nvSpPr>
        <p:spPr bwMode="auto">
          <a:xfrm>
            <a:off x="5240338" y="3833813"/>
            <a:ext cx="1676400" cy="368300"/>
          </a:xfrm>
          <a:prstGeom prst="rect">
            <a:avLst/>
          </a:prstGeom>
          <a:solidFill>
            <a:srgbClr val="FB710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a:solidFill>
                  <a:srgbClr val="FFFFFF"/>
                </a:solidFill>
                <a:latin typeface="Calibri Light" panose="020F0302020204030204" pitchFamily="34" charset="0"/>
              </a:rPr>
              <a:t>ADD YOUR TEXT</a:t>
            </a:r>
          </a:p>
        </p:txBody>
      </p:sp>
      <p:sp>
        <p:nvSpPr>
          <p:cNvPr id="22539" name="矩形 17"/>
          <p:cNvSpPr>
            <a:spLocks noChangeArrowheads="1"/>
          </p:cNvSpPr>
          <p:nvPr/>
        </p:nvSpPr>
        <p:spPr bwMode="auto">
          <a:xfrm>
            <a:off x="5260975" y="4337050"/>
            <a:ext cx="16351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1400">
                <a:solidFill>
                  <a:srgbClr val="7F7F7F"/>
                </a:solidFill>
                <a:latin typeface="Calibri Light" panose="020F0302020204030204" pitchFamily="34" charset="0"/>
              </a:rPr>
              <a:t>Vestibulum ante ipsum primis in faucibus orci luctus et ultrices posuere cubilia Curae</a:t>
            </a:r>
            <a:r>
              <a:rPr lang="zh-CN" altLang="en-US" sz="1400">
                <a:solidFill>
                  <a:srgbClr val="7F7F7F"/>
                </a:solidFill>
              </a:rPr>
              <a:t>ultrices posuere cubilia Curae</a:t>
            </a:r>
          </a:p>
        </p:txBody>
      </p:sp>
      <p:sp>
        <p:nvSpPr>
          <p:cNvPr id="32" name="矩形 31"/>
          <p:cNvSpPr/>
          <p:nvPr/>
        </p:nvSpPr>
        <p:spPr>
          <a:xfrm>
            <a:off x="7366000" y="3833813"/>
            <a:ext cx="1674813" cy="368300"/>
          </a:xfrm>
          <a:prstGeom prst="rect">
            <a:avLst/>
          </a:prstGeom>
          <a:solidFill>
            <a:schemeClr val="bg2">
              <a:lumMod val="25000"/>
            </a:schemeClr>
          </a:solidFill>
        </p:spPr>
        <p:txBody>
          <a:bodyPr wrap="none">
            <a:spAutoFit/>
          </a:bodyPr>
          <a:lstStyle/>
          <a:p>
            <a:pPr eaLnBrk="1" fontAlgn="auto" hangingPunct="1">
              <a:spcBef>
                <a:spcPts val="0"/>
              </a:spcBef>
              <a:spcAft>
                <a:spcPts val="0"/>
              </a:spcAft>
              <a:defRPr/>
            </a:pPr>
            <a:r>
              <a:rPr lang="zh-CN" altLang="en-US" dirty="0">
                <a:solidFill>
                  <a:prstClr val="white"/>
                </a:solidFill>
                <a:latin typeface="Calibri Light"/>
                <a:ea typeface="+mn-ea"/>
              </a:rPr>
              <a:t>ADD YOUR TEXT</a:t>
            </a:r>
          </a:p>
        </p:txBody>
      </p:sp>
      <p:sp>
        <p:nvSpPr>
          <p:cNvPr id="22541" name="矩形 17"/>
          <p:cNvSpPr>
            <a:spLocks noChangeArrowheads="1"/>
          </p:cNvSpPr>
          <p:nvPr/>
        </p:nvSpPr>
        <p:spPr bwMode="auto">
          <a:xfrm>
            <a:off x="7385050" y="4337050"/>
            <a:ext cx="16367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1400">
                <a:solidFill>
                  <a:srgbClr val="7F7F7F"/>
                </a:solidFill>
                <a:latin typeface="Calibri Light" panose="020F0302020204030204" pitchFamily="34" charset="0"/>
              </a:rPr>
              <a:t>Vestibulum ante ipsum primis in faucibus orci luctus et ultrices posuere cubilia Curae</a:t>
            </a:r>
            <a:r>
              <a:rPr lang="zh-CN" altLang="en-US" sz="1400">
                <a:solidFill>
                  <a:srgbClr val="7F7F7F"/>
                </a:solidFill>
              </a:rPr>
              <a:t>ultrices posuere cubilia Curae</a:t>
            </a:r>
          </a:p>
        </p:txBody>
      </p:sp>
      <p:pic>
        <p:nvPicPr>
          <p:cNvPr id="22542" name="图片 3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66000" y="2252663"/>
            <a:ext cx="1674813"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3" name="矩形 34"/>
          <p:cNvSpPr>
            <a:spLocks noChangeArrowheads="1"/>
          </p:cNvSpPr>
          <p:nvPr/>
        </p:nvSpPr>
        <p:spPr bwMode="auto">
          <a:xfrm>
            <a:off x="9529763" y="3833813"/>
            <a:ext cx="1674812" cy="368300"/>
          </a:xfrm>
          <a:prstGeom prst="rect">
            <a:avLst/>
          </a:prstGeom>
          <a:solidFill>
            <a:srgbClr val="FB710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a:solidFill>
                  <a:srgbClr val="FFFFFF"/>
                </a:solidFill>
                <a:latin typeface="Calibri Light" panose="020F0302020204030204" pitchFamily="34" charset="0"/>
              </a:rPr>
              <a:t>ADD YOUR TEXT</a:t>
            </a:r>
          </a:p>
        </p:txBody>
      </p:sp>
      <p:sp>
        <p:nvSpPr>
          <p:cNvPr id="22544" name="矩形 17"/>
          <p:cNvSpPr>
            <a:spLocks noChangeArrowheads="1"/>
          </p:cNvSpPr>
          <p:nvPr/>
        </p:nvSpPr>
        <p:spPr bwMode="auto">
          <a:xfrm>
            <a:off x="9548813" y="4337050"/>
            <a:ext cx="16367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1400">
                <a:solidFill>
                  <a:srgbClr val="7F7F7F"/>
                </a:solidFill>
                <a:latin typeface="Calibri Light" panose="020F0302020204030204" pitchFamily="34" charset="0"/>
              </a:rPr>
              <a:t>Vestibulum ante ipsum primis in faucibus orci luctus et ultrices posuere cubilia Curae</a:t>
            </a:r>
            <a:r>
              <a:rPr lang="zh-CN" altLang="en-US" sz="1400">
                <a:solidFill>
                  <a:srgbClr val="7F7F7F"/>
                </a:solidFill>
              </a:rPr>
              <a:t>ultrices posuere cubilia Curae</a:t>
            </a:r>
          </a:p>
        </p:txBody>
      </p:sp>
      <p:pic>
        <p:nvPicPr>
          <p:cNvPr id="22545" name="图片 2"/>
          <p:cNvPicPr>
            <a:picLocks noChangeAspect="1"/>
          </p:cNvPicPr>
          <p:nvPr/>
        </p:nvPicPr>
        <p:blipFill>
          <a:blip r:embed="rId3">
            <a:extLst>
              <a:ext uri="{28A0092B-C50C-407E-A947-70E740481C1C}">
                <a14:useLocalDpi xmlns:a14="http://schemas.microsoft.com/office/drawing/2010/main" val="0"/>
              </a:ext>
            </a:extLst>
          </a:blip>
          <a:srcRect l="29659"/>
          <a:stretch>
            <a:fillRect/>
          </a:stretch>
        </p:blipFill>
        <p:spPr bwMode="auto">
          <a:xfrm>
            <a:off x="3116263" y="2252663"/>
            <a:ext cx="1671637"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6" name="图片 37"/>
          <p:cNvPicPr>
            <a:picLocks noChangeAspect="1"/>
          </p:cNvPicPr>
          <p:nvPr/>
        </p:nvPicPr>
        <p:blipFill>
          <a:blip r:embed="rId4">
            <a:extLst>
              <a:ext uri="{28A0092B-C50C-407E-A947-70E740481C1C}">
                <a14:useLocalDpi xmlns:a14="http://schemas.microsoft.com/office/drawing/2010/main" val="0"/>
              </a:ext>
            </a:extLst>
          </a:blip>
          <a:srcRect l="28729"/>
          <a:stretch>
            <a:fillRect/>
          </a:stretch>
        </p:blipFill>
        <p:spPr bwMode="auto">
          <a:xfrm>
            <a:off x="7358063" y="2260600"/>
            <a:ext cx="168275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7" name="图片 40"/>
          <p:cNvPicPr>
            <a:picLocks noChangeAspect="1"/>
          </p:cNvPicPr>
          <p:nvPr/>
        </p:nvPicPr>
        <p:blipFill>
          <a:blip r:embed="rId5">
            <a:extLst>
              <a:ext uri="{28A0092B-C50C-407E-A947-70E740481C1C}">
                <a14:useLocalDpi xmlns:a14="http://schemas.microsoft.com/office/drawing/2010/main" val="0"/>
              </a:ext>
            </a:extLst>
          </a:blip>
          <a:srcRect l="28206"/>
          <a:stretch>
            <a:fillRect/>
          </a:stretch>
        </p:blipFill>
        <p:spPr bwMode="auto">
          <a:xfrm>
            <a:off x="9531350" y="2251075"/>
            <a:ext cx="1654175"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8" name="图片 41"/>
          <p:cNvPicPr>
            <a:picLocks noChangeAspect="1"/>
          </p:cNvPicPr>
          <p:nvPr/>
        </p:nvPicPr>
        <p:blipFill>
          <a:blip r:embed="rId6">
            <a:extLst>
              <a:ext uri="{28A0092B-C50C-407E-A947-70E740481C1C}">
                <a14:useLocalDpi xmlns:a14="http://schemas.microsoft.com/office/drawing/2010/main" val="0"/>
              </a:ext>
            </a:extLst>
          </a:blip>
          <a:srcRect l="28687"/>
          <a:stretch>
            <a:fillRect/>
          </a:stretch>
        </p:blipFill>
        <p:spPr bwMode="auto">
          <a:xfrm>
            <a:off x="5238750" y="2265363"/>
            <a:ext cx="1677988"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组织构建原则</a:t>
            </a:r>
            <a:endParaRPr lang="zh-CN" altLang="en-US" dirty="0"/>
          </a:p>
        </p:txBody>
      </p:sp>
      <p:grpSp>
        <p:nvGrpSpPr>
          <p:cNvPr id="23555"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圆角矩形 13"/>
          <p:cNvSpPr/>
          <p:nvPr/>
        </p:nvSpPr>
        <p:spPr>
          <a:xfrm>
            <a:off x="1774825" y="2316163"/>
            <a:ext cx="2700338" cy="3600450"/>
          </a:xfrm>
          <a:prstGeom prst="roundRect">
            <a:avLst>
              <a:gd name="adj" fmla="val 3409"/>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圆角矩形 14"/>
          <p:cNvSpPr/>
          <p:nvPr/>
        </p:nvSpPr>
        <p:spPr>
          <a:xfrm>
            <a:off x="4746625" y="2119313"/>
            <a:ext cx="2698750" cy="3959225"/>
          </a:xfrm>
          <a:prstGeom prst="roundRect">
            <a:avLst>
              <a:gd name="adj" fmla="val 3409"/>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圆角矩形 15"/>
          <p:cNvSpPr/>
          <p:nvPr/>
        </p:nvSpPr>
        <p:spPr>
          <a:xfrm>
            <a:off x="7716838" y="2316163"/>
            <a:ext cx="2700337" cy="3600450"/>
          </a:xfrm>
          <a:prstGeom prst="roundRect">
            <a:avLst>
              <a:gd name="adj" fmla="val 3409"/>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1865313" y="3084513"/>
            <a:ext cx="2519362" cy="269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17"/>
          <p:cNvSpPr/>
          <p:nvPr/>
        </p:nvSpPr>
        <p:spPr>
          <a:xfrm>
            <a:off x="7807325" y="3084513"/>
            <a:ext cx="2519363" cy="269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矩形 18"/>
          <p:cNvSpPr/>
          <p:nvPr/>
        </p:nvSpPr>
        <p:spPr>
          <a:xfrm>
            <a:off x="4835525" y="2909888"/>
            <a:ext cx="2520950" cy="306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563" name="文本框 19"/>
          <p:cNvSpPr txBox="1">
            <a:spLocks noChangeArrowheads="1"/>
          </p:cNvSpPr>
          <p:nvPr/>
        </p:nvSpPr>
        <p:spPr bwMode="auto">
          <a:xfrm>
            <a:off x="2316163" y="2516188"/>
            <a:ext cx="16176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latin typeface="Noto Sans CJK SC Medium"/>
                <a:ea typeface="Noto Sans CJK SC Medium"/>
                <a:cs typeface="Noto Sans CJK SC Medium"/>
              </a:rPr>
              <a:t>支持战略原则</a:t>
            </a:r>
          </a:p>
        </p:txBody>
      </p:sp>
      <p:sp>
        <p:nvSpPr>
          <p:cNvPr id="23564" name="文本框 20"/>
          <p:cNvSpPr txBox="1">
            <a:spLocks noChangeArrowheads="1"/>
          </p:cNvSpPr>
          <p:nvPr/>
        </p:nvSpPr>
        <p:spPr bwMode="auto">
          <a:xfrm>
            <a:off x="5311775" y="2330450"/>
            <a:ext cx="1568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latin typeface="Noto Sans CJK SC Medium"/>
                <a:ea typeface="Noto Sans CJK SC Medium"/>
                <a:cs typeface="Noto Sans CJK SC Medium"/>
              </a:rPr>
              <a:t>组织高效原则</a:t>
            </a:r>
          </a:p>
        </p:txBody>
      </p:sp>
      <p:sp>
        <p:nvSpPr>
          <p:cNvPr id="23565" name="文本框 21"/>
          <p:cNvSpPr txBox="1">
            <a:spLocks noChangeArrowheads="1"/>
          </p:cNvSpPr>
          <p:nvPr/>
        </p:nvSpPr>
        <p:spPr bwMode="auto">
          <a:xfrm>
            <a:off x="8281988" y="2516188"/>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latin typeface="Noto Sans CJK SC Medium"/>
                <a:ea typeface="Noto Sans CJK SC Medium"/>
                <a:cs typeface="Noto Sans CJK SC Medium"/>
              </a:rPr>
              <a:t>市场导向原则</a:t>
            </a:r>
          </a:p>
        </p:txBody>
      </p:sp>
      <p:sp>
        <p:nvSpPr>
          <p:cNvPr id="23" name="矩形 22"/>
          <p:cNvSpPr/>
          <p:nvPr/>
        </p:nvSpPr>
        <p:spPr>
          <a:xfrm>
            <a:off x="1865313" y="3303588"/>
            <a:ext cx="2519362" cy="1746250"/>
          </a:xfrm>
          <a:prstGeom prst="rect">
            <a:avLst/>
          </a:prstGeom>
        </p:spPr>
        <p:txBody>
          <a:bodyPr>
            <a:spAutoFit/>
          </a:bodyPr>
          <a:lstStyle/>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业务板块划分与战略相一致</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加强</a:t>
            </a:r>
            <a:r>
              <a:rPr lang="zh-CN" altLang="en-US" sz="1400" dirty="0">
                <a:solidFill>
                  <a:schemeClr val="bg2">
                    <a:lumMod val="25000"/>
                  </a:schemeClr>
                </a:solidFill>
                <a:latin typeface="+mn-lt"/>
                <a:ea typeface="+mn-ea"/>
              </a:rPr>
              <a:t>战略性业务单元的培育</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战略</a:t>
            </a:r>
            <a:r>
              <a:rPr lang="zh-CN" altLang="en-US" sz="1400" dirty="0">
                <a:solidFill>
                  <a:schemeClr val="bg2">
                    <a:lumMod val="25000"/>
                  </a:schemeClr>
                </a:solidFill>
                <a:latin typeface="+mn-lt"/>
                <a:ea typeface="+mn-ea"/>
              </a:rPr>
              <a:t>管理职能发挥</a:t>
            </a:r>
          </a:p>
        </p:txBody>
      </p:sp>
      <p:sp>
        <p:nvSpPr>
          <p:cNvPr id="24" name="矩形 23"/>
          <p:cNvSpPr/>
          <p:nvPr/>
        </p:nvSpPr>
        <p:spPr>
          <a:xfrm>
            <a:off x="4835525" y="3143250"/>
            <a:ext cx="2520950" cy="2014538"/>
          </a:xfrm>
          <a:prstGeom prst="rect">
            <a:avLst/>
          </a:prstGeom>
        </p:spPr>
        <p:txBody>
          <a:bodyPr>
            <a:spAutoFit/>
          </a:bodyPr>
          <a:lstStyle/>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组织扁平、分工专业与明确</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组织</a:t>
            </a:r>
            <a:r>
              <a:rPr lang="zh-CN" altLang="en-US" sz="1400" dirty="0">
                <a:solidFill>
                  <a:schemeClr val="bg2">
                    <a:lumMod val="25000"/>
                  </a:schemeClr>
                </a:solidFill>
                <a:latin typeface="+mn-lt"/>
                <a:ea typeface="+mn-ea"/>
              </a:rPr>
              <a:t>流程简洁、清晰、高效</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支持</a:t>
            </a:r>
            <a:r>
              <a:rPr lang="zh-CN" altLang="en-US" sz="1400" dirty="0">
                <a:solidFill>
                  <a:schemeClr val="bg2">
                    <a:lumMod val="25000"/>
                  </a:schemeClr>
                </a:solidFill>
                <a:latin typeface="+mn-lt"/>
                <a:ea typeface="+mn-ea"/>
              </a:rPr>
              <a:t>向现代化上市公司迈进</a:t>
            </a:r>
          </a:p>
        </p:txBody>
      </p:sp>
      <p:sp>
        <p:nvSpPr>
          <p:cNvPr id="25" name="矩形 24"/>
          <p:cNvSpPr/>
          <p:nvPr/>
        </p:nvSpPr>
        <p:spPr>
          <a:xfrm>
            <a:off x="7807325" y="3303588"/>
            <a:ext cx="2519363" cy="1746250"/>
          </a:xfrm>
          <a:prstGeom prst="rect">
            <a:avLst/>
          </a:prstGeom>
        </p:spPr>
        <p:txBody>
          <a:bodyPr>
            <a:spAutoFit/>
          </a:bodyPr>
          <a:lstStyle/>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研究</a:t>
            </a:r>
            <a:r>
              <a:rPr lang="zh-CN" altLang="en-US" sz="1400" dirty="0">
                <a:solidFill>
                  <a:schemeClr val="bg2">
                    <a:lumMod val="25000"/>
                  </a:schemeClr>
                </a:solidFill>
                <a:latin typeface="+mn-lt"/>
                <a:ea typeface="+mn-ea"/>
              </a:rPr>
              <a:t>市场、迎合并引领市场</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面向</a:t>
            </a:r>
            <a:r>
              <a:rPr lang="zh-CN" altLang="en-US" sz="1400" dirty="0">
                <a:solidFill>
                  <a:schemeClr val="bg2">
                    <a:lumMod val="25000"/>
                  </a:schemeClr>
                </a:solidFill>
                <a:latin typeface="+mn-lt"/>
                <a:ea typeface="+mn-ea"/>
              </a:rPr>
              <a:t>客户，能够及时快速响应客户的需求</a:t>
            </a:r>
          </a:p>
          <a:p>
            <a:pPr marL="285750" indent="-285750" eaLnBrk="1" fontAlgn="auto" hangingPunct="1">
              <a:lnSpc>
                <a:spcPct val="125000"/>
              </a:lnSpc>
              <a:spcBef>
                <a:spcPts val="0"/>
              </a:spcBef>
              <a:spcAft>
                <a:spcPts val="1200"/>
              </a:spcAft>
              <a:buFont typeface="Arial" panose="020B0604020202020204" pitchFamily="34" charset="0"/>
              <a:buChar char="•"/>
              <a:defRPr/>
            </a:pPr>
            <a:r>
              <a:rPr lang="zh-CN" altLang="en-US" sz="1400" dirty="0">
                <a:solidFill>
                  <a:schemeClr val="bg2">
                    <a:lumMod val="25000"/>
                  </a:schemeClr>
                </a:solidFill>
                <a:latin typeface="+mn-lt"/>
                <a:ea typeface="+mn-ea"/>
              </a:rPr>
              <a:t>加强</a:t>
            </a:r>
            <a:r>
              <a:rPr lang="zh-CN" altLang="en-US" sz="1400" dirty="0">
                <a:solidFill>
                  <a:schemeClr val="bg2">
                    <a:lumMod val="25000"/>
                  </a:schemeClr>
                </a:solidFill>
                <a:latin typeface="+mn-lt"/>
                <a:ea typeface="+mn-ea"/>
              </a:rPr>
              <a:t>客户服务</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4889500" y="974725"/>
            <a:ext cx="6497638" cy="2852738"/>
          </a:xfrm>
        </p:spPr>
        <p:txBody>
          <a:bodyPr/>
          <a:lstStyle/>
          <a:p>
            <a:r>
              <a:rPr lang="zh-CN" altLang="en-US" smtClean="0"/>
              <a:t>融资方案</a:t>
            </a:r>
          </a:p>
        </p:txBody>
      </p:sp>
      <p:sp>
        <p:nvSpPr>
          <p:cNvPr id="3" name="文本占位符 2"/>
          <p:cNvSpPr>
            <a:spLocks noGrp="1"/>
          </p:cNvSpPr>
          <p:nvPr>
            <p:ph type="body" idx="1"/>
          </p:nvPr>
        </p:nvSpPr>
        <p:spPr>
          <a:xfrm>
            <a:off x="4889500" y="3854450"/>
            <a:ext cx="4456113" cy="1500188"/>
          </a:xfrm>
        </p:spPr>
        <p:txBody>
          <a:bodyPr rtlCol="0">
            <a:normAutofit/>
          </a:bodyPr>
          <a:lstStyle/>
          <a:p>
            <a:pPr fontAlgn="auto">
              <a:spcAft>
                <a:spcPts val="0"/>
              </a:spcAft>
              <a:defRPr/>
            </a:pPr>
            <a:r>
              <a:rPr lang="en-US" altLang="zh-CN" sz="1600" spc="1000" dirty="0">
                <a:solidFill>
                  <a:schemeClr val="bg2">
                    <a:lumMod val="25000"/>
                  </a:schemeClr>
                </a:solidFill>
              </a:rPr>
              <a:t>Company profile</a:t>
            </a:r>
            <a:endParaRPr lang="zh-CN" altLang="en-US" sz="1600" spc="1000"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3"/>
          <p:cNvSpPr>
            <a:spLocks noGrp="1"/>
          </p:cNvSpPr>
          <p:nvPr>
            <p:ph type="title"/>
          </p:nvPr>
        </p:nvSpPr>
        <p:spPr>
          <a:xfrm>
            <a:off x="839788" y="-7938"/>
            <a:ext cx="10515600" cy="1325563"/>
          </a:xfrm>
        </p:spPr>
        <p:txBody>
          <a:bodyPr/>
          <a:lstStyle/>
          <a:p>
            <a:pPr algn="ctr"/>
            <a:r>
              <a:rPr lang="zh-CN" altLang="en-US" smtClean="0">
                <a:solidFill>
                  <a:schemeClr val="bg1"/>
                </a:solidFill>
              </a:rPr>
              <a:t>目   录 </a:t>
            </a:r>
          </a:p>
        </p:txBody>
      </p:sp>
      <p:grpSp>
        <p:nvGrpSpPr>
          <p:cNvPr id="7171" name="组合 11"/>
          <p:cNvGrpSpPr>
            <a:grpSpLocks/>
          </p:cNvGrpSpPr>
          <p:nvPr/>
        </p:nvGrpSpPr>
        <p:grpSpPr bwMode="auto">
          <a:xfrm>
            <a:off x="123825" y="6310313"/>
            <a:ext cx="1433513" cy="447675"/>
            <a:chOff x="1049311" y="3234169"/>
            <a:chExt cx="3728109" cy="1162795"/>
          </a:xfrm>
        </p:grpSpPr>
        <p:sp>
          <p:nvSpPr>
            <p:cNvPr id="5" name="文本框 4"/>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6" name="任意多边形 5"/>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7" name="组合 6"/>
            <p:cNvGrpSpPr/>
            <p:nvPr/>
          </p:nvGrpSpPr>
          <p:grpSpPr>
            <a:xfrm>
              <a:off x="1049311" y="3234169"/>
              <a:ext cx="1026287" cy="1019046"/>
              <a:chOff x="2528888" y="1851244"/>
              <a:chExt cx="1535405" cy="1667851"/>
            </a:xfrm>
            <a:solidFill>
              <a:srgbClr val="FB710F"/>
            </a:solidFill>
          </p:grpSpPr>
          <p:sp>
            <p:nvSpPr>
              <p:cNvPr id="8"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任意多边形 10"/>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7172" name="文本框 12"/>
          <p:cNvSpPr txBox="1">
            <a:spLocks noChangeArrowheads="1"/>
          </p:cNvSpPr>
          <p:nvPr/>
        </p:nvSpPr>
        <p:spPr bwMode="auto">
          <a:xfrm>
            <a:off x="2519363" y="1963738"/>
            <a:ext cx="469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4400">
                <a:solidFill>
                  <a:srgbClr val="FB710F"/>
                </a:solidFill>
              </a:rPr>
              <a:t>1</a:t>
            </a:r>
            <a:endParaRPr lang="zh-CN" altLang="en-US" sz="4400">
              <a:solidFill>
                <a:srgbClr val="FB710F"/>
              </a:solidFill>
            </a:endParaRPr>
          </a:p>
        </p:txBody>
      </p:sp>
      <p:sp>
        <p:nvSpPr>
          <p:cNvPr id="14" name="文本框 13"/>
          <p:cNvSpPr txBox="1"/>
          <p:nvPr/>
        </p:nvSpPr>
        <p:spPr>
          <a:xfrm>
            <a:off x="3157538" y="2124075"/>
            <a:ext cx="1703387" cy="52387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bg2">
                    <a:lumMod val="25000"/>
                  </a:schemeClr>
                </a:solidFill>
                <a:latin typeface="+mn-lt"/>
                <a:ea typeface="+mn-ea"/>
              </a:rPr>
              <a:t>公司介绍 </a:t>
            </a:r>
            <a:endParaRPr lang="zh-CN" altLang="en-US" sz="2800" dirty="0">
              <a:solidFill>
                <a:schemeClr val="bg2">
                  <a:lumMod val="25000"/>
                </a:schemeClr>
              </a:solidFill>
              <a:latin typeface="+mn-lt"/>
              <a:ea typeface="+mn-ea"/>
            </a:endParaRPr>
          </a:p>
        </p:txBody>
      </p:sp>
      <p:cxnSp>
        <p:nvCxnSpPr>
          <p:cNvPr id="15" name="直接连接符 14"/>
          <p:cNvCxnSpPr/>
          <p:nvPr/>
        </p:nvCxnSpPr>
        <p:spPr>
          <a:xfrm flipH="1">
            <a:off x="2670175" y="2124075"/>
            <a:ext cx="347663" cy="61595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2735263" y="2209800"/>
            <a:ext cx="347662" cy="615950"/>
          </a:xfrm>
          <a:prstGeom prst="line">
            <a:avLst/>
          </a:prstGeom>
          <a:ln>
            <a:solidFill>
              <a:srgbClr val="FB710F"/>
            </a:solidFill>
          </a:ln>
        </p:spPr>
        <p:style>
          <a:lnRef idx="1">
            <a:schemeClr val="accent1"/>
          </a:lnRef>
          <a:fillRef idx="0">
            <a:schemeClr val="accent1"/>
          </a:fillRef>
          <a:effectRef idx="0">
            <a:schemeClr val="accent1"/>
          </a:effectRef>
          <a:fontRef idx="minor">
            <a:schemeClr val="tx1"/>
          </a:fontRef>
        </p:style>
      </p:cxnSp>
      <p:sp>
        <p:nvSpPr>
          <p:cNvPr id="7176" name="文本框 36"/>
          <p:cNvSpPr txBox="1">
            <a:spLocks noChangeArrowheads="1"/>
          </p:cNvSpPr>
          <p:nvPr/>
        </p:nvSpPr>
        <p:spPr bwMode="auto">
          <a:xfrm>
            <a:off x="2519363" y="3205163"/>
            <a:ext cx="469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4400">
                <a:solidFill>
                  <a:srgbClr val="FB710F"/>
                </a:solidFill>
              </a:rPr>
              <a:t>2</a:t>
            </a:r>
            <a:endParaRPr lang="zh-CN" altLang="en-US" sz="4400">
              <a:solidFill>
                <a:srgbClr val="FB710F"/>
              </a:solidFill>
            </a:endParaRPr>
          </a:p>
        </p:txBody>
      </p:sp>
      <p:sp>
        <p:nvSpPr>
          <p:cNvPr id="38" name="文本框 37"/>
          <p:cNvSpPr txBox="1"/>
          <p:nvPr/>
        </p:nvSpPr>
        <p:spPr>
          <a:xfrm>
            <a:off x="3157538" y="3365500"/>
            <a:ext cx="1620837" cy="522288"/>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bg2">
                    <a:lumMod val="25000"/>
                  </a:schemeClr>
                </a:solidFill>
                <a:latin typeface="+mn-lt"/>
                <a:ea typeface="+mn-ea"/>
              </a:rPr>
              <a:t>项目分析</a:t>
            </a:r>
            <a:endParaRPr lang="zh-CN" altLang="en-US" sz="2800" dirty="0">
              <a:solidFill>
                <a:schemeClr val="bg2">
                  <a:lumMod val="25000"/>
                </a:schemeClr>
              </a:solidFill>
              <a:latin typeface="+mn-lt"/>
              <a:ea typeface="+mn-ea"/>
            </a:endParaRPr>
          </a:p>
        </p:txBody>
      </p:sp>
      <p:cxnSp>
        <p:nvCxnSpPr>
          <p:cNvPr id="39" name="直接连接符 38"/>
          <p:cNvCxnSpPr/>
          <p:nvPr/>
        </p:nvCxnSpPr>
        <p:spPr>
          <a:xfrm flipH="1">
            <a:off x="2670175" y="3365500"/>
            <a:ext cx="347663" cy="61595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2735263" y="3451225"/>
            <a:ext cx="347662" cy="615950"/>
          </a:xfrm>
          <a:prstGeom prst="line">
            <a:avLst/>
          </a:prstGeom>
          <a:ln>
            <a:solidFill>
              <a:srgbClr val="FB710F"/>
            </a:solidFill>
          </a:ln>
        </p:spPr>
        <p:style>
          <a:lnRef idx="1">
            <a:schemeClr val="accent1"/>
          </a:lnRef>
          <a:fillRef idx="0">
            <a:schemeClr val="accent1"/>
          </a:fillRef>
          <a:effectRef idx="0">
            <a:schemeClr val="accent1"/>
          </a:effectRef>
          <a:fontRef idx="minor">
            <a:schemeClr val="tx1"/>
          </a:fontRef>
        </p:style>
      </p:cxnSp>
      <p:sp>
        <p:nvSpPr>
          <p:cNvPr id="7180" name="文本框 40"/>
          <p:cNvSpPr txBox="1">
            <a:spLocks noChangeArrowheads="1"/>
          </p:cNvSpPr>
          <p:nvPr/>
        </p:nvSpPr>
        <p:spPr bwMode="auto">
          <a:xfrm>
            <a:off x="2519363" y="4440238"/>
            <a:ext cx="469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4400">
                <a:solidFill>
                  <a:srgbClr val="FB710F"/>
                </a:solidFill>
              </a:rPr>
              <a:t>3</a:t>
            </a:r>
            <a:endParaRPr lang="zh-CN" altLang="en-US" sz="4400">
              <a:solidFill>
                <a:srgbClr val="FB710F"/>
              </a:solidFill>
            </a:endParaRPr>
          </a:p>
        </p:txBody>
      </p:sp>
      <p:sp>
        <p:nvSpPr>
          <p:cNvPr id="42" name="文本框 41"/>
          <p:cNvSpPr txBox="1"/>
          <p:nvPr/>
        </p:nvSpPr>
        <p:spPr>
          <a:xfrm>
            <a:off x="3157538" y="4600575"/>
            <a:ext cx="1620837" cy="522288"/>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bg2">
                    <a:lumMod val="25000"/>
                  </a:schemeClr>
                </a:solidFill>
                <a:latin typeface="+mn-lt"/>
                <a:ea typeface="+mn-ea"/>
              </a:rPr>
              <a:t>市场分析</a:t>
            </a:r>
            <a:endParaRPr lang="zh-CN" altLang="en-US" sz="2800" dirty="0">
              <a:solidFill>
                <a:schemeClr val="bg2">
                  <a:lumMod val="25000"/>
                </a:schemeClr>
              </a:solidFill>
              <a:latin typeface="+mn-lt"/>
              <a:ea typeface="+mn-ea"/>
            </a:endParaRPr>
          </a:p>
        </p:txBody>
      </p:sp>
      <p:cxnSp>
        <p:nvCxnSpPr>
          <p:cNvPr id="43" name="直接连接符 42"/>
          <p:cNvCxnSpPr/>
          <p:nvPr/>
        </p:nvCxnSpPr>
        <p:spPr>
          <a:xfrm flipH="1">
            <a:off x="2670175" y="4600575"/>
            <a:ext cx="347663" cy="61436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2735263" y="4686300"/>
            <a:ext cx="347662" cy="614363"/>
          </a:xfrm>
          <a:prstGeom prst="line">
            <a:avLst/>
          </a:prstGeom>
          <a:ln>
            <a:solidFill>
              <a:srgbClr val="FB710F"/>
            </a:solidFill>
          </a:ln>
        </p:spPr>
        <p:style>
          <a:lnRef idx="1">
            <a:schemeClr val="accent1"/>
          </a:lnRef>
          <a:fillRef idx="0">
            <a:schemeClr val="accent1"/>
          </a:fillRef>
          <a:effectRef idx="0">
            <a:schemeClr val="accent1"/>
          </a:effectRef>
          <a:fontRef idx="minor">
            <a:schemeClr val="tx1"/>
          </a:fontRef>
        </p:style>
      </p:cxnSp>
      <p:sp>
        <p:nvSpPr>
          <p:cNvPr id="7184" name="文本框 44"/>
          <p:cNvSpPr txBox="1">
            <a:spLocks noChangeArrowheads="1"/>
          </p:cNvSpPr>
          <p:nvPr/>
        </p:nvSpPr>
        <p:spPr bwMode="auto">
          <a:xfrm>
            <a:off x="7413625" y="1963738"/>
            <a:ext cx="469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4400">
                <a:solidFill>
                  <a:srgbClr val="FB710F"/>
                </a:solidFill>
              </a:rPr>
              <a:t>4</a:t>
            </a:r>
            <a:endParaRPr lang="zh-CN" altLang="en-US" sz="4400">
              <a:solidFill>
                <a:srgbClr val="FB710F"/>
              </a:solidFill>
            </a:endParaRPr>
          </a:p>
        </p:txBody>
      </p:sp>
      <p:sp>
        <p:nvSpPr>
          <p:cNvPr id="46" name="文本框 45"/>
          <p:cNvSpPr txBox="1"/>
          <p:nvPr/>
        </p:nvSpPr>
        <p:spPr>
          <a:xfrm>
            <a:off x="8051800" y="2124075"/>
            <a:ext cx="1620838" cy="523875"/>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bg2">
                    <a:lumMod val="25000"/>
                  </a:schemeClr>
                </a:solidFill>
                <a:latin typeface="+mn-lt"/>
                <a:ea typeface="+mn-ea"/>
              </a:rPr>
              <a:t>管理团队</a:t>
            </a:r>
            <a:endParaRPr lang="zh-CN" altLang="en-US" sz="2800" dirty="0">
              <a:solidFill>
                <a:schemeClr val="bg2">
                  <a:lumMod val="25000"/>
                </a:schemeClr>
              </a:solidFill>
              <a:latin typeface="+mn-lt"/>
              <a:ea typeface="+mn-ea"/>
            </a:endParaRPr>
          </a:p>
        </p:txBody>
      </p:sp>
      <p:cxnSp>
        <p:nvCxnSpPr>
          <p:cNvPr id="47" name="直接连接符 46"/>
          <p:cNvCxnSpPr/>
          <p:nvPr/>
        </p:nvCxnSpPr>
        <p:spPr>
          <a:xfrm flipH="1">
            <a:off x="7564438" y="2124075"/>
            <a:ext cx="347662" cy="61595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7629525" y="2209800"/>
            <a:ext cx="347663" cy="615950"/>
          </a:xfrm>
          <a:prstGeom prst="line">
            <a:avLst/>
          </a:prstGeom>
          <a:ln>
            <a:solidFill>
              <a:srgbClr val="FB710F"/>
            </a:solidFill>
          </a:ln>
        </p:spPr>
        <p:style>
          <a:lnRef idx="1">
            <a:schemeClr val="accent1"/>
          </a:lnRef>
          <a:fillRef idx="0">
            <a:schemeClr val="accent1"/>
          </a:fillRef>
          <a:effectRef idx="0">
            <a:schemeClr val="accent1"/>
          </a:effectRef>
          <a:fontRef idx="minor">
            <a:schemeClr val="tx1"/>
          </a:fontRef>
        </p:style>
      </p:cxnSp>
      <p:sp>
        <p:nvSpPr>
          <p:cNvPr id="7188" name="文本框 48"/>
          <p:cNvSpPr txBox="1">
            <a:spLocks noChangeArrowheads="1"/>
          </p:cNvSpPr>
          <p:nvPr/>
        </p:nvSpPr>
        <p:spPr bwMode="auto">
          <a:xfrm>
            <a:off x="7413625" y="3205163"/>
            <a:ext cx="469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4400">
                <a:solidFill>
                  <a:srgbClr val="FB710F"/>
                </a:solidFill>
              </a:rPr>
              <a:t>5</a:t>
            </a:r>
            <a:endParaRPr lang="zh-CN" altLang="en-US" sz="4400">
              <a:solidFill>
                <a:srgbClr val="FB710F"/>
              </a:solidFill>
            </a:endParaRPr>
          </a:p>
        </p:txBody>
      </p:sp>
      <p:sp>
        <p:nvSpPr>
          <p:cNvPr id="50" name="文本框 49"/>
          <p:cNvSpPr txBox="1"/>
          <p:nvPr/>
        </p:nvSpPr>
        <p:spPr>
          <a:xfrm>
            <a:off x="8051800" y="3365500"/>
            <a:ext cx="1620838" cy="522288"/>
          </a:xfrm>
          <a:prstGeom prst="rect">
            <a:avLst/>
          </a:prstGeom>
          <a:noFill/>
        </p:spPr>
        <p:txBody>
          <a:bodyPr wrap="none">
            <a:spAutoFit/>
          </a:bodyPr>
          <a:lstStyle/>
          <a:p>
            <a:pPr eaLnBrk="1" fontAlgn="auto" hangingPunct="1">
              <a:spcBef>
                <a:spcPts val="0"/>
              </a:spcBef>
              <a:spcAft>
                <a:spcPts val="0"/>
              </a:spcAft>
              <a:defRPr/>
            </a:pPr>
            <a:r>
              <a:rPr lang="zh-CN" altLang="en-US" sz="2800" dirty="0">
                <a:solidFill>
                  <a:schemeClr val="bg2">
                    <a:lumMod val="25000"/>
                  </a:schemeClr>
                </a:solidFill>
                <a:latin typeface="+mn-lt"/>
                <a:ea typeface="+mn-ea"/>
              </a:rPr>
              <a:t>融资方案</a:t>
            </a:r>
            <a:endParaRPr lang="zh-CN" altLang="en-US" sz="2800" dirty="0">
              <a:solidFill>
                <a:schemeClr val="bg2">
                  <a:lumMod val="25000"/>
                </a:schemeClr>
              </a:solidFill>
              <a:latin typeface="+mn-lt"/>
              <a:ea typeface="+mn-ea"/>
            </a:endParaRPr>
          </a:p>
        </p:txBody>
      </p:sp>
      <p:cxnSp>
        <p:nvCxnSpPr>
          <p:cNvPr id="51" name="直接连接符 50"/>
          <p:cNvCxnSpPr/>
          <p:nvPr/>
        </p:nvCxnSpPr>
        <p:spPr>
          <a:xfrm flipH="1">
            <a:off x="7564438" y="3365500"/>
            <a:ext cx="347662" cy="61595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7629525" y="3451225"/>
            <a:ext cx="347663" cy="615950"/>
          </a:xfrm>
          <a:prstGeom prst="line">
            <a:avLst/>
          </a:prstGeom>
          <a:ln>
            <a:solidFill>
              <a:srgbClr val="FB710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项目启动预算</a:t>
            </a:r>
            <a:endParaRPr lang="zh-CN" altLang="en-US" dirty="0"/>
          </a:p>
        </p:txBody>
      </p:sp>
      <p:grpSp>
        <p:nvGrpSpPr>
          <p:cNvPr id="25603"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graphicFrame>
        <p:nvGraphicFramePr>
          <p:cNvPr id="14" name="表格 13"/>
          <p:cNvGraphicFramePr>
            <a:graphicFrameLocks noGrp="1"/>
          </p:cNvGraphicFramePr>
          <p:nvPr/>
        </p:nvGraphicFramePr>
        <p:xfrm>
          <a:off x="955675" y="1997075"/>
          <a:ext cx="10396538" cy="4040188"/>
        </p:xfrm>
        <a:graphic>
          <a:graphicData uri="http://schemas.openxmlformats.org/drawingml/2006/table">
            <a:tbl>
              <a:tblPr firstRow="1" lastRow="1" bandRow="1">
                <a:tableStyleId>{72833802-FEF1-4C79-8D5D-14CF1EAF98D9}</a:tableStyleId>
              </a:tblPr>
              <a:tblGrid>
                <a:gridCol w="1732756"/>
                <a:gridCol w="1732756"/>
                <a:gridCol w="1732756"/>
                <a:gridCol w="5198270"/>
              </a:tblGrid>
              <a:tr h="550935">
                <a:tc>
                  <a:txBody>
                    <a:bodyPr/>
                    <a:lstStyle/>
                    <a:p>
                      <a:pPr algn="ctr"/>
                      <a:r>
                        <a:rPr lang="zh-CN" altLang="en-US" sz="1400" dirty="0" smtClean="0"/>
                        <a:t>类别</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zh-CN" altLang="en-US" sz="1400" dirty="0" smtClean="0"/>
                        <a:t>项目</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zh-CN" altLang="en-US" sz="1400" dirty="0" smtClean="0"/>
                        <a:t>预算</a:t>
                      </a:r>
                      <a:r>
                        <a:rPr lang="en-US" altLang="zh-CN" sz="1400" dirty="0" smtClean="0"/>
                        <a:t>/</a:t>
                      </a:r>
                      <a:r>
                        <a:rPr lang="zh-CN" altLang="en-US" sz="1400" dirty="0" smtClean="0"/>
                        <a:t>万元</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zh-CN" altLang="en-US" sz="1400" dirty="0" smtClean="0"/>
                        <a:t>说明</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r>
              <a:tr h="7345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bg2">
                              <a:lumMod val="25000"/>
                            </a:schemeClr>
                          </a:solidFill>
                        </a:rPr>
                        <a:t>ADD YOUR TEXT</a:t>
                      </a: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100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r>
                        <a:rPr lang="zh-CN" altLang="en-US" sz="1400" dirty="0" smtClean="0">
                          <a:solidFill>
                            <a:schemeClr val="bg2">
                              <a:lumMod val="25000"/>
                            </a:schemeClr>
                          </a:solidFill>
                        </a:rPr>
                        <a:t>Vestibulum ante ipsum primis in faucibus orci luctus et ultrices posuere cubilia Curae</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734580">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2,500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l"/>
                      <a:r>
                        <a:rPr lang="zh-CN" altLang="en-US" sz="1400" dirty="0" smtClean="0">
                          <a:solidFill>
                            <a:schemeClr val="bg2">
                              <a:lumMod val="25000"/>
                            </a:schemeClr>
                          </a:solidFill>
                        </a:rPr>
                        <a:t>Vestibulum ante ipsum primis in faucibus orci luctus et ultrices posuere cubilia Curae</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734580">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1,500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l"/>
                      <a:r>
                        <a:rPr lang="zh-CN" altLang="en-US" sz="1400" dirty="0" smtClean="0">
                          <a:solidFill>
                            <a:schemeClr val="bg2">
                              <a:lumMod val="25000"/>
                            </a:schemeClr>
                          </a:solidFill>
                        </a:rPr>
                        <a:t>Vestibulum ante ipsum primis in faucibus orci luctus et ultrices posuere cubilia Curae</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734580">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zh-CN" altLang="en-US" sz="1400" dirty="0" smtClean="0">
                          <a:solidFill>
                            <a:schemeClr val="bg2">
                              <a:lumMod val="25000"/>
                            </a:schemeClr>
                          </a:solidFill>
                        </a:rPr>
                        <a:t>ADD YOUR TEXT</a:t>
                      </a:r>
                      <a:endParaRPr lang="zh-CN" altLang="en-US" sz="1400" dirty="0">
                        <a:solidFill>
                          <a:schemeClr val="bg2">
                            <a:lumMod val="25000"/>
                          </a:schemeClr>
                        </a:solidFill>
                      </a:endParaRPr>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900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l"/>
                      <a:r>
                        <a:rPr lang="zh-CN" altLang="en-US" sz="1400" dirty="0" smtClean="0">
                          <a:solidFill>
                            <a:schemeClr val="bg2">
                              <a:lumMod val="25000"/>
                            </a:schemeClr>
                          </a:solidFill>
                        </a:rPr>
                        <a:t>Vestibulum ante ipsum primis in faucibus orci luctus et ultrices posuere cubilia Curae</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550935">
                <a:tc gridSpan="2">
                  <a:txBody>
                    <a:bodyPr/>
                    <a:lstStyle/>
                    <a:p>
                      <a:pPr algn="ctr"/>
                      <a:r>
                        <a:rPr lang="zh-CN" altLang="en-US" sz="1400" dirty="0" smtClean="0"/>
                        <a:t>合计：</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hMerge="1">
                  <a:txBody>
                    <a:bodyPr/>
                    <a:lstStyle/>
                    <a:p>
                      <a:pPr algn="ctr"/>
                      <a:endParaRPr lang="zh-CN" altLang="en-US" sz="1400" dirty="0"/>
                    </a:p>
                  </a:txBody>
                  <a:tcPr anchor="ctr"/>
                </a:tc>
                <a:tc>
                  <a:txBody>
                    <a:bodyPr/>
                    <a:lstStyle/>
                    <a:p>
                      <a:pPr algn="ctr"/>
                      <a:r>
                        <a:rPr lang="en-US" altLang="zh-CN" sz="1400" dirty="0" smtClean="0"/>
                        <a:t>5,000</a:t>
                      </a:r>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l"/>
                      <a:endParaRPr lang="zh-CN" altLang="en-US" sz="1400" dirty="0"/>
                    </a:p>
                  </a:txBody>
                  <a:tcPr marT="45707" marB="45707"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营利预估</a:t>
            </a:r>
            <a:endParaRPr lang="zh-CN" altLang="en-US" dirty="0"/>
          </a:p>
        </p:txBody>
      </p:sp>
      <p:grpSp>
        <p:nvGrpSpPr>
          <p:cNvPr id="26627"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graphicFrame>
        <p:nvGraphicFramePr>
          <p:cNvPr id="14" name="表格 13"/>
          <p:cNvGraphicFramePr>
            <a:graphicFrameLocks noGrp="1"/>
          </p:cNvGraphicFramePr>
          <p:nvPr/>
        </p:nvGraphicFramePr>
        <p:xfrm>
          <a:off x="838200" y="1890713"/>
          <a:ext cx="10445750" cy="4173537"/>
        </p:xfrm>
        <a:graphic>
          <a:graphicData uri="http://schemas.openxmlformats.org/drawingml/2006/table">
            <a:tbl>
              <a:tblPr firstRow="1" lastRow="1" bandRow="1">
                <a:tableStyleId>{72833802-FEF1-4C79-8D5D-14CF1EAF98D9}</a:tableStyleId>
              </a:tblPr>
              <a:tblGrid>
                <a:gridCol w="1609230"/>
                <a:gridCol w="1855769"/>
                <a:gridCol w="1042414"/>
                <a:gridCol w="894327"/>
                <a:gridCol w="1073193"/>
                <a:gridCol w="3970817"/>
              </a:tblGrid>
              <a:tr h="609428">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c>
                  <a:txBody>
                    <a:bodyPr/>
                    <a:lstStyle/>
                    <a:p>
                      <a:pPr algn="ctr"/>
                      <a:r>
                        <a:rPr lang="en-US" altLang="zh-CN" sz="1400" dirty="0" smtClean="0"/>
                        <a:t>TEXT</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solidFill>
                      <a:srgbClr val="FB710F"/>
                    </a:solidFill>
                  </a:tcPr>
                </a:tc>
              </a:tr>
              <a:tr h="358486">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72</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0.30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21.6</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5,000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0.04</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endParaRPr lang="zh-CN" altLang="en-US" sz="12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5,000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0.05</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250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37734">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9,000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smtClean="0"/>
                        <a:t>0.05</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450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200" dirty="0" smtClean="0"/>
                        <a:t>6</a:t>
                      </a:r>
                      <a:r>
                        <a:rPr lang="zh-CN" altLang="en-US" sz="1200" dirty="0" smtClean="0"/>
                        <a:t>，</a:t>
                      </a:r>
                      <a:r>
                        <a:rPr lang="en-US" altLang="zh-CN" sz="1200" dirty="0" smtClean="0"/>
                        <a:t>700</a:t>
                      </a:r>
                      <a:endParaRPr lang="zh-CN" altLang="en-US" sz="12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0.09</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220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200" dirty="0" smtClean="0"/>
                        <a:t>3</a:t>
                      </a:r>
                      <a:r>
                        <a:rPr lang="zh-CN" altLang="en-US" sz="1200" dirty="0" smtClean="0"/>
                        <a:t>，</a:t>
                      </a:r>
                      <a:r>
                        <a:rPr lang="en-US" altLang="zh-CN" sz="1200" dirty="0" smtClean="0"/>
                        <a:t>500</a:t>
                      </a:r>
                      <a:endParaRPr lang="zh-CN" altLang="en-US" sz="12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0.02</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440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750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smtClean="0"/>
                        <a:t>0.10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75</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smtClean="0"/>
                        <a:t>2,000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smtClean="0"/>
                        <a:t>0.01</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smtClean="0"/>
                        <a:t>20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vMerge="1">
                  <a:txBody>
                    <a:bodyPr/>
                    <a:lstStyle/>
                    <a:p>
                      <a:pPr algn="ctr"/>
                      <a:endParaRPr lang="zh-CN"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ADD YOUR TEXT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2,500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0.02</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50</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2">
                              <a:lumMod val="25000"/>
                            </a:schemeClr>
                          </a:solidFill>
                        </a:rPr>
                        <a:t>Vestibulum ante ipsum primis in faucibus orci luctus et</a:t>
                      </a:r>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r h="358486">
                <a:tc gridSpan="2">
                  <a:txBody>
                    <a:bodyPr/>
                    <a:lstStyle/>
                    <a:p>
                      <a:pPr algn="ctr"/>
                      <a:r>
                        <a:rPr lang="zh-CN" altLang="en-US" sz="1400" dirty="0" smtClean="0"/>
                        <a:t>合计：</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hMerge="1">
                  <a:txBody>
                    <a:bodyPr/>
                    <a:lstStyle/>
                    <a:p>
                      <a:pPr algn="ctr"/>
                      <a:endParaRPr lang="zh-CN" altLang="en-US" sz="1400" dirty="0"/>
                    </a:p>
                  </a:txBody>
                  <a:tcPr anchor="ctr"/>
                </a:tc>
                <a:tc>
                  <a:txBody>
                    <a:bodyPr/>
                    <a:lstStyle/>
                    <a:p>
                      <a:pPr algn="ctr"/>
                      <a:r>
                        <a:rPr lang="en-US" altLang="zh-CN" sz="1400" dirty="0" smtClean="0"/>
                        <a:t>24,394</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r>
                        <a:rPr lang="en-US" altLang="zh-CN" sz="1400" dirty="0" smtClean="0"/>
                        <a:t>1,109.8</a:t>
                      </a: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c>
                  <a:txBody>
                    <a:bodyPr/>
                    <a:lstStyle/>
                    <a:p>
                      <a:pPr algn="ctr"/>
                      <a:endParaRPr lang="zh-CN" altLang="en-US" sz="1400" dirty="0"/>
                    </a:p>
                  </a:txBody>
                  <a:tcPr marL="91444" marR="91444" marT="45712" marB="45712" anchor="ctr">
                    <a:lnL w="12700" cap="flat" cmpd="sng" algn="ctr">
                      <a:solidFill>
                        <a:srgbClr val="FB710F"/>
                      </a:solidFill>
                      <a:prstDash val="solid"/>
                      <a:round/>
                      <a:headEnd type="none" w="med" len="med"/>
                      <a:tailEnd type="none" w="med" len="med"/>
                    </a:lnL>
                    <a:lnR w="12700" cap="flat" cmpd="sng" algn="ctr">
                      <a:solidFill>
                        <a:srgbClr val="FB710F"/>
                      </a:solidFill>
                      <a:prstDash val="solid"/>
                      <a:round/>
                      <a:headEnd type="none" w="med" len="med"/>
                      <a:tailEnd type="none" w="med" len="med"/>
                    </a:lnR>
                    <a:lnT w="12700" cap="flat" cmpd="sng" algn="ctr">
                      <a:solidFill>
                        <a:srgbClr val="FB710F"/>
                      </a:solidFill>
                      <a:prstDash val="solid"/>
                      <a:round/>
                      <a:headEnd type="none" w="med" len="med"/>
                      <a:tailEnd type="none" w="med" len="med"/>
                    </a:lnT>
                    <a:lnB w="12700" cap="flat" cmpd="sng" algn="ctr">
                      <a:solidFill>
                        <a:srgbClr val="FB710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38200" y="1906588"/>
            <a:ext cx="10514013" cy="1355725"/>
          </a:xfrm>
          <a:prstGeom prst="rect">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融资计划</a:t>
            </a:r>
            <a:endParaRPr lang="zh-CN" altLang="en-US" dirty="0"/>
          </a:p>
        </p:txBody>
      </p:sp>
      <p:grpSp>
        <p:nvGrpSpPr>
          <p:cNvPr id="27652"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矩形 13"/>
          <p:cNvSpPr/>
          <p:nvPr/>
        </p:nvSpPr>
        <p:spPr>
          <a:xfrm>
            <a:off x="1031875" y="3789363"/>
            <a:ext cx="10261600" cy="2119312"/>
          </a:xfrm>
          <a:prstGeom prst="rect">
            <a:avLst/>
          </a:prstGeom>
        </p:spPr>
        <p:txBody>
          <a:bodyPr>
            <a:spAutoFit/>
          </a:bodyPr>
          <a:lstStyle/>
          <a:p>
            <a:pPr eaLnBrk="1" fontAlgn="auto" hangingPunct="1">
              <a:lnSpc>
                <a:spcPct val="114000"/>
              </a:lnSpc>
              <a:spcBef>
                <a:spcPts val="0"/>
              </a:spcBef>
              <a:spcAft>
                <a:spcPts val="800"/>
              </a:spcAft>
              <a:defRPr/>
            </a:pPr>
            <a:r>
              <a:rPr lang="zh-CN" altLang="en-US" sz="1400" dirty="0">
                <a:solidFill>
                  <a:schemeClr val="bg2">
                    <a:lumMod val="25000"/>
                  </a:schemeClr>
                </a:solidFill>
                <a:latin typeface="Noto Sans CJK SC Medium" panose="020B0600000000000000" pitchFamily="34" charset="-122"/>
                <a:ea typeface="Noto Sans CJK SC Medium" panose="020B0600000000000000" pitchFamily="34" charset="-122"/>
              </a:rPr>
              <a:t>股东权益</a:t>
            </a:r>
            <a:r>
              <a:rPr lang="zh-CN" altLang="en-US" sz="1400" dirty="0">
                <a:solidFill>
                  <a:schemeClr val="bg2">
                    <a:lumMod val="25000"/>
                  </a:schemeClr>
                </a:solidFill>
                <a:latin typeface="Noto Sans CJK SC Medium" panose="020B0600000000000000" pitchFamily="34" charset="-122"/>
                <a:ea typeface="Noto Sans CJK SC Medium" panose="020B0600000000000000" pitchFamily="34" charset="-122"/>
              </a:rPr>
              <a:t>：</a:t>
            </a:r>
            <a:endParaRPr lang="en-US" altLang="zh-CN" sz="1400" dirty="0">
              <a:solidFill>
                <a:schemeClr val="bg2">
                  <a:lumMod val="25000"/>
                </a:schemeClr>
              </a:solidFill>
              <a:latin typeface="Noto Sans CJK SC Medium" panose="020B0600000000000000" pitchFamily="34" charset="-122"/>
              <a:ea typeface="Noto Sans CJK SC Medium" panose="020B0600000000000000" pitchFamily="34" charset="-122"/>
            </a:endParaRPr>
          </a:p>
          <a:p>
            <a:pPr eaLnBrk="1" fontAlgn="auto" hangingPunct="1">
              <a:lnSpc>
                <a:spcPct val="114000"/>
              </a:lnSpc>
              <a:spcBef>
                <a:spcPts val="0"/>
              </a:spcBef>
              <a:spcAft>
                <a:spcPts val="80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a:p>
            <a:pPr eaLnBrk="1" fontAlgn="auto" hangingPunct="1">
              <a:lnSpc>
                <a:spcPct val="114000"/>
              </a:lnSpc>
              <a:spcBef>
                <a:spcPts val="0"/>
              </a:spcBef>
              <a:spcAft>
                <a:spcPts val="80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a:t>
            </a:r>
            <a:r>
              <a:rPr lang="zh-CN" altLang="en-US" sz="1400" dirty="0">
                <a:solidFill>
                  <a:schemeClr val="bg2">
                    <a:lumMod val="25000"/>
                  </a:schemeClr>
                </a:solidFill>
                <a:latin typeface="+mn-lt"/>
                <a:ea typeface="+mn-ea"/>
              </a:rPr>
              <a:t>vehicula</a:t>
            </a:r>
            <a:endParaRPr lang="en-US" altLang="zh-CN" sz="1400" dirty="0">
              <a:solidFill>
                <a:schemeClr val="bg2">
                  <a:lumMod val="25000"/>
                </a:schemeClr>
              </a:solidFill>
              <a:latin typeface="+mn-lt"/>
              <a:ea typeface="+mn-ea"/>
            </a:endParaRPr>
          </a:p>
          <a:p>
            <a:pPr eaLnBrk="1" fontAlgn="auto" hangingPunct="1">
              <a:lnSpc>
                <a:spcPct val="114000"/>
              </a:lnSpc>
              <a:spcBef>
                <a:spcPts val="0"/>
              </a:spcBef>
              <a:spcAft>
                <a:spcPts val="80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a:t>
            </a:r>
            <a:r>
              <a:rPr lang="zh-CN" altLang="en-US" sz="1400" dirty="0">
                <a:solidFill>
                  <a:schemeClr val="bg2">
                    <a:lumMod val="25000"/>
                  </a:schemeClr>
                </a:solidFill>
                <a:latin typeface="+mn-lt"/>
                <a:ea typeface="+mn-ea"/>
              </a:rPr>
              <a:t>vehicula</a:t>
            </a:r>
            <a:endParaRPr lang="zh-CN" altLang="en-US" sz="1400" dirty="0">
              <a:solidFill>
                <a:schemeClr val="bg2">
                  <a:lumMod val="25000"/>
                </a:schemeClr>
              </a:solidFill>
              <a:latin typeface="+mn-lt"/>
              <a:ea typeface="+mn-ea"/>
            </a:endParaRPr>
          </a:p>
        </p:txBody>
      </p:sp>
      <p:sp>
        <p:nvSpPr>
          <p:cNvPr id="27655" name="矩形 15"/>
          <p:cNvSpPr>
            <a:spLocks noChangeArrowheads="1"/>
          </p:cNvSpPr>
          <p:nvPr/>
        </p:nvSpPr>
        <p:spPr bwMode="auto">
          <a:xfrm>
            <a:off x="1062038" y="2168525"/>
            <a:ext cx="12112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a:solidFill>
                  <a:schemeClr val="bg1"/>
                </a:solidFill>
                <a:latin typeface="Noto Sans CJK SC Medium"/>
                <a:ea typeface="Noto Sans CJK SC Medium"/>
                <a:cs typeface="Noto Sans CJK SC Medium"/>
              </a:rPr>
              <a:t>融资形式：</a:t>
            </a:r>
          </a:p>
        </p:txBody>
      </p:sp>
      <p:sp>
        <p:nvSpPr>
          <p:cNvPr id="27656" name="矩形 16"/>
          <p:cNvSpPr>
            <a:spLocks noChangeArrowheads="1"/>
          </p:cNvSpPr>
          <p:nvPr/>
        </p:nvSpPr>
        <p:spPr bwMode="auto">
          <a:xfrm>
            <a:off x="4062413" y="2168525"/>
            <a:ext cx="16208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a:solidFill>
                  <a:schemeClr val="bg1"/>
                </a:solidFill>
                <a:latin typeface="Noto Sans CJK SC Medium"/>
                <a:ea typeface="Noto Sans CJK SC Medium"/>
                <a:cs typeface="Noto Sans CJK SC Medium"/>
              </a:rPr>
              <a:t>股权转让比例：</a:t>
            </a:r>
          </a:p>
        </p:txBody>
      </p:sp>
      <p:sp>
        <p:nvSpPr>
          <p:cNvPr id="27657" name="矩形 17"/>
          <p:cNvSpPr>
            <a:spLocks noChangeArrowheads="1"/>
          </p:cNvSpPr>
          <p:nvPr/>
        </p:nvSpPr>
        <p:spPr bwMode="auto">
          <a:xfrm>
            <a:off x="1062038" y="2697163"/>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a:solidFill>
                  <a:schemeClr val="bg1"/>
                </a:solidFill>
                <a:latin typeface="Noto Sans CJK SC Medium"/>
                <a:ea typeface="Noto Sans CJK SC Medium"/>
                <a:cs typeface="Noto Sans CJK SC Medium"/>
              </a:rPr>
              <a:t>计划招募股东数量：</a:t>
            </a:r>
          </a:p>
        </p:txBody>
      </p:sp>
      <p:sp>
        <p:nvSpPr>
          <p:cNvPr id="27658" name="矩形 18"/>
          <p:cNvSpPr>
            <a:spLocks noChangeArrowheads="1"/>
          </p:cNvSpPr>
          <p:nvPr/>
        </p:nvSpPr>
        <p:spPr bwMode="auto">
          <a:xfrm>
            <a:off x="6183313" y="2697163"/>
            <a:ext cx="1620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a:solidFill>
                  <a:schemeClr val="bg1"/>
                </a:solidFill>
                <a:latin typeface="Noto Sans CJK SC Medium"/>
                <a:ea typeface="Noto Sans CJK SC Medium"/>
                <a:cs typeface="Noto Sans CJK SC Medium"/>
              </a:rPr>
              <a:t>资金主要用途：</a:t>
            </a:r>
          </a:p>
        </p:txBody>
      </p:sp>
      <p:sp>
        <p:nvSpPr>
          <p:cNvPr id="27659" name="矩形 20"/>
          <p:cNvSpPr>
            <a:spLocks noChangeArrowheads="1"/>
          </p:cNvSpPr>
          <p:nvPr/>
        </p:nvSpPr>
        <p:spPr bwMode="auto">
          <a:xfrm>
            <a:off x="5683250" y="2184400"/>
            <a:ext cx="5892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a:t>
            </a:r>
          </a:p>
        </p:txBody>
      </p:sp>
      <p:sp>
        <p:nvSpPr>
          <p:cNvPr id="27660" name="矩形 22"/>
          <p:cNvSpPr>
            <a:spLocks noChangeArrowheads="1"/>
          </p:cNvSpPr>
          <p:nvPr/>
        </p:nvSpPr>
        <p:spPr bwMode="auto">
          <a:xfrm>
            <a:off x="7804150" y="2711450"/>
            <a:ext cx="3489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a:t>
            </a:r>
          </a:p>
        </p:txBody>
      </p:sp>
      <p:sp>
        <p:nvSpPr>
          <p:cNvPr id="27661" name="矩形 23"/>
          <p:cNvSpPr>
            <a:spLocks noChangeArrowheads="1"/>
          </p:cNvSpPr>
          <p:nvPr/>
        </p:nvSpPr>
        <p:spPr bwMode="auto">
          <a:xfrm>
            <a:off x="3094038" y="2711450"/>
            <a:ext cx="25288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a:t>
            </a:r>
          </a:p>
        </p:txBody>
      </p:sp>
      <p:sp>
        <p:nvSpPr>
          <p:cNvPr id="27662" name="矩形 1"/>
          <p:cNvSpPr>
            <a:spLocks noChangeArrowheads="1"/>
          </p:cNvSpPr>
          <p:nvPr/>
        </p:nvSpPr>
        <p:spPr bwMode="auto">
          <a:xfrm>
            <a:off x="2225675" y="2184400"/>
            <a:ext cx="1666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ante ipsum primis in</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风险分析风险抵御</a:t>
            </a:r>
            <a:endParaRPr lang="zh-CN" altLang="en-US" dirty="0"/>
          </a:p>
        </p:txBody>
      </p:sp>
      <p:grpSp>
        <p:nvGrpSpPr>
          <p:cNvPr id="28675"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39" name="流程图: 过程 38"/>
          <p:cNvSpPr/>
          <p:nvPr/>
        </p:nvSpPr>
        <p:spPr>
          <a:xfrm>
            <a:off x="1174750" y="2178050"/>
            <a:ext cx="4321175" cy="3598863"/>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流程图: 过程 39"/>
          <p:cNvSpPr/>
          <p:nvPr/>
        </p:nvSpPr>
        <p:spPr>
          <a:xfrm>
            <a:off x="1174750" y="2178050"/>
            <a:ext cx="4321175" cy="539750"/>
          </a:xfrm>
          <a:prstGeom prst="flowChartProcess">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79" name="文本框 40"/>
          <p:cNvSpPr txBox="1">
            <a:spLocks noChangeArrowheads="1"/>
          </p:cNvSpPr>
          <p:nvPr/>
        </p:nvSpPr>
        <p:spPr bwMode="auto">
          <a:xfrm>
            <a:off x="2760663" y="2262188"/>
            <a:ext cx="11493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latin typeface="Noto Sans CJK SC Medium"/>
                <a:ea typeface="Noto Sans CJK SC Medium"/>
                <a:cs typeface="Noto Sans CJK SC Medium"/>
              </a:rPr>
              <a:t>风险分析</a:t>
            </a:r>
          </a:p>
        </p:txBody>
      </p:sp>
      <p:sp>
        <p:nvSpPr>
          <p:cNvPr id="44" name="流程图: 过程 43"/>
          <p:cNvSpPr/>
          <p:nvPr/>
        </p:nvSpPr>
        <p:spPr>
          <a:xfrm>
            <a:off x="6684963" y="2178050"/>
            <a:ext cx="4319587" cy="3598863"/>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流程图: 过程 44"/>
          <p:cNvSpPr/>
          <p:nvPr/>
        </p:nvSpPr>
        <p:spPr>
          <a:xfrm>
            <a:off x="6684963" y="2178050"/>
            <a:ext cx="4319587" cy="539750"/>
          </a:xfrm>
          <a:prstGeom prst="flowChartProcess">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82" name="文本框 46"/>
          <p:cNvSpPr txBox="1">
            <a:spLocks noChangeArrowheads="1"/>
          </p:cNvSpPr>
          <p:nvPr/>
        </p:nvSpPr>
        <p:spPr bwMode="auto">
          <a:xfrm>
            <a:off x="8291513" y="226218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latin typeface="Noto Sans CJK SC Medium"/>
                <a:ea typeface="Noto Sans CJK SC Medium"/>
                <a:cs typeface="Noto Sans CJK SC Medium"/>
              </a:rPr>
              <a:t>风险抵御</a:t>
            </a:r>
          </a:p>
        </p:txBody>
      </p:sp>
      <p:sp>
        <p:nvSpPr>
          <p:cNvPr id="48" name="矩形 47"/>
          <p:cNvSpPr/>
          <p:nvPr/>
        </p:nvSpPr>
        <p:spPr>
          <a:xfrm>
            <a:off x="1336675" y="3040063"/>
            <a:ext cx="4002088" cy="11699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49" name="矩形 48"/>
          <p:cNvSpPr/>
          <p:nvPr/>
        </p:nvSpPr>
        <p:spPr>
          <a:xfrm>
            <a:off x="1336675" y="4284663"/>
            <a:ext cx="4002088" cy="11699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50" name="矩形 49"/>
          <p:cNvSpPr/>
          <p:nvPr/>
        </p:nvSpPr>
        <p:spPr>
          <a:xfrm>
            <a:off x="6837363" y="3040063"/>
            <a:ext cx="4000500" cy="11699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51" name="矩形 50"/>
          <p:cNvSpPr/>
          <p:nvPr/>
        </p:nvSpPr>
        <p:spPr>
          <a:xfrm>
            <a:off x="6837363" y="4284663"/>
            <a:ext cx="4000500" cy="11699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76725" y="3009900"/>
            <a:ext cx="7915275" cy="1182688"/>
          </a:xfrm>
          <a:prstGeom prst="rect">
            <a:avLst/>
          </a:prstGeom>
          <a:solidFill>
            <a:schemeClr val="bg2">
              <a:lumMod val="2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ctrTitle"/>
          </p:nvPr>
        </p:nvSpPr>
        <p:spPr>
          <a:xfrm>
            <a:off x="4437063" y="1712913"/>
            <a:ext cx="6916737" cy="2387600"/>
          </a:xfrm>
        </p:spPr>
        <p:txBody>
          <a:bodyPr rtlCol="0">
            <a:normAutofit/>
          </a:bodyPr>
          <a:lstStyle/>
          <a:p>
            <a:pPr algn="l" fontAlgn="auto">
              <a:spcAft>
                <a:spcPts val="0"/>
              </a:spcAft>
              <a:defRPr/>
            </a:pPr>
            <a:r>
              <a:rPr lang="zh-CN" altLang="en-US" dirty="0" smtClean="0">
                <a:solidFill>
                  <a:schemeClr val="bg1"/>
                </a:solidFill>
              </a:rPr>
              <a:t>感 谢 观 看</a:t>
            </a:r>
            <a:endParaRPr lang="zh-CN" altLang="en-US" dirty="0">
              <a:solidFill>
                <a:schemeClr val="bg1"/>
              </a:solidFill>
            </a:endParaRPr>
          </a:p>
        </p:txBody>
      </p:sp>
      <p:sp>
        <p:nvSpPr>
          <p:cNvPr id="3" name="副标题 2"/>
          <p:cNvSpPr>
            <a:spLocks noGrp="1"/>
          </p:cNvSpPr>
          <p:nvPr>
            <p:ph type="subTitle" idx="1"/>
          </p:nvPr>
        </p:nvSpPr>
        <p:spPr>
          <a:xfrm>
            <a:off x="4545013" y="4243388"/>
            <a:ext cx="6808787" cy="1655762"/>
          </a:xfrm>
        </p:spPr>
        <p:txBody>
          <a:bodyPr rtlCol="0">
            <a:normAutofit/>
          </a:bodyPr>
          <a:lstStyle/>
          <a:p>
            <a:pPr algn="l" fontAlgn="auto">
              <a:spcAft>
                <a:spcPts val="0"/>
              </a:spcAft>
              <a:defRPr/>
            </a:pPr>
            <a:r>
              <a:rPr lang="zh-CN" altLang="en-US" dirty="0" smtClean="0">
                <a:solidFill>
                  <a:schemeClr val="bg2">
                    <a:lumMod val="25000"/>
                  </a:schemeClr>
                </a:solidFill>
              </a:rPr>
              <a:t>完</a:t>
            </a:r>
            <a:r>
              <a:rPr lang="zh-CN" altLang="en-US" dirty="0">
                <a:solidFill>
                  <a:schemeClr val="bg2">
                    <a:lumMod val="25000"/>
                  </a:schemeClr>
                </a:solidFill>
              </a:rPr>
              <a:t>整</a:t>
            </a:r>
            <a:r>
              <a:rPr lang="zh-CN" altLang="en-US" dirty="0" smtClean="0">
                <a:solidFill>
                  <a:schemeClr val="bg2">
                    <a:lumMod val="25000"/>
                  </a:schemeClr>
                </a:solidFill>
              </a:rPr>
              <a:t>框架创业计划书 </a:t>
            </a:r>
            <a:r>
              <a:rPr lang="en-US" altLang="zh-CN" dirty="0" smtClean="0">
                <a:solidFill>
                  <a:schemeClr val="bg2">
                    <a:lumMod val="25000"/>
                  </a:schemeClr>
                </a:solidFill>
              </a:rPr>
              <a:t>| </a:t>
            </a:r>
            <a:r>
              <a:rPr lang="zh-CN" altLang="en-US" dirty="0" smtClean="0">
                <a:solidFill>
                  <a:schemeClr val="bg2">
                    <a:lumMod val="25000"/>
                  </a:schemeClr>
                </a:solidFill>
              </a:rPr>
              <a:t>融资报告 </a:t>
            </a:r>
            <a:r>
              <a:rPr lang="en-US" altLang="zh-CN" dirty="0" smtClean="0">
                <a:solidFill>
                  <a:schemeClr val="bg2">
                    <a:lumMod val="25000"/>
                  </a:schemeClr>
                </a:solidFill>
              </a:rPr>
              <a:t>|</a:t>
            </a:r>
            <a:r>
              <a:rPr lang="zh-CN" altLang="en-US" dirty="0" smtClean="0">
                <a:solidFill>
                  <a:schemeClr val="bg2">
                    <a:lumMod val="25000"/>
                  </a:schemeClr>
                </a:solidFill>
              </a:rPr>
              <a:t> 商业集资</a:t>
            </a:r>
            <a:endParaRPr lang="zh-CN" altLang="en-US"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a:xfrm>
            <a:off x="4889500" y="974725"/>
            <a:ext cx="6497638" cy="2852738"/>
          </a:xfrm>
        </p:spPr>
        <p:txBody>
          <a:bodyPr/>
          <a:lstStyle/>
          <a:p>
            <a:r>
              <a:rPr lang="zh-CN" altLang="en-US" smtClean="0"/>
              <a:t>公司介绍</a:t>
            </a:r>
          </a:p>
        </p:txBody>
      </p:sp>
      <p:sp>
        <p:nvSpPr>
          <p:cNvPr id="3" name="文本占位符 2"/>
          <p:cNvSpPr>
            <a:spLocks noGrp="1"/>
          </p:cNvSpPr>
          <p:nvPr>
            <p:ph type="body" idx="1"/>
          </p:nvPr>
        </p:nvSpPr>
        <p:spPr>
          <a:xfrm>
            <a:off x="4889500" y="3854450"/>
            <a:ext cx="4456113" cy="1500188"/>
          </a:xfrm>
        </p:spPr>
        <p:txBody>
          <a:bodyPr rtlCol="0">
            <a:normAutofit/>
          </a:bodyPr>
          <a:lstStyle/>
          <a:p>
            <a:pPr fontAlgn="auto">
              <a:spcAft>
                <a:spcPts val="0"/>
              </a:spcAft>
              <a:defRPr/>
            </a:pPr>
            <a:r>
              <a:rPr lang="en-US" altLang="zh-CN" sz="1600" spc="1000" dirty="0">
                <a:solidFill>
                  <a:schemeClr val="bg2">
                    <a:lumMod val="25000"/>
                  </a:schemeClr>
                </a:solidFill>
              </a:rPr>
              <a:t>Company profile</a:t>
            </a:r>
            <a:endParaRPr lang="zh-CN" altLang="en-US" sz="1600" spc="1000"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公司简介</a:t>
            </a:r>
            <a:endParaRPr lang="zh-CN" altLang="en-US" dirty="0"/>
          </a:p>
        </p:txBody>
      </p:sp>
      <p:grpSp>
        <p:nvGrpSpPr>
          <p:cNvPr id="9219"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6423" r="26423"/>
          <a:stretch/>
        </p:blipFill>
        <p:spPr>
          <a:xfrm>
            <a:off x="1152366" y="2403192"/>
            <a:ext cx="3115249" cy="3115249"/>
          </a:xfrm>
          <a:prstGeom prst="ellipse">
            <a:avLst/>
          </a:prstGeom>
        </p:spPr>
      </p:pic>
      <p:sp>
        <p:nvSpPr>
          <p:cNvPr id="14" name="矩形 13"/>
          <p:cNvSpPr/>
          <p:nvPr/>
        </p:nvSpPr>
        <p:spPr>
          <a:xfrm>
            <a:off x="5508625" y="2417763"/>
            <a:ext cx="5843588" cy="2030412"/>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Lorem ipsum dolor sit amet, consectetur adipiscing elit. Donec rutrum congue leo eget malesuada. Vivamus magna justo, lacinia eget </a:t>
            </a:r>
            <a:r>
              <a:rPr lang="zh-CN" altLang="en-US" sz="1400" dirty="0">
                <a:solidFill>
                  <a:schemeClr val="bg2">
                    <a:lumMod val="25000"/>
                  </a:schemeClr>
                </a:solidFill>
                <a:latin typeface="+mn-lt"/>
                <a:ea typeface="+mn-ea"/>
              </a:rPr>
              <a:t>co.</a:t>
            </a:r>
            <a:endParaRPr lang="zh-CN" altLang="en-US" sz="1400" dirty="0">
              <a:solidFill>
                <a:schemeClr val="bg2">
                  <a:lumMod val="25000"/>
                </a:schemeClr>
              </a:solidFill>
              <a:latin typeface="+mn-lt"/>
              <a:ea typeface="+mn-ea"/>
            </a:endParaRPr>
          </a:p>
        </p:txBody>
      </p:sp>
      <p:sp>
        <p:nvSpPr>
          <p:cNvPr id="15" name="矩形 14"/>
          <p:cNvSpPr/>
          <p:nvPr/>
        </p:nvSpPr>
        <p:spPr>
          <a:xfrm>
            <a:off x="5508625" y="4529138"/>
            <a:ext cx="5843588" cy="1168400"/>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a:t>
            </a:r>
            <a:r>
              <a:rPr lang="zh-CN" altLang="en-US" sz="1400" dirty="0">
                <a:solidFill>
                  <a:schemeClr val="bg2">
                    <a:lumMod val="25000"/>
                  </a:schemeClr>
                </a:solidFill>
                <a:latin typeface="+mn-lt"/>
                <a:ea typeface="+mn-ea"/>
              </a:rPr>
              <a:t>in</a:t>
            </a:r>
            <a:r>
              <a:rPr lang="zh-CN" altLang="en-US" sz="1400" dirty="0">
                <a:solidFill>
                  <a:schemeClr val="bg2">
                    <a:lumMod val="25000"/>
                  </a:schemeClr>
                </a:solidFill>
                <a:latin typeface="+mn-lt"/>
                <a:ea typeface="+mn-ea"/>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股东实力</a:t>
            </a:r>
            <a:endParaRPr lang="zh-CN" altLang="en-US" dirty="0"/>
          </a:p>
        </p:txBody>
      </p:sp>
      <p:grpSp>
        <p:nvGrpSpPr>
          <p:cNvPr id="10243"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矩形 13"/>
          <p:cNvSpPr/>
          <p:nvPr/>
        </p:nvSpPr>
        <p:spPr>
          <a:xfrm>
            <a:off x="8512175" y="1808163"/>
            <a:ext cx="3679825" cy="1997075"/>
          </a:xfrm>
          <a:prstGeom prst="rect">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pic>
        <p:nvPicPr>
          <p:cNvPr id="10246" name="图片 14"/>
          <p:cNvPicPr>
            <a:picLocks noChangeAspect="1"/>
          </p:cNvPicPr>
          <p:nvPr/>
        </p:nvPicPr>
        <p:blipFill>
          <a:blip r:embed="rId2">
            <a:extLst>
              <a:ext uri="{28A0092B-C50C-407E-A947-70E740481C1C}">
                <a14:useLocalDpi xmlns:a14="http://schemas.microsoft.com/office/drawing/2010/main" val="0"/>
              </a:ext>
            </a:extLst>
          </a:blip>
          <a:srcRect r="7719"/>
          <a:stretch>
            <a:fillRect/>
          </a:stretch>
        </p:blipFill>
        <p:spPr bwMode="auto">
          <a:xfrm>
            <a:off x="3357563" y="1797050"/>
            <a:ext cx="2586037"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图片 15"/>
          <p:cNvPicPr>
            <a:picLocks noChangeAspect="1"/>
          </p:cNvPicPr>
          <p:nvPr/>
        </p:nvPicPr>
        <p:blipFill>
          <a:blip r:embed="rId3">
            <a:extLst>
              <a:ext uri="{28A0092B-C50C-407E-A947-70E740481C1C}">
                <a14:useLocalDpi xmlns:a14="http://schemas.microsoft.com/office/drawing/2010/main" val="0"/>
              </a:ext>
            </a:extLst>
          </a:blip>
          <a:srcRect l="13808"/>
          <a:stretch>
            <a:fillRect/>
          </a:stretch>
        </p:blipFill>
        <p:spPr bwMode="auto">
          <a:xfrm>
            <a:off x="0" y="1808163"/>
            <a:ext cx="3357563"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图片 16"/>
          <p:cNvPicPr>
            <a:picLocks noChangeAspect="1"/>
          </p:cNvPicPr>
          <p:nvPr/>
        </p:nvPicPr>
        <p:blipFill>
          <a:blip r:embed="rId4">
            <a:extLst>
              <a:ext uri="{28A0092B-C50C-407E-A947-70E740481C1C}">
                <a14:useLocalDpi xmlns:a14="http://schemas.microsoft.com/office/drawing/2010/main" val="0"/>
              </a:ext>
            </a:extLst>
          </a:blip>
          <a:srcRect l="14935"/>
          <a:stretch>
            <a:fillRect/>
          </a:stretch>
        </p:blipFill>
        <p:spPr bwMode="auto">
          <a:xfrm>
            <a:off x="5943600" y="1797050"/>
            <a:ext cx="2568575" cy="20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9" name="矩形 17"/>
          <p:cNvSpPr>
            <a:spLocks noChangeArrowheads="1"/>
          </p:cNvSpPr>
          <p:nvPr/>
        </p:nvSpPr>
        <p:spPr bwMode="auto">
          <a:xfrm>
            <a:off x="8686800" y="2000250"/>
            <a:ext cx="25685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a:t>
            </a:r>
          </a:p>
        </p:txBody>
      </p:sp>
      <p:sp>
        <p:nvSpPr>
          <p:cNvPr id="19" name="矩形 18"/>
          <p:cNvSpPr/>
          <p:nvPr/>
        </p:nvSpPr>
        <p:spPr>
          <a:xfrm>
            <a:off x="863600" y="4421188"/>
            <a:ext cx="1976438" cy="339725"/>
          </a:xfrm>
          <a:prstGeom prst="rect">
            <a:avLst/>
          </a:prstGeom>
        </p:spPr>
        <p:txBody>
          <a:bodyPr>
            <a:spAutoFit/>
          </a:bodyPr>
          <a:lstStyle/>
          <a:p>
            <a:pPr eaLnBrk="1" fontAlgn="auto" hangingPunct="1">
              <a:spcBef>
                <a:spcPts val="0"/>
              </a:spcBef>
              <a:spcAft>
                <a:spcPts val="0"/>
              </a:spcAft>
              <a:defRPr/>
            </a:pPr>
            <a:r>
              <a:rPr lang="en-US" altLang="zh-CN" sz="1600" dirty="0">
                <a:solidFill>
                  <a:schemeClr val="bg2">
                    <a:lumMod val="25000"/>
                  </a:schemeClr>
                </a:solidFill>
                <a:latin typeface="+mn-lt"/>
                <a:ea typeface="+mn-ea"/>
              </a:rPr>
              <a:t>DONEC SOLLICITUDIN</a:t>
            </a:r>
            <a:endParaRPr lang="zh-CN" altLang="en-US" sz="1600" dirty="0">
              <a:solidFill>
                <a:schemeClr val="bg2">
                  <a:lumMod val="25000"/>
                </a:schemeClr>
              </a:solidFill>
              <a:latin typeface="+mn-lt"/>
              <a:ea typeface="+mn-ea"/>
            </a:endParaRPr>
          </a:p>
        </p:txBody>
      </p:sp>
      <p:sp>
        <p:nvSpPr>
          <p:cNvPr id="20" name="矩形 19"/>
          <p:cNvSpPr/>
          <p:nvPr/>
        </p:nvSpPr>
        <p:spPr>
          <a:xfrm>
            <a:off x="863600" y="4918075"/>
            <a:ext cx="1847850" cy="7381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ipsum </a:t>
            </a:r>
            <a:r>
              <a:rPr lang="zh-CN" altLang="en-US" sz="1400" dirty="0">
                <a:solidFill>
                  <a:schemeClr val="bg2">
                    <a:lumMod val="25000"/>
                  </a:schemeClr>
                </a:solidFill>
                <a:latin typeface="+mn-lt"/>
                <a:ea typeface="+mn-ea"/>
              </a:rPr>
              <a:t>primis in faucibus orci luctus </a:t>
            </a:r>
            <a:r>
              <a:rPr lang="zh-CN" altLang="en-US" sz="1400" dirty="0">
                <a:solidFill>
                  <a:schemeClr val="bg2">
                    <a:lumMod val="25000"/>
                  </a:schemeClr>
                </a:solidFill>
                <a:latin typeface="+mn-lt"/>
                <a:ea typeface="+mn-ea"/>
              </a:rPr>
              <a:t>auctor </a:t>
            </a:r>
            <a:r>
              <a:rPr lang="zh-CN" altLang="en-US" sz="1400" dirty="0">
                <a:solidFill>
                  <a:schemeClr val="bg2">
                    <a:lumMod val="25000"/>
                  </a:schemeClr>
                </a:solidFill>
                <a:latin typeface="+mn-lt"/>
                <a:ea typeface="+mn-ea"/>
              </a:rPr>
              <a:t>sit </a:t>
            </a:r>
            <a:r>
              <a:rPr lang="zh-CN" altLang="en-US" sz="1400" dirty="0">
                <a:solidFill>
                  <a:schemeClr val="bg2">
                    <a:lumMod val="25000"/>
                  </a:schemeClr>
                </a:solidFill>
                <a:latin typeface="+mn-lt"/>
                <a:ea typeface="+mn-ea"/>
              </a:rPr>
              <a:t>amet</a:t>
            </a:r>
            <a:endParaRPr lang="zh-CN" altLang="en-US" sz="1400" dirty="0">
              <a:solidFill>
                <a:schemeClr val="bg2">
                  <a:lumMod val="25000"/>
                </a:schemeClr>
              </a:solidFill>
              <a:latin typeface="+mn-lt"/>
              <a:ea typeface="+mn-ea"/>
            </a:endParaRPr>
          </a:p>
        </p:txBody>
      </p:sp>
      <p:sp>
        <p:nvSpPr>
          <p:cNvPr id="21" name="矩形 20"/>
          <p:cNvSpPr/>
          <p:nvPr/>
        </p:nvSpPr>
        <p:spPr>
          <a:xfrm>
            <a:off x="835025" y="3922713"/>
            <a:ext cx="1204913" cy="585787"/>
          </a:xfrm>
          <a:prstGeom prst="rect">
            <a:avLst/>
          </a:prstGeom>
        </p:spPr>
        <p:txBody>
          <a:bodyPr>
            <a:spAutoFit/>
          </a:bodyPr>
          <a:lstStyle/>
          <a:p>
            <a:pPr eaLnBrk="1" fontAlgn="auto" hangingPunct="1">
              <a:spcBef>
                <a:spcPts val="0"/>
              </a:spcBef>
              <a:spcAft>
                <a:spcPts val="0"/>
              </a:spcAft>
              <a:defRPr/>
            </a:pPr>
            <a:r>
              <a:rPr lang="en-US" altLang="zh-CN" sz="3200" dirty="0">
                <a:solidFill>
                  <a:schemeClr val="bg2">
                    <a:lumMod val="25000"/>
                  </a:schemeClr>
                </a:solidFill>
                <a:latin typeface="+mn-lt"/>
                <a:ea typeface="+mn-ea"/>
              </a:rPr>
              <a:t>65%</a:t>
            </a:r>
            <a:endParaRPr lang="zh-CN" altLang="en-US" sz="3200" dirty="0">
              <a:solidFill>
                <a:schemeClr val="bg2">
                  <a:lumMod val="25000"/>
                </a:schemeClr>
              </a:solidFill>
              <a:latin typeface="+mn-lt"/>
              <a:ea typeface="+mn-ea"/>
            </a:endParaRPr>
          </a:p>
        </p:txBody>
      </p:sp>
      <p:sp>
        <p:nvSpPr>
          <p:cNvPr id="22" name="矩形 21"/>
          <p:cNvSpPr/>
          <p:nvPr/>
        </p:nvSpPr>
        <p:spPr>
          <a:xfrm>
            <a:off x="3668713" y="4421188"/>
            <a:ext cx="2060575" cy="339725"/>
          </a:xfrm>
          <a:prstGeom prst="rect">
            <a:avLst/>
          </a:prstGeom>
        </p:spPr>
        <p:txBody>
          <a:bodyPr>
            <a:spAutoFit/>
          </a:bodyPr>
          <a:lstStyle/>
          <a:p>
            <a:pPr eaLnBrk="1" fontAlgn="auto" hangingPunct="1">
              <a:spcBef>
                <a:spcPts val="0"/>
              </a:spcBef>
              <a:spcAft>
                <a:spcPts val="0"/>
              </a:spcAft>
              <a:defRPr/>
            </a:pPr>
            <a:r>
              <a:rPr lang="en-US" altLang="zh-CN" sz="1600" dirty="0">
                <a:solidFill>
                  <a:schemeClr val="bg2">
                    <a:lumMod val="25000"/>
                  </a:schemeClr>
                </a:solidFill>
                <a:latin typeface="+mn-lt"/>
                <a:ea typeface="+mn-ea"/>
              </a:rPr>
              <a:t>DONEC SOLLICITUDIN</a:t>
            </a:r>
            <a:endParaRPr lang="zh-CN" altLang="en-US" sz="1600" dirty="0">
              <a:solidFill>
                <a:schemeClr val="bg2">
                  <a:lumMod val="25000"/>
                </a:schemeClr>
              </a:solidFill>
              <a:latin typeface="+mn-lt"/>
              <a:ea typeface="+mn-ea"/>
            </a:endParaRPr>
          </a:p>
        </p:txBody>
      </p:sp>
      <p:sp>
        <p:nvSpPr>
          <p:cNvPr id="23" name="矩形 22"/>
          <p:cNvSpPr/>
          <p:nvPr/>
        </p:nvSpPr>
        <p:spPr>
          <a:xfrm>
            <a:off x="3668713" y="4918075"/>
            <a:ext cx="1927225" cy="7381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ipsum </a:t>
            </a:r>
            <a:r>
              <a:rPr lang="zh-CN" altLang="en-US" sz="1400" dirty="0">
                <a:solidFill>
                  <a:schemeClr val="bg2">
                    <a:lumMod val="25000"/>
                  </a:schemeClr>
                </a:solidFill>
                <a:latin typeface="+mn-lt"/>
                <a:ea typeface="+mn-ea"/>
              </a:rPr>
              <a:t>primis in faucibus orci luctus </a:t>
            </a:r>
            <a:r>
              <a:rPr lang="zh-CN" altLang="en-US" sz="1400" dirty="0">
                <a:solidFill>
                  <a:schemeClr val="bg2">
                    <a:lumMod val="25000"/>
                  </a:schemeClr>
                </a:solidFill>
                <a:latin typeface="+mn-lt"/>
                <a:ea typeface="+mn-ea"/>
              </a:rPr>
              <a:t>auctor </a:t>
            </a:r>
            <a:r>
              <a:rPr lang="zh-CN" altLang="en-US" sz="1400" dirty="0">
                <a:solidFill>
                  <a:schemeClr val="bg2">
                    <a:lumMod val="25000"/>
                  </a:schemeClr>
                </a:solidFill>
                <a:latin typeface="+mn-lt"/>
                <a:ea typeface="+mn-ea"/>
              </a:rPr>
              <a:t>sit </a:t>
            </a:r>
            <a:r>
              <a:rPr lang="zh-CN" altLang="en-US" sz="1400" dirty="0">
                <a:solidFill>
                  <a:schemeClr val="bg2">
                    <a:lumMod val="25000"/>
                  </a:schemeClr>
                </a:solidFill>
                <a:latin typeface="+mn-lt"/>
                <a:ea typeface="+mn-ea"/>
              </a:rPr>
              <a:t>amet</a:t>
            </a:r>
            <a:endParaRPr lang="zh-CN" altLang="en-US" sz="1400" dirty="0">
              <a:solidFill>
                <a:schemeClr val="bg2">
                  <a:lumMod val="25000"/>
                </a:schemeClr>
              </a:solidFill>
              <a:latin typeface="+mn-lt"/>
              <a:ea typeface="+mn-ea"/>
            </a:endParaRPr>
          </a:p>
        </p:txBody>
      </p:sp>
      <p:sp>
        <p:nvSpPr>
          <p:cNvPr id="24" name="矩形 23"/>
          <p:cNvSpPr/>
          <p:nvPr/>
        </p:nvSpPr>
        <p:spPr>
          <a:xfrm>
            <a:off x="3641725" y="3922713"/>
            <a:ext cx="1204913" cy="585787"/>
          </a:xfrm>
          <a:prstGeom prst="rect">
            <a:avLst/>
          </a:prstGeom>
        </p:spPr>
        <p:txBody>
          <a:bodyPr>
            <a:spAutoFit/>
          </a:bodyPr>
          <a:lstStyle/>
          <a:p>
            <a:pPr eaLnBrk="1" fontAlgn="auto" hangingPunct="1">
              <a:spcBef>
                <a:spcPts val="0"/>
              </a:spcBef>
              <a:spcAft>
                <a:spcPts val="0"/>
              </a:spcAft>
              <a:defRPr/>
            </a:pPr>
            <a:r>
              <a:rPr lang="en-US" altLang="zh-CN" sz="3200" dirty="0">
                <a:solidFill>
                  <a:schemeClr val="bg2">
                    <a:lumMod val="25000"/>
                  </a:schemeClr>
                </a:solidFill>
                <a:latin typeface="+mn-lt"/>
                <a:ea typeface="+mn-ea"/>
              </a:rPr>
              <a:t>70%</a:t>
            </a:r>
            <a:endParaRPr lang="zh-CN" altLang="en-US" sz="3200" dirty="0">
              <a:solidFill>
                <a:schemeClr val="bg2">
                  <a:lumMod val="25000"/>
                </a:schemeClr>
              </a:solidFill>
              <a:latin typeface="+mn-lt"/>
              <a:ea typeface="+mn-ea"/>
            </a:endParaRPr>
          </a:p>
        </p:txBody>
      </p:sp>
      <p:sp>
        <p:nvSpPr>
          <p:cNvPr id="25" name="矩形 24"/>
          <p:cNvSpPr/>
          <p:nvPr/>
        </p:nvSpPr>
        <p:spPr>
          <a:xfrm>
            <a:off x="6351588" y="4421188"/>
            <a:ext cx="2160587" cy="339725"/>
          </a:xfrm>
          <a:prstGeom prst="rect">
            <a:avLst/>
          </a:prstGeom>
        </p:spPr>
        <p:txBody>
          <a:bodyPr>
            <a:spAutoFit/>
          </a:bodyPr>
          <a:lstStyle/>
          <a:p>
            <a:pPr eaLnBrk="1" fontAlgn="auto" hangingPunct="1">
              <a:spcBef>
                <a:spcPts val="0"/>
              </a:spcBef>
              <a:spcAft>
                <a:spcPts val="0"/>
              </a:spcAft>
              <a:defRPr/>
            </a:pPr>
            <a:r>
              <a:rPr lang="en-US" altLang="zh-CN" sz="1600" dirty="0">
                <a:solidFill>
                  <a:schemeClr val="bg2">
                    <a:lumMod val="25000"/>
                  </a:schemeClr>
                </a:solidFill>
                <a:latin typeface="+mn-lt"/>
                <a:ea typeface="+mn-ea"/>
              </a:rPr>
              <a:t>DONEC SOLLICITUDIN</a:t>
            </a:r>
            <a:endParaRPr lang="zh-CN" altLang="en-US" sz="1600" dirty="0">
              <a:solidFill>
                <a:schemeClr val="bg2">
                  <a:lumMod val="25000"/>
                </a:schemeClr>
              </a:solidFill>
              <a:latin typeface="+mn-lt"/>
              <a:ea typeface="+mn-ea"/>
            </a:endParaRPr>
          </a:p>
        </p:txBody>
      </p:sp>
      <p:sp>
        <p:nvSpPr>
          <p:cNvPr id="26" name="矩形 25"/>
          <p:cNvSpPr/>
          <p:nvPr/>
        </p:nvSpPr>
        <p:spPr>
          <a:xfrm>
            <a:off x="6351588" y="4918075"/>
            <a:ext cx="2160587" cy="523875"/>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ipsum </a:t>
            </a:r>
            <a:r>
              <a:rPr lang="zh-CN" altLang="en-US" sz="1400" dirty="0">
                <a:solidFill>
                  <a:schemeClr val="bg2">
                    <a:lumMod val="25000"/>
                  </a:schemeClr>
                </a:solidFill>
                <a:latin typeface="+mn-lt"/>
                <a:ea typeface="+mn-ea"/>
              </a:rPr>
              <a:t>primis in faucibus orci luctus </a:t>
            </a:r>
            <a:r>
              <a:rPr lang="zh-CN" altLang="en-US" sz="1400" dirty="0">
                <a:solidFill>
                  <a:schemeClr val="bg2">
                    <a:lumMod val="25000"/>
                  </a:schemeClr>
                </a:solidFill>
                <a:latin typeface="+mn-lt"/>
                <a:ea typeface="+mn-ea"/>
              </a:rPr>
              <a:t>auctor </a:t>
            </a:r>
            <a:r>
              <a:rPr lang="zh-CN" altLang="en-US" sz="1400" dirty="0">
                <a:solidFill>
                  <a:schemeClr val="bg2">
                    <a:lumMod val="25000"/>
                  </a:schemeClr>
                </a:solidFill>
                <a:latin typeface="+mn-lt"/>
                <a:ea typeface="+mn-ea"/>
              </a:rPr>
              <a:t>sit </a:t>
            </a:r>
            <a:r>
              <a:rPr lang="zh-CN" altLang="en-US" sz="1400" dirty="0">
                <a:solidFill>
                  <a:schemeClr val="bg2">
                    <a:lumMod val="25000"/>
                  </a:schemeClr>
                </a:solidFill>
                <a:latin typeface="+mn-lt"/>
                <a:ea typeface="+mn-ea"/>
              </a:rPr>
              <a:t>amet</a:t>
            </a:r>
            <a:endParaRPr lang="zh-CN" altLang="en-US" sz="1400" dirty="0">
              <a:solidFill>
                <a:schemeClr val="bg2">
                  <a:lumMod val="25000"/>
                </a:schemeClr>
              </a:solidFill>
              <a:latin typeface="+mn-lt"/>
              <a:ea typeface="+mn-ea"/>
            </a:endParaRPr>
          </a:p>
        </p:txBody>
      </p:sp>
      <p:sp>
        <p:nvSpPr>
          <p:cNvPr id="27" name="矩形 26"/>
          <p:cNvSpPr/>
          <p:nvPr/>
        </p:nvSpPr>
        <p:spPr>
          <a:xfrm>
            <a:off x="6324600" y="3922713"/>
            <a:ext cx="1204913" cy="585787"/>
          </a:xfrm>
          <a:prstGeom prst="rect">
            <a:avLst/>
          </a:prstGeom>
        </p:spPr>
        <p:txBody>
          <a:bodyPr>
            <a:spAutoFit/>
          </a:bodyPr>
          <a:lstStyle/>
          <a:p>
            <a:pPr eaLnBrk="1" fontAlgn="auto" hangingPunct="1">
              <a:spcBef>
                <a:spcPts val="0"/>
              </a:spcBef>
              <a:spcAft>
                <a:spcPts val="0"/>
              </a:spcAft>
              <a:defRPr/>
            </a:pPr>
            <a:r>
              <a:rPr lang="en-US" altLang="zh-CN" sz="3200" dirty="0">
                <a:solidFill>
                  <a:schemeClr val="bg2">
                    <a:lumMod val="25000"/>
                  </a:schemeClr>
                </a:solidFill>
                <a:latin typeface="+mn-lt"/>
                <a:ea typeface="+mn-ea"/>
              </a:rPr>
              <a:t>38%</a:t>
            </a:r>
            <a:endParaRPr lang="zh-CN" altLang="en-US" sz="3200" dirty="0">
              <a:solidFill>
                <a:schemeClr val="bg2">
                  <a:lumMod val="25000"/>
                </a:schemeClr>
              </a:solidFill>
              <a:latin typeface="+mn-lt"/>
              <a:ea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经营理念</a:t>
            </a:r>
            <a:endParaRPr lang="zh-CN" altLang="en-US" dirty="0"/>
          </a:p>
        </p:txBody>
      </p:sp>
      <p:grpSp>
        <p:nvGrpSpPr>
          <p:cNvPr id="11267"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流程图: 过程 13"/>
          <p:cNvSpPr/>
          <p:nvPr/>
        </p:nvSpPr>
        <p:spPr>
          <a:xfrm>
            <a:off x="839788" y="2330450"/>
            <a:ext cx="2447925" cy="360045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流程图: 过程 14"/>
          <p:cNvSpPr/>
          <p:nvPr/>
        </p:nvSpPr>
        <p:spPr>
          <a:xfrm>
            <a:off x="3524250" y="2330450"/>
            <a:ext cx="2447925" cy="360045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流程图: 过程 15"/>
          <p:cNvSpPr/>
          <p:nvPr/>
        </p:nvSpPr>
        <p:spPr>
          <a:xfrm>
            <a:off x="6208713" y="2330450"/>
            <a:ext cx="2447925" cy="360045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流程图: 过程 16"/>
          <p:cNvSpPr/>
          <p:nvPr/>
        </p:nvSpPr>
        <p:spPr>
          <a:xfrm>
            <a:off x="8893175" y="2330450"/>
            <a:ext cx="2447925" cy="3600450"/>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1273" name="组合 17"/>
          <p:cNvGrpSpPr>
            <a:grpSpLocks/>
          </p:cNvGrpSpPr>
          <p:nvPr/>
        </p:nvGrpSpPr>
        <p:grpSpPr bwMode="auto">
          <a:xfrm>
            <a:off x="1703388" y="1970088"/>
            <a:ext cx="720725" cy="720725"/>
            <a:chOff x="1858153" y="1709271"/>
            <a:chExt cx="720000" cy="720000"/>
          </a:xfrm>
        </p:grpSpPr>
        <p:sp>
          <p:nvSpPr>
            <p:cNvPr id="19" name="椭圆 18"/>
            <p:cNvSpPr>
              <a:spLocks noChangeAspect="1"/>
            </p:cNvSpPr>
            <p:nvPr/>
          </p:nvSpPr>
          <p:spPr>
            <a:xfrm>
              <a:off x="1858153" y="1709271"/>
              <a:ext cx="720000" cy="7200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92" name="Freeform 5"/>
            <p:cNvSpPr>
              <a:spLocks noChangeAspect="1" noEditPoints="1"/>
            </p:cNvSpPr>
            <p:nvPr/>
          </p:nvSpPr>
          <p:spPr bwMode="auto">
            <a:xfrm>
              <a:off x="1948153" y="1799271"/>
              <a:ext cx="540000" cy="540000"/>
            </a:xfrm>
            <a:custGeom>
              <a:avLst/>
              <a:gdLst>
                <a:gd name="T0" fmla="*/ 363462 w 312"/>
                <a:gd name="T1" fmla="*/ 231923 h 312"/>
                <a:gd name="T2" fmla="*/ 363462 w 312"/>
                <a:gd name="T3" fmla="*/ 211154 h 312"/>
                <a:gd name="T4" fmla="*/ 270000 w 312"/>
                <a:gd name="T5" fmla="*/ 117692 h 312"/>
                <a:gd name="T6" fmla="*/ 176538 w 312"/>
                <a:gd name="T7" fmla="*/ 211154 h 312"/>
                <a:gd name="T8" fmla="*/ 176538 w 312"/>
                <a:gd name="T9" fmla="*/ 231923 h 312"/>
                <a:gd name="T10" fmla="*/ 270000 w 312"/>
                <a:gd name="T11" fmla="*/ 325385 h 312"/>
                <a:gd name="T12" fmla="*/ 363462 w 312"/>
                <a:gd name="T13" fmla="*/ 231923 h 312"/>
                <a:gd name="T14" fmla="*/ 270000 w 312"/>
                <a:gd name="T15" fmla="*/ 0 h 312"/>
                <a:gd name="T16" fmla="*/ 0 w 312"/>
                <a:gd name="T17" fmla="*/ 270000 h 312"/>
                <a:gd name="T18" fmla="*/ 86538 w 312"/>
                <a:gd name="T19" fmla="*/ 467308 h 312"/>
                <a:gd name="T20" fmla="*/ 254423 w 312"/>
                <a:gd name="T21" fmla="*/ 540000 h 312"/>
                <a:gd name="T22" fmla="*/ 214615 w 312"/>
                <a:gd name="T23" fmla="*/ 500192 h 312"/>
                <a:gd name="T24" fmla="*/ 256154 w 312"/>
                <a:gd name="T25" fmla="*/ 406731 h 312"/>
                <a:gd name="T26" fmla="*/ 211154 w 312"/>
                <a:gd name="T27" fmla="*/ 372115 h 312"/>
                <a:gd name="T28" fmla="*/ 90000 w 312"/>
                <a:gd name="T29" fmla="*/ 411923 h 312"/>
                <a:gd name="T30" fmla="*/ 41538 w 312"/>
                <a:gd name="T31" fmla="*/ 270000 h 312"/>
                <a:gd name="T32" fmla="*/ 270000 w 312"/>
                <a:gd name="T33" fmla="*/ 41538 h 312"/>
                <a:gd name="T34" fmla="*/ 498462 w 312"/>
                <a:gd name="T35" fmla="*/ 270000 h 312"/>
                <a:gd name="T36" fmla="*/ 450000 w 312"/>
                <a:gd name="T37" fmla="*/ 411923 h 312"/>
                <a:gd name="T38" fmla="*/ 328846 w 312"/>
                <a:gd name="T39" fmla="*/ 372115 h 312"/>
                <a:gd name="T40" fmla="*/ 283846 w 312"/>
                <a:gd name="T41" fmla="*/ 406731 h 312"/>
                <a:gd name="T42" fmla="*/ 325385 w 312"/>
                <a:gd name="T43" fmla="*/ 500192 h 312"/>
                <a:gd name="T44" fmla="*/ 285577 w 312"/>
                <a:gd name="T45" fmla="*/ 540000 h 312"/>
                <a:gd name="T46" fmla="*/ 453462 w 312"/>
                <a:gd name="T47" fmla="*/ 467308 h 312"/>
                <a:gd name="T48" fmla="*/ 540000 w 312"/>
                <a:gd name="T49" fmla="*/ 270000 h 312"/>
                <a:gd name="T50" fmla="*/ 270000 w 312"/>
                <a:gd name="T51" fmla="*/ 0 h 3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12" h="312">
                  <a:moveTo>
                    <a:pt x="210" y="134"/>
                  </a:moveTo>
                  <a:cubicBezTo>
                    <a:pt x="210" y="122"/>
                    <a:pt x="210" y="122"/>
                    <a:pt x="210" y="122"/>
                  </a:cubicBezTo>
                  <a:cubicBezTo>
                    <a:pt x="210" y="92"/>
                    <a:pt x="186" y="68"/>
                    <a:pt x="156" y="68"/>
                  </a:cubicBezTo>
                  <a:cubicBezTo>
                    <a:pt x="126" y="68"/>
                    <a:pt x="102" y="92"/>
                    <a:pt x="102" y="122"/>
                  </a:cubicBezTo>
                  <a:cubicBezTo>
                    <a:pt x="102" y="134"/>
                    <a:pt x="102" y="134"/>
                    <a:pt x="102" y="134"/>
                  </a:cubicBezTo>
                  <a:cubicBezTo>
                    <a:pt x="102" y="164"/>
                    <a:pt x="126" y="188"/>
                    <a:pt x="156" y="188"/>
                  </a:cubicBezTo>
                  <a:cubicBezTo>
                    <a:pt x="186" y="188"/>
                    <a:pt x="210" y="164"/>
                    <a:pt x="210" y="134"/>
                  </a:cubicBezTo>
                  <a:close/>
                  <a:moveTo>
                    <a:pt x="156" y="0"/>
                  </a:moveTo>
                  <a:cubicBezTo>
                    <a:pt x="70" y="0"/>
                    <a:pt x="0" y="70"/>
                    <a:pt x="0" y="156"/>
                  </a:cubicBezTo>
                  <a:cubicBezTo>
                    <a:pt x="0" y="201"/>
                    <a:pt x="19" y="242"/>
                    <a:pt x="50" y="270"/>
                  </a:cubicBezTo>
                  <a:cubicBezTo>
                    <a:pt x="78" y="296"/>
                    <a:pt x="112" y="310"/>
                    <a:pt x="147" y="312"/>
                  </a:cubicBezTo>
                  <a:cubicBezTo>
                    <a:pt x="124" y="289"/>
                    <a:pt x="124" y="289"/>
                    <a:pt x="124" y="289"/>
                  </a:cubicBezTo>
                  <a:cubicBezTo>
                    <a:pt x="148" y="235"/>
                    <a:pt x="148" y="235"/>
                    <a:pt x="148" y="235"/>
                  </a:cubicBezTo>
                  <a:cubicBezTo>
                    <a:pt x="122" y="215"/>
                    <a:pt x="122" y="215"/>
                    <a:pt x="122" y="215"/>
                  </a:cubicBezTo>
                  <a:cubicBezTo>
                    <a:pt x="52" y="238"/>
                    <a:pt x="52" y="238"/>
                    <a:pt x="52" y="238"/>
                  </a:cubicBezTo>
                  <a:cubicBezTo>
                    <a:pt x="35" y="215"/>
                    <a:pt x="24" y="187"/>
                    <a:pt x="24" y="156"/>
                  </a:cubicBezTo>
                  <a:cubicBezTo>
                    <a:pt x="24" y="83"/>
                    <a:pt x="83" y="24"/>
                    <a:pt x="156" y="24"/>
                  </a:cubicBezTo>
                  <a:cubicBezTo>
                    <a:pt x="229" y="24"/>
                    <a:pt x="288" y="83"/>
                    <a:pt x="288" y="156"/>
                  </a:cubicBezTo>
                  <a:cubicBezTo>
                    <a:pt x="288" y="187"/>
                    <a:pt x="277" y="215"/>
                    <a:pt x="260" y="238"/>
                  </a:cubicBezTo>
                  <a:cubicBezTo>
                    <a:pt x="190" y="215"/>
                    <a:pt x="190" y="215"/>
                    <a:pt x="190" y="215"/>
                  </a:cubicBezTo>
                  <a:cubicBezTo>
                    <a:pt x="164" y="235"/>
                    <a:pt x="164" y="235"/>
                    <a:pt x="164" y="235"/>
                  </a:cubicBezTo>
                  <a:cubicBezTo>
                    <a:pt x="188" y="289"/>
                    <a:pt x="188" y="289"/>
                    <a:pt x="188" y="289"/>
                  </a:cubicBezTo>
                  <a:cubicBezTo>
                    <a:pt x="165" y="312"/>
                    <a:pt x="165" y="312"/>
                    <a:pt x="165" y="312"/>
                  </a:cubicBezTo>
                  <a:cubicBezTo>
                    <a:pt x="201" y="310"/>
                    <a:pt x="235" y="296"/>
                    <a:pt x="262" y="270"/>
                  </a:cubicBezTo>
                  <a:cubicBezTo>
                    <a:pt x="293" y="242"/>
                    <a:pt x="312" y="201"/>
                    <a:pt x="312" y="156"/>
                  </a:cubicBezTo>
                  <a:cubicBezTo>
                    <a:pt x="312" y="70"/>
                    <a:pt x="242" y="0"/>
                    <a:pt x="15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274" name="组合 20"/>
          <p:cNvGrpSpPr>
            <a:grpSpLocks/>
          </p:cNvGrpSpPr>
          <p:nvPr/>
        </p:nvGrpSpPr>
        <p:grpSpPr bwMode="auto">
          <a:xfrm>
            <a:off x="9756775" y="1970088"/>
            <a:ext cx="719138" cy="720725"/>
            <a:chOff x="8207029" y="1710684"/>
            <a:chExt cx="720000" cy="720000"/>
          </a:xfrm>
        </p:grpSpPr>
        <p:sp>
          <p:nvSpPr>
            <p:cNvPr id="22" name="椭圆 21"/>
            <p:cNvSpPr>
              <a:spLocks noChangeAspect="1"/>
            </p:cNvSpPr>
            <p:nvPr/>
          </p:nvSpPr>
          <p:spPr>
            <a:xfrm>
              <a:off x="8207029" y="1710684"/>
              <a:ext cx="720000" cy="7200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3" name="Group 8"/>
            <p:cNvGrpSpPr>
              <a:grpSpLocks noChangeAspect="1"/>
            </p:cNvGrpSpPr>
            <p:nvPr/>
          </p:nvGrpSpPr>
          <p:grpSpPr bwMode="auto">
            <a:xfrm>
              <a:off x="8297029" y="1799271"/>
              <a:ext cx="540000" cy="540000"/>
              <a:chOff x="2218" y="650"/>
              <a:chExt cx="744" cy="744"/>
            </a:xfrm>
            <a:solidFill>
              <a:schemeClr val="bg1"/>
            </a:solidFill>
          </p:grpSpPr>
          <p:sp>
            <p:nvSpPr>
              <p:cNvPr id="24" name="Freeform 9"/>
              <p:cNvSpPr>
                <a:spLocks noEditPoints="1"/>
              </p:cNvSpPr>
              <p:nvPr/>
            </p:nvSpPr>
            <p:spPr bwMode="auto">
              <a:xfrm>
                <a:off x="2218" y="650"/>
                <a:ext cx="744" cy="744"/>
              </a:xfrm>
              <a:custGeom>
                <a:avLst/>
                <a:gdLst>
                  <a:gd name="T0" fmla="*/ 156 w 312"/>
                  <a:gd name="T1" fmla="*/ 0 h 312"/>
                  <a:gd name="T2" fmla="*/ 0 w 312"/>
                  <a:gd name="T3" fmla="*/ 156 h 312"/>
                  <a:gd name="T4" fmla="*/ 156 w 312"/>
                  <a:gd name="T5" fmla="*/ 312 h 312"/>
                  <a:gd name="T6" fmla="*/ 312 w 312"/>
                  <a:gd name="T7" fmla="*/ 156 h 312"/>
                  <a:gd name="T8" fmla="*/ 156 w 312"/>
                  <a:gd name="T9" fmla="*/ 0 h 312"/>
                  <a:gd name="T10" fmla="*/ 156 w 312"/>
                  <a:gd name="T11" fmla="*/ 288 h 312"/>
                  <a:gd name="T12" fmla="*/ 24 w 312"/>
                  <a:gd name="T13" fmla="*/ 156 h 312"/>
                  <a:gd name="T14" fmla="*/ 156 w 312"/>
                  <a:gd name="T15" fmla="*/ 24 h 312"/>
                  <a:gd name="T16" fmla="*/ 288 w 312"/>
                  <a:gd name="T17" fmla="*/ 156 h 312"/>
                  <a:gd name="T18" fmla="*/ 156 w 312"/>
                  <a:gd name="T19" fmla="*/ 28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12">
                    <a:moveTo>
                      <a:pt x="156" y="0"/>
                    </a:moveTo>
                    <a:cubicBezTo>
                      <a:pt x="70" y="0"/>
                      <a:pt x="0" y="70"/>
                      <a:pt x="0" y="156"/>
                    </a:cubicBezTo>
                    <a:cubicBezTo>
                      <a:pt x="0" y="242"/>
                      <a:pt x="70" y="312"/>
                      <a:pt x="156" y="312"/>
                    </a:cubicBezTo>
                    <a:cubicBezTo>
                      <a:pt x="242" y="312"/>
                      <a:pt x="312" y="242"/>
                      <a:pt x="312" y="156"/>
                    </a:cubicBezTo>
                    <a:cubicBezTo>
                      <a:pt x="312" y="70"/>
                      <a:pt x="242" y="0"/>
                      <a:pt x="156" y="0"/>
                    </a:cubicBezTo>
                    <a:close/>
                    <a:moveTo>
                      <a:pt x="156" y="288"/>
                    </a:moveTo>
                    <a:cubicBezTo>
                      <a:pt x="83" y="288"/>
                      <a:pt x="24" y="229"/>
                      <a:pt x="24" y="156"/>
                    </a:cubicBezTo>
                    <a:cubicBezTo>
                      <a:pt x="24" y="83"/>
                      <a:pt x="83" y="24"/>
                      <a:pt x="156" y="24"/>
                    </a:cubicBezTo>
                    <a:cubicBezTo>
                      <a:pt x="229" y="24"/>
                      <a:pt x="288" y="83"/>
                      <a:pt x="288" y="156"/>
                    </a:cubicBezTo>
                    <a:cubicBezTo>
                      <a:pt x="288" y="229"/>
                      <a:pt x="229" y="288"/>
                      <a:pt x="156" y="2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0"/>
              <p:cNvSpPr>
                <a:spLocks/>
              </p:cNvSpPr>
              <p:nvPr/>
            </p:nvSpPr>
            <p:spPr bwMode="auto">
              <a:xfrm>
                <a:off x="2447" y="805"/>
                <a:ext cx="286" cy="434"/>
              </a:xfrm>
              <a:custGeom>
                <a:avLst/>
                <a:gdLst>
                  <a:gd name="T0" fmla="*/ 120 w 120"/>
                  <a:gd name="T1" fmla="*/ 117 h 182"/>
                  <a:gd name="T2" fmla="*/ 113 w 120"/>
                  <a:gd name="T3" fmla="*/ 94 h 182"/>
                  <a:gd name="T4" fmla="*/ 97 w 120"/>
                  <a:gd name="T5" fmla="*/ 81 h 182"/>
                  <a:gd name="T6" fmla="*/ 62 w 120"/>
                  <a:gd name="T7" fmla="*/ 71 h 182"/>
                  <a:gd name="T8" fmla="*/ 46 w 120"/>
                  <a:gd name="T9" fmla="*/ 65 h 182"/>
                  <a:gd name="T10" fmla="*/ 43 w 120"/>
                  <a:gd name="T11" fmla="*/ 57 h 182"/>
                  <a:gd name="T12" fmla="*/ 61 w 120"/>
                  <a:gd name="T13" fmla="*/ 44 h 182"/>
                  <a:gd name="T14" fmla="*/ 81 w 120"/>
                  <a:gd name="T15" fmla="*/ 51 h 182"/>
                  <a:gd name="T16" fmla="*/ 85 w 120"/>
                  <a:gd name="T17" fmla="*/ 56 h 182"/>
                  <a:gd name="T18" fmla="*/ 85 w 120"/>
                  <a:gd name="T19" fmla="*/ 56 h 182"/>
                  <a:gd name="T20" fmla="*/ 85 w 120"/>
                  <a:gd name="T21" fmla="*/ 56 h 182"/>
                  <a:gd name="T22" fmla="*/ 88 w 120"/>
                  <a:gd name="T23" fmla="*/ 58 h 182"/>
                  <a:gd name="T24" fmla="*/ 114 w 120"/>
                  <a:gd name="T25" fmla="*/ 58 h 182"/>
                  <a:gd name="T26" fmla="*/ 117 w 120"/>
                  <a:gd name="T27" fmla="*/ 55 h 182"/>
                  <a:gd name="T28" fmla="*/ 116 w 120"/>
                  <a:gd name="T29" fmla="*/ 51 h 182"/>
                  <a:gd name="T30" fmla="*/ 75 w 120"/>
                  <a:gd name="T31" fmla="*/ 20 h 182"/>
                  <a:gd name="T32" fmla="*/ 75 w 120"/>
                  <a:gd name="T33" fmla="*/ 5 h 182"/>
                  <a:gd name="T34" fmla="*/ 70 w 120"/>
                  <a:gd name="T35" fmla="*/ 0 h 182"/>
                  <a:gd name="T36" fmla="*/ 50 w 120"/>
                  <a:gd name="T37" fmla="*/ 0 h 182"/>
                  <a:gd name="T38" fmla="*/ 45 w 120"/>
                  <a:gd name="T39" fmla="*/ 5 h 182"/>
                  <a:gd name="T40" fmla="*/ 45 w 120"/>
                  <a:gd name="T41" fmla="*/ 20 h 182"/>
                  <a:gd name="T42" fmla="*/ 17 w 120"/>
                  <a:gd name="T43" fmla="*/ 35 h 182"/>
                  <a:gd name="T44" fmla="*/ 7 w 120"/>
                  <a:gd name="T45" fmla="*/ 63 h 182"/>
                  <a:gd name="T46" fmla="*/ 16 w 120"/>
                  <a:gd name="T47" fmla="*/ 88 h 182"/>
                  <a:gd name="T48" fmla="*/ 63 w 120"/>
                  <a:gd name="T49" fmla="*/ 107 h 182"/>
                  <a:gd name="T50" fmla="*/ 78 w 120"/>
                  <a:gd name="T51" fmla="*/ 112 h 182"/>
                  <a:gd name="T52" fmla="*/ 83 w 120"/>
                  <a:gd name="T53" fmla="*/ 123 h 182"/>
                  <a:gd name="T54" fmla="*/ 63 w 120"/>
                  <a:gd name="T55" fmla="*/ 136 h 182"/>
                  <a:gd name="T56" fmla="*/ 48 w 120"/>
                  <a:gd name="T57" fmla="*/ 133 h 182"/>
                  <a:gd name="T58" fmla="*/ 35 w 120"/>
                  <a:gd name="T59" fmla="*/ 121 h 182"/>
                  <a:gd name="T60" fmla="*/ 34 w 120"/>
                  <a:gd name="T61" fmla="*/ 120 h 182"/>
                  <a:gd name="T62" fmla="*/ 34 w 120"/>
                  <a:gd name="T63" fmla="*/ 120 h 182"/>
                  <a:gd name="T64" fmla="*/ 32 w 120"/>
                  <a:gd name="T65" fmla="*/ 118 h 182"/>
                  <a:gd name="T66" fmla="*/ 3 w 120"/>
                  <a:gd name="T67" fmla="*/ 118 h 182"/>
                  <a:gd name="T68" fmla="*/ 0 w 120"/>
                  <a:gd name="T69" fmla="*/ 121 h 182"/>
                  <a:gd name="T70" fmla="*/ 0 w 120"/>
                  <a:gd name="T71" fmla="*/ 123 h 182"/>
                  <a:gd name="T72" fmla="*/ 45 w 120"/>
                  <a:gd name="T73" fmla="*/ 161 h 182"/>
                  <a:gd name="T74" fmla="*/ 45 w 120"/>
                  <a:gd name="T75" fmla="*/ 177 h 182"/>
                  <a:gd name="T76" fmla="*/ 50 w 120"/>
                  <a:gd name="T77" fmla="*/ 182 h 182"/>
                  <a:gd name="T78" fmla="*/ 70 w 120"/>
                  <a:gd name="T79" fmla="*/ 182 h 182"/>
                  <a:gd name="T80" fmla="*/ 75 w 120"/>
                  <a:gd name="T81" fmla="*/ 177 h 182"/>
                  <a:gd name="T82" fmla="*/ 75 w 120"/>
                  <a:gd name="T83" fmla="*/ 161 h 182"/>
                  <a:gd name="T84" fmla="*/ 107 w 120"/>
                  <a:gd name="T85" fmla="*/ 147 h 182"/>
                  <a:gd name="T86" fmla="*/ 120 w 120"/>
                  <a:gd name="T87" fmla="*/ 11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82">
                    <a:moveTo>
                      <a:pt x="120" y="117"/>
                    </a:moveTo>
                    <a:cubicBezTo>
                      <a:pt x="120" y="108"/>
                      <a:pt x="118" y="101"/>
                      <a:pt x="113" y="94"/>
                    </a:cubicBezTo>
                    <a:cubicBezTo>
                      <a:pt x="109" y="88"/>
                      <a:pt x="104" y="84"/>
                      <a:pt x="97" y="81"/>
                    </a:cubicBezTo>
                    <a:cubicBezTo>
                      <a:pt x="90" y="78"/>
                      <a:pt x="78" y="75"/>
                      <a:pt x="62" y="71"/>
                    </a:cubicBezTo>
                    <a:cubicBezTo>
                      <a:pt x="51" y="69"/>
                      <a:pt x="48" y="67"/>
                      <a:pt x="46" y="65"/>
                    </a:cubicBezTo>
                    <a:cubicBezTo>
                      <a:pt x="44" y="63"/>
                      <a:pt x="43" y="60"/>
                      <a:pt x="43" y="57"/>
                    </a:cubicBezTo>
                    <a:cubicBezTo>
                      <a:pt x="43" y="52"/>
                      <a:pt x="45" y="44"/>
                      <a:pt x="61" y="44"/>
                    </a:cubicBezTo>
                    <a:cubicBezTo>
                      <a:pt x="69" y="44"/>
                      <a:pt x="76" y="46"/>
                      <a:pt x="81" y="51"/>
                    </a:cubicBezTo>
                    <a:cubicBezTo>
                      <a:pt x="82" y="52"/>
                      <a:pt x="84" y="54"/>
                      <a:pt x="85" y="56"/>
                    </a:cubicBezTo>
                    <a:cubicBezTo>
                      <a:pt x="85" y="56"/>
                      <a:pt x="85" y="56"/>
                      <a:pt x="85" y="56"/>
                    </a:cubicBezTo>
                    <a:cubicBezTo>
                      <a:pt x="85" y="56"/>
                      <a:pt x="85" y="56"/>
                      <a:pt x="85" y="56"/>
                    </a:cubicBezTo>
                    <a:cubicBezTo>
                      <a:pt x="86" y="57"/>
                      <a:pt x="87" y="58"/>
                      <a:pt x="88" y="58"/>
                    </a:cubicBezTo>
                    <a:cubicBezTo>
                      <a:pt x="114" y="58"/>
                      <a:pt x="114" y="58"/>
                      <a:pt x="114" y="58"/>
                    </a:cubicBezTo>
                    <a:cubicBezTo>
                      <a:pt x="115" y="58"/>
                      <a:pt x="117" y="57"/>
                      <a:pt x="117" y="55"/>
                    </a:cubicBezTo>
                    <a:cubicBezTo>
                      <a:pt x="117" y="54"/>
                      <a:pt x="116" y="53"/>
                      <a:pt x="116" y="51"/>
                    </a:cubicBezTo>
                    <a:cubicBezTo>
                      <a:pt x="109" y="34"/>
                      <a:pt x="96" y="23"/>
                      <a:pt x="75" y="20"/>
                    </a:cubicBezTo>
                    <a:cubicBezTo>
                      <a:pt x="75" y="5"/>
                      <a:pt x="75" y="5"/>
                      <a:pt x="75" y="5"/>
                    </a:cubicBezTo>
                    <a:cubicBezTo>
                      <a:pt x="75" y="2"/>
                      <a:pt x="73" y="0"/>
                      <a:pt x="70" y="0"/>
                    </a:cubicBezTo>
                    <a:cubicBezTo>
                      <a:pt x="50" y="0"/>
                      <a:pt x="50" y="0"/>
                      <a:pt x="50" y="0"/>
                    </a:cubicBezTo>
                    <a:cubicBezTo>
                      <a:pt x="47" y="0"/>
                      <a:pt x="45" y="2"/>
                      <a:pt x="45" y="5"/>
                    </a:cubicBezTo>
                    <a:cubicBezTo>
                      <a:pt x="45" y="20"/>
                      <a:pt x="45" y="20"/>
                      <a:pt x="45" y="20"/>
                    </a:cubicBezTo>
                    <a:cubicBezTo>
                      <a:pt x="33" y="23"/>
                      <a:pt x="23" y="28"/>
                      <a:pt x="17" y="35"/>
                    </a:cubicBezTo>
                    <a:cubicBezTo>
                      <a:pt x="10" y="43"/>
                      <a:pt x="7" y="53"/>
                      <a:pt x="7" y="63"/>
                    </a:cubicBezTo>
                    <a:cubicBezTo>
                      <a:pt x="7" y="73"/>
                      <a:pt x="10" y="81"/>
                      <a:pt x="16" y="88"/>
                    </a:cubicBezTo>
                    <a:cubicBezTo>
                      <a:pt x="23" y="96"/>
                      <a:pt x="38" y="102"/>
                      <a:pt x="63" y="107"/>
                    </a:cubicBezTo>
                    <a:cubicBezTo>
                      <a:pt x="70" y="109"/>
                      <a:pt x="75" y="110"/>
                      <a:pt x="78" y="112"/>
                    </a:cubicBezTo>
                    <a:cubicBezTo>
                      <a:pt x="81" y="115"/>
                      <a:pt x="83" y="119"/>
                      <a:pt x="83" y="123"/>
                    </a:cubicBezTo>
                    <a:cubicBezTo>
                      <a:pt x="83" y="129"/>
                      <a:pt x="80" y="136"/>
                      <a:pt x="63" y="136"/>
                    </a:cubicBezTo>
                    <a:cubicBezTo>
                      <a:pt x="57" y="136"/>
                      <a:pt x="52" y="135"/>
                      <a:pt x="48" y="133"/>
                    </a:cubicBezTo>
                    <a:cubicBezTo>
                      <a:pt x="42" y="131"/>
                      <a:pt x="38" y="127"/>
                      <a:pt x="35" y="121"/>
                    </a:cubicBezTo>
                    <a:cubicBezTo>
                      <a:pt x="34" y="120"/>
                      <a:pt x="34" y="120"/>
                      <a:pt x="34" y="120"/>
                    </a:cubicBezTo>
                    <a:cubicBezTo>
                      <a:pt x="34" y="120"/>
                      <a:pt x="34" y="120"/>
                      <a:pt x="34" y="120"/>
                    </a:cubicBezTo>
                    <a:cubicBezTo>
                      <a:pt x="34" y="119"/>
                      <a:pt x="33" y="118"/>
                      <a:pt x="32" y="118"/>
                    </a:cubicBezTo>
                    <a:cubicBezTo>
                      <a:pt x="3" y="118"/>
                      <a:pt x="3" y="118"/>
                      <a:pt x="3" y="118"/>
                    </a:cubicBezTo>
                    <a:cubicBezTo>
                      <a:pt x="1" y="118"/>
                      <a:pt x="0" y="120"/>
                      <a:pt x="0" y="121"/>
                    </a:cubicBezTo>
                    <a:cubicBezTo>
                      <a:pt x="0" y="122"/>
                      <a:pt x="0" y="123"/>
                      <a:pt x="0" y="123"/>
                    </a:cubicBezTo>
                    <a:cubicBezTo>
                      <a:pt x="7" y="145"/>
                      <a:pt x="22" y="158"/>
                      <a:pt x="45" y="161"/>
                    </a:cubicBezTo>
                    <a:cubicBezTo>
                      <a:pt x="45" y="177"/>
                      <a:pt x="45" y="177"/>
                      <a:pt x="45" y="177"/>
                    </a:cubicBezTo>
                    <a:cubicBezTo>
                      <a:pt x="45" y="180"/>
                      <a:pt x="47" y="182"/>
                      <a:pt x="50" y="182"/>
                    </a:cubicBezTo>
                    <a:cubicBezTo>
                      <a:pt x="70" y="182"/>
                      <a:pt x="70" y="182"/>
                      <a:pt x="70" y="182"/>
                    </a:cubicBezTo>
                    <a:cubicBezTo>
                      <a:pt x="73" y="182"/>
                      <a:pt x="75" y="180"/>
                      <a:pt x="75" y="177"/>
                    </a:cubicBezTo>
                    <a:cubicBezTo>
                      <a:pt x="75" y="161"/>
                      <a:pt x="75" y="161"/>
                      <a:pt x="75" y="161"/>
                    </a:cubicBezTo>
                    <a:cubicBezTo>
                      <a:pt x="88" y="159"/>
                      <a:pt x="99" y="154"/>
                      <a:pt x="107" y="147"/>
                    </a:cubicBezTo>
                    <a:cubicBezTo>
                      <a:pt x="116" y="139"/>
                      <a:pt x="120" y="129"/>
                      <a:pt x="120"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11275" name="组合 25"/>
          <p:cNvGrpSpPr>
            <a:grpSpLocks/>
          </p:cNvGrpSpPr>
          <p:nvPr/>
        </p:nvGrpSpPr>
        <p:grpSpPr bwMode="auto">
          <a:xfrm>
            <a:off x="4387850" y="1970088"/>
            <a:ext cx="720725" cy="720725"/>
            <a:chOff x="3974445" y="1709271"/>
            <a:chExt cx="720000" cy="720000"/>
          </a:xfrm>
        </p:grpSpPr>
        <p:sp>
          <p:nvSpPr>
            <p:cNvPr id="27" name="椭圆 26"/>
            <p:cNvSpPr>
              <a:spLocks noChangeAspect="1"/>
            </p:cNvSpPr>
            <p:nvPr/>
          </p:nvSpPr>
          <p:spPr>
            <a:xfrm>
              <a:off x="3974445" y="1709271"/>
              <a:ext cx="720000" cy="7200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88" name="Freeform 14"/>
            <p:cNvSpPr>
              <a:spLocks noChangeAspect="1" noEditPoints="1"/>
            </p:cNvSpPr>
            <p:nvPr/>
          </p:nvSpPr>
          <p:spPr bwMode="auto">
            <a:xfrm>
              <a:off x="4105452" y="1799271"/>
              <a:ext cx="457985" cy="540000"/>
            </a:xfrm>
            <a:custGeom>
              <a:avLst/>
              <a:gdLst>
                <a:gd name="T0" fmla="*/ 228993 w 264"/>
                <a:gd name="T1" fmla="*/ 0 h 312"/>
                <a:gd name="T2" fmla="*/ 0 w 264"/>
                <a:gd name="T3" fmla="*/ 228462 h 312"/>
                <a:gd name="T4" fmla="*/ 135314 w 264"/>
                <a:gd name="T5" fmla="*/ 436154 h 312"/>
                <a:gd name="T6" fmla="*/ 135314 w 264"/>
                <a:gd name="T7" fmla="*/ 446538 h 312"/>
                <a:gd name="T8" fmla="*/ 228993 w 264"/>
                <a:gd name="T9" fmla="*/ 540000 h 312"/>
                <a:gd name="T10" fmla="*/ 322671 w 264"/>
                <a:gd name="T11" fmla="*/ 446538 h 312"/>
                <a:gd name="T12" fmla="*/ 322671 w 264"/>
                <a:gd name="T13" fmla="*/ 436154 h 312"/>
                <a:gd name="T14" fmla="*/ 457985 w 264"/>
                <a:gd name="T15" fmla="*/ 228462 h 312"/>
                <a:gd name="T16" fmla="*/ 228993 w 264"/>
                <a:gd name="T17" fmla="*/ 0 h 312"/>
                <a:gd name="T18" fmla="*/ 241136 w 264"/>
                <a:gd name="T19" fmla="*/ 415385 h 312"/>
                <a:gd name="T20" fmla="*/ 228993 w 264"/>
                <a:gd name="T21" fmla="*/ 415385 h 312"/>
                <a:gd name="T22" fmla="*/ 216849 w 264"/>
                <a:gd name="T23" fmla="*/ 415385 h 312"/>
                <a:gd name="T24" fmla="*/ 216849 w 264"/>
                <a:gd name="T25" fmla="*/ 280385 h 312"/>
                <a:gd name="T26" fmla="*/ 241136 w 264"/>
                <a:gd name="T27" fmla="*/ 280385 h 312"/>
                <a:gd name="T28" fmla="*/ 241136 w 264"/>
                <a:gd name="T29" fmla="*/ 415385 h 312"/>
                <a:gd name="T30" fmla="*/ 261954 w 264"/>
                <a:gd name="T31" fmla="*/ 411923 h 312"/>
                <a:gd name="T32" fmla="*/ 261954 w 264"/>
                <a:gd name="T33" fmla="*/ 223269 h 312"/>
                <a:gd name="T34" fmla="*/ 241136 w 264"/>
                <a:gd name="T35" fmla="*/ 223269 h 312"/>
                <a:gd name="T36" fmla="*/ 241136 w 264"/>
                <a:gd name="T37" fmla="*/ 259615 h 312"/>
                <a:gd name="T38" fmla="*/ 216849 w 264"/>
                <a:gd name="T39" fmla="*/ 259615 h 312"/>
                <a:gd name="T40" fmla="*/ 216849 w 264"/>
                <a:gd name="T41" fmla="*/ 223269 h 312"/>
                <a:gd name="T42" fmla="*/ 196031 w 264"/>
                <a:gd name="T43" fmla="*/ 223269 h 312"/>
                <a:gd name="T44" fmla="*/ 196031 w 264"/>
                <a:gd name="T45" fmla="*/ 411923 h 312"/>
                <a:gd name="T46" fmla="*/ 41635 w 264"/>
                <a:gd name="T47" fmla="*/ 228462 h 312"/>
                <a:gd name="T48" fmla="*/ 228993 w 264"/>
                <a:gd name="T49" fmla="*/ 41538 h 312"/>
                <a:gd name="T50" fmla="*/ 416350 w 264"/>
                <a:gd name="T51" fmla="*/ 228462 h 312"/>
                <a:gd name="T52" fmla="*/ 261954 w 264"/>
                <a:gd name="T53" fmla="*/ 411923 h 312"/>
                <a:gd name="T54" fmla="*/ 159601 w 264"/>
                <a:gd name="T55" fmla="*/ 167885 h 312"/>
                <a:gd name="T56" fmla="*/ 104088 w 264"/>
                <a:gd name="T57" fmla="*/ 223269 h 312"/>
                <a:gd name="T58" fmla="*/ 159601 w 264"/>
                <a:gd name="T59" fmla="*/ 280385 h 312"/>
                <a:gd name="T60" fmla="*/ 175214 w 264"/>
                <a:gd name="T61" fmla="*/ 280385 h 312"/>
                <a:gd name="T62" fmla="*/ 175214 w 264"/>
                <a:gd name="T63" fmla="*/ 259615 h 312"/>
                <a:gd name="T64" fmla="*/ 159601 w 264"/>
                <a:gd name="T65" fmla="*/ 259615 h 312"/>
                <a:gd name="T66" fmla="*/ 124905 w 264"/>
                <a:gd name="T67" fmla="*/ 223269 h 312"/>
                <a:gd name="T68" fmla="*/ 159601 w 264"/>
                <a:gd name="T69" fmla="*/ 188654 h 312"/>
                <a:gd name="T70" fmla="*/ 196031 w 264"/>
                <a:gd name="T71" fmla="*/ 223269 h 312"/>
                <a:gd name="T72" fmla="*/ 216849 w 264"/>
                <a:gd name="T73" fmla="*/ 223269 h 312"/>
                <a:gd name="T74" fmla="*/ 159601 w 264"/>
                <a:gd name="T75" fmla="*/ 167885 h 312"/>
                <a:gd name="T76" fmla="*/ 298384 w 264"/>
                <a:gd name="T77" fmla="*/ 167885 h 312"/>
                <a:gd name="T78" fmla="*/ 241136 w 264"/>
                <a:gd name="T79" fmla="*/ 223269 h 312"/>
                <a:gd name="T80" fmla="*/ 261954 w 264"/>
                <a:gd name="T81" fmla="*/ 223269 h 312"/>
                <a:gd name="T82" fmla="*/ 298384 w 264"/>
                <a:gd name="T83" fmla="*/ 188654 h 312"/>
                <a:gd name="T84" fmla="*/ 333080 w 264"/>
                <a:gd name="T85" fmla="*/ 223269 h 312"/>
                <a:gd name="T86" fmla="*/ 300119 w 264"/>
                <a:gd name="T87" fmla="*/ 259615 h 312"/>
                <a:gd name="T88" fmla="*/ 298384 w 264"/>
                <a:gd name="T89" fmla="*/ 259615 h 312"/>
                <a:gd name="T90" fmla="*/ 298384 w 264"/>
                <a:gd name="T91" fmla="*/ 259615 h 312"/>
                <a:gd name="T92" fmla="*/ 298384 w 264"/>
                <a:gd name="T93" fmla="*/ 259615 h 312"/>
                <a:gd name="T94" fmla="*/ 284506 w 264"/>
                <a:gd name="T95" fmla="*/ 259615 h 312"/>
                <a:gd name="T96" fmla="*/ 284506 w 264"/>
                <a:gd name="T97" fmla="*/ 280385 h 312"/>
                <a:gd name="T98" fmla="*/ 298384 w 264"/>
                <a:gd name="T99" fmla="*/ 280385 h 312"/>
                <a:gd name="T100" fmla="*/ 298384 w 264"/>
                <a:gd name="T101" fmla="*/ 280385 h 312"/>
                <a:gd name="T102" fmla="*/ 300119 w 264"/>
                <a:gd name="T103" fmla="*/ 280385 h 312"/>
                <a:gd name="T104" fmla="*/ 353898 w 264"/>
                <a:gd name="T105" fmla="*/ 223269 h 312"/>
                <a:gd name="T106" fmla="*/ 298384 w 264"/>
                <a:gd name="T107" fmla="*/ 167885 h 3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4" h="312">
                  <a:moveTo>
                    <a:pt x="132" y="0"/>
                  </a:moveTo>
                  <a:cubicBezTo>
                    <a:pt x="59" y="0"/>
                    <a:pt x="0" y="59"/>
                    <a:pt x="0" y="132"/>
                  </a:cubicBezTo>
                  <a:cubicBezTo>
                    <a:pt x="0" y="186"/>
                    <a:pt x="32" y="232"/>
                    <a:pt x="78" y="252"/>
                  </a:cubicBezTo>
                  <a:cubicBezTo>
                    <a:pt x="78" y="258"/>
                    <a:pt x="78" y="258"/>
                    <a:pt x="78" y="258"/>
                  </a:cubicBezTo>
                  <a:cubicBezTo>
                    <a:pt x="78" y="288"/>
                    <a:pt x="102" y="312"/>
                    <a:pt x="132" y="312"/>
                  </a:cubicBezTo>
                  <a:cubicBezTo>
                    <a:pt x="162" y="312"/>
                    <a:pt x="186" y="288"/>
                    <a:pt x="186" y="258"/>
                  </a:cubicBezTo>
                  <a:cubicBezTo>
                    <a:pt x="186" y="252"/>
                    <a:pt x="186" y="252"/>
                    <a:pt x="186" y="252"/>
                  </a:cubicBezTo>
                  <a:cubicBezTo>
                    <a:pt x="232" y="232"/>
                    <a:pt x="264" y="186"/>
                    <a:pt x="264" y="132"/>
                  </a:cubicBezTo>
                  <a:cubicBezTo>
                    <a:pt x="264" y="59"/>
                    <a:pt x="205" y="0"/>
                    <a:pt x="132" y="0"/>
                  </a:cubicBezTo>
                  <a:close/>
                  <a:moveTo>
                    <a:pt x="139" y="240"/>
                  </a:moveTo>
                  <a:cubicBezTo>
                    <a:pt x="137" y="240"/>
                    <a:pt x="134" y="240"/>
                    <a:pt x="132" y="240"/>
                  </a:cubicBezTo>
                  <a:cubicBezTo>
                    <a:pt x="130" y="240"/>
                    <a:pt x="127" y="240"/>
                    <a:pt x="125" y="240"/>
                  </a:cubicBezTo>
                  <a:cubicBezTo>
                    <a:pt x="125" y="162"/>
                    <a:pt x="125" y="162"/>
                    <a:pt x="125" y="162"/>
                  </a:cubicBezTo>
                  <a:cubicBezTo>
                    <a:pt x="139" y="162"/>
                    <a:pt x="139" y="162"/>
                    <a:pt x="139" y="162"/>
                  </a:cubicBezTo>
                  <a:lnTo>
                    <a:pt x="139" y="240"/>
                  </a:lnTo>
                  <a:close/>
                  <a:moveTo>
                    <a:pt x="151" y="238"/>
                  </a:moveTo>
                  <a:cubicBezTo>
                    <a:pt x="151" y="129"/>
                    <a:pt x="151" y="129"/>
                    <a:pt x="151" y="129"/>
                  </a:cubicBezTo>
                  <a:cubicBezTo>
                    <a:pt x="139" y="129"/>
                    <a:pt x="139" y="129"/>
                    <a:pt x="139" y="129"/>
                  </a:cubicBezTo>
                  <a:cubicBezTo>
                    <a:pt x="139" y="150"/>
                    <a:pt x="139" y="150"/>
                    <a:pt x="139" y="150"/>
                  </a:cubicBezTo>
                  <a:cubicBezTo>
                    <a:pt x="125" y="150"/>
                    <a:pt x="125" y="150"/>
                    <a:pt x="125" y="150"/>
                  </a:cubicBezTo>
                  <a:cubicBezTo>
                    <a:pt x="125" y="129"/>
                    <a:pt x="125" y="129"/>
                    <a:pt x="125" y="129"/>
                  </a:cubicBezTo>
                  <a:cubicBezTo>
                    <a:pt x="113" y="129"/>
                    <a:pt x="113" y="129"/>
                    <a:pt x="113" y="129"/>
                  </a:cubicBezTo>
                  <a:cubicBezTo>
                    <a:pt x="113" y="238"/>
                    <a:pt x="113" y="238"/>
                    <a:pt x="113" y="238"/>
                  </a:cubicBezTo>
                  <a:cubicBezTo>
                    <a:pt x="62" y="229"/>
                    <a:pt x="24" y="185"/>
                    <a:pt x="24" y="132"/>
                  </a:cubicBezTo>
                  <a:cubicBezTo>
                    <a:pt x="24" y="72"/>
                    <a:pt x="72" y="24"/>
                    <a:pt x="132" y="24"/>
                  </a:cubicBezTo>
                  <a:cubicBezTo>
                    <a:pt x="192" y="24"/>
                    <a:pt x="240" y="72"/>
                    <a:pt x="240" y="132"/>
                  </a:cubicBezTo>
                  <a:cubicBezTo>
                    <a:pt x="240" y="185"/>
                    <a:pt x="202" y="229"/>
                    <a:pt x="151" y="238"/>
                  </a:cubicBezTo>
                  <a:close/>
                  <a:moveTo>
                    <a:pt x="92" y="97"/>
                  </a:moveTo>
                  <a:cubicBezTo>
                    <a:pt x="75" y="97"/>
                    <a:pt x="60" y="112"/>
                    <a:pt x="60" y="129"/>
                  </a:cubicBezTo>
                  <a:cubicBezTo>
                    <a:pt x="60" y="147"/>
                    <a:pt x="75" y="162"/>
                    <a:pt x="92" y="162"/>
                  </a:cubicBezTo>
                  <a:cubicBezTo>
                    <a:pt x="101" y="162"/>
                    <a:pt x="101" y="162"/>
                    <a:pt x="101" y="162"/>
                  </a:cubicBezTo>
                  <a:cubicBezTo>
                    <a:pt x="101" y="150"/>
                    <a:pt x="101" y="150"/>
                    <a:pt x="101" y="150"/>
                  </a:cubicBezTo>
                  <a:cubicBezTo>
                    <a:pt x="92" y="150"/>
                    <a:pt x="92" y="150"/>
                    <a:pt x="92" y="150"/>
                  </a:cubicBezTo>
                  <a:cubicBezTo>
                    <a:pt x="81" y="150"/>
                    <a:pt x="72" y="141"/>
                    <a:pt x="72" y="129"/>
                  </a:cubicBezTo>
                  <a:cubicBezTo>
                    <a:pt x="72" y="118"/>
                    <a:pt x="81" y="109"/>
                    <a:pt x="92" y="109"/>
                  </a:cubicBezTo>
                  <a:cubicBezTo>
                    <a:pt x="104" y="109"/>
                    <a:pt x="113" y="118"/>
                    <a:pt x="113" y="129"/>
                  </a:cubicBezTo>
                  <a:cubicBezTo>
                    <a:pt x="125" y="129"/>
                    <a:pt x="125" y="129"/>
                    <a:pt x="125" y="129"/>
                  </a:cubicBezTo>
                  <a:cubicBezTo>
                    <a:pt x="125" y="112"/>
                    <a:pt x="110" y="97"/>
                    <a:pt x="92" y="97"/>
                  </a:cubicBezTo>
                  <a:close/>
                  <a:moveTo>
                    <a:pt x="172" y="97"/>
                  </a:moveTo>
                  <a:cubicBezTo>
                    <a:pt x="154" y="97"/>
                    <a:pt x="139" y="112"/>
                    <a:pt x="139" y="129"/>
                  </a:cubicBezTo>
                  <a:cubicBezTo>
                    <a:pt x="151" y="129"/>
                    <a:pt x="151" y="129"/>
                    <a:pt x="151" y="129"/>
                  </a:cubicBezTo>
                  <a:cubicBezTo>
                    <a:pt x="151" y="118"/>
                    <a:pt x="160" y="109"/>
                    <a:pt x="172" y="109"/>
                  </a:cubicBezTo>
                  <a:cubicBezTo>
                    <a:pt x="183" y="109"/>
                    <a:pt x="192" y="118"/>
                    <a:pt x="192" y="129"/>
                  </a:cubicBezTo>
                  <a:cubicBezTo>
                    <a:pt x="192" y="140"/>
                    <a:pt x="184" y="149"/>
                    <a:pt x="173" y="150"/>
                  </a:cubicBezTo>
                  <a:cubicBezTo>
                    <a:pt x="172" y="150"/>
                    <a:pt x="172" y="150"/>
                    <a:pt x="172" y="150"/>
                  </a:cubicBezTo>
                  <a:cubicBezTo>
                    <a:pt x="172" y="150"/>
                    <a:pt x="172" y="150"/>
                    <a:pt x="172" y="150"/>
                  </a:cubicBezTo>
                  <a:cubicBezTo>
                    <a:pt x="172" y="150"/>
                    <a:pt x="172" y="150"/>
                    <a:pt x="172" y="150"/>
                  </a:cubicBezTo>
                  <a:cubicBezTo>
                    <a:pt x="170" y="150"/>
                    <a:pt x="167" y="150"/>
                    <a:pt x="164" y="150"/>
                  </a:cubicBezTo>
                  <a:cubicBezTo>
                    <a:pt x="164" y="162"/>
                    <a:pt x="164" y="162"/>
                    <a:pt x="164" y="162"/>
                  </a:cubicBezTo>
                  <a:cubicBezTo>
                    <a:pt x="166" y="162"/>
                    <a:pt x="170" y="162"/>
                    <a:pt x="172" y="162"/>
                  </a:cubicBezTo>
                  <a:cubicBezTo>
                    <a:pt x="172" y="162"/>
                    <a:pt x="172" y="162"/>
                    <a:pt x="172" y="162"/>
                  </a:cubicBezTo>
                  <a:cubicBezTo>
                    <a:pt x="172" y="162"/>
                    <a:pt x="173" y="162"/>
                    <a:pt x="173" y="162"/>
                  </a:cubicBezTo>
                  <a:cubicBezTo>
                    <a:pt x="191" y="161"/>
                    <a:pt x="204" y="147"/>
                    <a:pt x="204" y="129"/>
                  </a:cubicBezTo>
                  <a:cubicBezTo>
                    <a:pt x="204" y="112"/>
                    <a:pt x="189" y="97"/>
                    <a:pt x="172" y="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276" name="组合 28"/>
          <p:cNvGrpSpPr>
            <a:grpSpLocks/>
          </p:cNvGrpSpPr>
          <p:nvPr/>
        </p:nvGrpSpPr>
        <p:grpSpPr bwMode="auto">
          <a:xfrm>
            <a:off x="7072313" y="1970088"/>
            <a:ext cx="719137" cy="720725"/>
            <a:chOff x="6090737" y="1709271"/>
            <a:chExt cx="720000" cy="720000"/>
          </a:xfrm>
        </p:grpSpPr>
        <p:sp>
          <p:nvSpPr>
            <p:cNvPr id="30" name="椭圆 29"/>
            <p:cNvSpPr>
              <a:spLocks noChangeAspect="1"/>
            </p:cNvSpPr>
            <p:nvPr/>
          </p:nvSpPr>
          <p:spPr>
            <a:xfrm>
              <a:off x="6090737" y="1709271"/>
              <a:ext cx="720000" cy="720000"/>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86" name="Freeform 18"/>
            <p:cNvSpPr>
              <a:spLocks noChangeAspect="1" noEditPoints="1"/>
            </p:cNvSpPr>
            <p:nvPr/>
          </p:nvSpPr>
          <p:spPr bwMode="auto">
            <a:xfrm>
              <a:off x="6180737" y="1799271"/>
              <a:ext cx="540000" cy="540000"/>
            </a:xfrm>
            <a:custGeom>
              <a:avLst/>
              <a:gdLst>
                <a:gd name="T0" fmla="*/ 270000 w 312"/>
                <a:gd name="T1" fmla="*/ 0 h 312"/>
                <a:gd name="T2" fmla="*/ 0 w 312"/>
                <a:gd name="T3" fmla="*/ 270000 h 312"/>
                <a:gd name="T4" fmla="*/ 270000 w 312"/>
                <a:gd name="T5" fmla="*/ 540000 h 312"/>
                <a:gd name="T6" fmla="*/ 540000 w 312"/>
                <a:gd name="T7" fmla="*/ 270000 h 312"/>
                <a:gd name="T8" fmla="*/ 270000 w 312"/>
                <a:gd name="T9" fmla="*/ 0 h 312"/>
                <a:gd name="T10" fmla="*/ 278654 w 312"/>
                <a:gd name="T11" fmla="*/ 491538 h 312"/>
                <a:gd name="T12" fmla="*/ 270000 w 312"/>
                <a:gd name="T13" fmla="*/ 495000 h 312"/>
                <a:gd name="T14" fmla="*/ 261346 w 312"/>
                <a:gd name="T15" fmla="*/ 491538 h 312"/>
                <a:gd name="T16" fmla="*/ 180000 w 312"/>
                <a:gd name="T17" fmla="*/ 365192 h 312"/>
                <a:gd name="T18" fmla="*/ 360000 w 312"/>
                <a:gd name="T19" fmla="*/ 363462 h 312"/>
                <a:gd name="T20" fmla="*/ 278654 w 312"/>
                <a:gd name="T21" fmla="*/ 491538 h 312"/>
                <a:gd name="T22" fmla="*/ 169615 w 312"/>
                <a:gd name="T23" fmla="*/ 323654 h 312"/>
                <a:gd name="T24" fmla="*/ 164423 w 312"/>
                <a:gd name="T25" fmla="*/ 270000 h 312"/>
                <a:gd name="T26" fmla="*/ 169615 w 312"/>
                <a:gd name="T27" fmla="*/ 216346 h 312"/>
                <a:gd name="T28" fmla="*/ 271731 w 312"/>
                <a:gd name="T29" fmla="*/ 228462 h 312"/>
                <a:gd name="T30" fmla="*/ 370385 w 312"/>
                <a:gd name="T31" fmla="*/ 216346 h 312"/>
                <a:gd name="T32" fmla="*/ 375577 w 312"/>
                <a:gd name="T33" fmla="*/ 270000 h 312"/>
                <a:gd name="T34" fmla="*/ 370385 w 312"/>
                <a:gd name="T35" fmla="*/ 323654 h 312"/>
                <a:gd name="T36" fmla="*/ 169615 w 312"/>
                <a:gd name="T37" fmla="*/ 323654 h 312"/>
                <a:gd name="T38" fmla="*/ 261346 w 312"/>
                <a:gd name="T39" fmla="*/ 48462 h 312"/>
                <a:gd name="T40" fmla="*/ 270000 w 312"/>
                <a:gd name="T41" fmla="*/ 45000 h 312"/>
                <a:gd name="T42" fmla="*/ 278654 w 312"/>
                <a:gd name="T43" fmla="*/ 48462 h 312"/>
                <a:gd name="T44" fmla="*/ 360000 w 312"/>
                <a:gd name="T45" fmla="*/ 176538 h 312"/>
                <a:gd name="T46" fmla="*/ 180000 w 312"/>
                <a:gd name="T47" fmla="*/ 174808 h 312"/>
                <a:gd name="T48" fmla="*/ 261346 w 312"/>
                <a:gd name="T49" fmla="*/ 48462 h 312"/>
                <a:gd name="T50" fmla="*/ 410192 w 312"/>
                <a:gd name="T51" fmla="*/ 204231 h 312"/>
                <a:gd name="T52" fmla="*/ 477692 w 312"/>
                <a:gd name="T53" fmla="*/ 173077 h 312"/>
                <a:gd name="T54" fmla="*/ 498462 w 312"/>
                <a:gd name="T55" fmla="*/ 270000 h 312"/>
                <a:gd name="T56" fmla="*/ 477692 w 312"/>
                <a:gd name="T57" fmla="*/ 366923 h 312"/>
                <a:gd name="T58" fmla="*/ 410192 w 312"/>
                <a:gd name="T59" fmla="*/ 335769 h 312"/>
                <a:gd name="T60" fmla="*/ 417115 w 312"/>
                <a:gd name="T61" fmla="*/ 270000 h 312"/>
                <a:gd name="T62" fmla="*/ 410192 w 312"/>
                <a:gd name="T63" fmla="*/ 204231 h 312"/>
                <a:gd name="T64" fmla="*/ 455192 w 312"/>
                <a:gd name="T65" fmla="*/ 136731 h 312"/>
                <a:gd name="T66" fmla="*/ 399808 w 312"/>
                <a:gd name="T67" fmla="*/ 164423 h 312"/>
                <a:gd name="T68" fmla="*/ 339231 w 312"/>
                <a:gd name="T69" fmla="*/ 51923 h 312"/>
                <a:gd name="T70" fmla="*/ 455192 w 312"/>
                <a:gd name="T71" fmla="*/ 136731 h 312"/>
                <a:gd name="T72" fmla="*/ 200769 w 312"/>
                <a:gd name="T73" fmla="*/ 51923 h 312"/>
                <a:gd name="T74" fmla="*/ 140192 w 312"/>
                <a:gd name="T75" fmla="*/ 162692 h 312"/>
                <a:gd name="T76" fmla="*/ 84808 w 312"/>
                <a:gd name="T77" fmla="*/ 136731 h 312"/>
                <a:gd name="T78" fmla="*/ 200769 w 312"/>
                <a:gd name="T79" fmla="*/ 51923 h 312"/>
                <a:gd name="T80" fmla="*/ 64038 w 312"/>
                <a:gd name="T81" fmla="*/ 171346 h 312"/>
                <a:gd name="T82" fmla="*/ 129808 w 312"/>
                <a:gd name="T83" fmla="*/ 202500 h 312"/>
                <a:gd name="T84" fmla="*/ 122885 w 312"/>
                <a:gd name="T85" fmla="*/ 270000 h 312"/>
                <a:gd name="T86" fmla="*/ 129808 w 312"/>
                <a:gd name="T87" fmla="*/ 337500 h 312"/>
                <a:gd name="T88" fmla="*/ 64038 w 312"/>
                <a:gd name="T89" fmla="*/ 368654 h 312"/>
                <a:gd name="T90" fmla="*/ 41538 w 312"/>
                <a:gd name="T91" fmla="*/ 270000 h 312"/>
                <a:gd name="T92" fmla="*/ 64038 w 312"/>
                <a:gd name="T93" fmla="*/ 171346 h 312"/>
                <a:gd name="T94" fmla="*/ 84808 w 312"/>
                <a:gd name="T95" fmla="*/ 403269 h 312"/>
                <a:gd name="T96" fmla="*/ 140192 w 312"/>
                <a:gd name="T97" fmla="*/ 377308 h 312"/>
                <a:gd name="T98" fmla="*/ 200769 w 312"/>
                <a:gd name="T99" fmla="*/ 488077 h 312"/>
                <a:gd name="T100" fmla="*/ 84808 w 312"/>
                <a:gd name="T101" fmla="*/ 403269 h 312"/>
                <a:gd name="T102" fmla="*/ 339231 w 312"/>
                <a:gd name="T103" fmla="*/ 488077 h 312"/>
                <a:gd name="T104" fmla="*/ 399808 w 312"/>
                <a:gd name="T105" fmla="*/ 375577 h 312"/>
                <a:gd name="T106" fmla="*/ 455192 w 312"/>
                <a:gd name="T107" fmla="*/ 403269 h 312"/>
                <a:gd name="T108" fmla="*/ 339231 w 312"/>
                <a:gd name="T109" fmla="*/ 488077 h 31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12" h="312">
                  <a:moveTo>
                    <a:pt x="156" y="0"/>
                  </a:moveTo>
                  <a:cubicBezTo>
                    <a:pt x="70" y="0"/>
                    <a:pt x="0" y="70"/>
                    <a:pt x="0" y="156"/>
                  </a:cubicBezTo>
                  <a:cubicBezTo>
                    <a:pt x="0" y="242"/>
                    <a:pt x="70" y="312"/>
                    <a:pt x="156" y="312"/>
                  </a:cubicBezTo>
                  <a:cubicBezTo>
                    <a:pt x="242" y="312"/>
                    <a:pt x="312" y="242"/>
                    <a:pt x="312" y="156"/>
                  </a:cubicBezTo>
                  <a:cubicBezTo>
                    <a:pt x="312" y="70"/>
                    <a:pt x="242" y="0"/>
                    <a:pt x="156" y="0"/>
                  </a:cubicBezTo>
                  <a:close/>
                  <a:moveTo>
                    <a:pt x="161" y="284"/>
                  </a:moveTo>
                  <a:cubicBezTo>
                    <a:pt x="159" y="285"/>
                    <a:pt x="157" y="286"/>
                    <a:pt x="156" y="286"/>
                  </a:cubicBezTo>
                  <a:cubicBezTo>
                    <a:pt x="155" y="286"/>
                    <a:pt x="153" y="285"/>
                    <a:pt x="151" y="284"/>
                  </a:cubicBezTo>
                  <a:cubicBezTo>
                    <a:pt x="129" y="264"/>
                    <a:pt x="113" y="239"/>
                    <a:pt x="104" y="211"/>
                  </a:cubicBezTo>
                  <a:cubicBezTo>
                    <a:pt x="138" y="202"/>
                    <a:pt x="174" y="202"/>
                    <a:pt x="208" y="210"/>
                  </a:cubicBezTo>
                  <a:cubicBezTo>
                    <a:pt x="199" y="238"/>
                    <a:pt x="183" y="264"/>
                    <a:pt x="161" y="284"/>
                  </a:cubicBezTo>
                  <a:close/>
                  <a:moveTo>
                    <a:pt x="98" y="187"/>
                  </a:moveTo>
                  <a:cubicBezTo>
                    <a:pt x="96" y="177"/>
                    <a:pt x="95" y="167"/>
                    <a:pt x="95" y="156"/>
                  </a:cubicBezTo>
                  <a:cubicBezTo>
                    <a:pt x="95" y="145"/>
                    <a:pt x="96" y="135"/>
                    <a:pt x="98" y="125"/>
                  </a:cubicBezTo>
                  <a:cubicBezTo>
                    <a:pt x="117" y="129"/>
                    <a:pt x="137" y="132"/>
                    <a:pt x="157" y="132"/>
                  </a:cubicBezTo>
                  <a:cubicBezTo>
                    <a:pt x="176" y="132"/>
                    <a:pt x="195" y="130"/>
                    <a:pt x="214" y="125"/>
                  </a:cubicBezTo>
                  <a:cubicBezTo>
                    <a:pt x="216" y="135"/>
                    <a:pt x="217" y="145"/>
                    <a:pt x="217" y="156"/>
                  </a:cubicBezTo>
                  <a:cubicBezTo>
                    <a:pt x="217" y="167"/>
                    <a:pt x="216" y="177"/>
                    <a:pt x="214" y="187"/>
                  </a:cubicBezTo>
                  <a:cubicBezTo>
                    <a:pt x="176" y="178"/>
                    <a:pt x="136" y="178"/>
                    <a:pt x="98" y="187"/>
                  </a:cubicBezTo>
                  <a:close/>
                  <a:moveTo>
                    <a:pt x="151" y="28"/>
                  </a:moveTo>
                  <a:cubicBezTo>
                    <a:pt x="153" y="27"/>
                    <a:pt x="155" y="26"/>
                    <a:pt x="156" y="26"/>
                  </a:cubicBezTo>
                  <a:cubicBezTo>
                    <a:pt x="157" y="26"/>
                    <a:pt x="159" y="27"/>
                    <a:pt x="161" y="28"/>
                  </a:cubicBezTo>
                  <a:cubicBezTo>
                    <a:pt x="183" y="48"/>
                    <a:pt x="199" y="74"/>
                    <a:pt x="208" y="102"/>
                  </a:cubicBezTo>
                  <a:cubicBezTo>
                    <a:pt x="174" y="110"/>
                    <a:pt x="138" y="110"/>
                    <a:pt x="104" y="101"/>
                  </a:cubicBezTo>
                  <a:cubicBezTo>
                    <a:pt x="113" y="73"/>
                    <a:pt x="129" y="48"/>
                    <a:pt x="151" y="28"/>
                  </a:cubicBezTo>
                  <a:close/>
                  <a:moveTo>
                    <a:pt x="237" y="118"/>
                  </a:moveTo>
                  <a:cubicBezTo>
                    <a:pt x="250" y="113"/>
                    <a:pt x="263" y="107"/>
                    <a:pt x="276" y="100"/>
                  </a:cubicBezTo>
                  <a:cubicBezTo>
                    <a:pt x="284" y="117"/>
                    <a:pt x="288" y="136"/>
                    <a:pt x="288" y="156"/>
                  </a:cubicBezTo>
                  <a:cubicBezTo>
                    <a:pt x="288" y="176"/>
                    <a:pt x="284" y="195"/>
                    <a:pt x="276" y="212"/>
                  </a:cubicBezTo>
                  <a:cubicBezTo>
                    <a:pt x="263" y="205"/>
                    <a:pt x="250" y="199"/>
                    <a:pt x="237" y="194"/>
                  </a:cubicBezTo>
                  <a:cubicBezTo>
                    <a:pt x="240" y="182"/>
                    <a:pt x="241" y="169"/>
                    <a:pt x="241" y="156"/>
                  </a:cubicBezTo>
                  <a:cubicBezTo>
                    <a:pt x="241" y="143"/>
                    <a:pt x="240" y="130"/>
                    <a:pt x="237" y="118"/>
                  </a:cubicBezTo>
                  <a:close/>
                  <a:moveTo>
                    <a:pt x="263" y="79"/>
                  </a:moveTo>
                  <a:cubicBezTo>
                    <a:pt x="253" y="85"/>
                    <a:pt x="242" y="90"/>
                    <a:pt x="231" y="95"/>
                  </a:cubicBezTo>
                  <a:cubicBezTo>
                    <a:pt x="224" y="71"/>
                    <a:pt x="212" y="49"/>
                    <a:pt x="196" y="30"/>
                  </a:cubicBezTo>
                  <a:cubicBezTo>
                    <a:pt x="223" y="39"/>
                    <a:pt x="247" y="56"/>
                    <a:pt x="263" y="79"/>
                  </a:cubicBezTo>
                  <a:close/>
                  <a:moveTo>
                    <a:pt x="116" y="30"/>
                  </a:moveTo>
                  <a:cubicBezTo>
                    <a:pt x="101" y="49"/>
                    <a:pt x="89" y="71"/>
                    <a:pt x="81" y="94"/>
                  </a:cubicBezTo>
                  <a:cubicBezTo>
                    <a:pt x="70" y="90"/>
                    <a:pt x="59" y="85"/>
                    <a:pt x="49" y="79"/>
                  </a:cubicBezTo>
                  <a:cubicBezTo>
                    <a:pt x="65" y="56"/>
                    <a:pt x="89" y="39"/>
                    <a:pt x="116" y="30"/>
                  </a:cubicBezTo>
                  <a:close/>
                  <a:moveTo>
                    <a:pt x="37" y="99"/>
                  </a:moveTo>
                  <a:cubicBezTo>
                    <a:pt x="49" y="107"/>
                    <a:pt x="62" y="113"/>
                    <a:pt x="75" y="117"/>
                  </a:cubicBezTo>
                  <a:cubicBezTo>
                    <a:pt x="72" y="130"/>
                    <a:pt x="71" y="143"/>
                    <a:pt x="71" y="156"/>
                  </a:cubicBezTo>
                  <a:cubicBezTo>
                    <a:pt x="71" y="169"/>
                    <a:pt x="72" y="182"/>
                    <a:pt x="75" y="195"/>
                  </a:cubicBezTo>
                  <a:cubicBezTo>
                    <a:pt x="62" y="199"/>
                    <a:pt x="49" y="205"/>
                    <a:pt x="37" y="213"/>
                  </a:cubicBezTo>
                  <a:cubicBezTo>
                    <a:pt x="29" y="195"/>
                    <a:pt x="24" y="176"/>
                    <a:pt x="24" y="156"/>
                  </a:cubicBezTo>
                  <a:cubicBezTo>
                    <a:pt x="24" y="136"/>
                    <a:pt x="29" y="117"/>
                    <a:pt x="37" y="99"/>
                  </a:cubicBezTo>
                  <a:close/>
                  <a:moveTo>
                    <a:pt x="49" y="233"/>
                  </a:moveTo>
                  <a:cubicBezTo>
                    <a:pt x="59" y="227"/>
                    <a:pt x="70" y="222"/>
                    <a:pt x="81" y="218"/>
                  </a:cubicBezTo>
                  <a:cubicBezTo>
                    <a:pt x="89" y="241"/>
                    <a:pt x="101" y="263"/>
                    <a:pt x="116" y="282"/>
                  </a:cubicBezTo>
                  <a:cubicBezTo>
                    <a:pt x="89" y="273"/>
                    <a:pt x="65" y="256"/>
                    <a:pt x="49" y="233"/>
                  </a:cubicBezTo>
                  <a:close/>
                  <a:moveTo>
                    <a:pt x="196" y="282"/>
                  </a:moveTo>
                  <a:cubicBezTo>
                    <a:pt x="212" y="263"/>
                    <a:pt x="224" y="241"/>
                    <a:pt x="231" y="217"/>
                  </a:cubicBezTo>
                  <a:cubicBezTo>
                    <a:pt x="242" y="222"/>
                    <a:pt x="253" y="227"/>
                    <a:pt x="263" y="233"/>
                  </a:cubicBezTo>
                  <a:cubicBezTo>
                    <a:pt x="247" y="256"/>
                    <a:pt x="223" y="273"/>
                    <a:pt x="196" y="28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0" name="矩形 39"/>
          <p:cNvSpPr/>
          <p:nvPr/>
        </p:nvSpPr>
        <p:spPr>
          <a:xfrm>
            <a:off x="1062038" y="3389313"/>
            <a:ext cx="2003425" cy="2030412"/>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41" name="矩形 40"/>
          <p:cNvSpPr/>
          <p:nvPr/>
        </p:nvSpPr>
        <p:spPr>
          <a:xfrm>
            <a:off x="1158875" y="2960688"/>
            <a:ext cx="1809750" cy="369887"/>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bg2">
                    <a:lumMod val="25000"/>
                  </a:schemeClr>
                </a:solidFill>
                <a:latin typeface="+mn-lt"/>
                <a:ea typeface="+mn-ea"/>
              </a:rPr>
              <a:t>科学管理</a:t>
            </a:r>
            <a:endParaRPr lang="zh-CN" altLang="en-US" dirty="0">
              <a:solidFill>
                <a:schemeClr val="bg2">
                  <a:lumMod val="25000"/>
                </a:schemeClr>
              </a:solidFill>
              <a:latin typeface="+mn-lt"/>
              <a:ea typeface="+mn-ea"/>
            </a:endParaRPr>
          </a:p>
        </p:txBody>
      </p:sp>
      <p:sp>
        <p:nvSpPr>
          <p:cNvPr id="42" name="矩形 41"/>
          <p:cNvSpPr/>
          <p:nvPr/>
        </p:nvSpPr>
        <p:spPr>
          <a:xfrm>
            <a:off x="3746500" y="3389313"/>
            <a:ext cx="2003425" cy="2030412"/>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43" name="矩形 42"/>
          <p:cNvSpPr/>
          <p:nvPr/>
        </p:nvSpPr>
        <p:spPr>
          <a:xfrm>
            <a:off x="3843338" y="2960688"/>
            <a:ext cx="1809750" cy="369887"/>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bg2">
                    <a:lumMod val="25000"/>
                  </a:schemeClr>
                </a:solidFill>
                <a:latin typeface="+mn-lt"/>
                <a:ea typeface="+mn-ea"/>
              </a:rPr>
              <a:t>专业服务</a:t>
            </a:r>
            <a:endParaRPr lang="zh-CN" altLang="en-US" dirty="0">
              <a:solidFill>
                <a:schemeClr val="bg2">
                  <a:lumMod val="25000"/>
                </a:schemeClr>
              </a:solidFill>
              <a:latin typeface="+mn-lt"/>
              <a:ea typeface="+mn-ea"/>
            </a:endParaRPr>
          </a:p>
        </p:txBody>
      </p:sp>
      <p:sp>
        <p:nvSpPr>
          <p:cNvPr id="44" name="矩形 43"/>
          <p:cNvSpPr/>
          <p:nvPr/>
        </p:nvSpPr>
        <p:spPr>
          <a:xfrm>
            <a:off x="6429375" y="3389313"/>
            <a:ext cx="2005013" cy="2030412"/>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45" name="矩形 44"/>
          <p:cNvSpPr/>
          <p:nvPr/>
        </p:nvSpPr>
        <p:spPr>
          <a:xfrm>
            <a:off x="6527800" y="2960688"/>
            <a:ext cx="1809750" cy="369887"/>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bg2">
                    <a:lumMod val="25000"/>
                  </a:schemeClr>
                </a:solidFill>
                <a:latin typeface="+mn-lt"/>
                <a:ea typeface="+mn-ea"/>
              </a:rPr>
              <a:t>资讯全面</a:t>
            </a:r>
            <a:endParaRPr lang="zh-CN" altLang="en-US" dirty="0">
              <a:solidFill>
                <a:schemeClr val="bg2">
                  <a:lumMod val="25000"/>
                </a:schemeClr>
              </a:solidFill>
              <a:latin typeface="+mn-lt"/>
              <a:ea typeface="+mn-ea"/>
            </a:endParaRPr>
          </a:p>
        </p:txBody>
      </p:sp>
      <p:sp>
        <p:nvSpPr>
          <p:cNvPr id="46" name="矩形 45"/>
          <p:cNvSpPr/>
          <p:nvPr/>
        </p:nvSpPr>
        <p:spPr>
          <a:xfrm>
            <a:off x="9113838" y="3389313"/>
            <a:ext cx="2005012" cy="2030412"/>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Curae; Donec velit neque, auctor sit amet aliquam vel, ullamcorper sit amet ligula. Nulla quis lorem utNulla quis lorem </a:t>
            </a:r>
            <a:r>
              <a:rPr lang="zh-CN" altLang="en-US" sz="1400" dirty="0">
                <a:solidFill>
                  <a:schemeClr val="bg2">
                    <a:lumMod val="25000"/>
                  </a:schemeClr>
                </a:solidFill>
                <a:latin typeface="+mn-lt"/>
                <a:ea typeface="+mn-ea"/>
              </a:rPr>
              <a:t>ut</a:t>
            </a:r>
            <a:endParaRPr lang="zh-CN" altLang="en-US" sz="1400" dirty="0">
              <a:solidFill>
                <a:schemeClr val="bg2">
                  <a:lumMod val="25000"/>
                </a:schemeClr>
              </a:solidFill>
              <a:latin typeface="+mn-lt"/>
              <a:ea typeface="+mn-ea"/>
            </a:endParaRPr>
          </a:p>
        </p:txBody>
      </p:sp>
      <p:sp>
        <p:nvSpPr>
          <p:cNvPr id="47" name="矩形 46"/>
          <p:cNvSpPr/>
          <p:nvPr/>
        </p:nvSpPr>
        <p:spPr>
          <a:xfrm>
            <a:off x="9210675" y="2960688"/>
            <a:ext cx="1811338" cy="369887"/>
          </a:xfrm>
          <a:prstGeom prst="rect">
            <a:avLst/>
          </a:prstGeom>
          <a:noFill/>
        </p:spPr>
        <p:txBody>
          <a:bodyPr>
            <a:spAutoFit/>
          </a:bodyPr>
          <a:lstStyle/>
          <a:p>
            <a:pPr algn="ctr" eaLnBrk="1" fontAlgn="auto" hangingPunct="1">
              <a:spcBef>
                <a:spcPts val="0"/>
              </a:spcBef>
              <a:spcAft>
                <a:spcPts val="0"/>
              </a:spcAft>
              <a:defRPr/>
            </a:pPr>
            <a:r>
              <a:rPr lang="zh-CN" altLang="en-US" dirty="0">
                <a:solidFill>
                  <a:schemeClr val="bg2">
                    <a:lumMod val="25000"/>
                  </a:schemeClr>
                </a:solidFill>
                <a:latin typeface="+mn-lt"/>
                <a:ea typeface="+mn-ea"/>
              </a:rPr>
              <a:t>成就共赢</a:t>
            </a:r>
            <a:endParaRPr lang="zh-CN" altLang="en-US" dirty="0">
              <a:solidFill>
                <a:schemeClr val="bg2">
                  <a:lumMod val="25000"/>
                </a:schemeClr>
              </a:solidFill>
              <a:latin typeface="+mn-lt"/>
              <a:ea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4889500" y="974725"/>
            <a:ext cx="6497638" cy="2852738"/>
          </a:xfrm>
        </p:spPr>
        <p:txBody>
          <a:bodyPr/>
          <a:lstStyle/>
          <a:p>
            <a:r>
              <a:rPr lang="zh-CN" altLang="en-US" smtClean="0"/>
              <a:t>项目分析</a:t>
            </a:r>
          </a:p>
        </p:txBody>
      </p:sp>
      <p:sp>
        <p:nvSpPr>
          <p:cNvPr id="3" name="文本占位符 2"/>
          <p:cNvSpPr>
            <a:spLocks noGrp="1"/>
          </p:cNvSpPr>
          <p:nvPr>
            <p:ph type="body" idx="1"/>
          </p:nvPr>
        </p:nvSpPr>
        <p:spPr>
          <a:xfrm>
            <a:off x="4889500" y="3854450"/>
            <a:ext cx="4456113" cy="1500188"/>
          </a:xfrm>
        </p:spPr>
        <p:txBody>
          <a:bodyPr rtlCol="0">
            <a:normAutofit/>
          </a:bodyPr>
          <a:lstStyle/>
          <a:p>
            <a:pPr fontAlgn="auto">
              <a:spcAft>
                <a:spcPts val="0"/>
              </a:spcAft>
              <a:defRPr/>
            </a:pPr>
            <a:r>
              <a:rPr lang="en-US" altLang="zh-CN" sz="1600" spc="1000" dirty="0">
                <a:solidFill>
                  <a:schemeClr val="bg2">
                    <a:lumMod val="25000"/>
                  </a:schemeClr>
                </a:solidFill>
              </a:rPr>
              <a:t>Company profile</a:t>
            </a:r>
            <a:endParaRPr lang="zh-CN" altLang="en-US" sz="1600" spc="1000"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产品服务</a:t>
            </a:r>
            <a:endParaRPr lang="zh-CN" altLang="en-US" dirty="0"/>
          </a:p>
        </p:txBody>
      </p:sp>
      <p:grpSp>
        <p:nvGrpSpPr>
          <p:cNvPr id="13315"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14" name="矩形 13"/>
          <p:cNvSpPr/>
          <p:nvPr/>
        </p:nvSpPr>
        <p:spPr>
          <a:xfrm>
            <a:off x="1492250" y="1993900"/>
            <a:ext cx="9207500" cy="738188"/>
          </a:xfrm>
          <a:prstGeom prst="rect">
            <a:avLst/>
          </a:prstGeom>
        </p:spPr>
        <p:txBody>
          <a:bodyPr>
            <a:spAutoFit/>
          </a:bodyPr>
          <a:lstStyle/>
          <a:p>
            <a:pPr algn="just" eaLnBrk="1" fontAlgn="auto" hangingPunct="1">
              <a:spcBef>
                <a:spcPts val="0"/>
              </a:spcBef>
              <a:spcAft>
                <a:spcPts val="0"/>
              </a:spcAft>
              <a:defRPr/>
            </a:pPr>
            <a:r>
              <a:rPr lang="zh-CN" altLang="en-US" sz="1400" dirty="0">
                <a:solidFill>
                  <a:schemeClr val="bg2">
                    <a:lumMod val="25000"/>
                  </a:schemeClr>
                </a:solidFill>
                <a:latin typeface="+mn-lt"/>
                <a:ea typeface="+mn-ea"/>
              </a:rPr>
              <a:t>Curabitur non nulla sit amet nisl tempus convallis quis ac lectus. Vivamus suscipit tortor eget felis porttitor volutpat. Donec rutrum congue leo eget malesuada. Vestibulum ac diam sit amet quam vehicula elementum sed sit amet dui. Cras ultricies ligula sed magna dictum porta. Curabitur aliquet quam id dui posuere blandit.</a:t>
            </a:r>
          </a:p>
        </p:txBody>
      </p:sp>
      <p:cxnSp>
        <p:nvCxnSpPr>
          <p:cNvPr id="15" name="直接连接符 14"/>
          <p:cNvCxnSpPr/>
          <p:nvPr/>
        </p:nvCxnSpPr>
        <p:spPr>
          <a:xfrm>
            <a:off x="1592263" y="4772025"/>
            <a:ext cx="2319337" cy="0"/>
          </a:xfrm>
          <a:prstGeom prst="line">
            <a:avLst/>
          </a:prstGeom>
          <a:ln w="19050">
            <a:solidFill>
              <a:srgbClr val="FB710F"/>
            </a:solidFill>
          </a:ln>
        </p:spPr>
        <p:style>
          <a:lnRef idx="1">
            <a:schemeClr val="accent1"/>
          </a:lnRef>
          <a:fillRef idx="0">
            <a:schemeClr val="accent1"/>
          </a:fillRef>
          <a:effectRef idx="0">
            <a:schemeClr val="accent1"/>
          </a:effectRef>
          <a:fontRef idx="minor">
            <a:schemeClr val="tx1"/>
          </a:fontRef>
        </p:style>
      </p:cxnSp>
      <p:sp>
        <p:nvSpPr>
          <p:cNvPr id="16" name="等腰三角形 15"/>
          <p:cNvSpPr/>
          <p:nvPr/>
        </p:nvSpPr>
        <p:spPr>
          <a:xfrm flipV="1">
            <a:off x="2654300" y="4829175"/>
            <a:ext cx="193675" cy="168275"/>
          </a:xfrm>
          <a:prstGeom prst="triangl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17" name="矩形 16"/>
          <p:cNvSpPr/>
          <p:nvPr/>
        </p:nvSpPr>
        <p:spPr>
          <a:xfrm>
            <a:off x="1682750" y="5092700"/>
            <a:ext cx="2136775" cy="954088"/>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a:t>
            </a:r>
            <a:r>
              <a:rPr lang="zh-CN" altLang="en-US" sz="1400" dirty="0">
                <a:solidFill>
                  <a:schemeClr val="bg2">
                    <a:lumMod val="25000"/>
                  </a:schemeClr>
                </a:solidFill>
                <a:latin typeface="+mn-lt"/>
                <a:ea typeface="+mn-ea"/>
              </a:rPr>
              <a:t>Curae</a:t>
            </a:r>
            <a:r>
              <a:rPr lang="en-US" altLang="zh-CN" sz="1400" dirty="0">
                <a:solidFill>
                  <a:schemeClr val="bg2">
                    <a:lumMod val="25000"/>
                  </a:schemeClr>
                </a:solidFill>
                <a:latin typeface="+mn-lt"/>
                <a:ea typeface="+mn-ea"/>
              </a:rPr>
              <a:t>.</a:t>
            </a:r>
            <a:endParaRPr lang="zh-CN" altLang="en-US" sz="1400" dirty="0">
              <a:solidFill>
                <a:schemeClr val="bg2">
                  <a:lumMod val="25000"/>
                </a:schemeClr>
              </a:solidFill>
              <a:latin typeface="+mn-lt"/>
              <a:ea typeface="+mn-ea"/>
            </a:endParaRPr>
          </a:p>
        </p:txBody>
      </p:sp>
      <p:cxnSp>
        <p:nvCxnSpPr>
          <p:cNvPr id="18" name="直接连接符 17"/>
          <p:cNvCxnSpPr/>
          <p:nvPr/>
        </p:nvCxnSpPr>
        <p:spPr>
          <a:xfrm>
            <a:off x="4937125" y="4772025"/>
            <a:ext cx="2317750" cy="0"/>
          </a:xfrm>
          <a:prstGeom prst="line">
            <a:avLst/>
          </a:prstGeom>
          <a:ln w="19050">
            <a:solidFill>
              <a:srgbClr val="FB710F"/>
            </a:solidFill>
          </a:ln>
        </p:spPr>
        <p:style>
          <a:lnRef idx="1">
            <a:schemeClr val="accent1"/>
          </a:lnRef>
          <a:fillRef idx="0">
            <a:schemeClr val="accent1"/>
          </a:fillRef>
          <a:effectRef idx="0">
            <a:schemeClr val="accent1"/>
          </a:effectRef>
          <a:fontRef idx="minor">
            <a:schemeClr val="tx1"/>
          </a:fontRef>
        </p:style>
      </p:cxnSp>
      <p:sp>
        <p:nvSpPr>
          <p:cNvPr id="19" name="等腰三角形 18"/>
          <p:cNvSpPr/>
          <p:nvPr/>
        </p:nvSpPr>
        <p:spPr>
          <a:xfrm flipV="1">
            <a:off x="5999163" y="4829175"/>
            <a:ext cx="193675" cy="168275"/>
          </a:xfrm>
          <a:prstGeom prst="triangl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0" name="矩形 19"/>
          <p:cNvSpPr/>
          <p:nvPr/>
        </p:nvSpPr>
        <p:spPr>
          <a:xfrm>
            <a:off x="5027613" y="5092700"/>
            <a:ext cx="2136775" cy="954088"/>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a:t>
            </a:r>
            <a:r>
              <a:rPr lang="zh-CN" altLang="en-US" sz="1400" dirty="0">
                <a:solidFill>
                  <a:schemeClr val="bg2">
                    <a:lumMod val="25000"/>
                  </a:schemeClr>
                </a:solidFill>
                <a:latin typeface="+mn-lt"/>
                <a:ea typeface="+mn-ea"/>
              </a:rPr>
              <a:t>Curae</a:t>
            </a:r>
            <a:r>
              <a:rPr lang="en-US" altLang="zh-CN" sz="1400" dirty="0">
                <a:solidFill>
                  <a:schemeClr val="bg2">
                    <a:lumMod val="25000"/>
                  </a:schemeClr>
                </a:solidFill>
                <a:latin typeface="+mn-lt"/>
                <a:ea typeface="+mn-ea"/>
              </a:rPr>
              <a:t>.</a:t>
            </a:r>
            <a:endParaRPr lang="zh-CN" altLang="en-US" sz="1400" dirty="0">
              <a:solidFill>
                <a:schemeClr val="bg2">
                  <a:lumMod val="25000"/>
                </a:schemeClr>
              </a:solidFill>
              <a:latin typeface="+mn-lt"/>
              <a:ea typeface="+mn-ea"/>
            </a:endParaRPr>
          </a:p>
        </p:txBody>
      </p:sp>
      <p:cxnSp>
        <p:nvCxnSpPr>
          <p:cNvPr id="21" name="直接连接符 20"/>
          <p:cNvCxnSpPr/>
          <p:nvPr/>
        </p:nvCxnSpPr>
        <p:spPr>
          <a:xfrm>
            <a:off x="8280400" y="4772025"/>
            <a:ext cx="2319338" cy="0"/>
          </a:xfrm>
          <a:prstGeom prst="line">
            <a:avLst/>
          </a:prstGeom>
          <a:ln w="19050">
            <a:solidFill>
              <a:srgbClr val="FB710F"/>
            </a:solidFill>
          </a:ln>
        </p:spPr>
        <p:style>
          <a:lnRef idx="1">
            <a:schemeClr val="accent1"/>
          </a:lnRef>
          <a:fillRef idx="0">
            <a:schemeClr val="accent1"/>
          </a:fillRef>
          <a:effectRef idx="0">
            <a:schemeClr val="accent1"/>
          </a:effectRef>
          <a:fontRef idx="minor">
            <a:schemeClr val="tx1"/>
          </a:fontRef>
        </p:style>
      </p:cxnSp>
      <p:sp>
        <p:nvSpPr>
          <p:cNvPr id="22" name="等腰三角形 21"/>
          <p:cNvSpPr/>
          <p:nvPr/>
        </p:nvSpPr>
        <p:spPr>
          <a:xfrm flipV="1">
            <a:off x="9344025" y="4829175"/>
            <a:ext cx="193675" cy="168275"/>
          </a:xfrm>
          <a:prstGeom prst="triangl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25000"/>
                </a:schemeClr>
              </a:solidFill>
            </a:endParaRPr>
          </a:p>
        </p:txBody>
      </p:sp>
      <p:sp>
        <p:nvSpPr>
          <p:cNvPr id="23" name="矩形 22"/>
          <p:cNvSpPr/>
          <p:nvPr/>
        </p:nvSpPr>
        <p:spPr>
          <a:xfrm>
            <a:off x="8372475" y="5092700"/>
            <a:ext cx="2136775" cy="954088"/>
          </a:xfrm>
          <a:prstGeom prst="rect">
            <a:avLst/>
          </a:prstGeom>
        </p:spPr>
        <p:txBody>
          <a:bodyPr>
            <a:spAutoFit/>
          </a:bodyPr>
          <a:lstStyle/>
          <a:p>
            <a:pPr algn="ct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a:t>
            </a:r>
            <a:r>
              <a:rPr lang="zh-CN" altLang="en-US" sz="1400" dirty="0">
                <a:solidFill>
                  <a:schemeClr val="bg2">
                    <a:lumMod val="25000"/>
                  </a:schemeClr>
                </a:solidFill>
                <a:latin typeface="+mn-lt"/>
                <a:ea typeface="+mn-ea"/>
              </a:rPr>
              <a:t>Curae</a:t>
            </a:r>
            <a:r>
              <a:rPr lang="en-US" altLang="zh-CN" sz="1400" dirty="0">
                <a:solidFill>
                  <a:schemeClr val="bg2">
                    <a:lumMod val="25000"/>
                  </a:schemeClr>
                </a:solidFill>
                <a:latin typeface="+mn-lt"/>
                <a:ea typeface="+mn-ea"/>
              </a:rPr>
              <a:t>.</a:t>
            </a:r>
            <a:endParaRPr lang="zh-CN" altLang="en-US" sz="1400" dirty="0">
              <a:solidFill>
                <a:schemeClr val="bg2">
                  <a:lumMod val="25000"/>
                </a:schemeClr>
              </a:solidFill>
              <a:latin typeface="+mn-lt"/>
              <a:ea typeface="+mn-ea"/>
            </a:endParaRPr>
          </a:p>
        </p:txBody>
      </p:sp>
      <p:pic>
        <p:nvPicPr>
          <p:cNvPr id="13327"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16063" y="2997200"/>
            <a:ext cx="2471737"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8"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56163" y="2997200"/>
            <a:ext cx="247967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9" name="图片 26"/>
          <p:cNvPicPr>
            <a:picLocks noChangeAspect="1"/>
          </p:cNvPicPr>
          <p:nvPr/>
        </p:nvPicPr>
        <p:blipFill>
          <a:blip r:embed="rId4" cstate="print">
            <a:extLst>
              <a:ext uri="{28A0092B-C50C-407E-A947-70E740481C1C}">
                <a14:useLocalDpi xmlns:a14="http://schemas.microsoft.com/office/drawing/2010/main" val="0"/>
              </a:ext>
            </a:extLst>
          </a:blip>
          <a:srcRect l="7872" t="15514" r="16835" b="7445"/>
          <a:stretch>
            <a:fillRect/>
          </a:stretch>
        </p:blipFill>
        <p:spPr bwMode="auto">
          <a:xfrm>
            <a:off x="8201025" y="2997200"/>
            <a:ext cx="247967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17488"/>
            <a:ext cx="10375900" cy="1325562"/>
          </a:xfrm>
        </p:spPr>
        <p:txBody>
          <a:bodyPr rtlCol="0">
            <a:normAutofit/>
          </a:bodyPr>
          <a:lstStyle/>
          <a:p>
            <a:pPr fontAlgn="auto">
              <a:spcAft>
                <a:spcPts val="0"/>
              </a:spcAft>
              <a:defRPr/>
            </a:pPr>
            <a:r>
              <a:rPr lang="zh-CN" altLang="en-US" dirty="0" smtClean="0"/>
              <a:t> 项目</a:t>
            </a:r>
            <a:r>
              <a:rPr lang="zh-CN" altLang="en-US" dirty="0"/>
              <a:t>优势</a:t>
            </a:r>
          </a:p>
        </p:txBody>
      </p:sp>
      <p:grpSp>
        <p:nvGrpSpPr>
          <p:cNvPr id="14339" name="组合 4"/>
          <p:cNvGrpSpPr>
            <a:grpSpLocks/>
          </p:cNvGrpSpPr>
          <p:nvPr/>
        </p:nvGrpSpPr>
        <p:grpSpPr bwMode="auto">
          <a:xfrm>
            <a:off x="123825" y="6310313"/>
            <a:ext cx="1433513" cy="447675"/>
            <a:chOff x="1049311" y="3234169"/>
            <a:chExt cx="3728109" cy="1162795"/>
          </a:xfrm>
        </p:grpSpPr>
        <p:sp>
          <p:nvSpPr>
            <p:cNvPr id="6" name="文本框 5"/>
            <p:cNvSpPr txBox="1"/>
            <p:nvPr/>
          </p:nvSpPr>
          <p:spPr>
            <a:xfrm>
              <a:off x="2201186" y="3498066"/>
              <a:ext cx="2576234" cy="536040"/>
            </a:xfrm>
            <a:custGeom>
              <a:avLst/>
              <a:gdLst/>
              <a:ahLst/>
              <a:cxnLst/>
              <a:rect l="l" t="t" r="r" b="b"/>
              <a:pathLst>
                <a:path w="1764951" h="366378">
                  <a:moveTo>
                    <a:pt x="1646486" y="268784"/>
                  </a:moveTo>
                  <a:lnTo>
                    <a:pt x="1705682" y="268784"/>
                  </a:lnTo>
                  <a:lnTo>
                    <a:pt x="1720081" y="308781"/>
                  </a:lnTo>
                  <a:cubicBezTo>
                    <a:pt x="1722214" y="316248"/>
                    <a:pt x="1727014" y="319447"/>
                    <a:pt x="1734481" y="318381"/>
                  </a:cubicBezTo>
                  <a:lnTo>
                    <a:pt x="1764879" y="318381"/>
                  </a:lnTo>
                  <a:lnTo>
                    <a:pt x="1764879" y="359978"/>
                  </a:lnTo>
                  <a:lnTo>
                    <a:pt x="1704082" y="359978"/>
                  </a:lnTo>
                  <a:cubicBezTo>
                    <a:pt x="1682750" y="362112"/>
                    <a:pt x="1671018" y="355179"/>
                    <a:pt x="1668885" y="339180"/>
                  </a:cubicBezTo>
                  <a:close/>
                  <a:moveTo>
                    <a:pt x="1516894" y="259184"/>
                  </a:moveTo>
                  <a:lnTo>
                    <a:pt x="1568091" y="259184"/>
                  </a:lnTo>
                  <a:lnTo>
                    <a:pt x="1547292" y="332780"/>
                  </a:lnTo>
                  <a:cubicBezTo>
                    <a:pt x="1544092" y="349846"/>
                    <a:pt x="1535026" y="357845"/>
                    <a:pt x="1520093" y="356778"/>
                  </a:cubicBezTo>
                  <a:lnTo>
                    <a:pt x="1478496" y="356778"/>
                  </a:lnTo>
                  <a:lnTo>
                    <a:pt x="1478496" y="316781"/>
                  </a:lnTo>
                  <a:lnTo>
                    <a:pt x="1491295" y="316781"/>
                  </a:lnTo>
                  <a:cubicBezTo>
                    <a:pt x="1496628" y="317848"/>
                    <a:pt x="1500361" y="314114"/>
                    <a:pt x="1502495" y="305582"/>
                  </a:cubicBezTo>
                  <a:close/>
                  <a:moveTo>
                    <a:pt x="55997" y="207988"/>
                  </a:moveTo>
                  <a:lnTo>
                    <a:pt x="55997" y="310381"/>
                  </a:lnTo>
                  <a:lnTo>
                    <a:pt x="89595" y="310381"/>
                  </a:lnTo>
                  <a:cubicBezTo>
                    <a:pt x="93861" y="310381"/>
                    <a:pt x="95994" y="307715"/>
                    <a:pt x="95994" y="302382"/>
                  </a:cubicBezTo>
                  <a:lnTo>
                    <a:pt x="95994" y="207988"/>
                  </a:lnTo>
                  <a:close/>
                  <a:moveTo>
                    <a:pt x="1699283" y="193588"/>
                  </a:moveTo>
                  <a:lnTo>
                    <a:pt x="1758479" y="193588"/>
                  </a:lnTo>
                  <a:lnTo>
                    <a:pt x="1729681" y="241586"/>
                  </a:lnTo>
                  <a:cubicBezTo>
                    <a:pt x="1724348" y="251185"/>
                    <a:pt x="1716348" y="255451"/>
                    <a:pt x="1705682" y="254385"/>
                  </a:cubicBezTo>
                  <a:lnTo>
                    <a:pt x="1646486" y="254385"/>
                  </a:lnTo>
                  <a:lnTo>
                    <a:pt x="1646486" y="211187"/>
                  </a:lnTo>
                  <a:lnTo>
                    <a:pt x="1675284" y="211187"/>
                  </a:lnTo>
                  <a:cubicBezTo>
                    <a:pt x="1682750" y="211187"/>
                    <a:pt x="1687550" y="209054"/>
                    <a:pt x="1689683" y="204788"/>
                  </a:cubicBezTo>
                  <a:close/>
                  <a:moveTo>
                    <a:pt x="1614488" y="123193"/>
                  </a:moveTo>
                  <a:lnTo>
                    <a:pt x="1614488" y="145591"/>
                  </a:lnTo>
                  <a:lnTo>
                    <a:pt x="1704082" y="145591"/>
                  </a:lnTo>
                  <a:cubicBezTo>
                    <a:pt x="1708349" y="146658"/>
                    <a:pt x="1710482" y="143458"/>
                    <a:pt x="1710482" y="135992"/>
                  </a:cubicBezTo>
                  <a:lnTo>
                    <a:pt x="1710482" y="123193"/>
                  </a:lnTo>
                  <a:close/>
                  <a:moveTo>
                    <a:pt x="1452898" y="123193"/>
                  </a:moveTo>
                  <a:lnTo>
                    <a:pt x="1452898" y="145591"/>
                  </a:lnTo>
                  <a:lnTo>
                    <a:pt x="1556891" y="145591"/>
                  </a:lnTo>
                  <a:lnTo>
                    <a:pt x="1556891" y="123193"/>
                  </a:lnTo>
                  <a:close/>
                  <a:moveTo>
                    <a:pt x="212787" y="113593"/>
                  </a:moveTo>
                  <a:lnTo>
                    <a:pt x="265584" y="113593"/>
                  </a:lnTo>
                  <a:lnTo>
                    <a:pt x="254385" y="201588"/>
                  </a:lnTo>
                  <a:cubicBezTo>
                    <a:pt x="252251" y="230386"/>
                    <a:pt x="237852" y="244252"/>
                    <a:pt x="211187" y="243185"/>
                  </a:cubicBezTo>
                  <a:lnTo>
                    <a:pt x="167990" y="243185"/>
                  </a:lnTo>
                  <a:lnTo>
                    <a:pt x="167990" y="196788"/>
                  </a:lnTo>
                  <a:lnTo>
                    <a:pt x="191988" y="196788"/>
                  </a:lnTo>
                  <a:cubicBezTo>
                    <a:pt x="198388" y="197855"/>
                    <a:pt x="202121" y="194655"/>
                    <a:pt x="203188" y="187189"/>
                  </a:cubicBezTo>
                  <a:close/>
                  <a:moveTo>
                    <a:pt x="1176561" y="57597"/>
                  </a:moveTo>
                  <a:lnTo>
                    <a:pt x="1176561" y="305582"/>
                  </a:lnTo>
                  <a:lnTo>
                    <a:pt x="1234157" y="305582"/>
                  </a:lnTo>
                  <a:cubicBezTo>
                    <a:pt x="1242690" y="306648"/>
                    <a:pt x="1246423" y="301849"/>
                    <a:pt x="1245357" y="291182"/>
                  </a:cubicBezTo>
                  <a:lnTo>
                    <a:pt x="1245357" y="57597"/>
                  </a:lnTo>
                  <a:close/>
                  <a:moveTo>
                    <a:pt x="55997" y="57597"/>
                  </a:moveTo>
                  <a:lnTo>
                    <a:pt x="55997" y="159990"/>
                  </a:lnTo>
                  <a:lnTo>
                    <a:pt x="95994" y="159990"/>
                  </a:lnTo>
                  <a:lnTo>
                    <a:pt x="95994" y="57597"/>
                  </a:lnTo>
                  <a:close/>
                  <a:moveTo>
                    <a:pt x="1122164" y="14399"/>
                  </a:moveTo>
                  <a:lnTo>
                    <a:pt x="1298154" y="14399"/>
                  </a:lnTo>
                  <a:lnTo>
                    <a:pt x="1298154" y="307182"/>
                  </a:lnTo>
                  <a:cubicBezTo>
                    <a:pt x="1301353" y="339180"/>
                    <a:pt x="1285888" y="353579"/>
                    <a:pt x="1251756" y="350379"/>
                  </a:cubicBezTo>
                  <a:lnTo>
                    <a:pt x="1176561" y="350379"/>
                  </a:lnTo>
                  <a:lnTo>
                    <a:pt x="1176561" y="366378"/>
                  </a:lnTo>
                  <a:lnTo>
                    <a:pt x="1122164" y="366378"/>
                  </a:lnTo>
                  <a:close/>
                  <a:moveTo>
                    <a:pt x="767432" y="9600"/>
                  </a:moveTo>
                  <a:lnTo>
                    <a:pt x="831428" y="9600"/>
                  </a:lnTo>
                  <a:lnTo>
                    <a:pt x="805830" y="107194"/>
                  </a:lnTo>
                  <a:cubicBezTo>
                    <a:pt x="800497" y="135992"/>
                    <a:pt x="787165" y="149324"/>
                    <a:pt x="765832" y="147191"/>
                  </a:cubicBezTo>
                  <a:lnTo>
                    <a:pt x="705036" y="147191"/>
                  </a:lnTo>
                  <a:lnTo>
                    <a:pt x="705036" y="97594"/>
                  </a:lnTo>
                  <a:lnTo>
                    <a:pt x="733834" y="97594"/>
                  </a:lnTo>
                  <a:cubicBezTo>
                    <a:pt x="741301" y="98661"/>
                    <a:pt x="746100" y="93861"/>
                    <a:pt x="748234" y="83195"/>
                  </a:cubicBezTo>
                  <a:close/>
                  <a:moveTo>
                    <a:pt x="0" y="9600"/>
                  </a:moveTo>
                  <a:lnTo>
                    <a:pt x="150391" y="9600"/>
                  </a:lnTo>
                  <a:lnTo>
                    <a:pt x="150391" y="321581"/>
                  </a:lnTo>
                  <a:cubicBezTo>
                    <a:pt x="151458" y="345046"/>
                    <a:pt x="140258" y="356245"/>
                    <a:pt x="116793" y="355179"/>
                  </a:cubicBezTo>
                  <a:lnTo>
                    <a:pt x="0" y="355179"/>
                  </a:lnTo>
                  <a:close/>
                  <a:moveTo>
                    <a:pt x="1056568" y="8000"/>
                  </a:moveTo>
                  <a:lnTo>
                    <a:pt x="1106165" y="8000"/>
                  </a:lnTo>
                  <a:lnTo>
                    <a:pt x="1106165" y="27199"/>
                  </a:lnTo>
                  <a:cubicBezTo>
                    <a:pt x="1111498" y="57063"/>
                    <a:pt x="1097099" y="69863"/>
                    <a:pt x="1062968" y="65596"/>
                  </a:cubicBezTo>
                  <a:lnTo>
                    <a:pt x="987772" y="65596"/>
                  </a:lnTo>
                  <a:lnTo>
                    <a:pt x="987772" y="156791"/>
                  </a:lnTo>
                  <a:lnTo>
                    <a:pt x="1106165" y="156791"/>
                  </a:lnTo>
                  <a:lnTo>
                    <a:pt x="1106165" y="199988"/>
                  </a:lnTo>
                  <a:lnTo>
                    <a:pt x="987772" y="199988"/>
                  </a:lnTo>
                  <a:lnTo>
                    <a:pt x="987772" y="307182"/>
                  </a:lnTo>
                  <a:lnTo>
                    <a:pt x="1104565" y="307182"/>
                  </a:lnTo>
                  <a:lnTo>
                    <a:pt x="1104565" y="350379"/>
                  </a:lnTo>
                  <a:lnTo>
                    <a:pt x="931776" y="350379"/>
                  </a:lnTo>
                  <a:lnTo>
                    <a:pt x="931776" y="20799"/>
                  </a:lnTo>
                  <a:lnTo>
                    <a:pt x="1045369" y="20799"/>
                  </a:lnTo>
                  <a:cubicBezTo>
                    <a:pt x="1053902" y="21866"/>
                    <a:pt x="1057635" y="17599"/>
                    <a:pt x="1056568" y="8000"/>
                  </a:cubicBezTo>
                  <a:close/>
                  <a:moveTo>
                    <a:pt x="468251" y="6400"/>
                  </a:moveTo>
                  <a:lnTo>
                    <a:pt x="535447" y="6400"/>
                  </a:lnTo>
                  <a:lnTo>
                    <a:pt x="561045" y="86395"/>
                  </a:lnTo>
                  <a:cubicBezTo>
                    <a:pt x="563178" y="95994"/>
                    <a:pt x="569578" y="100794"/>
                    <a:pt x="580244" y="100794"/>
                  </a:cubicBezTo>
                  <a:lnTo>
                    <a:pt x="597843" y="100794"/>
                  </a:lnTo>
                  <a:lnTo>
                    <a:pt x="597843" y="147191"/>
                  </a:lnTo>
                  <a:lnTo>
                    <a:pt x="538646" y="147191"/>
                  </a:lnTo>
                  <a:cubicBezTo>
                    <a:pt x="518381" y="148258"/>
                    <a:pt x="505582" y="136525"/>
                    <a:pt x="500249" y="111993"/>
                  </a:cubicBezTo>
                  <a:close/>
                  <a:moveTo>
                    <a:pt x="621841" y="3200"/>
                  </a:moveTo>
                  <a:lnTo>
                    <a:pt x="682637" y="3200"/>
                  </a:lnTo>
                  <a:lnTo>
                    <a:pt x="682637" y="166390"/>
                  </a:lnTo>
                  <a:lnTo>
                    <a:pt x="833028" y="166390"/>
                  </a:lnTo>
                  <a:lnTo>
                    <a:pt x="833028" y="217587"/>
                  </a:lnTo>
                  <a:lnTo>
                    <a:pt x="762633" y="217587"/>
                  </a:lnTo>
                  <a:lnTo>
                    <a:pt x="762633" y="313581"/>
                  </a:lnTo>
                  <a:cubicBezTo>
                    <a:pt x="763699" y="317848"/>
                    <a:pt x="765832" y="319981"/>
                    <a:pt x="769032" y="319981"/>
                  </a:cubicBezTo>
                  <a:lnTo>
                    <a:pt x="831428" y="319981"/>
                  </a:lnTo>
                  <a:lnTo>
                    <a:pt x="831428" y="366378"/>
                  </a:lnTo>
                  <a:lnTo>
                    <a:pt x="743434" y="366378"/>
                  </a:lnTo>
                  <a:cubicBezTo>
                    <a:pt x="717835" y="365311"/>
                    <a:pt x="704503" y="354112"/>
                    <a:pt x="703436" y="332780"/>
                  </a:cubicBezTo>
                  <a:lnTo>
                    <a:pt x="703436" y="215987"/>
                  </a:lnTo>
                  <a:lnTo>
                    <a:pt x="617041" y="215987"/>
                  </a:lnTo>
                  <a:lnTo>
                    <a:pt x="596243" y="332780"/>
                  </a:lnTo>
                  <a:cubicBezTo>
                    <a:pt x="590910" y="355179"/>
                    <a:pt x="577044" y="366378"/>
                    <a:pt x="554645" y="366378"/>
                  </a:cubicBezTo>
                  <a:lnTo>
                    <a:pt x="466651" y="366378"/>
                  </a:lnTo>
                  <a:lnTo>
                    <a:pt x="466651" y="319981"/>
                  </a:lnTo>
                  <a:lnTo>
                    <a:pt x="519448" y="319981"/>
                  </a:lnTo>
                  <a:cubicBezTo>
                    <a:pt x="525847" y="319981"/>
                    <a:pt x="530114" y="316781"/>
                    <a:pt x="532247" y="310381"/>
                  </a:cubicBezTo>
                  <a:lnTo>
                    <a:pt x="553045" y="215987"/>
                  </a:lnTo>
                  <a:lnTo>
                    <a:pt x="466651" y="215987"/>
                  </a:lnTo>
                  <a:lnTo>
                    <a:pt x="466651" y="166390"/>
                  </a:lnTo>
                  <a:lnTo>
                    <a:pt x="621841" y="166390"/>
                  </a:lnTo>
                  <a:close/>
                  <a:moveTo>
                    <a:pt x="286383" y="3200"/>
                  </a:moveTo>
                  <a:lnTo>
                    <a:pt x="343979" y="3200"/>
                  </a:lnTo>
                  <a:lnTo>
                    <a:pt x="343979" y="31998"/>
                  </a:lnTo>
                  <a:lnTo>
                    <a:pt x="356778" y="31998"/>
                  </a:lnTo>
                  <a:lnTo>
                    <a:pt x="356778" y="83195"/>
                  </a:lnTo>
                  <a:lnTo>
                    <a:pt x="343979" y="83195"/>
                  </a:lnTo>
                  <a:lnTo>
                    <a:pt x="343979" y="324780"/>
                  </a:lnTo>
                  <a:cubicBezTo>
                    <a:pt x="345046" y="351445"/>
                    <a:pt x="333846" y="363711"/>
                    <a:pt x="310381" y="361578"/>
                  </a:cubicBezTo>
                  <a:lnTo>
                    <a:pt x="212787" y="361578"/>
                  </a:lnTo>
                  <a:lnTo>
                    <a:pt x="212787" y="316781"/>
                  </a:lnTo>
                  <a:lnTo>
                    <a:pt x="276783" y="316781"/>
                  </a:lnTo>
                  <a:cubicBezTo>
                    <a:pt x="284249" y="317848"/>
                    <a:pt x="287449" y="313581"/>
                    <a:pt x="286383" y="303982"/>
                  </a:cubicBezTo>
                  <a:lnTo>
                    <a:pt x="286383" y="83195"/>
                  </a:lnTo>
                  <a:lnTo>
                    <a:pt x="167990" y="83195"/>
                  </a:lnTo>
                  <a:lnTo>
                    <a:pt x="167990" y="31998"/>
                  </a:lnTo>
                  <a:lnTo>
                    <a:pt x="286383" y="31998"/>
                  </a:lnTo>
                  <a:close/>
                  <a:moveTo>
                    <a:pt x="1451298" y="0"/>
                  </a:moveTo>
                  <a:lnTo>
                    <a:pt x="1513694" y="0"/>
                  </a:lnTo>
                  <a:lnTo>
                    <a:pt x="1504094" y="14399"/>
                  </a:lnTo>
                  <a:lnTo>
                    <a:pt x="1760079" y="14399"/>
                  </a:lnTo>
                  <a:lnTo>
                    <a:pt x="1760079" y="51197"/>
                  </a:lnTo>
                  <a:lnTo>
                    <a:pt x="1750480" y="75196"/>
                  </a:lnTo>
                  <a:lnTo>
                    <a:pt x="1764879" y="75196"/>
                  </a:lnTo>
                  <a:lnTo>
                    <a:pt x="1764879" y="148791"/>
                  </a:lnTo>
                  <a:cubicBezTo>
                    <a:pt x="1765945" y="175456"/>
                    <a:pt x="1755279" y="187722"/>
                    <a:pt x="1732881" y="185589"/>
                  </a:cubicBezTo>
                  <a:lnTo>
                    <a:pt x="1520093" y="185589"/>
                  </a:lnTo>
                  <a:lnTo>
                    <a:pt x="1510494" y="201588"/>
                  </a:lnTo>
                  <a:lnTo>
                    <a:pt x="1636886" y="201588"/>
                  </a:lnTo>
                  <a:lnTo>
                    <a:pt x="1636886" y="321581"/>
                  </a:lnTo>
                  <a:cubicBezTo>
                    <a:pt x="1640086" y="350379"/>
                    <a:pt x="1626754" y="363178"/>
                    <a:pt x="1596889" y="359978"/>
                  </a:cubicBezTo>
                  <a:lnTo>
                    <a:pt x="1556891" y="359978"/>
                  </a:lnTo>
                  <a:lnTo>
                    <a:pt x="1556891" y="316781"/>
                  </a:lnTo>
                  <a:lnTo>
                    <a:pt x="1576090" y="316781"/>
                  </a:lnTo>
                  <a:cubicBezTo>
                    <a:pt x="1581423" y="316781"/>
                    <a:pt x="1584090" y="313581"/>
                    <a:pt x="1584090" y="307182"/>
                  </a:cubicBezTo>
                  <a:lnTo>
                    <a:pt x="1584090" y="246385"/>
                  </a:lnTo>
                  <a:lnTo>
                    <a:pt x="1486496" y="246385"/>
                  </a:lnTo>
                  <a:lnTo>
                    <a:pt x="1478496" y="254385"/>
                  </a:lnTo>
                  <a:lnTo>
                    <a:pt x="1491295" y="254385"/>
                  </a:lnTo>
                  <a:lnTo>
                    <a:pt x="1459297" y="343979"/>
                  </a:lnTo>
                  <a:cubicBezTo>
                    <a:pt x="1456097" y="356778"/>
                    <a:pt x="1449165" y="362112"/>
                    <a:pt x="1438498" y="359978"/>
                  </a:cubicBezTo>
                  <a:lnTo>
                    <a:pt x="1401701" y="359978"/>
                  </a:lnTo>
                  <a:lnTo>
                    <a:pt x="1401701" y="318381"/>
                  </a:lnTo>
                  <a:lnTo>
                    <a:pt x="1408100" y="318381"/>
                  </a:lnTo>
                  <a:cubicBezTo>
                    <a:pt x="1413433" y="319447"/>
                    <a:pt x="1416633" y="316781"/>
                    <a:pt x="1417700" y="310381"/>
                  </a:cubicBezTo>
                  <a:lnTo>
                    <a:pt x="1436899" y="257585"/>
                  </a:lnTo>
                  <a:lnTo>
                    <a:pt x="1401701" y="257585"/>
                  </a:lnTo>
                  <a:lnTo>
                    <a:pt x="1401701" y="211187"/>
                  </a:lnTo>
                  <a:lnTo>
                    <a:pt x="1433699" y="211187"/>
                  </a:lnTo>
                  <a:cubicBezTo>
                    <a:pt x="1437965" y="211187"/>
                    <a:pt x="1442231" y="207988"/>
                    <a:pt x="1446498" y="201588"/>
                  </a:cubicBezTo>
                  <a:lnTo>
                    <a:pt x="1457697" y="185589"/>
                  </a:lnTo>
                  <a:lnTo>
                    <a:pt x="1401701" y="185589"/>
                  </a:lnTo>
                  <a:lnTo>
                    <a:pt x="1401701" y="76796"/>
                  </a:lnTo>
                  <a:lnTo>
                    <a:pt x="1681684" y="76796"/>
                  </a:lnTo>
                  <a:lnTo>
                    <a:pt x="1686483" y="59197"/>
                  </a:lnTo>
                  <a:lnTo>
                    <a:pt x="1475296" y="59197"/>
                  </a:lnTo>
                  <a:cubicBezTo>
                    <a:pt x="1467830" y="67729"/>
                    <a:pt x="1457164" y="71463"/>
                    <a:pt x="1443298" y="70396"/>
                  </a:cubicBezTo>
                  <a:lnTo>
                    <a:pt x="1403301" y="70396"/>
                  </a:lnTo>
                  <a:lnTo>
                    <a:pt x="1403301" y="22399"/>
                  </a:lnTo>
                  <a:lnTo>
                    <a:pt x="1420900" y="22399"/>
                  </a:lnTo>
                  <a:cubicBezTo>
                    <a:pt x="1429432" y="23465"/>
                    <a:pt x="1435299" y="20799"/>
                    <a:pt x="1438498" y="14399"/>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sz="3200" spc="500" dirty="0">
                <a:solidFill>
                  <a:schemeClr val="accent5"/>
                </a:solidFill>
                <a:latin typeface="方正综艺简体" panose="03000509000000000000" pitchFamily="65" charset="-122"/>
                <a:ea typeface="方正综艺简体" panose="03000509000000000000" pitchFamily="65" charset="-122"/>
              </a:endParaRPr>
            </a:p>
          </p:txBody>
        </p:sp>
        <p:sp>
          <p:nvSpPr>
            <p:cNvPr id="7" name="任意多边形 6"/>
            <p:cNvSpPr/>
            <p:nvPr/>
          </p:nvSpPr>
          <p:spPr>
            <a:xfrm>
              <a:off x="2209443" y="4108327"/>
              <a:ext cx="2555590" cy="288637"/>
            </a:xfrm>
            <a:custGeom>
              <a:avLst/>
              <a:gdLst/>
              <a:ahLst/>
              <a:cxnLst/>
              <a:rect l="l" t="t" r="r" b="b"/>
              <a:pathLst>
                <a:path w="1750479" h="196899">
                  <a:moveTo>
                    <a:pt x="284408" y="63847"/>
                  </a:moveTo>
                  <a:cubicBezTo>
                    <a:pt x="282011" y="63847"/>
                    <a:pt x="279653" y="64200"/>
                    <a:pt x="277332" y="64907"/>
                  </a:cubicBezTo>
                  <a:cubicBezTo>
                    <a:pt x="275011" y="65614"/>
                    <a:pt x="272653" y="66730"/>
                    <a:pt x="270257" y="68256"/>
                  </a:cubicBezTo>
                  <a:cubicBezTo>
                    <a:pt x="267861" y="69781"/>
                    <a:pt x="265353" y="71791"/>
                    <a:pt x="262732" y="74283"/>
                  </a:cubicBezTo>
                  <a:cubicBezTo>
                    <a:pt x="260111" y="76776"/>
                    <a:pt x="257341" y="79846"/>
                    <a:pt x="254422" y="83492"/>
                  </a:cubicBezTo>
                  <a:lnTo>
                    <a:pt x="254422" y="123453"/>
                  </a:lnTo>
                  <a:cubicBezTo>
                    <a:pt x="259513" y="129629"/>
                    <a:pt x="264343" y="134354"/>
                    <a:pt x="268910" y="137628"/>
                  </a:cubicBezTo>
                  <a:cubicBezTo>
                    <a:pt x="273477" y="140903"/>
                    <a:pt x="278268" y="142540"/>
                    <a:pt x="283284" y="142540"/>
                  </a:cubicBezTo>
                  <a:cubicBezTo>
                    <a:pt x="287926" y="142540"/>
                    <a:pt x="291913" y="141424"/>
                    <a:pt x="295244" y="139191"/>
                  </a:cubicBezTo>
                  <a:cubicBezTo>
                    <a:pt x="298576" y="136959"/>
                    <a:pt x="301272" y="133982"/>
                    <a:pt x="303331" y="130261"/>
                  </a:cubicBezTo>
                  <a:cubicBezTo>
                    <a:pt x="305390" y="126541"/>
                    <a:pt x="306906" y="122374"/>
                    <a:pt x="307879" y="117760"/>
                  </a:cubicBezTo>
                  <a:cubicBezTo>
                    <a:pt x="308853" y="113146"/>
                    <a:pt x="309339" y="108495"/>
                    <a:pt x="309339" y="103807"/>
                  </a:cubicBezTo>
                  <a:cubicBezTo>
                    <a:pt x="309339" y="98673"/>
                    <a:pt x="308946" y="93706"/>
                    <a:pt x="308160" y="88906"/>
                  </a:cubicBezTo>
                  <a:cubicBezTo>
                    <a:pt x="307374" y="84106"/>
                    <a:pt x="306027" y="79846"/>
                    <a:pt x="304117" y="76125"/>
                  </a:cubicBezTo>
                  <a:cubicBezTo>
                    <a:pt x="302208" y="72404"/>
                    <a:pt x="299644" y="69428"/>
                    <a:pt x="296424" y="67195"/>
                  </a:cubicBezTo>
                  <a:cubicBezTo>
                    <a:pt x="293205" y="64963"/>
                    <a:pt x="289199" y="63847"/>
                    <a:pt x="284408" y="63847"/>
                  </a:cubicBezTo>
                  <a:close/>
                  <a:moveTo>
                    <a:pt x="1117682" y="63400"/>
                  </a:moveTo>
                  <a:cubicBezTo>
                    <a:pt x="1112201" y="63400"/>
                    <a:pt x="1107490" y="64368"/>
                    <a:pt x="1103547" y="66303"/>
                  </a:cubicBezTo>
                  <a:cubicBezTo>
                    <a:pt x="1099605" y="68237"/>
                    <a:pt x="1096358" y="70972"/>
                    <a:pt x="1093805" y="74507"/>
                  </a:cubicBezTo>
                  <a:cubicBezTo>
                    <a:pt x="1091252" y="78041"/>
                    <a:pt x="1089356" y="82227"/>
                    <a:pt x="1088118" y="87064"/>
                  </a:cubicBezTo>
                  <a:cubicBezTo>
                    <a:pt x="1086879" y="91901"/>
                    <a:pt x="1086259" y="97184"/>
                    <a:pt x="1086259" y="102914"/>
                  </a:cubicBezTo>
                  <a:cubicBezTo>
                    <a:pt x="1086259" y="108421"/>
                    <a:pt x="1086766" y="113593"/>
                    <a:pt x="1087780" y="118430"/>
                  </a:cubicBezTo>
                  <a:cubicBezTo>
                    <a:pt x="1088794" y="123266"/>
                    <a:pt x="1090483" y="127490"/>
                    <a:pt x="1092848" y="131099"/>
                  </a:cubicBezTo>
                  <a:cubicBezTo>
                    <a:pt x="1095213" y="134708"/>
                    <a:pt x="1098386" y="137573"/>
                    <a:pt x="1102365" y="139693"/>
                  </a:cubicBezTo>
                  <a:cubicBezTo>
                    <a:pt x="1106344" y="141814"/>
                    <a:pt x="1111300" y="142875"/>
                    <a:pt x="1117232" y="142875"/>
                  </a:cubicBezTo>
                  <a:cubicBezTo>
                    <a:pt x="1122639" y="142875"/>
                    <a:pt x="1127332" y="141907"/>
                    <a:pt x="1131312" y="139972"/>
                  </a:cubicBezTo>
                  <a:cubicBezTo>
                    <a:pt x="1135291" y="138038"/>
                    <a:pt x="1138557" y="135322"/>
                    <a:pt x="1141110" y="131824"/>
                  </a:cubicBezTo>
                  <a:cubicBezTo>
                    <a:pt x="1143663" y="128327"/>
                    <a:pt x="1145540" y="124159"/>
                    <a:pt x="1146741" y="119323"/>
                  </a:cubicBezTo>
                  <a:cubicBezTo>
                    <a:pt x="1147943" y="114486"/>
                    <a:pt x="1148544" y="109165"/>
                    <a:pt x="1148544" y="103361"/>
                  </a:cubicBezTo>
                  <a:cubicBezTo>
                    <a:pt x="1148544" y="97929"/>
                    <a:pt x="1148037" y="92794"/>
                    <a:pt x="1147023" y="87957"/>
                  </a:cubicBezTo>
                  <a:cubicBezTo>
                    <a:pt x="1146009" y="83120"/>
                    <a:pt x="1144338" y="78879"/>
                    <a:pt x="1142011" y="75232"/>
                  </a:cubicBezTo>
                  <a:cubicBezTo>
                    <a:pt x="1139683" y="71586"/>
                    <a:pt x="1136529" y="68702"/>
                    <a:pt x="1132550" y="66582"/>
                  </a:cubicBezTo>
                  <a:cubicBezTo>
                    <a:pt x="1128570" y="64461"/>
                    <a:pt x="1123615" y="63400"/>
                    <a:pt x="1117682" y="63400"/>
                  </a:cubicBezTo>
                  <a:close/>
                  <a:moveTo>
                    <a:pt x="822407" y="63400"/>
                  </a:moveTo>
                  <a:cubicBezTo>
                    <a:pt x="816926" y="63400"/>
                    <a:pt x="812215" y="64368"/>
                    <a:pt x="808272" y="66303"/>
                  </a:cubicBezTo>
                  <a:cubicBezTo>
                    <a:pt x="804330" y="68237"/>
                    <a:pt x="801083" y="70972"/>
                    <a:pt x="798530" y="74507"/>
                  </a:cubicBezTo>
                  <a:cubicBezTo>
                    <a:pt x="795977" y="78041"/>
                    <a:pt x="794082" y="82227"/>
                    <a:pt x="792843" y="87064"/>
                  </a:cubicBezTo>
                  <a:cubicBezTo>
                    <a:pt x="791604" y="91901"/>
                    <a:pt x="790984" y="97184"/>
                    <a:pt x="790984" y="102914"/>
                  </a:cubicBezTo>
                  <a:cubicBezTo>
                    <a:pt x="790984" y="108421"/>
                    <a:pt x="791491" y="113593"/>
                    <a:pt x="792505" y="118430"/>
                  </a:cubicBezTo>
                  <a:cubicBezTo>
                    <a:pt x="793519" y="123266"/>
                    <a:pt x="795208" y="127490"/>
                    <a:pt x="797573" y="131099"/>
                  </a:cubicBezTo>
                  <a:cubicBezTo>
                    <a:pt x="799938" y="134708"/>
                    <a:pt x="803111" y="137573"/>
                    <a:pt x="807090" y="139693"/>
                  </a:cubicBezTo>
                  <a:cubicBezTo>
                    <a:pt x="811069" y="141814"/>
                    <a:pt x="816025" y="142875"/>
                    <a:pt x="821957" y="142875"/>
                  </a:cubicBezTo>
                  <a:cubicBezTo>
                    <a:pt x="827364" y="142875"/>
                    <a:pt x="832057" y="141907"/>
                    <a:pt x="836037" y="139972"/>
                  </a:cubicBezTo>
                  <a:cubicBezTo>
                    <a:pt x="840016" y="138038"/>
                    <a:pt x="843282" y="135322"/>
                    <a:pt x="845835" y="131824"/>
                  </a:cubicBezTo>
                  <a:cubicBezTo>
                    <a:pt x="848387" y="128327"/>
                    <a:pt x="850265" y="124159"/>
                    <a:pt x="851466" y="119323"/>
                  </a:cubicBezTo>
                  <a:cubicBezTo>
                    <a:pt x="852668" y="114486"/>
                    <a:pt x="853269" y="109165"/>
                    <a:pt x="853269" y="103361"/>
                  </a:cubicBezTo>
                  <a:cubicBezTo>
                    <a:pt x="853269" y="97929"/>
                    <a:pt x="852762" y="92794"/>
                    <a:pt x="851748" y="87957"/>
                  </a:cubicBezTo>
                  <a:cubicBezTo>
                    <a:pt x="850734" y="83120"/>
                    <a:pt x="849063" y="78879"/>
                    <a:pt x="846736" y="75232"/>
                  </a:cubicBezTo>
                  <a:cubicBezTo>
                    <a:pt x="844408" y="71586"/>
                    <a:pt x="841254" y="68702"/>
                    <a:pt x="837275" y="66582"/>
                  </a:cubicBezTo>
                  <a:cubicBezTo>
                    <a:pt x="833295" y="64461"/>
                    <a:pt x="828340" y="63400"/>
                    <a:pt x="822407" y="63400"/>
                  </a:cubicBezTo>
                  <a:close/>
                  <a:moveTo>
                    <a:pt x="1705334" y="62396"/>
                  </a:moveTo>
                  <a:cubicBezTo>
                    <a:pt x="1700767" y="62396"/>
                    <a:pt x="1696761" y="63252"/>
                    <a:pt x="1693317" y="64963"/>
                  </a:cubicBezTo>
                  <a:cubicBezTo>
                    <a:pt x="1689873" y="66675"/>
                    <a:pt x="1686990" y="68944"/>
                    <a:pt x="1684669" y="71772"/>
                  </a:cubicBezTo>
                  <a:cubicBezTo>
                    <a:pt x="1682348" y="74600"/>
                    <a:pt x="1680551" y="77893"/>
                    <a:pt x="1679278" y="81650"/>
                  </a:cubicBezTo>
                  <a:cubicBezTo>
                    <a:pt x="1678005" y="85408"/>
                    <a:pt x="1677294" y="89334"/>
                    <a:pt x="1677144" y="93426"/>
                  </a:cubicBezTo>
                  <a:lnTo>
                    <a:pt x="1731950" y="93426"/>
                  </a:lnTo>
                  <a:cubicBezTo>
                    <a:pt x="1732173" y="83753"/>
                    <a:pt x="1730021" y="76162"/>
                    <a:pt x="1725492" y="70656"/>
                  </a:cubicBezTo>
                  <a:cubicBezTo>
                    <a:pt x="1720963" y="65149"/>
                    <a:pt x="1714244" y="62396"/>
                    <a:pt x="1705334" y="62396"/>
                  </a:cubicBezTo>
                  <a:close/>
                  <a:moveTo>
                    <a:pt x="476609" y="62396"/>
                  </a:moveTo>
                  <a:cubicBezTo>
                    <a:pt x="472042" y="62396"/>
                    <a:pt x="468036" y="63252"/>
                    <a:pt x="464592" y="64963"/>
                  </a:cubicBezTo>
                  <a:cubicBezTo>
                    <a:pt x="461148" y="66675"/>
                    <a:pt x="458265" y="68944"/>
                    <a:pt x="455944" y="71772"/>
                  </a:cubicBezTo>
                  <a:cubicBezTo>
                    <a:pt x="453623" y="74600"/>
                    <a:pt x="451826" y="77893"/>
                    <a:pt x="450553" y="81650"/>
                  </a:cubicBezTo>
                  <a:cubicBezTo>
                    <a:pt x="449280" y="85408"/>
                    <a:pt x="448569" y="89334"/>
                    <a:pt x="448419" y="93426"/>
                  </a:cubicBezTo>
                  <a:lnTo>
                    <a:pt x="503225" y="93426"/>
                  </a:lnTo>
                  <a:cubicBezTo>
                    <a:pt x="503448" y="83753"/>
                    <a:pt x="501296" y="76162"/>
                    <a:pt x="496767" y="70656"/>
                  </a:cubicBezTo>
                  <a:cubicBezTo>
                    <a:pt x="492238" y="65149"/>
                    <a:pt x="485519" y="62396"/>
                    <a:pt x="476609" y="62396"/>
                  </a:cubicBezTo>
                  <a:close/>
                  <a:moveTo>
                    <a:pt x="1435782" y="49559"/>
                  </a:moveTo>
                  <a:cubicBezTo>
                    <a:pt x="1437643" y="49559"/>
                    <a:pt x="1439168" y="49634"/>
                    <a:pt x="1440359" y="49783"/>
                  </a:cubicBezTo>
                  <a:cubicBezTo>
                    <a:pt x="1441549" y="49931"/>
                    <a:pt x="1442479" y="50155"/>
                    <a:pt x="1443149" y="50452"/>
                  </a:cubicBezTo>
                  <a:cubicBezTo>
                    <a:pt x="1443819" y="50750"/>
                    <a:pt x="1444303" y="51122"/>
                    <a:pt x="1444600" y="51569"/>
                  </a:cubicBezTo>
                  <a:cubicBezTo>
                    <a:pt x="1444898" y="52015"/>
                    <a:pt x="1445047" y="52499"/>
                    <a:pt x="1445047" y="53020"/>
                  </a:cubicBezTo>
                  <a:lnTo>
                    <a:pt x="1445047" y="153479"/>
                  </a:lnTo>
                  <a:cubicBezTo>
                    <a:pt x="1445047" y="154074"/>
                    <a:pt x="1444898" y="154576"/>
                    <a:pt x="1444600" y="154985"/>
                  </a:cubicBezTo>
                  <a:cubicBezTo>
                    <a:pt x="1444303" y="155395"/>
                    <a:pt x="1443819" y="155748"/>
                    <a:pt x="1443149" y="156046"/>
                  </a:cubicBezTo>
                  <a:cubicBezTo>
                    <a:pt x="1442479" y="156344"/>
                    <a:pt x="1441549" y="156567"/>
                    <a:pt x="1440359" y="156716"/>
                  </a:cubicBezTo>
                  <a:cubicBezTo>
                    <a:pt x="1439168" y="156864"/>
                    <a:pt x="1437643" y="156939"/>
                    <a:pt x="1435782" y="156939"/>
                  </a:cubicBezTo>
                  <a:cubicBezTo>
                    <a:pt x="1433996" y="156939"/>
                    <a:pt x="1432508" y="156864"/>
                    <a:pt x="1431317" y="156716"/>
                  </a:cubicBezTo>
                  <a:cubicBezTo>
                    <a:pt x="1430127" y="156567"/>
                    <a:pt x="1429178" y="156344"/>
                    <a:pt x="1428471" y="156046"/>
                  </a:cubicBezTo>
                  <a:cubicBezTo>
                    <a:pt x="1427764" y="155748"/>
                    <a:pt x="1427280" y="155395"/>
                    <a:pt x="1427020" y="154985"/>
                  </a:cubicBezTo>
                  <a:cubicBezTo>
                    <a:pt x="1426759" y="154576"/>
                    <a:pt x="1426629" y="154074"/>
                    <a:pt x="1426629" y="153479"/>
                  </a:cubicBezTo>
                  <a:lnTo>
                    <a:pt x="1426629" y="53020"/>
                  </a:lnTo>
                  <a:cubicBezTo>
                    <a:pt x="1426629" y="52499"/>
                    <a:pt x="1426759" y="52015"/>
                    <a:pt x="1427020" y="51569"/>
                  </a:cubicBezTo>
                  <a:cubicBezTo>
                    <a:pt x="1427280" y="51122"/>
                    <a:pt x="1427764" y="50750"/>
                    <a:pt x="1428471" y="50452"/>
                  </a:cubicBezTo>
                  <a:cubicBezTo>
                    <a:pt x="1429178" y="50155"/>
                    <a:pt x="1430127" y="49931"/>
                    <a:pt x="1431317" y="49783"/>
                  </a:cubicBezTo>
                  <a:cubicBezTo>
                    <a:pt x="1432508" y="49634"/>
                    <a:pt x="1433996" y="49559"/>
                    <a:pt x="1435782" y="49559"/>
                  </a:cubicBezTo>
                  <a:close/>
                  <a:moveTo>
                    <a:pt x="730932" y="49559"/>
                  </a:moveTo>
                  <a:cubicBezTo>
                    <a:pt x="732793" y="49559"/>
                    <a:pt x="734318" y="49634"/>
                    <a:pt x="735509" y="49783"/>
                  </a:cubicBezTo>
                  <a:cubicBezTo>
                    <a:pt x="736699" y="49931"/>
                    <a:pt x="737629" y="50155"/>
                    <a:pt x="738299" y="50452"/>
                  </a:cubicBezTo>
                  <a:cubicBezTo>
                    <a:pt x="738969" y="50750"/>
                    <a:pt x="739453" y="51122"/>
                    <a:pt x="739750" y="51569"/>
                  </a:cubicBezTo>
                  <a:cubicBezTo>
                    <a:pt x="740048" y="52015"/>
                    <a:pt x="740197" y="52499"/>
                    <a:pt x="740197" y="53020"/>
                  </a:cubicBezTo>
                  <a:lnTo>
                    <a:pt x="740197" y="153479"/>
                  </a:lnTo>
                  <a:cubicBezTo>
                    <a:pt x="740197" y="154074"/>
                    <a:pt x="740048" y="154576"/>
                    <a:pt x="739750" y="154985"/>
                  </a:cubicBezTo>
                  <a:cubicBezTo>
                    <a:pt x="739453" y="155395"/>
                    <a:pt x="738969" y="155748"/>
                    <a:pt x="738299" y="156046"/>
                  </a:cubicBezTo>
                  <a:cubicBezTo>
                    <a:pt x="737629" y="156344"/>
                    <a:pt x="736699" y="156567"/>
                    <a:pt x="735509" y="156716"/>
                  </a:cubicBezTo>
                  <a:cubicBezTo>
                    <a:pt x="734318" y="156864"/>
                    <a:pt x="732793" y="156939"/>
                    <a:pt x="730932" y="156939"/>
                  </a:cubicBezTo>
                  <a:cubicBezTo>
                    <a:pt x="729146" y="156939"/>
                    <a:pt x="727658" y="156864"/>
                    <a:pt x="726467" y="156716"/>
                  </a:cubicBezTo>
                  <a:cubicBezTo>
                    <a:pt x="725277" y="156567"/>
                    <a:pt x="724328" y="156344"/>
                    <a:pt x="723621" y="156046"/>
                  </a:cubicBezTo>
                  <a:cubicBezTo>
                    <a:pt x="722914" y="155748"/>
                    <a:pt x="722430" y="155395"/>
                    <a:pt x="722170" y="154985"/>
                  </a:cubicBezTo>
                  <a:cubicBezTo>
                    <a:pt x="721909" y="154576"/>
                    <a:pt x="721779" y="154074"/>
                    <a:pt x="721779" y="153479"/>
                  </a:cubicBezTo>
                  <a:lnTo>
                    <a:pt x="721779" y="53020"/>
                  </a:lnTo>
                  <a:cubicBezTo>
                    <a:pt x="721779" y="52499"/>
                    <a:pt x="721909" y="52015"/>
                    <a:pt x="722170" y="51569"/>
                  </a:cubicBezTo>
                  <a:cubicBezTo>
                    <a:pt x="722430" y="51122"/>
                    <a:pt x="722914" y="50750"/>
                    <a:pt x="723621" y="50452"/>
                  </a:cubicBezTo>
                  <a:cubicBezTo>
                    <a:pt x="724328" y="50155"/>
                    <a:pt x="725277" y="49931"/>
                    <a:pt x="726467" y="49783"/>
                  </a:cubicBezTo>
                  <a:cubicBezTo>
                    <a:pt x="727658" y="49634"/>
                    <a:pt x="729146" y="49559"/>
                    <a:pt x="730932" y="49559"/>
                  </a:cubicBezTo>
                  <a:close/>
                  <a:moveTo>
                    <a:pt x="1706277" y="47997"/>
                  </a:moveTo>
                  <a:cubicBezTo>
                    <a:pt x="1714165" y="47997"/>
                    <a:pt x="1720881" y="49262"/>
                    <a:pt x="1726425" y="51792"/>
                  </a:cubicBezTo>
                  <a:cubicBezTo>
                    <a:pt x="1731969" y="54322"/>
                    <a:pt x="1736527" y="57726"/>
                    <a:pt x="1740099" y="62005"/>
                  </a:cubicBezTo>
                  <a:cubicBezTo>
                    <a:pt x="1743670" y="66284"/>
                    <a:pt x="1746293" y="71307"/>
                    <a:pt x="1747968" y="77074"/>
                  </a:cubicBezTo>
                  <a:cubicBezTo>
                    <a:pt x="1749642" y="82841"/>
                    <a:pt x="1750479" y="88999"/>
                    <a:pt x="1750479" y="95547"/>
                  </a:cubicBezTo>
                  <a:lnTo>
                    <a:pt x="1750479" y="98896"/>
                  </a:lnTo>
                  <a:cubicBezTo>
                    <a:pt x="1750479" y="101798"/>
                    <a:pt x="1749751" y="103863"/>
                    <a:pt x="1748293" y="105091"/>
                  </a:cubicBezTo>
                  <a:cubicBezTo>
                    <a:pt x="1746836" y="106319"/>
                    <a:pt x="1745172" y="106933"/>
                    <a:pt x="1743302" y="106933"/>
                  </a:cubicBezTo>
                  <a:lnTo>
                    <a:pt x="1677144" y="106933"/>
                  </a:lnTo>
                  <a:cubicBezTo>
                    <a:pt x="1677144" y="112514"/>
                    <a:pt x="1677705" y="117537"/>
                    <a:pt x="1678826" y="122001"/>
                  </a:cubicBezTo>
                  <a:cubicBezTo>
                    <a:pt x="1679948" y="126466"/>
                    <a:pt x="1681817" y="130299"/>
                    <a:pt x="1684434" y="133498"/>
                  </a:cubicBezTo>
                  <a:cubicBezTo>
                    <a:pt x="1687052" y="136698"/>
                    <a:pt x="1690454" y="139154"/>
                    <a:pt x="1694642" y="140865"/>
                  </a:cubicBezTo>
                  <a:cubicBezTo>
                    <a:pt x="1698829" y="142577"/>
                    <a:pt x="1703951" y="143433"/>
                    <a:pt x="1710008" y="143433"/>
                  </a:cubicBezTo>
                  <a:cubicBezTo>
                    <a:pt x="1714794" y="143433"/>
                    <a:pt x="1719056" y="143042"/>
                    <a:pt x="1722795" y="142261"/>
                  </a:cubicBezTo>
                  <a:cubicBezTo>
                    <a:pt x="1726533" y="141479"/>
                    <a:pt x="1729767" y="140605"/>
                    <a:pt x="1732497" y="139638"/>
                  </a:cubicBezTo>
                  <a:cubicBezTo>
                    <a:pt x="1735226" y="138670"/>
                    <a:pt x="1737470" y="137796"/>
                    <a:pt x="1739227" y="137015"/>
                  </a:cubicBezTo>
                  <a:cubicBezTo>
                    <a:pt x="1740985" y="136233"/>
                    <a:pt x="1742312" y="135842"/>
                    <a:pt x="1743210" y="135842"/>
                  </a:cubicBezTo>
                  <a:cubicBezTo>
                    <a:pt x="1743733" y="135842"/>
                    <a:pt x="1744200" y="135973"/>
                    <a:pt x="1744611" y="136233"/>
                  </a:cubicBezTo>
                  <a:cubicBezTo>
                    <a:pt x="1745022" y="136494"/>
                    <a:pt x="1745340" y="136884"/>
                    <a:pt x="1745564" y="137405"/>
                  </a:cubicBezTo>
                  <a:cubicBezTo>
                    <a:pt x="1745789" y="137926"/>
                    <a:pt x="1745957" y="138652"/>
                    <a:pt x="1746069" y="139582"/>
                  </a:cubicBezTo>
                  <a:cubicBezTo>
                    <a:pt x="1746182" y="140512"/>
                    <a:pt x="1746238" y="141647"/>
                    <a:pt x="1746238" y="142986"/>
                  </a:cubicBezTo>
                  <a:cubicBezTo>
                    <a:pt x="1746238" y="143954"/>
                    <a:pt x="1746200" y="144791"/>
                    <a:pt x="1746126" y="145498"/>
                  </a:cubicBezTo>
                  <a:cubicBezTo>
                    <a:pt x="1746052" y="146205"/>
                    <a:pt x="1745959" y="146837"/>
                    <a:pt x="1745847" y="147395"/>
                  </a:cubicBezTo>
                  <a:cubicBezTo>
                    <a:pt x="1745735" y="147953"/>
                    <a:pt x="1745549" y="148456"/>
                    <a:pt x="1745289" y="148902"/>
                  </a:cubicBezTo>
                  <a:cubicBezTo>
                    <a:pt x="1745028" y="149349"/>
                    <a:pt x="1744694" y="149776"/>
                    <a:pt x="1744284" y="150186"/>
                  </a:cubicBezTo>
                  <a:cubicBezTo>
                    <a:pt x="1743875" y="150595"/>
                    <a:pt x="1742666" y="151265"/>
                    <a:pt x="1740657" y="152195"/>
                  </a:cubicBezTo>
                  <a:cubicBezTo>
                    <a:pt x="1738647" y="153125"/>
                    <a:pt x="1736043" y="154037"/>
                    <a:pt x="1732843" y="154930"/>
                  </a:cubicBezTo>
                  <a:cubicBezTo>
                    <a:pt x="1729643" y="155823"/>
                    <a:pt x="1725941" y="156623"/>
                    <a:pt x="1721737" y="157330"/>
                  </a:cubicBezTo>
                  <a:cubicBezTo>
                    <a:pt x="1717532" y="158036"/>
                    <a:pt x="1713049" y="158390"/>
                    <a:pt x="1708286" y="158390"/>
                  </a:cubicBezTo>
                  <a:cubicBezTo>
                    <a:pt x="1700027" y="158390"/>
                    <a:pt x="1692790" y="157237"/>
                    <a:pt x="1686576" y="154930"/>
                  </a:cubicBezTo>
                  <a:cubicBezTo>
                    <a:pt x="1680363" y="152623"/>
                    <a:pt x="1675135" y="149200"/>
                    <a:pt x="1670893" y="144661"/>
                  </a:cubicBezTo>
                  <a:cubicBezTo>
                    <a:pt x="1666652" y="140121"/>
                    <a:pt x="1663452" y="134429"/>
                    <a:pt x="1661294" y="127583"/>
                  </a:cubicBezTo>
                  <a:cubicBezTo>
                    <a:pt x="1659136" y="120736"/>
                    <a:pt x="1658057" y="112774"/>
                    <a:pt x="1658057" y="103696"/>
                  </a:cubicBezTo>
                  <a:cubicBezTo>
                    <a:pt x="1658057" y="95064"/>
                    <a:pt x="1659173" y="87306"/>
                    <a:pt x="1661406" y="80423"/>
                  </a:cubicBezTo>
                  <a:cubicBezTo>
                    <a:pt x="1663638" y="73539"/>
                    <a:pt x="1666856" y="67698"/>
                    <a:pt x="1671061" y="62898"/>
                  </a:cubicBezTo>
                  <a:cubicBezTo>
                    <a:pt x="1675265" y="58098"/>
                    <a:pt x="1680344" y="54415"/>
                    <a:pt x="1686297" y="51848"/>
                  </a:cubicBezTo>
                  <a:cubicBezTo>
                    <a:pt x="1692250" y="49280"/>
                    <a:pt x="1698910" y="47997"/>
                    <a:pt x="1706277" y="47997"/>
                  </a:cubicBezTo>
                  <a:close/>
                  <a:moveTo>
                    <a:pt x="1533004" y="47997"/>
                  </a:moveTo>
                  <a:cubicBezTo>
                    <a:pt x="1537171" y="47997"/>
                    <a:pt x="1540911" y="48480"/>
                    <a:pt x="1544222" y="49448"/>
                  </a:cubicBezTo>
                  <a:cubicBezTo>
                    <a:pt x="1547534" y="50415"/>
                    <a:pt x="1550454" y="51773"/>
                    <a:pt x="1552984" y="53522"/>
                  </a:cubicBezTo>
                  <a:cubicBezTo>
                    <a:pt x="1555514" y="55271"/>
                    <a:pt x="1557672" y="57354"/>
                    <a:pt x="1559458" y="59773"/>
                  </a:cubicBezTo>
                  <a:cubicBezTo>
                    <a:pt x="1561244" y="62191"/>
                    <a:pt x="1562733" y="64889"/>
                    <a:pt x="1563923" y="67865"/>
                  </a:cubicBezTo>
                  <a:cubicBezTo>
                    <a:pt x="1567272" y="64219"/>
                    <a:pt x="1570453" y="61131"/>
                    <a:pt x="1573467" y="58601"/>
                  </a:cubicBezTo>
                  <a:cubicBezTo>
                    <a:pt x="1576481" y="56071"/>
                    <a:pt x="1579383" y="54024"/>
                    <a:pt x="1582173" y="52462"/>
                  </a:cubicBezTo>
                  <a:cubicBezTo>
                    <a:pt x="1584964" y="50899"/>
                    <a:pt x="1587680" y="49764"/>
                    <a:pt x="1590322" y="49057"/>
                  </a:cubicBezTo>
                  <a:cubicBezTo>
                    <a:pt x="1592963" y="48350"/>
                    <a:pt x="1595624" y="47997"/>
                    <a:pt x="1598303" y="47997"/>
                  </a:cubicBezTo>
                  <a:cubicBezTo>
                    <a:pt x="1604777" y="47997"/>
                    <a:pt x="1610209" y="49131"/>
                    <a:pt x="1614599" y="51401"/>
                  </a:cubicBezTo>
                  <a:cubicBezTo>
                    <a:pt x="1618990" y="53671"/>
                    <a:pt x="1622543" y="56703"/>
                    <a:pt x="1625259" y="60498"/>
                  </a:cubicBezTo>
                  <a:cubicBezTo>
                    <a:pt x="1627975" y="64293"/>
                    <a:pt x="1629910" y="68740"/>
                    <a:pt x="1631063" y="73837"/>
                  </a:cubicBezTo>
                  <a:cubicBezTo>
                    <a:pt x="1632217" y="78934"/>
                    <a:pt x="1632793" y="84311"/>
                    <a:pt x="1632793" y="89966"/>
                  </a:cubicBezTo>
                  <a:lnTo>
                    <a:pt x="1632793" y="153479"/>
                  </a:lnTo>
                  <a:cubicBezTo>
                    <a:pt x="1632793" y="154074"/>
                    <a:pt x="1632645" y="154576"/>
                    <a:pt x="1632347" y="154985"/>
                  </a:cubicBezTo>
                  <a:cubicBezTo>
                    <a:pt x="1632049" y="155395"/>
                    <a:pt x="1631566" y="155748"/>
                    <a:pt x="1630896" y="156046"/>
                  </a:cubicBezTo>
                  <a:cubicBezTo>
                    <a:pt x="1630226" y="156344"/>
                    <a:pt x="1629296" y="156567"/>
                    <a:pt x="1628105" y="156716"/>
                  </a:cubicBezTo>
                  <a:cubicBezTo>
                    <a:pt x="1626915" y="156864"/>
                    <a:pt x="1625426" y="156939"/>
                    <a:pt x="1623641" y="156939"/>
                  </a:cubicBezTo>
                  <a:cubicBezTo>
                    <a:pt x="1621780" y="156939"/>
                    <a:pt x="1620255" y="156864"/>
                    <a:pt x="1619064" y="156716"/>
                  </a:cubicBezTo>
                  <a:cubicBezTo>
                    <a:pt x="1617873" y="156567"/>
                    <a:pt x="1616925" y="156344"/>
                    <a:pt x="1616218" y="156046"/>
                  </a:cubicBezTo>
                  <a:cubicBezTo>
                    <a:pt x="1615511" y="155748"/>
                    <a:pt x="1615008" y="155395"/>
                    <a:pt x="1614711" y="154985"/>
                  </a:cubicBezTo>
                  <a:cubicBezTo>
                    <a:pt x="1614413" y="154576"/>
                    <a:pt x="1614264" y="154074"/>
                    <a:pt x="1614264" y="153479"/>
                  </a:cubicBezTo>
                  <a:lnTo>
                    <a:pt x="1614264" y="92422"/>
                  </a:lnTo>
                  <a:cubicBezTo>
                    <a:pt x="1614264" y="88180"/>
                    <a:pt x="1613892" y="84311"/>
                    <a:pt x="1613148" y="80813"/>
                  </a:cubicBezTo>
                  <a:cubicBezTo>
                    <a:pt x="1612404" y="77316"/>
                    <a:pt x="1611213" y="74302"/>
                    <a:pt x="1609576" y="71772"/>
                  </a:cubicBezTo>
                  <a:cubicBezTo>
                    <a:pt x="1607939" y="69242"/>
                    <a:pt x="1605856" y="67307"/>
                    <a:pt x="1603325" y="65968"/>
                  </a:cubicBezTo>
                  <a:cubicBezTo>
                    <a:pt x="1600795" y="64628"/>
                    <a:pt x="1597819" y="63958"/>
                    <a:pt x="1594396" y="63958"/>
                  </a:cubicBezTo>
                  <a:cubicBezTo>
                    <a:pt x="1590154" y="63958"/>
                    <a:pt x="1585894" y="65596"/>
                    <a:pt x="1581615" y="68870"/>
                  </a:cubicBezTo>
                  <a:cubicBezTo>
                    <a:pt x="1577336" y="72144"/>
                    <a:pt x="1572630" y="76944"/>
                    <a:pt x="1567495" y="83269"/>
                  </a:cubicBezTo>
                  <a:lnTo>
                    <a:pt x="1567495" y="153479"/>
                  </a:lnTo>
                  <a:cubicBezTo>
                    <a:pt x="1567495" y="154074"/>
                    <a:pt x="1567346" y="154576"/>
                    <a:pt x="1567049" y="154985"/>
                  </a:cubicBezTo>
                  <a:cubicBezTo>
                    <a:pt x="1566751" y="155395"/>
                    <a:pt x="1566249" y="155748"/>
                    <a:pt x="1565542" y="156046"/>
                  </a:cubicBezTo>
                  <a:cubicBezTo>
                    <a:pt x="1564835" y="156344"/>
                    <a:pt x="1563886" y="156567"/>
                    <a:pt x="1562695" y="156716"/>
                  </a:cubicBezTo>
                  <a:cubicBezTo>
                    <a:pt x="1561505" y="156864"/>
                    <a:pt x="1560016" y="156939"/>
                    <a:pt x="1558231" y="156939"/>
                  </a:cubicBezTo>
                  <a:cubicBezTo>
                    <a:pt x="1556519" y="156939"/>
                    <a:pt x="1555049" y="156864"/>
                    <a:pt x="1553822" y="156716"/>
                  </a:cubicBezTo>
                  <a:cubicBezTo>
                    <a:pt x="1552594" y="156567"/>
                    <a:pt x="1551626" y="156344"/>
                    <a:pt x="1550919" y="156046"/>
                  </a:cubicBezTo>
                  <a:cubicBezTo>
                    <a:pt x="1550212" y="155748"/>
                    <a:pt x="1549729" y="155395"/>
                    <a:pt x="1549468" y="154985"/>
                  </a:cubicBezTo>
                  <a:cubicBezTo>
                    <a:pt x="1549208" y="154576"/>
                    <a:pt x="1549078" y="154074"/>
                    <a:pt x="1549078" y="153479"/>
                  </a:cubicBezTo>
                  <a:lnTo>
                    <a:pt x="1549078" y="92422"/>
                  </a:lnTo>
                  <a:cubicBezTo>
                    <a:pt x="1549078" y="88180"/>
                    <a:pt x="1548668" y="84311"/>
                    <a:pt x="1547850" y="80813"/>
                  </a:cubicBezTo>
                  <a:cubicBezTo>
                    <a:pt x="1547031" y="77316"/>
                    <a:pt x="1545803" y="74302"/>
                    <a:pt x="1544166" y="71772"/>
                  </a:cubicBezTo>
                  <a:cubicBezTo>
                    <a:pt x="1542529" y="69242"/>
                    <a:pt x="1540464" y="67307"/>
                    <a:pt x="1537971" y="65968"/>
                  </a:cubicBezTo>
                  <a:cubicBezTo>
                    <a:pt x="1535478" y="64628"/>
                    <a:pt x="1532520" y="63958"/>
                    <a:pt x="1529097" y="63958"/>
                  </a:cubicBezTo>
                  <a:cubicBezTo>
                    <a:pt x="1524856" y="63958"/>
                    <a:pt x="1520577" y="65596"/>
                    <a:pt x="1516261" y="68870"/>
                  </a:cubicBezTo>
                  <a:cubicBezTo>
                    <a:pt x="1511945" y="72144"/>
                    <a:pt x="1507257" y="76944"/>
                    <a:pt x="1502197" y="83269"/>
                  </a:cubicBezTo>
                  <a:lnTo>
                    <a:pt x="1502197" y="153479"/>
                  </a:lnTo>
                  <a:cubicBezTo>
                    <a:pt x="1502197" y="154074"/>
                    <a:pt x="1502048" y="154576"/>
                    <a:pt x="1501750" y="154985"/>
                  </a:cubicBezTo>
                  <a:cubicBezTo>
                    <a:pt x="1501453" y="155395"/>
                    <a:pt x="1500969" y="155748"/>
                    <a:pt x="1500299" y="156046"/>
                  </a:cubicBezTo>
                  <a:cubicBezTo>
                    <a:pt x="1499629" y="156344"/>
                    <a:pt x="1498699" y="156567"/>
                    <a:pt x="1497509" y="156716"/>
                  </a:cubicBezTo>
                  <a:cubicBezTo>
                    <a:pt x="1496318" y="156864"/>
                    <a:pt x="1494793" y="156939"/>
                    <a:pt x="1492932" y="156939"/>
                  </a:cubicBezTo>
                  <a:cubicBezTo>
                    <a:pt x="1491146" y="156939"/>
                    <a:pt x="1489658" y="156864"/>
                    <a:pt x="1488467" y="156716"/>
                  </a:cubicBezTo>
                  <a:cubicBezTo>
                    <a:pt x="1487277" y="156567"/>
                    <a:pt x="1486328" y="156344"/>
                    <a:pt x="1485621" y="156046"/>
                  </a:cubicBezTo>
                  <a:cubicBezTo>
                    <a:pt x="1484914" y="155748"/>
                    <a:pt x="1484430" y="155395"/>
                    <a:pt x="1484170" y="154985"/>
                  </a:cubicBezTo>
                  <a:cubicBezTo>
                    <a:pt x="1483909" y="154576"/>
                    <a:pt x="1483779" y="154074"/>
                    <a:pt x="1483779" y="153479"/>
                  </a:cubicBezTo>
                  <a:lnTo>
                    <a:pt x="1483779" y="53020"/>
                  </a:lnTo>
                  <a:cubicBezTo>
                    <a:pt x="1483779" y="52424"/>
                    <a:pt x="1483891" y="51922"/>
                    <a:pt x="1484114" y="51513"/>
                  </a:cubicBezTo>
                  <a:cubicBezTo>
                    <a:pt x="1484337" y="51103"/>
                    <a:pt x="1484784" y="50731"/>
                    <a:pt x="1485454" y="50397"/>
                  </a:cubicBezTo>
                  <a:cubicBezTo>
                    <a:pt x="1486123" y="50062"/>
                    <a:pt x="1486979" y="49838"/>
                    <a:pt x="1488021" y="49727"/>
                  </a:cubicBezTo>
                  <a:cubicBezTo>
                    <a:pt x="1489063" y="49615"/>
                    <a:pt x="1490439" y="49559"/>
                    <a:pt x="1492151" y="49559"/>
                  </a:cubicBezTo>
                  <a:cubicBezTo>
                    <a:pt x="1493788" y="49559"/>
                    <a:pt x="1495146" y="49615"/>
                    <a:pt x="1496225" y="49727"/>
                  </a:cubicBezTo>
                  <a:cubicBezTo>
                    <a:pt x="1497304" y="49838"/>
                    <a:pt x="1498141" y="50062"/>
                    <a:pt x="1498736" y="50397"/>
                  </a:cubicBezTo>
                  <a:cubicBezTo>
                    <a:pt x="1499332" y="50731"/>
                    <a:pt x="1499760" y="51103"/>
                    <a:pt x="1500020" y="51513"/>
                  </a:cubicBezTo>
                  <a:cubicBezTo>
                    <a:pt x="1500281" y="51922"/>
                    <a:pt x="1500411" y="52424"/>
                    <a:pt x="1500411" y="53020"/>
                  </a:cubicBezTo>
                  <a:lnTo>
                    <a:pt x="1500411" y="66303"/>
                  </a:lnTo>
                  <a:cubicBezTo>
                    <a:pt x="1506066" y="59977"/>
                    <a:pt x="1511554" y="55345"/>
                    <a:pt x="1516875" y="52406"/>
                  </a:cubicBezTo>
                  <a:cubicBezTo>
                    <a:pt x="1522196" y="49466"/>
                    <a:pt x="1527572" y="47997"/>
                    <a:pt x="1533004" y="47997"/>
                  </a:cubicBezTo>
                  <a:close/>
                  <a:moveTo>
                    <a:pt x="1118406" y="47997"/>
                  </a:moveTo>
                  <a:cubicBezTo>
                    <a:pt x="1126666" y="47997"/>
                    <a:pt x="1133866" y="49225"/>
                    <a:pt x="1140005" y="51680"/>
                  </a:cubicBezTo>
                  <a:cubicBezTo>
                    <a:pt x="1146144" y="54136"/>
                    <a:pt x="1151260" y="57708"/>
                    <a:pt x="1155353" y="62396"/>
                  </a:cubicBezTo>
                  <a:cubicBezTo>
                    <a:pt x="1159446" y="67084"/>
                    <a:pt x="1162515" y="72777"/>
                    <a:pt x="1164562" y="79474"/>
                  </a:cubicBezTo>
                  <a:cubicBezTo>
                    <a:pt x="1166608" y="86171"/>
                    <a:pt x="1167631" y="93724"/>
                    <a:pt x="1167631" y="102133"/>
                  </a:cubicBezTo>
                  <a:cubicBezTo>
                    <a:pt x="1167631" y="110318"/>
                    <a:pt x="1166552" y="117853"/>
                    <a:pt x="1164394" y="124736"/>
                  </a:cubicBezTo>
                  <a:cubicBezTo>
                    <a:pt x="1162236" y="131619"/>
                    <a:pt x="1159018" y="137554"/>
                    <a:pt x="1154739" y="142540"/>
                  </a:cubicBezTo>
                  <a:cubicBezTo>
                    <a:pt x="1150460" y="147525"/>
                    <a:pt x="1145102" y="151414"/>
                    <a:pt x="1138665" y="154204"/>
                  </a:cubicBezTo>
                  <a:cubicBezTo>
                    <a:pt x="1132229" y="156995"/>
                    <a:pt x="1124769" y="158390"/>
                    <a:pt x="1116285" y="158390"/>
                  </a:cubicBezTo>
                  <a:cubicBezTo>
                    <a:pt x="1108025" y="158390"/>
                    <a:pt x="1100826" y="157162"/>
                    <a:pt x="1094687" y="154706"/>
                  </a:cubicBezTo>
                  <a:cubicBezTo>
                    <a:pt x="1088548" y="152251"/>
                    <a:pt x="1083432" y="148679"/>
                    <a:pt x="1079339" y="143991"/>
                  </a:cubicBezTo>
                  <a:cubicBezTo>
                    <a:pt x="1075246" y="139303"/>
                    <a:pt x="1072195" y="133610"/>
                    <a:pt x="1070186" y="126913"/>
                  </a:cubicBezTo>
                  <a:cubicBezTo>
                    <a:pt x="1068177" y="120216"/>
                    <a:pt x="1067172" y="112625"/>
                    <a:pt x="1067172" y="104142"/>
                  </a:cubicBezTo>
                  <a:cubicBezTo>
                    <a:pt x="1067172" y="95957"/>
                    <a:pt x="1068232" y="88422"/>
                    <a:pt x="1070353" y="81539"/>
                  </a:cubicBezTo>
                  <a:cubicBezTo>
                    <a:pt x="1072474" y="74656"/>
                    <a:pt x="1075674" y="68721"/>
                    <a:pt x="1079953" y="63735"/>
                  </a:cubicBezTo>
                  <a:cubicBezTo>
                    <a:pt x="1084231" y="58749"/>
                    <a:pt x="1089571" y="54880"/>
                    <a:pt x="1095970" y="52127"/>
                  </a:cubicBezTo>
                  <a:cubicBezTo>
                    <a:pt x="1102370" y="49373"/>
                    <a:pt x="1109849" y="47997"/>
                    <a:pt x="1118406" y="47997"/>
                  </a:cubicBezTo>
                  <a:close/>
                  <a:moveTo>
                    <a:pt x="953319" y="47997"/>
                  </a:moveTo>
                  <a:cubicBezTo>
                    <a:pt x="960016" y="47997"/>
                    <a:pt x="965653" y="49131"/>
                    <a:pt x="970229" y="51401"/>
                  </a:cubicBezTo>
                  <a:cubicBezTo>
                    <a:pt x="974806" y="53671"/>
                    <a:pt x="978508" y="56703"/>
                    <a:pt x="981335" y="60498"/>
                  </a:cubicBezTo>
                  <a:cubicBezTo>
                    <a:pt x="984163" y="64293"/>
                    <a:pt x="986191" y="68740"/>
                    <a:pt x="987419" y="73837"/>
                  </a:cubicBezTo>
                  <a:cubicBezTo>
                    <a:pt x="988647" y="78934"/>
                    <a:pt x="989261" y="85055"/>
                    <a:pt x="989261" y="92199"/>
                  </a:cubicBezTo>
                  <a:lnTo>
                    <a:pt x="989261" y="153479"/>
                  </a:lnTo>
                  <a:cubicBezTo>
                    <a:pt x="989261" y="154074"/>
                    <a:pt x="989112" y="154576"/>
                    <a:pt x="988814" y="154985"/>
                  </a:cubicBezTo>
                  <a:cubicBezTo>
                    <a:pt x="988516" y="155395"/>
                    <a:pt x="988033" y="155748"/>
                    <a:pt x="987363" y="156046"/>
                  </a:cubicBezTo>
                  <a:cubicBezTo>
                    <a:pt x="986693" y="156344"/>
                    <a:pt x="985763" y="156567"/>
                    <a:pt x="984572" y="156716"/>
                  </a:cubicBezTo>
                  <a:cubicBezTo>
                    <a:pt x="983382" y="156864"/>
                    <a:pt x="981894" y="156939"/>
                    <a:pt x="980108" y="156939"/>
                  </a:cubicBezTo>
                  <a:cubicBezTo>
                    <a:pt x="978247" y="156939"/>
                    <a:pt x="976722" y="156864"/>
                    <a:pt x="975531" y="156716"/>
                  </a:cubicBezTo>
                  <a:cubicBezTo>
                    <a:pt x="974341" y="156567"/>
                    <a:pt x="973410" y="156344"/>
                    <a:pt x="972741" y="156046"/>
                  </a:cubicBezTo>
                  <a:cubicBezTo>
                    <a:pt x="972071" y="155748"/>
                    <a:pt x="971587" y="155395"/>
                    <a:pt x="971290" y="154985"/>
                  </a:cubicBezTo>
                  <a:cubicBezTo>
                    <a:pt x="970992" y="154576"/>
                    <a:pt x="970843" y="154074"/>
                    <a:pt x="970843" y="153479"/>
                  </a:cubicBezTo>
                  <a:lnTo>
                    <a:pt x="970843" y="94654"/>
                  </a:lnTo>
                  <a:cubicBezTo>
                    <a:pt x="970843" y="88924"/>
                    <a:pt x="970397" y="84311"/>
                    <a:pt x="969504" y="80813"/>
                  </a:cubicBezTo>
                  <a:cubicBezTo>
                    <a:pt x="968611" y="77316"/>
                    <a:pt x="967308" y="74302"/>
                    <a:pt x="965597" y="71772"/>
                  </a:cubicBezTo>
                  <a:cubicBezTo>
                    <a:pt x="963885" y="69242"/>
                    <a:pt x="961672" y="67307"/>
                    <a:pt x="958955" y="65968"/>
                  </a:cubicBezTo>
                  <a:cubicBezTo>
                    <a:pt x="956239" y="64628"/>
                    <a:pt x="953095" y="63958"/>
                    <a:pt x="949523" y="63958"/>
                  </a:cubicBezTo>
                  <a:cubicBezTo>
                    <a:pt x="944910" y="63958"/>
                    <a:pt x="940296" y="65596"/>
                    <a:pt x="935682" y="68870"/>
                  </a:cubicBezTo>
                  <a:cubicBezTo>
                    <a:pt x="931069" y="72144"/>
                    <a:pt x="926232" y="76944"/>
                    <a:pt x="921172" y="83269"/>
                  </a:cubicBezTo>
                  <a:lnTo>
                    <a:pt x="921172" y="153479"/>
                  </a:lnTo>
                  <a:cubicBezTo>
                    <a:pt x="921172" y="154074"/>
                    <a:pt x="921023" y="154576"/>
                    <a:pt x="920725" y="154985"/>
                  </a:cubicBezTo>
                  <a:cubicBezTo>
                    <a:pt x="920428" y="155395"/>
                    <a:pt x="919944" y="155748"/>
                    <a:pt x="919274" y="156046"/>
                  </a:cubicBezTo>
                  <a:cubicBezTo>
                    <a:pt x="918604" y="156344"/>
                    <a:pt x="917674" y="156567"/>
                    <a:pt x="916484" y="156716"/>
                  </a:cubicBezTo>
                  <a:cubicBezTo>
                    <a:pt x="915293" y="156864"/>
                    <a:pt x="913768" y="156939"/>
                    <a:pt x="911907" y="156939"/>
                  </a:cubicBezTo>
                  <a:cubicBezTo>
                    <a:pt x="910121" y="156939"/>
                    <a:pt x="908633" y="156864"/>
                    <a:pt x="907442" y="156716"/>
                  </a:cubicBezTo>
                  <a:cubicBezTo>
                    <a:pt x="906252" y="156567"/>
                    <a:pt x="905303" y="156344"/>
                    <a:pt x="904596" y="156046"/>
                  </a:cubicBezTo>
                  <a:cubicBezTo>
                    <a:pt x="903889" y="155748"/>
                    <a:pt x="903405" y="155395"/>
                    <a:pt x="903145" y="154985"/>
                  </a:cubicBezTo>
                  <a:cubicBezTo>
                    <a:pt x="902884" y="154576"/>
                    <a:pt x="902754" y="154074"/>
                    <a:pt x="902754" y="153479"/>
                  </a:cubicBezTo>
                  <a:lnTo>
                    <a:pt x="902754" y="53020"/>
                  </a:lnTo>
                  <a:cubicBezTo>
                    <a:pt x="902754" y="52424"/>
                    <a:pt x="902866" y="51922"/>
                    <a:pt x="903089" y="51513"/>
                  </a:cubicBezTo>
                  <a:cubicBezTo>
                    <a:pt x="903312" y="51103"/>
                    <a:pt x="903759" y="50731"/>
                    <a:pt x="904429" y="50397"/>
                  </a:cubicBezTo>
                  <a:cubicBezTo>
                    <a:pt x="905098" y="50062"/>
                    <a:pt x="905954" y="49838"/>
                    <a:pt x="906996" y="49727"/>
                  </a:cubicBezTo>
                  <a:cubicBezTo>
                    <a:pt x="908038" y="49615"/>
                    <a:pt x="909414" y="49559"/>
                    <a:pt x="911126" y="49559"/>
                  </a:cubicBezTo>
                  <a:cubicBezTo>
                    <a:pt x="912763" y="49559"/>
                    <a:pt x="914121" y="49615"/>
                    <a:pt x="915200" y="49727"/>
                  </a:cubicBezTo>
                  <a:cubicBezTo>
                    <a:pt x="916279" y="49838"/>
                    <a:pt x="917116" y="50062"/>
                    <a:pt x="917711" y="50397"/>
                  </a:cubicBezTo>
                  <a:cubicBezTo>
                    <a:pt x="918307" y="50731"/>
                    <a:pt x="918735" y="51103"/>
                    <a:pt x="918995" y="51513"/>
                  </a:cubicBezTo>
                  <a:cubicBezTo>
                    <a:pt x="919256" y="51922"/>
                    <a:pt x="919386" y="52424"/>
                    <a:pt x="919386" y="53020"/>
                  </a:cubicBezTo>
                  <a:lnTo>
                    <a:pt x="919386" y="66303"/>
                  </a:lnTo>
                  <a:cubicBezTo>
                    <a:pt x="925041" y="59977"/>
                    <a:pt x="930678" y="55345"/>
                    <a:pt x="936296" y="52406"/>
                  </a:cubicBezTo>
                  <a:cubicBezTo>
                    <a:pt x="941915" y="49466"/>
                    <a:pt x="947589" y="47997"/>
                    <a:pt x="953319" y="47997"/>
                  </a:cubicBezTo>
                  <a:close/>
                  <a:moveTo>
                    <a:pt x="823131" y="47997"/>
                  </a:moveTo>
                  <a:cubicBezTo>
                    <a:pt x="831391" y="47997"/>
                    <a:pt x="838591" y="49225"/>
                    <a:pt x="844730" y="51680"/>
                  </a:cubicBezTo>
                  <a:cubicBezTo>
                    <a:pt x="850869" y="54136"/>
                    <a:pt x="855985" y="57708"/>
                    <a:pt x="860078" y="62396"/>
                  </a:cubicBezTo>
                  <a:cubicBezTo>
                    <a:pt x="864171" y="67084"/>
                    <a:pt x="867240" y="72777"/>
                    <a:pt x="869287" y="79474"/>
                  </a:cubicBezTo>
                  <a:cubicBezTo>
                    <a:pt x="871333" y="86171"/>
                    <a:pt x="872356" y="93724"/>
                    <a:pt x="872356" y="102133"/>
                  </a:cubicBezTo>
                  <a:cubicBezTo>
                    <a:pt x="872356" y="110318"/>
                    <a:pt x="871277" y="117853"/>
                    <a:pt x="869119" y="124736"/>
                  </a:cubicBezTo>
                  <a:cubicBezTo>
                    <a:pt x="866961" y="131619"/>
                    <a:pt x="863743" y="137554"/>
                    <a:pt x="859464" y="142540"/>
                  </a:cubicBezTo>
                  <a:cubicBezTo>
                    <a:pt x="855185" y="147525"/>
                    <a:pt x="849827" y="151414"/>
                    <a:pt x="843390" y="154204"/>
                  </a:cubicBezTo>
                  <a:cubicBezTo>
                    <a:pt x="836954" y="156995"/>
                    <a:pt x="829494" y="158390"/>
                    <a:pt x="821010" y="158390"/>
                  </a:cubicBezTo>
                  <a:cubicBezTo>
                    <a:pt x="812750" y="158390"/>
                    <a:pt x="805551" y="157162"/>
                    <a:pt x="799412" y="154706"/>
                  </a:cubicBezTo>
                  <a:cubicBezTo>
                    <a:pt x="793273" y="152251"/>
                    <a:pt x="788157" y="148679"/>
                    <a:pt x="784064" y="143991"/>
                  </a:cubicBezTo>
                  <a:cubicBezTo>
                    <a:pt x="779971" y="139303"/>
                    <a:pt x="776920" y="133610"/>
                    <a:pt x="774911" y="126913"/>
                  </a:cubicBezTo>
                  <a:cubicBezTo>
                    <a:pt x="772902" y="120216"/>
                    <a:pt x="771897" y="112625"/>
                    <a:pt x="771897" y="104142"/>
                  </a:cubicBezTo>
                  <a:cubicBezTo>
                    <a:pt x="771897" y="95957"/>
                    <a:pt x="772958" y="88422"/>
                    <a:pt x="775078" y="81539"/>
                  </a:cubicBezTo>
                  <a:cubicBezTo>
                    <a:pt x="777199" y="74656"/>
                    <a:pt x="780399" y="68721"/>
                    <a:pt x="784678" y="63735"/>
                  </a:cubicBezTo>
                  <a:cubicBezTo>
                    <a:pt x="788957" y="58749"/>
                    <a:pt x="794296" y="54880"/>
                    <a:pt x="800695" y="52127"/>
                  </a:cubicBezTo>
                  <a:cubicBezTo>
                    <a:pt x="807095" y="49373"/>
                    <a:pt x="814574" y="47997"/>
                    <a:pt x="823131" y="47997"/>
                  </a:cubicBezTo>
                  <a:close/>
                  <a:moveTo>
                    <a:pt x="667085" y="47997"/>
                  </a:moveTo>
                  <a:cubicBezTo>
                    <a:pt x="669764" y="47997"/>
                    <a:pt x="672443" y="48220"/>
                    <a:pt x="675122" y="48666"/>
                  </a:cubicBezTo>
                  <a:cubicBezTo>
                    <a:pt x="677800" y="49113"/>
                    <a:pt x="680219" y="49671"/>
                    <a:pt x="682377" y="50341"/>
                  </a:cubicBezTo>
                  <a:cubicBezTo>
                    <a:pt x="684535" y="51010"/>
                    <a:pt x="686377" y="51736"/>
                    <a:pt x="687902" y="52517"/>
                  </a:cubicBezTo>
                  <a:cubicBezTo>
                    <a:pt x="689428" y="53299"/>
                    <a:pt x="690581" y="53987"/>
                    <a:pt x="691362" y="54582"/>
                  </a:cubicBezTo>
                  <a:cubicBezTo>
                    <a:pt x="692144" y="55178"/>
                    <a:pt x="692665" y="55699"/>
                    <a:pt x="692925" y="56145"/>
                  </a:cubicBezTo>
                  <a:cubicBezTo>
                    <a:pt x="693186" y="56591"/>
                    <a:pt x="693372" y="57094"/>
                    <a:pt x="693483" y="57652"/>
                  </a:cubicBezTo>
                  <a:cubicBezTo>
                    <a:pt x="693595" y="58210"/>
                    <a:pt x="693706" y="58898"/>
                    <a:pt x="693818" y="59717"/>
                  </a:cubicBezTo>
                  <a:cubicBezTo>
                    <a:pt x="693930" y="60535"/>
                    <a:pt x="693986" y="61540"/>
                    <a:pt x="693986" y="62731"/>
                  </a:cubicBezTo>
                  <a:cubicBezTo>
                    <a:pt x="693986" y="63996"/>
                    <a:pt x="693930" y="65093"/>
                    <a:pt x="693818" y="66023"/>
                  </a:cubicBezTo>
                  <a:cubicBezTo>
                    <a:pt x="693706" y="66954"/>
                    <a:pt x="693520" y="67716"/>
                    <a:pt x="693260" y="68312"/>
                  </a:cubicBezTo>
                  <a:cubicBezTo>
                    <a:pt x="693000" y="68907"/>
                    <a:pt x="692683" y="69335"/>
                    <a:pt x="692311" y="69595"/>
                  </a:cubicBezTo>
                  <a:cubicBezTo>
                    <a:pt x="691939" y="69856"/>
                    <a:pt x="691530" y="69986"/>
                    <a:pt x="691083" y="69986"/>
                  </a:cubicBezTo>
                  <a:cubicBezTo>
                    <a:pt x="690414" y="69986"/>
                    <a:pt x="689446" y="69577"/>
                    <a:pt x="688181" y="68758"/>
                  </a:cubicBezTo>
                  <a:cubicBezTo>
                    <a:pt x="686916" y="67940"/>
                    <a:pt x="685279" y="67065"/>
                    <a:pt x="683270" y="66135"/>
                  </a:cubicBezTo>
                  <a:cubicBezTo>
                    <a:pt x="681261" y="65205"/>
                    <a:pt x="678898" y="64331"/>
                    <a:pt x="676182" y="63512"/>
                  </a:cubicBezTo>
                  <a:cubicBezTo>
                    <a:pt x="673466" y="62693"/>
                    <a:pt x="670359" y="62284"/>
                    <a:pt x="666862" y="62284"/>
                  </a:cubicBezTo>
                  <a:cubicBezTo>
                    <a:pt x="663736" y="62284"/>
                    <a:pt x="660983" y="62638"/>
                    <a:pt x="658602" y="63345"/>
                  </a:cubicBezTo>
                  <a:cubicBezTo>
                    <a:pt x="656220" y="64051"/>
                    <a:pt x="654267" y="65056"/>
                    <a:pt x="652742" y="66358"/>
                  </a:cubicBezTo>
                  <a:cubicBezTo>
                    <a:pt x="651216" y="67661"/>
                    <a:pt x="650063" y="69205"/>
                    <a:pt x="649281" y="70991"/>
                  </a:cubicBezTo>
                  <a:cubicBezTo>
                    <a:pt x="648500" y="72777"/>
                    <a:pt x="648109" y="74711"/>
                    <a:pt x="648109" y="76795"/>
                  </a:cubicBezTo>
                  <a:cubicBezTo>
                    <a:pt x="648109" y="79697"/>
                    <a:pt x="648853" y="82134"/>
                    <a:pt x="650342" y="84106"/>
                  </a:cubicBezTo>
                  <a:cubicBezTo>
                    <a:pt x="651830" y="86078"/>
                    <a:pt x="653765" y="87808"/>
                    <a:pt x="656146" y="89296"/>
                  </a:cubicBezTo>
                  <a:cubicBezTo>
                    <a:pt x="658527" y="90785"/>
                    <a:pt x="661243" y="92124"/>
                    <a:pt x="664294" y="93315"/>
                  </a:cubicBezTo>
                  <a:cubicBezTo>
                    <a:pt x="667345" y="94505"/>
                    <a:pt x="670452" y="95733"/>
                    <a:pt x="673615" y="96998"/>
                  </a:cubicBezTo>
                  <a:cubicBezTo>
                    <a:pt x="676777" y="98263"/>
                    <a:pt x="679903" y="99677"/>
                    <a:pt x="682991" y="101240"/>
                  </a:cubicBezTo>
                  <a:cubicBezTo>
                    <a:pt x="686079" y="102803"/>
                    <a:pt x="688814" y="104700"/>
                    <a:pt x="691195" y="106933"/>
                  </a:cubicBezTo>
                  <a:cubicBezTo>
                    <a:pt x="693576" y="109165"/>
                    <a:pt x="695492" y="111844"/>
                    <a:pt x="696944" y="114969"/>
                  </a:cubicBezTo>
                  <a:cubicBezTo>
                    <a:pt x="698395" y="118095"/>
                    <a:pt x="699120" y="121815"/>
                    <a:pt x="699120" y="126131"/>
                  </a:cubicBezTo>
                  <a:cubicBezTo>
                    <a:pt x="699120" y="131266"/>
                    <a:pt x="698171" y="135842"/>
                    <a:pt x="696274" y="139861"/>
                  </a:cubicBezTo>
                  <a:cubicBezTo>
                    <a:pt x="694376" y="143879"/>
                    <a:pt x="691679" y="147265"/>
                    <a:pt x="688181" y="150018"/>
                  </a:cubicBezTo>
                  <a:cubicBezTo>
                    <a:pt x="684684" y="152772"/>
                    <a:pt x="680517" y="154855"/>
                    <a:pt x="675680" y="156269"/>
                  </a:cubicBezTo>
                  <a:cubicBezTo>
                    <a:pt x="670843" y="157683"/>
                    <a:pt x="665522" y="158390"/>
                    <a:pt x="659718" y="158390"/>
                  </a:cubicBezTo>
                  <a:cubicBezTo>
                    <a:pt x="656146" y="158390"/>
                    <a:pt x="652742" y="158111"/>
                    <a:pt x="649505" y="157553"/>
                  </a:cubicBezTo>
                  <a:cubicBezTo>
                    <a:pt x="646267" y="156995"/>
                    <a:pt x="643365" y="156288"/>
                    <a:pt x="640798" y="155432"/>
                  </a:cubicBezTo>
                  <a:cubicBezTo>
                    <a:pt x="638231" y="154576"/>
                    <a:pt x="636054" y="153683"/>
                    <a:pt x="634268" y="152753"/>
                  </a:cubicBezTo>
                  <a:cubicBezTo>
                    <a:pt x="632482" y="151823"/>
                    <a:pt x="631180" y="150986"/>
                    <a:pt x="630361" y="150242"/>
                  </a:cubicBezTo>
                  <a:cubicBezTo>
                    <a:pt x="629543" y="149497"/>
                    <a:pt x="628948" y="148456"/>
                    <a:pt x="628576" y="147116"/>
                  </a:cubicBezTo>
                  <a:cubicBezTo>
                    <a:pt x="628203" y="145777"/>
                    <a:pt x="628017" y="143954"/>
                    <a:pt x="628017" y="141647"/>
                  </a:cubicBezTo>
                  <a:cubicBezTo>
                    <a:pt x="628017" y="140233"/>
                    <a:pt x="628092" y="139042"/>
                    <a:pt x="628241" y="138075"/>
                  </a:cubicBezTo>
                  <a:cubicBezTo>
                    <a:pt x="628390" y="137108"/>
                    <a:pt x="628576" y="136326"/>
                    <a:pt x="628799" y="135731"/>
                  </a:cubicBezTo>
                  <a:cubicBezTo>
                    <a:pt x="629022" y="135136"/>
                    <a:pt x="629338" y="134708"/>
                    <a:pt x="629748" y="134447"/>
                  </a:cubicBezTo>
                  <a:cubicBezTo>
                    <a:pt x="630157" y="134187"/>
                    <a:pt x="630622" y="134057"/>
                    <a:pt x="631143" y="134057"/>
                  </a:cubicBezTo>
                  <a:cubicBezTo>
                    <a:pt x="631961" y="134057"/>
                    <a:pt x="633171" y="134559"/>
                    <a:pt x="634771" y="135563"/>
                  </a:cubicBezTo>
                  <a:cubicBezTo>
                    <a:pt x="636370" y="136568"/>
                    <a:pt x="638342" y="137666"/>
                    <a:pt x="640686" y="138856"/>
                  </a:cubicBezTo>
                  <a:cubicBezTo>
                    <a:pt x="643030" y="140047"/>
                    <a:pt x="645802" y="141144"/>
                    <a:pt x="649002" y="142149"/>
                  </a:cubicBezTo>
                  <a:cubicBezTo>
                    <a:pt x="652202" y="143154"/>
                    <a:pt x="655886" y="143656"/>
                    <a:pt x="660053" y="143656"/>
                  </a:cubicBezTo>
                  <a:cubicBezTo>
                    <a:pt x="663178" y="143656"/>
                    <a:pt x="666006" y="143321"/>
                    <a:pt x="668536" y="142651"/>
                  </a:cubicBezTo>
                  <a:cubicBezTo>
                    <a:pt x="671066" y="141982"/>
                    <a:pt x="673261" y="140996"/>
                    <a:pt x="675122" y="139693"/>
                  </a:cubicBezTo>
                  <a:cubicBezTo>
                    <a:pt x="676982" y="138391"/>
                    <a:pt x="678414" y="136735"/>
                    <a:pt x="679419" y="134726"/>
                  </a:cubicBezTo>
                  <a:cubicBezTo>
                    <a:pt x="680424" y="132717"/>
                    <a:pt x="680926" y="130336"/>
                    <a:pt x="680926" y="127583"/>
                  </a:cubicBezTo>
                  <a:cubicBezTo>
                    <a:pt x="680926" y="124755"/>
                    <a:pt x="680200" y="122374"/>
                    <a:pt x="678749" y="120439"/>
                  </a:cubicBezTo>
                  <a:cubicBezTo>
                    <a:pt x="677298" y="118504"/>
                    <a:pt x="675382" y="116792"/>
                    <a:pt x="673001" y="115304"/>
                  </a:cubicBezTo>
                  <a:cubicBezTo>
                    <a:pt x="670620" y="113816"/>
                    <a:pt x="667941" y="112495"/>
                    <a:pt x="664964" y="111342"/>
                  </a:cubicBezTo>
                  <a:cubicBezTo>
                    <a:pt x="661987" y="110188"/>
                    <a:pt x="658918" y="108979"/>
                    <a:pt x="655755" y="107714"/>
                  </a:cubicBezTo>
                  <a:cubicBezTo>
                    <a:pt x="652593" y="106449"/>
                    <a:pt x="649505" y="105016"/>
                    <a:pt x="646491" y="103417"/>
                  </a:cubicBezTo>
                  <a:cubicBezTo>
                    <a:pt x="643477" y="101817"/>
                    <a:pt x="640779" y="99863"/>
                    <a:pt x="638398" y="97556"/>
                  </a:cubicBezTo>
                  <a:cubicBezTo>
                    <a:pt x="636017" y="95250"/>
                    <a:pt x="634101" y="92496"/>
                    <a:pt x="632650" y="89296"/>
                  </a:cubicBezTo>
                  <a:cubicBezTo>
                    <a:pt x="631199" y="86097"/>
                    <a:pt x="630473" y="82264"/>
                    <a:pt x="630473" y="77799"/>
                  </a:cubicBezTo>
                  <a:cubicBezTo>
                    <a:pt x="630473" y="73856"/>
                    <a:pt x="631236" y="70079"/>
                    <a:pt x="632761" y="66470"/>
                  </a:cubicBezTo>
                  <a:cubicBezTo>
                    <a:pt x="634287" y="62861"/>
                    <a:pt x="636575" y="59698"/>
                    <a:pt x="639626" y="56982"/>
                  </a:cubicBezTo>
                  <a:cubicBezTo>
                    <a:pt x="642677" y="54266"/>
                    <a:pt x="646491" y="52089"/>
                    <a:pt x="651067" y="50452"/>
                  </a:cubicBezTo>
                  <a:cubicBezTo>
                    <a:pt x="655644" y="48815"/>
                    <a:pt x="660983" y="47997"/>
                    <a:pt x="667085" y="47997"/>
                  </a:cubicBezTo>
                  <a:close/>
                  <a:moveTo>
                    <a:pt x="581360" y="47997"/>
                  </a:moveTo>
                  <a:cubicBezTo>
                    <a:pt x="584039" y="47997"/>
                    <a:pt x="586718" y="48220"/>
                    <a:pt x="589397" y="48666"/>
                  </a:cubicBezTo>
                  <a:cubicBezTo>
                    <a:pt x="592075" y="49113"/>
                    <a:pt x="594494" y="49671"/>
                    <a:pt x="596652" y="50341"/>
                  </a:cubicBezTo>
                  <a:cubicBezTo>
                    <a:pt x="598810" y="51010"/>
                    <a:pt x="600652" y="51736"/>
                    <a:pt x="602177" y="52517"/>
                  </a:cubicBezTo>
                  <a:cubicBezTo>
                    <a:pt x="603703" y="53299"/>
                    <a:pt x="604856" y="53987"/>
                    <a:pt x="605637" y="54582"/>
                  </a:cubicBezTo>
                  <a:cubicBezTo>
                    <a:pt x="606419" y="55178"/>
                    <a:pt x="606940" y="55699"/>
                    <a:pt x="607200" y="56145"/>
                  </a:cubicBezTo>
                  <a:cubicBezTo>
                    <a:pt x="607461" y="56591"/>
                    <a:pt x="607647" y="57094"/>
                    <a:pt x="607758" y="57652"/>
                  </a:cubicBezTo>
                  <a:cubicBezTo>
                    <a:pt x="607870" y="58210"/>
                    <a:pt x="607981" y="58898"/>
                    <a:pt x="608093" y="59717"/>
                  </a:cubicBezTo>
                  <a:cubicBezTo>
                    <a:pt x="608205" y="60535"/>
                    <a:pt x="608261" y="61540"/>
                    <a:pt x="608261" y="62731"/>
                  </a:cubicBezTo>
                  <a:cubicBezTo>
                    <a:pt x="608261" y="63996"/>
                    <a:pt x="608205" y="65093"/>
                    <a:pt x="608093" y="66023"/>
                  </a:cubicBezTo>
                  <a:cubicBezTo>
                    <a:pt x="607981" y="66954"/>
                    <a:pt x="607795" y="67716"/>
                    <a:pt x="607535" y="68312"/>
                  </a:cubicBezTo>
                  <a:cubicBezTo>
                    <a:pt x="607275" y="68907"/>
                    <a:pt x="606958" y="69335"/>
                    <a:pt x="606586" y="69595"/>
                  </a:cubicBezTo>
                  <a:cubicBezTo>
                    <a:pt x="606214" y="69856"/>
                    <a:pt x="605805" y="69986"/>
                    <a:pt x="605358" y="69986"/>
                  </a:cubicBezTo>
                  <a:cubicBezTo>
                    <a:pt x="604689" y="69986"/>
                    <a:pt x="603721" y="69577"/>
                    <a:pt x="602456" y="68758"/>
                  </a:cubicBezTo>
                  <a:cubicBezTo>
                    <a:pt x="601191" y="67940"/>
                    <a:pt x="599554" y="67065"/>
                    <a:pt x="597545" y="66135"/>
                  </a:cubicBezTo>
                  <a:cubicBezTo>
                    <a:pt x="595536" y="65205"/>
                    <a:pt x="593173" y="64331"/>
                    <a:pt x="590457" y="63512"/>
                  </a:cubicBezTo>
                  <a:cubicBezTo>
                    <a:pt x="587741" y="62693"/>
                    <a:pt x="584634" y="62284"/>
                    <a:pt x="581137" y="62284"/>
                  </a:cubicBezTo>
                  <a:cubicBezTo>
                    <a:pt x="578011" y="62284"/>
                    <a:pt x="575258" y="62638"/>
                    <a:pt x="572877" y="63345"/>
                  </a:cubicBezTo>
                  <a:cubicBezTo>
                    <a:pt x="570495" y="64051"/>
                    <a:pt x="568542" y="65056"/>
                    <a:pt x="567017" y="66358"/>
                  </a:cubicBezTo>
                  <a:cubicBezTo>
                    <a:pt x="565491" y="67661"/>
                    <a:pt x="564338" y="69205"/>
                    <a:pt x="563556" y="70991"/>
                  </a:cubicBezTo>
                  <a:cubicBezTo>
                    <a:pt x="562775" y="72777"/>
                    <a:pt x="562384" y="74711"/>
                    <a:pt x="562384" y="76795"/>
                  </a:cubicBezTo>
                  <a:cubicBezTo>
                    <a:pt x="562384" y="79697"/>
                    <a:pt x="563128" y="82134"/>
                    <a:pt x="564617" y="84106"/>
                  </a:cubicBezTo>
                  <a:cubicBezTo>
                    <a:pt x="566105" y="86078"/>
                    <a:pt x="568040" y="87808"/>
                    <a:pt x="570421" y="89296"/>
                  </a:cubicBezTo>
                  <a:cubicBezTo>
                    <a:pt x="572802" y="90785"/>
                    <a:pt x="575518" y="92124"/>
                    <a:pt x="578569" y="93315"/>
                  </a:cubicBezTo>
                  <a:cubicBezTo>
                    <a:pt x="581620" y="94505"/>
                    <a:pt x="584727" y="95733"/>
                    <a:pt x="587890" y="96998"/>
                  </a:cubicBezTo>
                  <a:cubicBezTo>
                    <a:pt x="591052" y="98263"/>
                    <a:pt x="594178" y="99677"/>
                    <a:pt x="597266" y="101240"/>
                  </a:cubicBezTo>
                  <a:cubicBezTo>
                    <a:pt x="600354" y="102803"/>
                    <a:pt x="603089" y="104700"/>
                    <a:pt x="605470" y="106933"/>
                  </a:cubicBezTo>
                  <a:cubicBezTo>
                    <a:pt x="607851" y="109165"/>
                    <a:pt x="609767" y="111844"/>
                    <a:pt x="611218" y="114969"/>
                  </a:cubicBezTo>
                  <a:cubicBezTo>
                    <a:pt x="612670" y="118095"/>
                    <a:pt x="613395" y="121815"/>
                    <a:pt x="613395" y="126131"/>
                  </a:cubicBezTo>
                  <a:cubicBezTo>
                    <a:pt x="613395" y="131266"/>
                    <a:pt x="612446" y="135842"/>
                    <a:pt x="610549" y="139861"/>
                  </a:cubicBezTo>
                  <a:cubicBezTo>
                    <a:pt x="608651" y="143879"/>
                    <a:pt x="605954" y="147265"/>
                    <a:pt x="602456" y="150018"/>
                  </a:cubicBezTo>
                  <a:cubicBezTo>
                    <a:pt x="598959" y="152772"/>
                    <a:pt x="594792" y="154855"/>
                    <a:pt x="589955" y="156269"/>
                  </a:cubicBezTo>
                  <a:cubicBezTo>
                    <a:pt x="585118" y="157683"/>
                    <a:pt x="579797" y="158390"/>
                    <a:pt x="573993" y="158390"/>
                  </a:cubicBezTo>
                  <a:cubicBezTo>
                    <a:pt x="570421" y="158390"/>
                    <a:pt x="567017" y="158111"/>
                    <a:pt x="563780" y="157553"/>
                  </a:cubicBezTo>
                  <a:cubicBezTo>
                    <a:pt x="560542" y="156995"/>
                    <a:pt x="557640" y="156288"/>
                    <a:pt x="555073" y="155432"/>
                  </a:cubicBezTo>
                  <a:cubicBezTo>
                    <a:pt x="552506" y="154576"/>
                    <a:pt x="550329" y="153683"/>
                    <a:pt x="548543" y="152753"/>
                  </a:cubicBezTo>
                  <a:cubicBezTo>
                    <a:pt x="546757" y="151823"/>
                    <a:pt x="545455" y="150986"/>
                    <a:pt x="544637" y="150242"/>
                  </a:cubicBezTo>
                  <a:cubicBezTo>
                    <a:pt x="543818" y="149497"/>
                    <a:pt x="543223" y="148456"/>
                    <a:pt x="542851" y="147116"/>
                  </a:cubicBezTo>
                  <a:cubicBezTo>
                    <a:pt x="542479" y="145777"/>
                    <a:pt x="542293" y="143954"/>
                    <a:pt x="542293" y="141647"/>
                  </a:cubicBezTo>
                  <a:cubicBezTo>
                    <a:pt x="542293" y="140233"/>
                    <a:pt x="542367" y="139042"/>
                    <a:pt x="542516" y="138075"/>
                  </a:cubicBezTo>
                  <a:cubicBezTo>
                    <a:pt x="542665" y="137108"/>
                    <a:pt x="542851" y="136326"/>
                    <a:pt x="543074" y="135731"/>
                  </a:cubicBezTo>
                  <a:cubicBezTo>
                    <a:pt x="543297" y="135136"/>
                    <a:pt x="543613" y="134708"/>
                    <a:pt x="544023" y="134447"/>
                  </a:cubicBezTo>
                  <a:cubicBezTo>
                    <a:pt x="544432" y="134187"/>
                    <a:pt x="544897" y="134057"/>
                    <a:pt x="545418" y="134057"/>
                  </a:cubicBezTo>
                  <a:cubicBezTo>
                    <a:pt x="546236" y="134057"/>
                    <a:pt x="547446" y="134559"/>
                    <a:pt x="549046" y="135563"/>
                  </a:cubicBezTo>
                  <a:cubicBezTo>
                    <a:pt x="550646" y="136568"/>
                    <a:pt x="552617" y="137666"/>
                    <a:pt x="554962" y="138856"/>
                  </a:cubicBezTo>
                  <a:cubicBezTo>
                    <a:pt x="557306" y="140047"/>
                    <a:pt x="560077" y="141144"/>
                    <a:pt x="563277" y="142149"/>
                  </a:cubicBezTo>
                  <a:cubicBezTo>
                    <a:pt x="566477" y="143154"/>
                    <a:pt x="570161" y="143656"/>
                    <a:pt x="574328" y="143656"/>
                  </a:cubicBezTo>
                  <a:cubicBezTo>
                    <a:pt x="577453" y="143656"/>
                    <a:pt x="580281" y="143321"/>
                    <a:pt x="582811" y="142651"/>
                  </a:cubicBezTo>
                  <a:cubicBezTo>
                    <a:pt x="585341" y="141982"/>
                    <a:pt x="587536" y="140996"/>
                    <a:pt x="589397" y="139693"/>
                  </a:cubicBezTo>
                  <a:cubicBezTo>
                    <a:pt x="591257" y="138391"/>
                    <a:pt x="592689" y="136735"/>
                    <a:pt x="593694" y="134726"/>
                  </a:cubicBezTo>
                  <a:cubicBezTo>
                    <a:pt x="594699" y="132717"/>
                    <a:pt x="595201" y="130336"/>
                    <a:pt x="595201" y="127583"/>
                  </a:cubicBezTo>
                  <a:cubicBezTo>
                    <a:pt x="595201" y="124755"/>
                    <a:pt x="594475" y="122374"/>
                    <a:pt x="593024" y="120439"/>
                  </a:cubicBezTo>
                  <a:cubicBezTo>
                    <a:pt x="591573" y="118504"/>
                    <a:pt x="589657" y="116792"/>
                    <a:pt x="587276" y="115304"/>
                  </a:cubicBezTo>
                  <a:cubicBezTo>
                    <a:pt x="584895" y="113816"/>
                    <a:pt x="582216" y="112495"/>
                    <a:pt x="579239" y="111342"/>
                  </a:cubicBezTo>
                  <a:cubicBezTo>
                    <a:pt x="576263" y="110188"/>
                    <a:pt x="573193" y="108979"/>
                    <a:pt x="570030" y="107714"/>
                  </a:cubicBezTo>
                  <a:cubicBezTo>
                    <a:pt x="566868" y="106449"/>
                    <a:pt x="563780" y="105016"/>
                    <a:pt x="560766" y="103417"/>
                  </a:cubicBezTo>
                  <a:cubicBezTo>
                    <a:pt x="557752" y="101817"/>
                    <a:pt x="555055" y="99863"/>
                    <a:pt x="552673" y="97556"/>
                  </a:cubicBezTo>
                  <a:cubicBezTo>
                    <a:pt x="550292" y="95250"/>
                    <a:pt x="548376" y="92496"/>
                    <a:pt x="546925" y="89296"/>
                  </a:cubicBezTo>
                  <a:cubicBezTo>
                    <a:pt x="545474" y="86097"/>
                    <a:pt x="544748" y="82264"/>
                    <a:pt x="544748" y="77799"/>
                  </a:cubicBezTo>
                  <a:cubicBezTo>
                    <a:pt x="544748" y="73856"/>
                    <a:pt x="545511" y="70079"/>
                    <a:pt x="547036" y="66470"/>
                  </a:cubicBezTo>
                  <a:cubicBezTo>
                    <a:pt x="548562" y="62861"/>
                    <a:pt x="550850" y="59698"/>
                    <a:pt x="553901" y="56982"/>
                  </a:cubicBezTo>
                  <a:cubicBezTo>
                    <a:pt x="556952" y="54266"/>
                    <a:pt x="560766" y="52089"/>
                    <a:pt x="565342" y="50452"/>
                  </a:cubicBezTo>
                  <a:cubicBezTo>
                    <a:pt x="569919" y="48815"/>
                    <a:pt x="575258" y="47997"/>
                    <a:pt x="581360" y="47997"/>
                  </a:cubicBezTo>
                  <a:close/>
                  <a:moveTo>
                    <a:pt x="477552" y="47997"/>
                  </a:moveTo>
                  <a:cubicBezTo>
                    <a:pt x="485440" y="47997"/>
                    <a:pt x="492156" y="49262"/>
                    <a:pt x="497700" y="51792"/>
                  </a:cubicBezTo>
                  <a:cubicBezTo>
                    <a:pt x="503244" y="54322"/>
                    <a:pt x="507802" y="57726"/>
                    <a:pt x="511373" y="62005"/>
                  </a:cubicBezTo>
                  <a:cubicBezTo>
                    <a:pt x="514945" y="66284"/>
                    <a:pt x="517568" y="71307"/>
                    <a:pt x="519243" y="77074"/>
                  </a:cubicBezTo>
                  <a:cubicBezTo>
                    <a:pt x="520917" y="82841"/>
                    <a:pt x="521754" y="88999"/>
                    <a:pt x="521754" y="95547"/>
                  </a:cubicBezTo>
                  <a:lnTo>
                    <a:pt x="521754" y="98896"/>
                  </a:lnTo>
                  <a:cubicBezTo>
                    <a:pt x="521754" y="101798"/>
                    <a:pt x="521026" y="103863"/>
                    <a:pt x="519568" y="105091"/>
                  </a:cubicBezTo>
                  <a:cubicBezTo>
                    <a:pt x="518111" y="106319"/>
                    <a:pt x="516447" y="106933"/>
                    <a:pt x="514577" y="106933"/>
                  </a:cubicBezTo>
                  <a:lnTo>
                    <a:pt x="448419" y="106933"/>
                  </a:lnTo>
                  <a:cubicBezTo>
                    <a:pt x="448419" y="112514"/>
                    <a:pt x="448980" y="117537"/>
                    <a:pt x="450101" y="122001"/>
                  </a:cubicBezTo>
                  <a:cubicBezTo>
                    <a:pt x="451223" y="126466"/>
                    <a:pt x="453092" y="130299"/>
                    <a:pt x="455709" y="133498"/>
                  </a:cubicBezTo>
                  <a:cubicBezTo>
                    <a:pt x="458327" y="136698"/>
                    <a:pt x="461729" y="139154"/>
                    <a:pt x="465917" y="140865"/>
                  </a:cubicBezTo>
                  <a:cubicBezTo>
                    <a:pt x="470104" y="142577"/>
                    <a:pt x="475226" y="143433"/>
                    <a:pt x="481283" y="143433"/>
                  </a:cubicBezTo>
                  <a:cubicBezTo>
                    <a:pt x="486069" y="143433"/>
                    <a:pt x="490331" y="143042"/>
                    <a:pt x="494070" y="142261"/>
                  </a:cubicBezTo>
                  <a:cubicBezTo>
                    <a:pt x="497808" y="141479"/>
                    <a:pt x="501042" y="140605"/>
                    <a:pt x="503772" y="139638"/>
                  </a:cubicBezTo>
                  <a:cubicBezTo>
                    <a:pt x="506501" y="138670"/>
                    <a:pt x="508745" y="137796"/>
                    <a:pt x="510502" y="137015"/>
                  </a:cubicBezTo>
                  <a:cubicBezTo>
                    <a:pt x="512260" y="136233"/>
                    <a:pt x="513587" y="135842"/>
                    <a:pt x="514485" y="135842"/>
                  </a:cubicBezTo>
                  <a:cubicBezTo>
                    <a:pt x="515008" y="135842"/>
                    <a:pt x="515475" y="135973"/>
                    <a:pt x="515886" y="136233"/>
                  </a:cubicBezTo>
                  <a:cubicBezTo>
                    <a:pt x="516297" y="136494"/>
                    <a:pt x="516615" y="136884"/>
                    <a:pt x="516839" y="137405"/>
                  </a:cubicBezTo>
                  <a:cubicBezTo>
                    <a:pt x="517064" y="137926"/>
                    <a:pt x="517232" y="138652"/>
                    <a:pt x="517344" y="139582"/>
                  </a:cubicBezTo>
                  <a:cubicBezTo>
                    <a:pt x="517457" y="140512"/>
                    <a:pt x="517513" y="141647"/>
                    <a:pt x="517513" y="142986"/>
                  </a:cubicBezTo>
                  <a:cubicBezTo>
                    <a:pt x="517513" y="143954"/>
                    <a:pt x="517475" y="144791"/>
                    <a:pt x="517401" y="145498"/>
                  </a:cubicBezTo>
                  <a:cubicBezTo>
                    <a:pt x="517327" y="146205"/>
                    <a:pt x="517234" y="146837"/>
                    <a:pt x="517122" y="147395"/>
                  </a:cubicBezTo>
                  <a:cubicBezTo>
                    <a:pt x="517010" y="147953"/>
                    <a:pt x="516824" y="148456"/>
                    <a:pt x="516564" y="148902"/>
                  </a:cubicBezTo>
                  <a:cubicBezTo>
                    <a:pt x="516303" y="149349"/>
                    <a:pt x="515969" y="149776"/>
                    <a:pt x="515559" y="150186"/>
                  </a:cubicBezTo>
                  <a:cubicBezTo>
                    <a:pt x="515150" y="150595"/>
                    <a:pt x="513941" y="151265"/>
                    <a:pt x="511932" y="152195"/>
                  </a:cubicBezTo>
                  <a:cubicBezTo>
                    <a:pt x="509922" y="153125"/>
                    <a:pt x="507318" y="154037"/>
                    <a:pt x="504118" y="154930"/>
                  </a:cubicBezTo>
                  <a:cubicBezTo>
                    <a:pt x="500918" y="155823"/>
                    <a:pt x="497216" y="156623"/>
                    <a:pt x="493012" y="157330"/>
                  </a:cubicBezTo>
                  <a:cubicBezTo>
                    <a:pt x="488807" y="158036"/>
                    <a:pt x="484324" y="158390"/>
                    <a:pt x="479561" y="158390"/>
                  </a:cubicBezTo>
                  <a:cubicBezTo>
                    <a:pt x="471301" y="158390"/>
                    <a:pt x="464065" y="157237"/>
                    <a:pt x="457851" y="154930"/>
                  </a:cubicBezTo>
                  <a:cubicBezTo>
                    <a:pt x="451638" y="152623"/>
                    <a:pt x="446410" y="149200"/>
                    <a:pt x="442168" y="144661"/>
                  </a:cubicBezTo>
                  <a:cubicBezTo>
                    <a:pt x="437927" y="140121"/>
                    <a:pt x="434727" y="134429"/>
                    <a:pt x="432569" y="127583"/>
                  </a:cubicBezTo>
                  <a:cubicBezTo>
                    <a:pt x="430411" y="120736"/>
                    <a:pt x="429332" y="112774"/>
                    <a:pt x="429332" y="103696"/>
                  </a:cubicBezTo>
                  <a:cubicBezTo>
                    <a:pt x="429332" y="95064"/>
                    <a:pt x="430448" y="87306"/>
                    <a:pt x="432681" y="80423"/>
                  </a:cubicBezTo>
                  <a:cubicBezTo>
                    <a:pt x="434913" y="73539"/>
                    <a:pt x="438131" y="67698"/>
                    <a:pt x="442336" y="62898"/>
                  </a:cubicBezTo>
                  <a:cubicBezTo>
                    <a:pt x="446540" y="58098"/>
                    <a:pt x="451619" y="54415"/>
                    <a:pt x="457572" y="51848"/>
                  </a:cubicBezTo>
                  <a:cubicBezTo>
                    <a:pt x="463525" y="49280"/>
                    <a:pt x="470185" y="47997"/>
                    <a:pt x="477552" y="47997"/>
                  </a:cubicBezTo>
                  <a:close/>
                  <a:moveTo>
                    <a:pt x="403920" y="47997"/>
                  </a:moveTo>
                  <a:cubicBezTo>
                    <a:pt x="404887" y="47997"/>
                    <a:pt x="405985" y="48052"/>
                    <a:pt x="407212" y="48164"/>
                  </a:cubicBezTo>
                  <a:cubicBezTo>
                    <a:pt x="408440" y="48276"/>
                    <a:pt x="409724" y="48480"/>
                    <a:pt x="411063" y="48778"/>
                  </a:cubicBezTo>
                  <a:cubicBezTo>
                    <a:pt x="412403" y="49076"/>
                    <a:pt x="413612" y="49411"/>
                    <a:pt x="414691" y="49783"/>
                  </a:cubicBezTo>
                  <a:cubicBezTo>
                    <a:pt x="415770" y="50155"/>
                    <a:pt x="416533" y="50527"/>
                    <a:pt x="416979" y="50899"/>
                  </a:cubicBezTo>
                  <a:cubicBezTo>
                    <a:pt x="417426" y="51271"/>
                    <a:pt x="417723" y="51624"/>
                    <a:pt x="417872" y="51959"/>
                  </a:cubicBezTo>
                  <a:cubicBezTo>
                    <a:pt x="418021" y="52294"/>
                    <a:pt x="418151" y="52722"/>
                    <a:pt x="418263" y="53243"/>
                  </a:cubicBezTo>
                  <a:cubicBezTo>
                    <a:pt x="418374" y="53764"/>
                    <a:pt x="418449" y="54526"/>
                    <a:pt x="418486" y="55531"/>
                  </a:cubicBezTo>
                  <a:cubicBezTo>
                    <a:pt x="418523" y="56536"/>
                    <a:pt x="418542" y="57894"/>
                    <a:pt x="418542" y="59605"/>
                  </a:cubicBezTo>
                  <a:cubicBezTo>
                    <a:pt x="418542" y="61242"/>
                    <a:pt x="418505" y="62619"/>
                    <a:pt x="418430" y="63735"/>
                  </a:cubicBezTo>
                  <a:cubicBezTo>
                    <a:pt x="418356" y="64851"/>
                    <a:pt x="418207" y="65726"/>
                    <a:pt x="417984" y="66358"/>
                  </a:cubicBezTo>
                  <a:cubicBezTo>
                    <a:pt x="417761" y="66991"/>
                    <a:pt x="417482" y="67475"/>
                    <a:pt x="417147" y="67809"/>
                  </a:cubicBezTo>
                  <a:cubicBezTo>
                    <a:pt x="416812" y="68144"/>
                    <a:pt x="416347" y="68312"/>
                    <a:pt x="415751" y="68312"/>
                  </a:cubicBezTo>
                  <a:cubicBezTo>
                    <a:pt x="415156" y="68312"/>
                    <a:pt x="414431" y="68144"/>
                    <a:pt x="413575" y="67809"/>
                  </a:cubicBezTo>
                  <a:cubicBezTo>
                    <a:pt x="412719" y="67475"/>
                    <a:pt x="411752" y="67140"/>
                    <a:pt x="410673" y="66805"/>
                  </a:cubicBezTo>
                  <a:cubicBezTo>
                    <a:pt x="409594" y="66470"/>
                    <a:pt x="408384" y="66154"/>
                    <a:pt x="407045" y="65856"/>
                  </a:cubicBezTo>
                  <a:cubicBezTo>
                    <a:pt x="405705" y="65558"/>
                    <a:pt x="404254" y="65410"/>
                    <a:pt x="402692" y="65410"/>
                  </a:cubicBezTo>
                  <a:cubicBezTo>
                    <a:pt x="400831" y="65410"/>
                    <a:pt x="399008" y="65782"/>
                    <a:pt x="397222" y="66526"/>
                  </a:cubicBezTo>
                  <a:cubicBezTo>
                    <a:pt x="395436" y="67270"/>
                    <a:pt x="393557" y="68498"/>
                    <a:pt x="391585" y="70209"/>
                  </a:cubicBezTo>
                  <a:cubicBezTo>
                    <a:pt x="389613" y="71921"/>
                    <a:pt x="387548" y="74190"/>
                    <a:pt x="385390" y="77018"/>
                  </a:cubicBezTo>
                  <a:cubicBezTo>
                    <a:pt x="383232" y="79846"/>
                    <a:pt x="380851" y="83306"/>
                    <a:pt x="378247" y="87399"/>
                  </a:cubicBezTo>
                  <a:lnTo>
                    <a:pt x="378247" y="153479"/>
                  </a:lnTo>
                  <a:cubicBezTo>
                    <a:pt x="378247" y="154074"/>
                    <a:pt x="378098" y="154576"/>
                    <a:pt x="377800" y="154985"/>
                  </a:cubicBezTo>
                  <a:cubicBezTo>
                    <a:pt x="377503" y="155395"/>
                    <a:pt x="377019" y="155748"/>
                    <a:pt x="376349" y="156046"/>
                  </a:cubicBezTo>
                  <a:cubicBezTo>
                    <a:pt x="375679" y="156344"/>
                    <a:pt x="374749" y="156567"/>
                    <a:pt x="373559" y="156716"/>
                  </a:cubicBezTo>
                  <a:cubicBezTo>
                    <a:pt x="372368" y="156864"/>
                    <a:pt x="370842" y="156939"/>
                    <a:pt x="368982" y="156939"/>
                  </a:cubicBezTo>
                  <a:cubicBezTo>
                    <a:pt x="367196" y="156939"/>
                    <a:pt x="365708" y="156864"/>
                    <a:pt x="364517" y="156716"/>
                  </a:cubicBezTo>
                  <a:cubicBezTo>
                    <a:pt x="363327" y="156567"/>
                    <a:pt x="362378" y="156344"/>
                    <a:pt x="361671" y="156046"/>
                  </a:cubicBezTo>
                  <a:cubicBezTo>
                    <a:pt x="360964" y="155748"/>
                    <a:pt x="360480" y="155395"/>
                    <a:pt x="360220" y="154985"/>
                  </a:cubicBezTo>
                  <a:cubicBezTo>
                    <a:pt x="359959" y="154576"/>
                    <a:pt x="359829" y="154074"/>
                    <a:pt x="359829" y="153479"/>
                  </a:cubicBezTo>
                  <a:lnTo>
                    <a:pt x="359829" y="53020"/>
                  </a:lnTo>
                  <a:cubicBezTo>
                    <a:pt x="359829" y="52424"/>
                    <a:pt x="359941" y="51922"/>
                    <a:pt x="360164" y="51513"/>
                  </a:cubicBezTo>
                  <a:cubicBezTo>
                    <a:pt x="360387" y="51103"/>
                    <a:pt x="360834" y="50731"/>
                    <a:pt x="361503" y="50397"/>
                  </a:cubicBezTo>
                  <a:cubicBezTo>
                    <a:pt x="362173" y="50062"/>
                    <a:pt x="363029" y="49838"/>
                    <a:pt x="364071" y="49727"/>
                  </a:cubicBezTo>
                  <a:cubicBezTo>
                    <a:pt x="365113" y="49615"/>
                    <a:pt x="366489" y="49559"/>
                    <a:pt x="368201" y="49559"/>
                  </a:cubicBezTo>
                  <a:cubicBezTo>
                    <a:pt x="369838" y="49559"/>
                    <a:pt x="371196" y="49615"/>
                    <a:pt x="372275" y="49727"/>
                  </a:cubicBezTo>
                  <a:cubicBezTo>
                    <a:pt x="373354" y="49838"/>
                    <a:pt x="374191" y="50062"/>
                    <a:pt x="374786" y="50397"/>
                  </a:cubicBezTo>
                  <a:cubicBezTo>
                    <a:pt x="375382" y="50731"/>
                    <a:pt x="375810" y="51103"/>
                    <a:pt x="376070" y="51513"/>
                  </a:cubicBezTo>
                  <a:cubicBezTo>
                    <a:pt x="376330" y="51922"/>
                    <a:pt x="376461" y="52424"/>
                    <a:pt x="376461" y="53020"/>
                  </a:cubicBezTo>
                  <a:lnTo>
                    <a:pt x="376461" y="67642"/>
                  </a:lnTo>
                  <a:cubicBezTo>
                    <a:pt x="379214" y="63624"/>
                    <a:pt x="381800" y="60349"/>
                    <a:pt x="384218" y="57819"/>
                  </a:cubicBezTo>
                  <a:cubicBezTo>
                    <a:pt x="386637" y="55289"/>
                    <a:pt x="388925" y="53299"/>
                    <a:pt x="391083" y="51848"/>
                  </a:cubicBezTo>
                  <a:cubicBezTo>
                    <a:pt x="393241" y="50397"/>
                    <a:pt x="395380" y="49392"/>
                    <a:pt x="397501" y="48834"/>
                  </a:cubicBezTo>
                  <a:cubicBezTo>
                    <a:pt x="399622" y="48276"/>
                    <a:pt x="401762" y="47997"/>
                    <a:pt x="403920" y="47997"/>
                  </a:cubicBezTo>
                  <a:close/>
                  <a:moveTo>
                    <a:pt x="287908" y="47997"/>
                  </a:moveTo>
                  <a:cubicBezTo>
                    <a:pt x="295201" y="47997"/>
                    <a:pt x="301414" y="49411"/>
                    <a:pt x="306549" y="52238"/>
                  </a:cubicBezTo>
                  <a:cubicBezTo>
                    <a:pt x="311683" y="55066"/>
                    <a:pt x="315869" y="58936"/>
                    <a:pt x="319106" y="63847"/>
                  </a:cubicBezTo>
                  <a:cubicBezTo>
                    <a:pt x="322343" y="68758"/>
                    <a:pt x="324706" y="74469"/>
                    <a:pt x="326194" y="80981"/>
                  </a:cubicBezTo>
                  <a:cubicBezTo>
                    <a:pt x="327682" y="87492"/>
                    <a:pt x="328426" y="94394"/>
                    <a:pt x="328426" y="101686"/>
                  </a:cubicBezTo>
                  <a:cubicBezTo>
                    <a:pt x="328426" y="110467"/>
                    <a:pt x="327478" y="118355"/>
                    <a:pt x="325580" y="125350"/>
                  </a:cubicBezTo>
                  <a:cubicBezTo>
                    <a:pt x="323683" y="132345"/>
                    <a:pt x="320892" y="138280"/>
                    <a:pt x="317209" y="143154"/>
                  </a:cubicBezTo>
                  <a:cubicBezTo>
                    <a:pt x="313525" y="148028"/>
                    <a:pt x="308967" y="151786"/>
                    <a:pt x="303535" y="154427"/>
                  </a:cubicBezTo>
                  <a:cubicBezTo>
                    <a:pt x="298103" y="157069"/>
                    <a:pt x="291889" y="158390"/>
                    <a:pt x="284894" y="158390"/>
                  </a:cubicBezTo>
                  <a:cubicBezTo>
                    <a:pt x="281918" y="158390"/>
                    <a:pt x="279164" y="158092"/>
                    <a:pt x="276634" y="157497"/>
                  </a:cubicBezTo>
                  <a:cubicBezTo>
                    <a:pt x="274104" y="156902"/>
                    <a:pt x="271630" y="155971"/>
                    <a:pt x="269211" y="154706"/>
                  </a:cubicBezTo>
                  <a:cubicBezTo>
                    <a:pt x="266793" y="153441"/>
                    <a:pt x="264393" y="151841"/>
                    <a:pt x="262012" y="149907"/>
                  </a:cubicBezTo>
                  <a:cubicBezTo>
                    <a:pt x="259631" y="147972"/>
                    <a:pt x="257101" y="145702"/>
                    <a:pt x="254422" y="143098"/>
                  </a:cubicBezTo>
                  <a:lnTo>
                    <a:pt x="254422" y="193327"/>
                  </a:lnTo>
                  <a:cubicBezTo>
                    <a:pt x="254422" y="193923"/>
                    <a:pt x="254273" y="194444"/>
                    <a:pt x="253975" y="194890"/>
                  </a:cubicBezTo>
                  <a:cubicBezTo>
                    <a:pt x="253678" y="195337"/>
                    <a:pt x="253194" y="195709"/>
                    <a:pt x="252524" y="196006"/>
                  </a:cubicBezTo>
                  <a:cubicBezTo>
                    <a:pt x="251854" y="196304"/>
                    <a:pt x="250924" y="196527"/>
                    <a:pt x="249734" y="196676"/>
                  </a:cubicBezTo>
                  <a:cubicBezTo>
                    <a:pt x="248543" y="196825"/>
                    <a:pt x="247017" y="196899"/>
                    <a:pt x="245157" y="196899"/>
                  </a:cubicBezTo>
                  <a:cubicBezTo>
                    <a:pt x="243371" y="196899"/>
                    <a:pt x="241883" y="196825"/>
                    <a:pt x="240692" y="196676"/>
                  </a:cubicBezTo>
                  <a:cubicBezTo>
                    <a:pt x="239502" y="196527"/>
                    <a:pt x="238553" y="196304"/>
                    <a:pt x="237846" y="196006"/>
                  </a:cubicBezTo>
                  <a:cubicBezTo>
                    <a:pt x="237139" y="195709"/>
                    <a:pt x="236655" y="195337"/>
                    <a:pt x="236395" y="194890"/>
                  </a:cubicBezTo>
                  <a:cubicBezTo>
                    <a:pt x="236134" y="194444"/>
                    <a:pt x="236004" y="193923"/>
                    <a:pt x="236004" y="193327"/>
                  </a:cubicBezTo>
                  <a:lnTo>
                    <a:pt x="236004" y="53020"/>
                  </a:lnTo>
                  <a:cubicBezTo>
                    <a:pt x="236004" y="52350"/>
                    <a:pt x="236116" y="51810"/>
                    <a:pt x="236339" y="51401"/>
                  </a:cubicBezTo>
                  <a:cubicBezTo>
                    <a:pt x="236562" y="50992"/>
                    <a:pt x="237009" y="50638"/>
                    <a:pt x="237679" y="50341"/>
                  </a:cubicBezTo>
                  <a:cubicBezTo>
                    <a:pt x="238348" y="50043"/>
                    <a:pt x="239204" y="49838"/>
                    <a:pt x="240246" y="49727"/>
                  </a:cubicBezTo>
                  <a:cubicBezTo>
                    <a:pt x="241288" y="49615"/>
                    <a:pt x="242553" y="49559"/>
                    <a:pt x="244041" y="49559"/>
                  </a:cubicBezTo>
                  <a:cubicBezTo>
                    <a:pt x="245604" y="49559"/>
                    <a:pt x="246887" y="49615"/>
                    <a:pt x="247892" y="49727"/>
                  </a:cubicBezTo>
                  <a:cubicBezTo>
                    <a:pt x="248896" y="49838"/>
                    <a:pt x="249734" y="50043"/>
                    <a:pt x="250403" y="50341"/>
                  </a:cubicBezTo>
                  <a:cubicBezTo>
                    <a:pt x="251073" y="50638"/>
                    <a:pt x="251538" y="50992"/>
                    <a:pt x="251799" y="51401"/>
                  </a:cubicBezTo>
                  <a:cubicBezTo>
                    <a:pt x="252059" y="51810"/>
                    <a:pt x="252189" y="52350"/>
                    <a:pt x="252189" y="53020"/>
                  </a:cubicBezTo>
                  <a:lnTo>
                    <a:pt x="252189" y="66526"/>
                  </a:lnTo>
                  <a:cubicBezTo>
                    <a:pt x="255240" y="63400"/>
                    <a:pt x="258180" y="60684"/>
                    <a:pt x="261007" y="58377"/>
                  </a:cubicBezTo>
                  <a:cubicBezTo>
                    <a:pt x="263835" y="56071"/>
                    <a:pt x="266681" y="54154"/>
                    <a:pt x="269546" y="52629"/>
                  </a:cubicBezTo>
                  <a:cubicBezTo>
                    <a:pt x="272411" y="51103"/>
                    <a:pt x="275351" y="49950"/>
                    <a:pt x="278364" y="49169"/>
                  </a:cubicBezTo>
                  <a:cubicBezTo>
                    <a:pt x="281378" y="48387"/>
                    <a:pt x="284559" y="47997"/>
                    <a:pt x="287908" y="47997"/>
                  </a:cubicBezTo>
                  <a:close/>
                  <a:moveTo>
                    <a:pt x="104254" y="47997"/>
                  </a:moveTo>
                  <a:cubicBezTo>
                    <a:pt x="108421" y="47997"/>
                    <a:pt x="112161" y="48480"/>
                    <a:pt x="115472" y="49448"/>
                  </a:cubicBezTo>
                  <a:cubicBezTo>
                    <a:pt x="118783" y="50415"/>
                    <a:pt x="121704" y="51773"/>
                    <a:pt x="124234" y="53522"/>
                  </a:cubicBezTo>
                  <a:cubicBezTo>
                    <a:pt x="126764" y="55271"/>
                    <a:pt x="128922" y="57354"/>
                    <a:pt x="130708" y="59773"/>
                  </a:cubicBezTo>
                  <a:cubicBezTo>
                    <a:pt x="132494" y="62191"/>
                    <a:pt x="133983" y="64889"/>
                    <a:pt x="135173" y="67865"/>
                  </a:cubicBezTo>
                  <a:cubicBezTo>
                    <a:pt x="138522" y="64219"/>
                    <a:pt x="141703" y="61131"/>
                    <a:pt x="144717" y="58601"/>
                  </a:cubicBezTo>
                  <a:cubicBezTo>
                    <a:pt x="147731" y="56071"/>
                    <a:pt x="150633" y="54024"/>
                    <a:pt x="153423" y="52462"/>
                  </a:cubicBezTo>
                  <a:cubicBezTo>
                    <a:pt x="156214" y="50899"/>
                    <a:pt x="158930" y="49764"/>
                    <a:pt x="161572" y="49057"/>
                  </a:cubicBezTo>
                  <a:cubicBezTo>
                    <a:pt x="164213" y="48350"/>
                    <a:pt x="166874" y="47997"/>
                    <a:pt x="169552" y="47997"/>
                  </a:cubicBezTo>
                  <a:cubicBezTo>
                    <a:pt x="176026" y="47997"/>
                    <a:pt x="181459" y="49131"/>
                    <a:pt x="185849" y="51401"/>
                  </a:cubicBezTo>
                  <a:cubicBezTo>
                    <a:pt x="190240" y="53671"/>
                    <a:pt x="193793" y="56703"/>
                    <a:pt x="196509" y="60498"/>
                  </a:cubicBezTo>
                  <a:cubicBezTo>
                    <a:pt x="199225" y="64293"/>
                    <a:pt x="201160" y="68740"/>
                    <a:pt x="202313" y="73837"/>
                  </a:cubicBezTo>
                  <a:cubicBezTo>
                    <a:pt x="203467" y="78934"/>
                    <a:pt x="204043" y="84311"/>
                    <a:pt x="204043" y="89966"/>
                  </a:cubicBezTo>
                  <a:lnTo>
                    <a:pt x="204043" y="153479"/>
                  </a:lnTo>
                  <a:cubicBezTo>
                    <a:pt x="204043" y="154074"/>
                    <a:pt x="203895" y="154576"/>
                    <a:pt x="203597" y="154985"/>
                  </a:cubicBezTo>
                  <a:cubicBezTo>
                    <a:pt x="203299" y="155395"/>
                    <a:pt x="202816" y="155748"/>
                    <a:pt x="202146" y="156046"/>
                  </a:cubicBezTo>
                  <a:cubicBezTo>
                    <a:pt x="201476" y="156344"/>
                    <a:pt x="200546" y="156567"/>
                    <a:pt x="199355" y="156716"/>
                  </a:cubicBezTo>
                  <a:cubicBezTo>
                    <a:pt x="198165" y="156864"/>
                    <a:pt x="196676" y="156939"/>
                    <a:pt x="194890" y="156939"/>
                  </a:cubicBezTo>
                  <a:cubicBezTo>
                    <a:pt x="193030" y="156939"/>
                    <a:pt x="191505" y="156864"/>
                    <a:pt x="190314" y="156716"/>
                  </a:cubicBezTo>
                  <a:cubicBezTo>
                    <a:pt x="189123" y="156567"/>
                    <a:pt x="188175" y="156344"/>
                    <a:pt x="187468" y="156046"/>
                  </a:cubicBezTo>
                  <a:cubicBezTo>
                    <a:pt x="186761" y="155748"/>
                    <a:pt x="186258" y="155395"/>
                    <a:pt x="185961" y="154985"/>
                  </a:cubicBezTo>
                  <a:cubicBezTo>
                    <a:pt x="185663" y="154576"/>
                    <a:pt x="185514" y="154074"/>
                    <a:pt x="185514" y="153479"/>
                  </a:cubicBezTo>
                  <a:lnTo>
                    <a:pt x="185514" y="92422"/>
                  </a:lnTo>
                  <a:cubicBezTo>
                    <a:pt x="185514" y="88180"/>
                    <a:pt x="185142" y="84311"/>
                    <a:pt x="184398" y="80813"/>
                  </a:cubicBezTo>
                  <a:cubicBezTo>
                    <a:pt x="183654" y="77316"/>
                    <a:pt x="182463" y="74302"/>
                    <a:pt x="180826" y="71772"/>
                  </a:cubicBezTo>
                  <a:cubicBezTo>
                    <a:pt x="179189" y="69242"/>
                    <a:pt x="177105" y="67307"/>
                    <a:pt x="174575" y="65968"/>
                  </a:cubicBezTo>
                  <a:cubicBezTo>
                    <a:pt x="172045" y="64628"/>
                    <a:pt x="169069" y="63958"/>
                    <a:pt x="165646" y="63958"/>
                  </a:cubicBezTo>
                  <a:cubicBezTo>
                    <a:pt x="161404" y="63958"/>
                    <a:pt x="157144" y="65596"/>
                    <a:pt x="152865" y="68870"/>
                  </a:cubicBezTo>
                  <a:cubicBezTo>
                    <a:pt x="148586" y="72144"/>
                    <a:pt x="143880" y="76944"/>
                    <a:pt x="138745" y="83269"/>
                  </a:cubicBezTo>
                  <a:lnTo>
                    <a:pt x="138745" y="153479"/>
                  </a:lnTo>
                  <a:cubicBezTo>
                    <a:pt x="138745" y="154074"/>
                    <a:pt x="138596" y="154576"/>
                    <a:pt x="138299" y="154985"/>
                  </a:cubicBezTo>
                  <a:cubicBezTo>
                    <a:pt x="138001" y="155395"/>
                    <a:pt x="137499" y="155748"/>
                    <a:pt x="136792" y="156046"/>
                  </a:cubicBezTo>
                  <a:cubicBezTo>
                    <a:pt x="136085" y="156344"/>
                    <a:pt x="135136" y="156567"/>
                    <a:pt x="133945" y="156716"/>
                  </a:cubicBezTo>
                  <a:cubicBezTo>
                    <a:pt x="132755" y="156864"/>
                    <a:pt x="131266" y="156939"/>
                    <a:pt x="129480" y="156939"/>
                  </a:cubicBezTo>
                  <a:cubicBezTo>
                    <a:pt x="127769" y="156939"/>
                    <a:pt x="126299" y="156864"/>
                    <a:pt x="125071" y="156716"/>
                  </a:cubicBezTo>
                  <a:cubicBezTo>
                    <a:pt x="123844" y="156567"/>
                    <a:pt x="122876" y="156344"/>
                    <a:pt x="122169" y="156046"/>
                  </a:cubicBezTo>
                  <a:cubicBezTo>
                    <a:pt x="121462" y="155748"/>
                    <a:pt x="120979" y="155395"/>
                    <a:pt x="120718" y="154985"/>
                  </a:cubicBezTo>
                  <a:cubicBezTo>
                    <a:pt x="120458" y="154576"/>
                    <a:pt x="120328" y="154074"/>
                    <a:pt x="120328" y="153479"/>
                  </a:cubicBezTo>
                  <a:lnTo>
                    <a:pt x="120328" y="92422"/>
                  </a:lnTo>
                  <a:cubicBezTo>
                    <a:pt x="120328" y="88180"/>
                    <a:pt x="119918" y="84311"/>
                    <a:pt x="119100" y="80813"/>
                  </a:cubicBezTo>
                  <a:cubicBezTo>
                    <a:pt x="118281" y="77316"/>
                    <a:pt x="117053" y="74302"/>
                    <a:pt x="115416" y="71772"/>
                  </a:cubicBezTo>
                  <a:cubicBezTo>
                    <a:pt x="113779" y="69242"/>
                    <a:pt x="111714" y="67307"/>
                    <a:pt x="109221" y="65968"/>
                  </a:cubicBezTo>
                  <a:cubicBezTo>
                    <a:pt x="106728" y="64628"/>
                    <a:pt x="103770" y="63958"/>
                    <a:pt x="100347" y="63958"/>
                  </a:cubicBezTo>
                  <a:cubicBezTo>
                    <a:pt x="96106" y="63958"/>
                    <a:pt x="91827" y="65596"/>
                    <a:pt x="87511" y="68870"/>
                  </a:cubicBezTo>
                  <a:cubicBezTo>
                    <a:pt x="83195" y="72144"/>
                    <a:pt x="78507" y="76944"/>
                    <a:pt x="73447" y="83269"/>
                  </a:cubicBezTo>
                  <a:lnTo>
                    <a:pt x="73447" y="153479"/>
                  </a:lnTo>
                  <a:cubicBezTo>
                    <a:pt x="73447" y="154074"/>
                    <a:pt x="73298" y="154576"/>
                    <a:pt x="73000" y="154985"/>
                  </a:cubicBezTo>
                  <a:cubicBezTo>
                    <a:pt x="72703" y="155395"/>
                    <a:pt x="72219" y="155748"/>
                    <a:pt x="71549" y="156046"/>
                  </a:cubicBezTo>
                  <a:cubicBezTo>
                    <a:pt x="70879" y="156344"/>
                    <a:pt x="69949" y="156567"/>
                    <a:pt x="68759" y="156716"/>
                  </a:cubicBezTo>
                  <a:cubicBezTo>
                    <a:pt x="67568" y="156864"/>
                    <a:pt x="66042" y="156939"/>
                    <a:pt x="64182" y="156939"/>
                  </a:cubicBezTo>
                  <a:cubicBezTo>
                    <a:pt x="62396" y="156939"/>
                    <a:pt x="60908" y="156864"/>
                    <a:pt x="59717" y="156716"/>
                  </a:cubicBezTo>
                  <a:cubicBezTo>
                    <a:pt x="58527" y="156567"/>
                    <a:pt x="57578" y="156344"/>
                    <a:pt x="56871" y="156046"/>
                  </a:cubicBezTo>
                  <a:cubicBezTo>
                    <a:pt x="56164" y="155748"/>
                    <a:pt x="55680" y="155395"/>
                    <a:pt x="55420" y="154985"/>
                  </a:cubicBezTo>
                  <a:cubicBezTo>
                    <a:pt x="55159" y="154576"/>
                    <a:pt x="55029" y="154074"/>
                    <a:pt x="55029" y="153479"/>
                  </a:cubicBezTo>
                  <a:lnTo>
                    <a:pt x="55029" y="53020"/>
                  </a:lnTo>
                  <a:cubicBezTo>
                    <a:pt x="55029" y="52424"/>
                    <a:pt x="55141" y="51922"/>
                    <a:pt x="55364" y="51513"/>
                  </a:cubicBezTo>
                  <a:cubicBezTo>
                    <a:pt x="55587" y="51103"/>
                    <a:pt x="56034" y="50731"/>
                    <a:pt x="56703" y="50397"/>
                  </a:cubicBezTo>
                  <a:cubicBezTo>
                    <a:pt x="57373" y="50062"/>
                    <a:pt x="58229" y="49838"/>
                    <a:pt x="59271" y="49727"/>
                  </a:cubicBezTo>
                  <a:cubicBezTo>
                    <a:pt x="60313" y="49615"/>
                    <a:pt x="61689" y="49559"/>
                    <a:pt x="63401" y="49559"/>
                  </a:cubicBezTo>
                  <a:cubicBezTo>
                    <a:pt x="65038" y="49559"/>
                    <a:pt x="66396" y="49615"/>
                    <a:pt x="67475" y="49727"/>
                  </a:cubicBezTo>
                  <a:cubicBezTo>
                    <a:pt x="68554" y="49838"/>
                    <a:pt x="69391" y="50062"/>
                    <a:pt x="69986" y="50397"/>
                  </a:cubicBezTo>
                  <a:cubicBezTo>
                    <a:pt x="70582" y="50731"/>
                    <a:pt x="71010" y="51103"/>
                    <a:pt x="71270" y="51513"/>
                  </a:cubicBezTo>
                  <a:cubicBezTo>
                    <a:pt x="71531" y="51922"/>
                    <a:pt x="71661" y="52424"/>
                    <a:pt x="71661" y="53020"/>
                  </a:cubicBezTo>
                  <a:lnTo>
                    <a:pt x="71661" y="66303"/>
                  </a:lnTo>
                  <a:cubicBezTo>
                    <a:pt x="77316" y="59977"/>
                    <a:pt x="82804" y="55345"/>
                    <a:pt x="88125" y="52406"/>
                  </a:cubicBezTo>
                  <a:cubicBezTo>
                    <a:pt x="93445" y="49466"/>
                    <a:pt x="98822" y="47997"/>
                    <a:pt x="104254" y="47997"/>
                  </a:cubicBezTo>
                  <a:close/>
                  <a:moveTo>
                    <a:pt x="1300721" y="11831"/>
                  </a:moveTo>
                  <a:lnTo>
                    <a:pt x="1401180" y="11831"/>
                  </a:lnTo>
                  <a:cubicBezTo>
                    <a:pt x="1401775" y="11831"/>
                    <a:pt x="1402314" y="11980"/>
                    <a:pt x="1402798" y="12278"/>
                  </a:cubicBezTo>
                  <a:cubicBezTo>
                    <a:pt x="1403282" y="12576"/>
                    <a:pt x="1403691" y="13059"/>
                    <a:pt x="1404026" y="13729"/>
                  </a:cubicBezTo>
                  <a:cubicBezTo>
                    <a:pt x="1404361" y="14399"/>
                    <a:pt x="1404603" y="15273"/>
                    <a:pt x="1404752" y="16352"/>
                  </a:cubicBezTo>
                  <a:cubicBezTo>
                    <a:pt x="1404900" y="17431"/>
                    <a:pt x="1404975" y="18678"/>
                    <a:pt x="1404975" y="20091"/>
                  </a:cubicBezTo>
                  <a:cubicBezTo>
                    <a:pt x="1404975" y="21505"/>
                    <a:pt x="1404900" y="22733"/>
                    <a:pt x="1404752" y="23775"/>
                  </a:cubicBezTo>
                  <a:cubicBezTo>
                    <a:pt x="1404603" y="24817"/>
                    <a:pt x="1404361" y="25654"/>
                    <a:pt x="1404026" y="26286"/>
                  </a:cubicBezTo>
                  <a:cubicBezTo>
                    <a:pt x="1403691" y="26919"/>
                    <a:pt x="1403282" y="27384"/>
                    <a:pt x="1402798" y="27682"/>
                  </a:cubicBezTo>
                  <a:cubicBezTo>
                    <a:pt x="1402314" y="27979"/>
                    <a:pt x="1401775" y="28128"/>
                    <a:pt x="1401180" y="28128"/>
                  </a:cubicBezTo>
                  <a:lnTo>
                    <a:pt x="1360550" y="28128"/>
                  </a:lnTo>
                  <a:lnTo>
                    <a:pt x="1360550" y="153367"/>
                  </a:lnTo>
                  <a:cubicBezTo>
                    <a:pt x="1360550" y="153962"/>
                    <a:pt x="1360401" y="154483"/>
                    <a:pt x="1360103" y="154930"/>
                  </a:cubicBezTo>
                  <a:cubicBezTo>
                    <a:pt x="1359805" y="155376"/>
                    <a:pt x="1359285" y="155730"/>
                    <a:pt x="1358540" y="155990"/>
                  </a:cubicBezTo>
                  <a:cubicBezTo>
                    <a:pt x="1357796" y="156251"/>
                    <a:pt x="1356810" y="156474"/>
                    <a:pt x="1355582" y="156660"/>
                  </a:cubicBezTo>
                  <a:cubicBezTo>
                    <a:pt x="1354355" y="156846"/>
                    <a:pt x="1352811" y="156939"/>
                    <a:pt x="1350950" y="156939"/>
                  </a:cubicBezTo>
                  <a:cubicBezTo>
                    <a:pt x="1349164" y="156939"/>
                    <a:pt x="1347639" y="156846"/>
                    <a:pt x="1346374" y="156660"/>
                  </a:cubicBezTo>
                  <a:cubicBezTo>
                    <a:pt x="1345109" y="156474"/>
                    <a:pt x="1344104" y="156251"/>
                    <a:pt x="1343360" y="155990"/>
                  </a:cubicBezTo>
                  <a:cubicBezTo>
                    <a:pt x="1342616" y="155730"/>
                    <a:pt x="1342095" y="155376"/>
                    <a:pt x="1341797" y="154930"/>
                  </a:cubicBezTo>
                  <a:cubicBezTo>
                    <a:pt x="1341500" y="154483"/>
                    <a:pt x="1341351" y="153962"/>
                    <a:pt x="1341351" y="153367"/>
                  </a:cubicBezTo>
                  <a:lnTo>
                    <a:pt x="1341351" y="28128"/>
                  </a:lnTo>
                  <a:lnTo>
                    <a:pt x="1300721" y="28128"/>
                  </a:lnTo>
                  <a:cubicBezTo>
                    <a:pt x="1300125" y="28128"/>
                    <a:pt x="1299586" y="27979"/>
                    <a:pt x="1299102" y="27682"/>
                  </a:cubicBezTo>
                  <a:cubicBezTo>
                    <a:pt x="1298618" y="27384"/>
                    <a:pt x="1298228" y="26919"/>
                    <a:pt x="1297930" y="26286"/>
                  </a:cubicBezTo>
                  <a:cubicBezTo>
                    <a:pt x="1297632" y="25654"/>
                    <a:pt x="1297391" y="24817"/>
                    <a:pt x="1297205" y="23775"/>
                  </a:cubicBezTo>
                  <a:cubicBezTo>
                    <a:pt x="1297019" y="22733"/>
                    <a:pt x="1296926" y="21505"/>
                    <a:pt x="1296926" y="20091"/>
                  </a:cubicBezTo>
                  <a:cubicBezTo>
                    <a:pt x="1296926" y="18678"/>
                    <a:pt x="1297019" y="17431"/>
                    <a:pt x="1297205" y="16352"/>
                  </a:cubicBezTo>
                  <a:cubicBezTo>
                    <a:pt x="1297391" y="15273"/>
                    <a:pt x="1297632" y="14399"/>
                    <a:pt x="1297930" y="13729"/>
                  </a:cubicBezTo>
                  <a:cubicBezTo>
                    <a:pt x="1298228" y="13059"/>
                    <a:pt x="1298618" y="12576"/>
                    <a:pt x="1299102" y="12278"/>
                  </a:cubicBezTo>
                  <a:cubicBezTo>
                    <a:pt x="1299586" y="11980"/>
                    <a:pt x="1300125" y="11831"/>
                    <a:pt x="1300721" y="11831"/>
                  </a:cubicBezTo>
                  <a:close/>
                  <a:moveTo>
                    <a:pt x="9599" y="11162"/>
                  </a:moveTo>
                  <a:cubicBezTo>
                    <a:pt x="11460" y="11162"/>
                    <a:pt x="13004" y="11255"/>
                    <a:pt x="14232" y="11441"/>
                  </a:cubicBezTo>
                  <a:cubicBezTo>
                    <a:pt x="15460" y="11627"/>
                    <a:pt x="16445" y="11850"/>
                    <a:pt x="17190" y="12110"/>
                  </a:cubicBezTo>
                  <a:cubicBezTo>
                    <a:pt x="17934" y="12371"/>
                    <a:pt x="18455" y="12724"/>
                    <a:pt x="18752" y="13171"/>
                  </a:cubicBezTo>
                  <a:cubicBezTo>
                    <a:pt x="19050" y="13617"/>
                    <a:pt x="19199" y="14138"/>
                    <a:pt x="19199" y="14734"/>
                  </a:cubicBezTo>
                  <a:lnTo>
                    <a:pt x="19199" y="153367"/>
                  </a:lnTo>
                  <a:cubicBezTo>
                    <a:pt x="19199" y="153962"/>
                    <a:pt x="19050" y="154483"/>
                    <a:pt x="18752" y="154930"/>
                  </a:cubicBezTo>
                  <a:cubicBezTo>
                    <a:pt x="18455" y="155376"/>
                    <a:pt x="17934" y="155730"/>
                    <a:pt x="17190" y="155990"/>
                  </a:cubicBezTo>
                  <a:cubicBezTo>
                    <a:pt x="16445" y="156251"/>
                    <a:pt x="15460" y="156474"/>
                    <a:pt x="14232" y="156660"/>
                  </a:cubicBezTo>
                  <a:cubicBezTo>
                    <a:pt x="13004" y="156846"/>
                    <a:pt x="11460" y="156939"/>
                    <a:pt x="9599" y="156939"/>
                  </a:cubicBezTo>
                  <a:cubicBezTo>
                    <a:pt x="7813" y="156939"/>
                    <a:pt x="6288" y="156846"/>
                    <a:pt x="5023" y="156660"/>
                  </a:cubicBezTo>
                  <a:cubicBezTo>
                    <a:pt x="3758" y="156474"/>
                    <a:pt x="2753" y="156251"/>
                    <a:pt x="2009" y="155990"/>
                  </a:cubicBezTo>
                  <a:cubicBezTo>
                    <a:pt x="1265" y="155730"/>
                    <a:pt x="744" y="155376"/>
                    <a:pt x="446" y="154930"/>
                  </a:cubicBezTo>
                  <a:cubicBezTo>
                    <a:pt x="149" y="154483"/>
                    <a:pt x="0" y="153962"/>
                    <a:pt x="0" y="153367"/>
                  </a:cubicBezTo>
                  <a:lnTo>
                    <a:pt x="0" y="14734"/>
                  </a:lnTo>
                  <a:cubicBezTo>
                    <a:pt x="0" y="14138"/>
                    <a:pt x="167" y="13617"/>
                    <a:pt x="502" y="13171"/>
                  </a:cubicBezTo>
                  <a:cubicBezTo>
                    <a:pt x="837" y="12724"/>
                    <a:pt x="1395" y="12371"/>
                    <a:pt x="2177" y="12110"/>
                  </a:cubicBezTo>
                  <a:cubicBezTo>
                    <a:pt x="2958" y="11850"/>
                    <a:pt x="3963" y="11627"/>
                    <a:pt x="5190" y="11441"/>
                  </a:cubicBezTo>
                  <a:cubicBezTo>
                    <a:pt x="6418" y="11255"/>
                    <a:pt x="7888" y="11162"/>
                    <a:pt x="9599" y="11162"/>
                  </a:cubicBezTo>
                  <a:close/>
                  <a:moveTo>
                    <a:pt x="1435894" y="8148"/>
                  </a:moveTo>
                  <a:cubicBezTo>
                    <a:pt x="1440210" y="8148"/>
                    <a:pt x="1443168" y="8911"/>
                    <a:pt x="1444768" y="10436"/>
                  </a:cubicBezTo>
                  <a:cubicBezTo>
                    <a:pt x="1446368" y="11962"/>
                    <a:pt x="1447168" y="14845"/>
                    <a:pt x="1447168" y="19087"/>
                  </a:cubicBezTo>
                  <a:cubicBezTo>
                    <a:pt x="1447168" y="23403"/>
                    <a:pt x="1446349" y="26342"/>
                    <a:pt x="1444712" y="27905"/>
                  </a:cubicBezTo>
                  <a:cubicBezTo>
                    <a:pt x="1443075" y="29468"/>
                    <a:pt x="1440061" y="30249"/>
                    <a:pt x="1435671" y="30249"/>
                  </a:cubicBezTo>
                  <a:cubicBezTo>
                    <a:pt x="1431355" y="30249"/>
                    <a:pt x="1428397" y="29486"/>
                    <a:pt x="1426797" y="27961"/>
                  </a:cubicBezTo>
                  <a:cubicBezTo>
                    <a:pt x="1425197" y="26435"/>
                    <a:pt x="1424397" y="23552"/>
                    <a:pt x="1424397" y="19310"/>
                  </a:cubicBezTo>
                  <a:cubicBezTo>
                    <a:pt x="1424397" y="14994"/>
                    <a:pt x="1425215" y="12055"/>
                    <a:pt x="1426853" y="10492"/>
                  </a:cubicBezTo>
                  <a:cubicBezTo>
                    <a:pt x="1428490" y="8929"/>
                    <a:pt x="1431503" y="8148"/>
                    <a:pt x="1435894" y="8148"/>
                  </a:cubicBezTo>
                  <a:close/>
                  <a:moveTo>
                    <a:pt x="731044" y="8148"/>
                  </a:moveTo>
                  <a:cubicBezTo>
                    <a:pt x="735360" y="8148"/>
                    <a:pt x="738318" y="8911"/>
                    <a:pt x="739918" y="10436"/>
                  </a:cubicBezTo>
                  <a:cubicBezTo>
                    <a:pt x="741518" y="11962"/>
                    <a:pt x="742318" y="14845"/>
                    <a:pt x="742318" y="19087"/>
                  </a:cubicBezTo>
                  <a:cubicBezTo>
                    <a:pt x="742318" y="23403"/>
                    <a:pt x="741499" y="26342"/>
                    <a:pt x="739862" y="27905"/>
                  </a:cubicBezTo>
                  <a:cubicBezTo>
                    <a:pt x="738225" y="29468"/>
                    <a:pt x="735211" y="30249"/>
                    <a:pt x="730821" y="30249"/>
                  </a:cubicBezTo>
                  <a:cubicBezTo>
                    <a:pt x="726505" y="30249"/>
                    <a:pt x="723547" y="29486"/>
                    <a:pt x="721947" y="27961"/>
                  </a:cubicBezTo>
                  <a:cubicBezTo>
                    <a:pt x="720347" y="26435"/>
                    <a:pt x="719547" y="23552"/>
                    <a:pt x="719547" y="19310"/>
                  </a:cubicBezTo>
                  <a:cubicBezTo>
                    <a:pt x="719547" y="14994"/>
                    <a:pt x="720365" y="12055"/>
                    <a:pt x="722002" y="10492"/>
                  </a:cubicBezTo>
                  <a:cubicBezTo>
                    <a:pt x="723640" y="8929"/>
                    <a:pt x="726653" y="8148"/>
                    <a:pt x="731044" y="8148"/>
                  </a:cubicBezTo>
                  <a:close/>
                  <a:moveTo>
                    <a:pt x="1235199" y="0"/>
                  </a:moveTo>
                  <a:cubicBezTo>
                    <a:pt x="1237804" y="0"/>
                    <a:pt x="1240334" y="241"/>
                    <a:pt x="1242789" y="725"/>
                  </a:cubicBezTo>
                  <a:cubicBezTo>
                    <a:pt x="1245245" y="1209"/>
                    <a:pt x="1247143" y="1730"/>
                    <a:pt x="1248482" y="2288"/>
                  </a:cubicBezTo>
                  <a:cubicBezTo>
                    <a:pt x="1249821" y="2846"/>
                    <a:pt x="1250714" y="3348"/>
                    <a:pt x="1251161" y="3795"/>
                  </a:cubicBezTo>
                  <a:cubicBezTo>
                    <a:pt x="1251607" y="4241"/>
                    <a:pt x="1251979" y="4818"/>
                    <a:pt x="1252277" y="5525"/>
                  </a:cubicBezTo>
                  <a:cubicBezTo>
                    <a:pt x="1252575" y="6232"/>
                    <a:pt x="1252779" y="7088"/>
                    <a:pt x="1252891" y="8092"/>
                  </a:cubicBezTo>
                  <a:cubicBezTo>
                    <a:pt x="1253003" y="9097"/>
                    <a:pt x="1253058" y="10306"/>
                    <a:pt x="1253058" y="11720"/>
                  </a:cubicBezTo>
                  <a:cubicBezTo>
                    <a:pt x="1253058" y="13134"/>
                    <a:pt x="1252984" y="14268"/>
                    <a:pt x="1252835" y="15124"/>
                  </a:cubicBezTo>
                  <a:cubicBezTo>
                    <a:pt x="1252686" y="15980"/>
                    <a:pt x="1252519" y="16668"/>
                    <a:pt x="1252333" y="17189"/>
                  </a:cubicBezTo>
                  <a:cubicBezTo>
                    <a:pt x="1252147" y="17710"/>
                    <a:pt x="1251905" y="18064"/>
                    <a:pt x="1251607" y="18250"/>
                  </a:cubicBezTo>
                  <a:cubicBezTo>
                    <a:pt x="1251310" y="18436"/>
                    <a:pt x="1250938" y="18529"/>
                    <a:pt x="1250491" y="18529"/>
                  </a:cubicBezTo>
                  <a:cubicBezTo>
                    <a:pt x="1249970" y="18529"/>
                    <a:pt x="1249319" y="18361"/>
                    <a:pt x="1248538" y="18026"/>
                  </a:cubicBezTo>
                  <a:cubicBezTo>
                    <a:pt x="1247756" y="17692"/>
                    <a:pt x="1246808" y="17319"/>
                    <a:pt x="1245691" y="16910"/>
                  </a:cubicBezTo>
                  <a:cubicBezTo>
                    <a:pt x="1244575" y="16501"/>
                    <a:pt x="1243254" y="16129"/>
                    <a:pt x="1241729" y="15794"/>
                  </a:cubicBezTo>
                  <a:cubicBezTo>
                    <a:pt x="1240203" y="15459"/>
                    <a:pt x="1238436" y="15292"/>
                    <a:pt x="1236427" y="15292"/>
                  </a:cubicBezTo>
                  <a:cubicBezTo>
                    <a:pt x="1233674" y="15292"/>
                    <a:pt x="1231330" y="15738"/>
                    <a:pt x="1229395" y="16631"/>
                  </a:cubicBezTo>
                  <a:cubicBezTo>
                    <a:pt x="1227460" y="17524"/>
                    <a:pt x="1225897" y="18919"/>
                    <a:pt x="1224707" y="20817"/>
                  </a:cubicBezTo>
                  <a:cubicBezTo>
                    <a:pt x="1223516" y="22714"/>
                    <a:pt x="1222660" y="25170"/>
                    <a:pt x="1222139" y="28184"/>
                  </a:cubicBezTo>
                  <a:cubicBezTo>
                    <a:pt x="1221619" y="31198"/>
                    <a:pt x="1221358" y="34863"/>
                    <a:pt x="1221358" y="39179"/>
                  </a:cubicBezTo>
                  <a:lnTo>
                    <a:pt x="1221358" y="50117"/>
                  </a:lnTo>
                  <a:lnTo>
                    <a:pt x="1243794" y="50117"/>
                  </a:lnTo>
                  <a:cubicBezTo>
                    <a:pt x="1244389" y="50117"/>
                    <a:pt x="1244892" y="50248"/>
                    <a:pt x="1245301" y="50508"/>
                  </a:cubicBezTo>
                  <a:cubicBezTo>
                    <a:pt x="1245710" y="50769"/>
                    <a:pt x="1246082" y="51215"/>
                    <a:pt x="1246417" y="51848"/>
                  </a:cubicBezTo>
                  <a:cubicBezTo>
                    <a:pt x="1246752" y="52480"/>
                    <a:pt x="1247012" y="53280"/>
                    <a:pt x="1247198" y="54247"/>
                  </a:cubicBezTo>
                  <a:cubicBezTo>
                    <a:pt x="1247384" y="55215"/>
                    <a:pt x="1247477" y="56405"/>
                    <a:pt x="1247477" y="57819"/>
                  </a:cubicBezTo>
                  <a:cubicBezTo>
                    <a:pt x="1247477" y="60498"/>
                    <a:pt x="1247143" y="62433"/>
                    <a:pt x="1246473" y="63624"/>
                  </a:cubicBezTo>
                  <a:cubicBezTo>
                    <a:pt x="1245803" y="64814"/>
                    <a:pt x="1244910" y="65410"/>
                    <a:pt x="1243794" y="65410"/>
                  </a:cubicBezTo>
                  <a:lnTo>
                    <a:pt x="1221358" y="65410"/>
                  </a:lnTo>
                  <a:lnTo>
                    <a:pt x="1221358" y="153479"/>
                  </a:lnTo>
                  <a:cubicBezTo>
                    <a:pt x="1221358" y="154074"/>
                    <a:pt x="1221209" y="154576"/>
                    <a:pt x="1220912" y="154985"/>
                  </a:cubicBezTo>
                  <a:cubicBezTo>
                    <a:pt x="1220614" y="155395"/>
                    <a:pt x="1220112" y="155748"/>
                    <a:pt x="1219405" y="156046"/>
                  </a:cubicBezTo>
                  <a:cubicBezTo>
                    <a:pt x="1218698" y="156344"/>
                    <a:pt x="1217749" y="156567"/>
                    <a:pt x="1216558" y="156716"/>
                  </a:cubicBezTo>
                  <a:cubicBezTo>
                    <a:pt x="1215368" y="156864"/>
                    <a:pt x="1213879" y="156939"/>
                    <a:pt x="1212094" y="156939"/>
                  </a:cubicBezTo>
                  <a:cubicBezTo>
                    <a:pt x="1210308" y="156939"/>
                    <a:pt x="1208819" y="156864"/>
                    <a:pt x="1207629" y="156716"/>
                  </a:cubicBezTo>
                  <a:cubicBezTo>
                    <a:pt x="1206438" y="156567"/>
                    <a:pt x="1205489" y="156344"/>
                    <a:pt x="1204782" y="156046"/>
                  </a:cubicBezTo>
                  <a:cubicBezTo>
                    <a:pt x="1204075" y="155748"/>
                    <a:pt x="1203573" y="155395"/>
                    <a:pt x="1203275" y="154985"/>
                  </a:cubicBezTo>
                  <a:cubicBezTo>
                    <a:pt x="1202978" y="154576"/>
                    <a:pt x="1202829" y="154074"/>
                    <a:pt x="1202829" y="153479"/>
                  </a:cubicBezTo>
                  <a:lnTo>
                    <a:pt x="1202829" y="65410"/>
                  </a:lnTo>
                  <a:lnTo>
                    <a:pt x="1188653" y="65410"/>
                  </a:lnTo>
                  <a:cubicBezTo>
                    <a:pt x="1187462" y="65410"/>
                    <a:pt x="1186570" y="64814"/>
                    <a:pt x="1185974" y="63624"/>
                  </a:cubicBezTo>
                  <a:cubicBezTo>
                    <a:pt x="1185379" y="62433"/>
                    <a:pt x="1185081" y="60498"/>
                    <a:pt x="1185081" y="57819"/>
                  </a:cubicBezTo>
                  <a:cubicBezTo>
                    <a:pt x="1185081" y="56405"/>
                    <a:pt x="1185156" y="55215"/>
                    <a:pt x="1185304" y="54247"/>
                  </a:cubicBezTo>
                  <a:cubicBezTo>
                    <a:pt x="1185453" y="53280"/>
                    <a:pt x="1185677" y="52480"/>
                    <a:pt x="1185974" y="51848"/>
                  </a:cubicBezTo>
                  <a:cubicBezTo>
                    <a:pt x="1186272" y="51215"/>
                    <a:pt x="1186644" y="50769"/>
                    <a:pt x="1187090" y="50508"/>
                  </a:cubicBezTo>
                  <a:cubicBezTo>
                    <a:pt x="1187537" y="50248"/>
                    <a:pt x="1188058" y="50117"/>
                    <a:pt x="1188653" y="50117"/>
                  </a:cubicBezTo>
                  <a:lnTo>
                    <a:pt x="1202829" y="50117"/>
                  </a:lnTo>
                  <a:lnTo>
                    <a:pt x="1202829" y="39737"/>
                  </a:lnTo>
                  <a:cubicBezTo>
                    <a:pt x="1202829" y="32742"/>
                    <a:pt x="1203480" y="26733"/>
                    <a:pt x="1204782" y="21710"/>
                  </a:cubicBezTo>
                  <a:cubicBezTo>
                    <a:pt x="1206085" y="16687"/>
                    <a:pt x="1208075" y="12576"/>
                    <a:pt x="1210754" y="9376"/>
                  </a:cubicBezTo>
                  <a:cubicBezTo>
                    <a:pt x="1213433" y="6176"/>
                    <a:pt x="1216800" y="3813"/>
                    <a:pt x="1220856" y="2288"/>
                  </a:cubicBezTo>
                  <a:cubicBezTo>
                    <a:pt x="1224911" y="762"/>
                    <a:pt x="1229692" y="0"/>
                    <a:pt x="1235199" y="0"/>
                  </a:cubicBezTo>
                  <a:close/>
                </a:path>
              </a:pathLst>
            </a:custGeom>
            <a:solidFill>
              <a:schemeClr val="bg1">
                <a:lumMod val="50000"/>
              </a:schemeClr>
            </a:solidFill>
            <a:ln>
              <a:noFill/>
            </a:ln>
            <a:effectLst/>
          </p:spPr>
          <p:txBody>
            <a:bodyPr/>
            <a:lstStyle/>
            <a:p>
              <a:pPr eaLnBrk="1" fontAlgn="auto" hangingPunct="1">
                <a:spcBef>
                  <a:spcPts val="0"/>
                </a:spcBef>
                <a:spcAft>
                  <a:spcPts val="0"/>
                </a:spcAft>
                <a:defRPr/>
              </a:pPr>
              <a:endParaRPr lang="zh-CN" altLang="en-US" dirty="0">
                <a:solidFill>
                  <a:schemeClr val="bg1">
                    <a:lumMod val="50000"/>
                  </a:schemeClr>
                </a:solidFill>
                <a:latin typeface="+mn-lt"/>
                <a:ea typeface="方正综艺简体" panose="03000509000000000000" pitchFamily="65" charset="-122"/>
              </a:endParaRPr>
            </a:p>
          </p:txBody>
        </p:sp>
        <p:grpSp>
          <p:nvGrpSpPr>
            <p:cNvPr id="8" name="组合 7"/>
            <p:cNvGrpSpPr/>
            <p:nvPr/>
          </p:nvGrpSpPr>
          <p:grpSpPr>
            <a:xfrm>
              <a:off x="1049311" y="3234169"/>
              <a:ext cx="1026287" cy="1019046"/>
              <a:chOff x="2528888" y="1851244"/>
              <a:chExt cx="1535405" cy="1667851"/>
            </a:xfrm>
            <a:solidFill>
              <a:srgbClr val="FB710F"/>
            </a:solidFill>
          </p:grpSpPr>
          <p:sp>
            <p:nvSpPr>
              <p:cNvPr id="9" name="Freeform 7"/>
              <p:cNvSpPr>
                <a:spLocks/>
              </p:cNvSpPr>
              <p:nvPr/>
            </p:nvSpPr>
            <p:spPr bwMode="auto">
              <a:xfrm>
                <a:off x="2528888" y="1891543"/>
                <a:ext cx="909964" cy="1088057"/>
              </a:xfrm>
              <a:custGeom>
                <a:avLst/>
                <a:gdLst>
                  <a:gd name="T0" fmla="*/ 231 w 294"/>
                  <a:gd name="T1" fmla="*/ 74 h 352"/>
                  <a:gd name="T2" fmla="*/ 294 w 294"/>
                  <a:gd name="T3" fmla="*/ 352 h 352"/>
                  <a:gd name="T4" fmla="*/ 124 w 294"/>
                  <a:gd name="T5" fmla="*/ 83 h 352"/>
                  <a:gd name="T6" fmla="*/ 231 w 294"/>
                  <a:gd name="T7" fmla="*/ 74 h 352"/>
                </a:gdLst>
                <a:ahLst/>
                <a:cxnLst>
                  <a:cxn ang="0">
                    <a:pos x="T0" y="T1"/>
                  </a:cxn>
                  <a:cxn ang="0">
                    <a:pos x="T2" y="T3"/>
                  </a:cxn>
                  <a:cxn ang="0">
                    <a:pos x="T4" y="T5"/>
                  </a:cxn>
                  <a:cxn ang="0">
                    <a:pos x="T6" y="T7"/>
                  </a:cxn>
                </a:cxnLst>
                <a:rect l="0" t="0" r="r" b="b"/>
                <a:pathLst>
                  <a:path w="294" h="352">
                    <a:moveTo>
                      <a:pt x="231" y="74"/>
                    </a:moveTo>
                    <a:cubicBezTo>
                      <a:pt x="225" y="145"/>
                      <a:pt x="87" y="252"/>
                      <a:pt x="294" y="352"/>
                    </a:cubicBezTo>
                    <a:cubicBezTo>
                      <a:pt x="294" y="352"/>
                      <a:pt x="0" y="277"/>
                      <a:pt x="124" y="83"/>
                    </a:cubicBezTo>
                    <a:cubicBezTo>
                      <a:pt x="153" y="38"/>
                      <a:pt x="237" y="0"/>
                      <a:pt x="231" y="74"/>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8"/>
              <p:cNvSpPr>
                <a:spLocks/>
              </p:cNvSpPr>
              <p:nvPr/>
            </p:nvSpPr>
            <p:spPr bwMode="auto">
              <a:xfrm>
                <a:off x="3147663" y="1851244"/>
                <a:ext cx="659074" cy="753970"/>
              </a:xfrm>
              <a:custGeom>
                <a:avLst/>
                <a:gdLst>
                  <a:gd name="T0" fmla="*/ 83 w 213"/>
                  <a:gd name="T1" fmla="*/ 65 h 244"/>
                  <a:gd name="T2" fmla="*/ 27 w 213"/>
                  <a:gd name="T3" fmla="*/ 244 h 244"/>
                  <a:gd name="T4" fmla="*/ 177 w 213"/>
                  <a:gd name="T5" fmla="*/ 107 h 244"/>
                  <a:gd name="T6" fmla="*/ 83 w 213"/>
                  <a:gd name="T7" fmla="*/ 65 h 244"/>
                </a:gdLst>
                <a:ahLst/>
                <a:cxnLst>
                  <a:cxn ang="0">
                    <a:pos x="T0" y="T1"/>
                  </a:cxn>
                  <a:cxn ang="0">
                    <a:pos x="T2" y="T3"/>
                  </a:cxn>
                  <a:cxn ang="0">
                    <a:pos x="T4" y="T5"/>
                  </a:cxn>
                  <a:cxn ang="0">
                    <a:pos x="T6" y="T7"/>
                  </a:cxn>
                </a:cxnLst>
                <a:rect l="0" t="0" r="r" b="b"/>
                <a:pathLst>
                  <a:path w="213" h="244">
                    <a:moveTo>
                      <a:pt x="83" y="65"/>
                    </a:moveTo>
                    <a:cubicBezTo>
                      <a:pt x="45" y="93"/>
                      <a:pt x="0" y="177"/>
                      <a:pt x="27" y="244"/>
                    </a:cubicBezTo>
                    <a:cubicBezTo>
                      <a:pt x="27" y="244"/>
                      <a:pt x="56" y="136"/>
                      <a:pt x="177" y="107"/>
                    </a:cubicBezTo>
                    <a:cubicBezTo>
                      <a:pt x="213" y="98"/>
                      <a:pt x="170" y="0"/>
                      <a:pt x="83" y="65"/>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9"/>
              <p:cNvSpPr>
                <a:spLocks/>
              </p:cNvSpPr>
              <p:nvPr/>
            </p:nvSpPr>
            <p:spPr bwMode="auto">
              <a:xfrm>
                <a:off x="3349321" y="2225528"/>
                <a:ext cx="714972" cy="327587"/>
              </a:xfrm>
              <a:custGeom>
                <a:avLst/>
                <a:gdLst>
                  <a:gd name="T0" fmla="*/ 0 w 231"/>
                  <a:gd name="T1" fmla="*/ 106 h 106"/>
                  <a:gd name="T2" fmla="*/ 121 w 231"/>
                  <a:gd name="T3" fmla="*/ 5 h 106"/>
                  <a:gd name="T4" fmla="*/ 150 w 231"/>
                  <a:gd name="T5" fmla="*/ 60 h 106"/>
                  <a:gd name="T6" fmla="*/ 0 w 231"/>
                  <a:gd name="T7" fmla="*/ 106 h 106"/>
                </a:gdLst>
                <a:ahLst/>
                <a:cxnLst>
                  <a:cxn ang="0">
                    <a:pos x="T0" y="T1"/>
                  </a:cxn>
                  <a:cxn ang="0">
                    <a:pos x="T2" y="T3"/>
                  </a:cxn>
                  <a:cxn ang="0">
                    <a:pos x="T4" y="T5"/>
                  </a:cxn>
                  <a:cxn ang="0">
                    <a:pos x="T6" y="T7"/>
                  </a:cxn>
                </a:cxnLst>
                <a:rect l="0" t="0" r="r" b="b"/>
                <a:pathLst>
                  <a:path w="231" h="106">
                    <a:moveTo>
                      <a:pt x="0" y="106"/>
                    </a:moveTo>
                    <a:cubicBezTo>
                      <a:pt x="0" y="106"/>
                      <a:pt x="50" y="13"/>
                      <a:pt x="121" y="5"/>
                    </a:cubicBezTo>
                    <a:cubicBezTo>
                      <a:pt x="164" y="0"/>
                      <a:pt x="231" y="64"/>
                      <a:pt x="150" y="60"/>
                    </a:cubicBezTo>
                    <a:cubicBezTo>
                      <a:pt x="115" y="58"/>
                      <a:pt x="38" y="70"/>
                      <a:pt x="0" y="10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任意多边形 11"/>
              <p:cNvSpPr/>
              <p:nvPr/>
            </p:nvSpPr>
            <p:spPr>
              <a:xfrm>
                <a:off x="2839837" y="2608990"/>
                <a:ext cx="1081726" cy="910105"/>
              </a:xfrm>
              <a:custGeom>
                <a:avLst/>
                <a:gdLst>
                  <a:gd name="connsiteX0" fmla="*/ 492532 w 985064"/>
                  <a:gd name="connsiteY0" fmla="*/ 0 h 796870"/>
                  <a:gd name="connsiteX1" fmla="*/ 985064 w 985064"/>
                  <a:gd name="connsiteY1" fmla="*/ 398435 h 796870"/>
                  <a:gd name="connsiteX2" fmla="*/ 492532 w 985064"/>
                  <a:gd name="connsiteY2" fmla="*/ 796870 h 796870"/>
                  <a:gd name="connsiteX3" fmla="*/ 0 w 985064"/>
                  <a:gd name="connsiteY3" fmla="*/ 398435 h 796870"/>
                  <a:gd name="connsiteX4" fmla="*/ 7299 w 985064"/>
                  <a:gd name="connsiteY4" fmla="*/ 339862 h 796870"/>
                  <a:gd name="connsiteX5" fmla="*/ 13369 w 985064"/>
                  <a:gd name="connsiteY5" fmla="*/ 390313 h 796870"/>
                  <a:gd name="connsiteX6" fmla="*/ 389701 w 985064"/>
                  <a:gd name="connsiteY6" fmla="*/ 647301 h 796870"/>
                  <a:gd name="connsiteX7" fmla="*/ 773837 w 985064"/>
                  <a:gd name="connsiteY7" fmla="*/ 325448 h 796870"/>
                  <a:gd name="connsiteX8" fmla="*/ 467118 w 985064"/>
                  <a:gd name="connsiteY8" fmla="*/ 10134 h 796870"/>
                  <a:gd name="connsiteX9" fmla="*/ 418559 w 985064"/>
                  <a:gd name="connsiteY9" fmla="*/ 6033 h 796870"/>
                  <a:gd name="connsiteX0" fmla="*/ 492532 w 985064"/>
                  <a:gd name="connsiteY0" fmla="*/ 0 h 857426"/>
                  <a:gd name="connsiteX1" fmla="*/ 985064 w 985064"/>
                  <a:gd name="connsiteY1" fmla="*/ 398435 h 857426"/>
                  <a:gd name="connsiteX2" fmla="*/ 492532 w 985064"/>
                  <a:gd name="connsiteY2" fmla="*/ 857426 h 857426"/>
                  <a:gd name="connsiteX3" fmla="*/ 0 w 985064"/>
                  <a:gd name="connsiteY3" fmla="*/ 398435 h 857426"/>
                  <a:gd name="connsiteX4" fmla="*/ 7299 w 985064"/>
                  <a:gd name="connsiteY4" fmla="*/ 339862 h 857426"/>
                  <a:gd name="connsiteX5" fmla="*/ 13369 w 985064"/>
                  <a:gd name="connsiteY5" fmla="*/ 390313 h 857426"/>
                  <a:gd name="connsiteX6" fmla="*/ 389701 w 985064"/>
                  <a:gd name="connsiteY6" fmla="*/ 647301 h 857426"/>
                  <a:gd name="connsiteX7" fmla="*/ 773837 w 985064"/>
                  <a:gd name="connsiteY7" fmla="*/ 325448 h 857426"/>
                  <a:gd name="connsiteX8" fmla="*/ 467118 w 985064"/>
                  <a:gd name="connsiteY8" fmla="*/ 10134 h 857426"/>
                  <a:gd name="connsiteX9" fmla="*/ 418559 w 985064"/>
                  <a:gd name="connsiteY9" fmla="*/ 6033 h 857426"/>
                  <a:gd name="connsiteX10" fmla="*/ 492532 w 985064"/>
                  <a:gd name="connsiteY10" fmla="*/ 0 h 857426"/>
                  <a:gd name="connsiteX0" fmla="*/ 492532 w 985064"/>
                  <a:gd name="connsiteY0" fmla="*/ 0 h 859768"/>
                  <a:gd name="connsiteX1" fmla="*/ 985064 w 985064"/>
                  <a:gd name="connsiteY1" fmla="*/ 398435 h 859768"/>
                  <a:gd name="connsiteX2" fmla="*/ 492532 w 985064"/>
                  <a:gd name="connsiteY2" fmla="*/ 857426 h 859768"/>
                  <a:gd name="connsiteX3" fmla="*/ 0 w 985064"/>
                  <a:gd name="connsiteY3" fmla="*/ 398435 h 859768"/>
                  <a:gd name="connsiteX4" fmla="*/ 7299 w 985064"/>
                  <a:gd name="connsiteY4" fmla="*/ 339862 h 859768"/>
                  <a:gd name="connsiteX5" fmla="*/ 13369 w 985064"/>
                  <a:gd name="connsiteY5" fmla="*/ 390313 h 859768"/>
                  <a:gd name="connsiteX6" fmla="*/ 389701 w 985064"/>
                  <a:gd name="connsiteY6" fmla="*/ 647301 h 859768"/>
                  <a:gd name="connsiteX7" fmla="*/ 773837 w 985064"/>
                  <a:gd name="connsiteY7" fmla="*/ 325448 h 859768"/>
                  <a:gd name="connsiteX8" fmla="*/ 467118 w 985064"/>
                  <a:gd name="connsiteY8" fmla="*/ 10134 h 859768"/>
                  <a:gd name="connsiteX9" fmla="*/ 418559 w 985064"/>
                  <a:gd name="connsiteY9" fmla="*/ 6033 h 859768"/>
                  <a:gd name="connsiteX10" fmla="*/ 492532 w 985064"/>
                  <a:gd name="connsiteY10" fmla="*/ 0 h 859768"/>
                  <a:gd name="connsiteX0" fmla="*/ 492532 w 985064"/>
                  <a:gd name="connsiteY0" fmla="*/ 0 h 857484"/>
                  <a:gd name="connsiteX1" fmla="*/ 985064 w 985064"/>
                  <a:gd name="connsiteY1" fmla="*/ 398435 h 857484"/>
                  <a:gd name="connsiteX2" fmla="*/ 492532 w 985064"/>
                  <a:gd name="connsiteY2" fmla="*/ 857426 h 857484"/>
                  <a:gd name="connsiteX3" fmla="*/ 0 w 985064"/>
                  <a:gd name="connsiteY3" fmla="*/ 398435 h 857484"/>
                  <a:gd name="connsiteX4" fmla="*/ 7299 w 985064"/>
                  <a:gd name="connsiteY4" fmla="*/ 339862 h 857484"/>
                  <a:gd name="connsiteX5" fmla="*/ 13369 w 985064"/>
                  <a:gd name="connsiteY5" fmla="*/ 390313 h 857484"/>
                  <a:gd name="connsiteX6" fmla="*/ 389701 w 985064"/>
                  <a:gd name="connsiteY6" fmla="*/ 647301 h 857484"/>
                  <a:gd name="connsiteX7" fmla="*/ 773837 w 985064"/>
                  <a:gd name="connsiteY7" fmla="*/ 325448 h 857484"/>
                  <a:gd name="connsiteX8" fmla="*/ 467118 w 985064"/>
                  <a:gd name="connsiteY8" fmla="*/ 10134 h 857484"/>
                  <a:gd name="connsiteX9" fmla="*/ 418559 w 985064"/>
                  <a:gd name="connsiteY9" fmla="*/ 6033 h 857484"/>
                  <a:gd name="connsiteX10" fmla="*/ 492532 w 985064"/>
                  <a:gd name="connsiteY10" fmla="*/ 0 h 857484"/>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810"/>
                  <a:gd name="connsiteY0" fmla="*/ 0 h 857503"/>
                  <a:gd name="connsiteX1" fmla="*/ 985064 w 985810"/>
                  <a:gd name="connsiteY1" fmla="*/ 398435 h 857503"/>
                  <a:gd name="connsiteX2" fmla="*/ 492532 w 985810"/>
                  <a:gd name="connsiteY2" fmla="*/ 857426 h 857503"/>
                  <a:gd name="connsiteX3" fmla="*/ 0 w 985810"/>
                  <a:gd name="connsiteY3" fmla="*/ 398435 h 857503"/>
                  <a:gd name="connsiteX4" fmla="*/ 7299 w 985810"/>
                  <a:gd name="connsiteY4" fmla="*/ 339862 h 857503"/>
                  <a:gd name="connsiteX5" fmla="*/ 13369 w 985810"/>
                  <a:gd name="connsiteY5" fmla="*/ 390313 h 857503"/>
                  <a:gd name="connsiteX6" fmla="*/ 389701 w 985810"/>
                  <a:gd name="connsiteY6" fmla="*/ 647301 h 857503"/>
                  <a:gd name="connsiteX7" fmla="*/ 773837 w 985810"/>
                  <a:gd name="connsiteY7" fmla="*/ 325448 h 857503"/>
                  <a:gd name="connsiteX8" fmla="*/ 467118 w 985810"/>
                  <a:gd name="connsiteY8" fmla="*/ 10134 h 857503"/>
                  <a:gd name="connsiteX9" fmla="*/ 418559 w 985810"/>
                  <a:gd name="connsiteY9" fmla="*/ 6033 h 857503"/>
                  <a:gd name="connsiteX10" fmla="*/ 492532 w 985810"/>
                  <a:gd name="connsiteY10" fmla="*/ 0 h 857503"/>
                  <a:gd name="connsiteX0" fmla="*/ 492532 w 985064"/>
                  <a:gd name="connsiteY0" fmla="*/ 0 h 857503"/>
                  <a:gd name="connsiteX1" fmla="*/ 985064 w 985064"/>
                  <a:gd name="connsiteY1" fmla="*/ 398435 h 857503"/>
                  <a:gd name="connsiteX2" fmla="*/ 492532 w 985064"/>
                  <a:gd name="connsiteY2" fmla="*/ 857426 h 857503"/>
                  <a:gd name="connsiteX3" fmla="*/ 0 w 985064"/>
                  <a:gd name="connsiteY3" fmla="*/ 398435 h 857503"/>
                  <a:gd name="connsiteX4" fmla="*/ 7299 w 985064"/>
                  <a:gd name="connsiteY4" fmla="*/ 339862 h 857503"/>
                  <a:gd name="connsiteX5" fmla="*/ 13369 w 985064"/>
                  <a:gd name="connsiteY5" fmla="*/ 390313 h 857503"/>
                  <a:gd name="connsiteX6" fmla="*/ 389701 w 985064"/>
                  <a:gd name="connsiteY6" fmla="*/ 647301 h 857503"/>
                  <a:gd name="connsiteX7" fmla="*/ 773837 w 985064"/>
                  <a:gd name="connsiteY7" fmla="*/ 325448 h 857503"/>
                  <a:gd name="connsiteX8" fmla="*/ 467118 w 985064"/>
                  <a:gd name="connsiteY8" fmla="*/ 10134 h 857503"/>
                  <a:gd name="connsiteX9" fmla="*/ 418559 w 985064"/>
                  <a:gd name="connsiteY9" fmla="*/ 6033 h 857503"/>
                  <a:gd name="connsiteX10" fmla="*/ 492532 w 985064"/>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192"/>
                  <a:gd name="connsiteY0" fmla="*/ 0 h 857503"/>
                  <a:gd name="connsiteX1" fmla="*/ 985064 w 985192"/>
                  <a:gd name="connsiteY1" fmla="*/ 398435 h 857503"/>
                  <a:gd name="connsiteX2" fmla="*/ 492532 w 985192"/>
                  <a:gd name="connsiteY2" fmla="*/ 857426 h 857503"/>
                  <a:gd name="connsiteX3" fmla="*/ 0 w 985192"/>
                  <a:gd name="connsiteY3" fmla="*/ 398435 h 857503"/>
                  <a:gd name="connsiteX4" fmla="*/ 7299 w 985192"/>
                  <a:gd name="connsiteY4" fmla="*/ 339862 h 857503"/>
                  <a:gd name="connsiteX5" fmla="*/ 13369 w 985192"/>
                  <a:gd name="connsiteY5" fmla="*/ 390313 h 857503"/>
                  <a:gd name="connsiteX6" fmla="*/ 389701 w 985192"/>
                  <a:gd name="connsiteY6" fmla="*/ 647301 h 857503"/>
                  <a:gd name="connsiteX7" fmla="*/ 773837 w 985192"/>
                  <a:gd name="connsiteY7" fmla="*/ 325448 h 857503"/>
                  <a:gd name="connsiteX8" fmla="*/ 467118 w 985192"/>
                  <a:gd name="connsiteY8" fmla="*/ 10134 h 857503"/>
                  <a:gd name="connsiteX9" fmla="*/ 418559 w 985192"/>
                  <a:gd name="connsiteY9" fmla="*/ 6033 h 857503"/>
                  <a:gd name="connsiteX10" fmla="*/ 492532 w 985192"/>
                  <a:gd name="connsiteY10" fmla="*/ 0 h 857503"/>
                  <a:gd name="connsiteX0" fmla="*/ 492532 w 985212"/>
                  <a:gd name="connsiteY0" fmla="*/ 0 h 864370"/>
                  <a:gd name="connsiteX1" fmla="*/ 985064 w 985212"/>
                  <a:gd name="connsiteY1" fmla="*/ 398435 h 864370"/>
                  <a:gd name="connsiteX2" fmla="*/ 492532 w 985212"/>
                  <a:gd name="connsiteY2" fmla="*/ 857426 h 864370"/>
                  <a:gd name="connsiteX3" fmla="*/ 0 w 985212"/>
                  <a:gd name="connsiteY3" fmla="*/ 398435 h 864370"/>
                  <a:gd name="connsiteX4" fmla="*/ 7299 w 985212"/>
                  <a:gd name="connsiteY4" fmla="*/ 339862 h 864370"/>
                  <a:gd name="connsiteX5" fmla="*/ 13369 w 985212"/>
                  <a:gd name="connsiteY5" fmla="*/ 390313 h 864370"/>
                  <a:gd name="connsiteX6" fmla="*/ 389701 w 985212"/>
                  <a:gd name="connsiteY6" fmla="*/ 647301 h 864370"/>
                  <a:gd name="connsiteX7" fmla="*/ 773837 w 985212"/>
                  <a:gd name="connsiteY7" fmla="*/ 325448 h 864370"/>
                  <a:gd name="connsiteX8" fmla="*/ 467118 w 985212"/>
                  <a:gd name="connsiteY8" fmla="*/ 10134 h 864370"/>
                  <a:gd name="connsiteX9" fmla="*/ 418559 w 985212"/>
                  <a:gd name="connsiteY9" fmla="*/ 6033 h 864370"/>
                  <a:gd name="connsiteX10" fmla="*/ 492532 w 985212"/>
                  <a:gd name="connsiteY10" fmla="*/ 0 h 864370"/>
                  <a:gd name="connsiteX0" fmla="*/ 492532 w 985194"/>
                  <a:gd name="connsiteY0" fmla="*/ 0 h 857779"/>
                  <a:gd name="connsiteX1" fmla="*/ 985064 w 985194"/>
                  <a:gd name="connsiteY1" fmla="*/ 398435 h 857779"/>
                  <a:gd name="connsiteX2" fmla="*/ 492532 w 985194"/>
                  <a:gd name="connsiteY2" fmla="*/ 857426 h 857779"/>
                  <a:gd name="connsiteX3" fmla="*/ 0 w 985194"/>
                  <a:gd name="connsiteY3" fmla="*/ 398435 h 857779"/>
                  <a:gd name="connsiteX4" fmla="*/ 7299 w 985194"/>
                  <a:gd name="connsiteY4" fmla="*/ 339862 h 857779"/>
                  <a:gd name="connsiteX5" fmla="*/ 13369 w 985194"/>
                  <a:gd name="connsiteY5" fmla="*/ 390313 h 857779"/>
                  <a:gd name="connsiteX6" fmla="*/ 389701 w 985194"/>
                  <a:gd name="connsiteY6" fmla="*/ 647301 h 857779"/>
                  <a:gd name="connsiteX7" fmla="*/ 773837 w 985194"/>
                  <a:gd name="connsiteY7" fmla="*/ 325448 h 857779"/>
                  <a:gd name="connsiteX8" fmla="*/ 467118 w 985194"/>
                  <a:gd name="connsiteY8" fmla="*/ 10134 h 857779"/>
                  <a:gd name="connsiteX9" fmla="*/ 418559 w 985194"/>
                  <a:gd name="connsiteY9" fmla="*/ 6033 h 857779"/>
                  <a:gd name="connsiteX10" fmla="*/ 492532 w 985194"/>
                  <a:gd name="connsiteY10" fmla="*/ 0 h 857779"/>
                  <a:gd name="connsiteX0" fmla="*/ 492532 w 985078"/>
                  <a:gd name="connsiteY0" fmla="*/ 0 h 866748"/>
                  <a:gd name="connsiteX1" fmla="*/ 985064 w 985078"/>
                  <a:gd name="connsiteY1" fmla="*/ 398435 h 866748"/>
                  <a:gd name="connsiteX2" fmla="*/ 502958 w 985078"/>
                  <a:gd name="connsiteY2" fmla="*/ 866407 h 866748"/>
                  <a:gd name="connsiteX3" fmla="*/ 0 w 985078"/>
                  <a:gd name="connsiteY3" fmla="*/ 398435 h 866748"/>
                  <a:gd name="connsiteX4" fmla="*/ 7299 w 985078"/>
                  <a:gd name="connsiteY4" fmla="*/ 339862 h 866748"/>
                  <a:gd name="connsiteX5" fmla="*/ 13369 w 985078"/>
                  <a:gd name="connsiteY5" fmla="*/ 390313 h 866748"/>
                  <a:gd name="connsiteX6" fmla="*/ 389701 w 985078"/>
                  <a:gd name="connsiteY6" fmla="*/ 647301 h 866748"/>
                  <a:gd name="connsiteX7" fmla="*/ 773837 w 985078"/>
                  <a:gd name="connsiteY7" fmla="*/ 325448 h 866748"/>
                  <a:gd name="connsiteX8" fmla="*/ 467118 w 985078"/>
                  <a:gd name="connsiteY8" fmla="*/ 10134 h 866748"/>
                  <a:gd name="connsiteX9" fmla="*/ 418559 w 985078"/>
                  <a:gd name="connsiteY9" fmla="*/ 6033 h 866748"/>
                  <a:gd name="connsiteX10" fmla="*/ 492532 w 985078"/>
                  <a:gd name="connsiteY10" fmla="*/ 0 h 866748"/>
                  <a:gd name="connsiteX0" fmla="*/ 492532 w 985078"/>
                  <a:gd name="connsiteY0" fmla="*/ 0 h 869738"/>
                  <a:gd name="connsiteX1" fmla="*/ 985064 w 985078"/>
                  <a:gd name="connsiteY1" fmla="*/ 398435 h 869738"/>
                  <a:gd name="connsiteX2" fmla="*/ 502958 w 985078"/>
                  <a:gd name="connsiteY2" fmla="*/ 869401 h 869738"/>
                  <a:gd name="connsiteX3" fmla="*/ 0 w 985078"/>
                  <a:gd name="connsiteY3" fmla="*/ 398435 h 869738"/>
                  <a:gd name="connsiteX4" fmla="*/ 7299 w 985078"/>
                  <a:gd name="connsiteY4" fmla="*/ 339862 h 869738"/>
                  <a:gd name="connsiteX5" fmla="*/ 13369 w 985078"/>
                  <a:gd name="connsiteY5" fmla="*/ 390313 h 869738"/>
                  <a:gd name="connsiteX6" fmla="*/ 389701 w 985078"/>
                  <a:gd name="connsiteY6" fmla="*/ 647301 h 869738"/>
                  <a:gd name="connsiteX7" fmla="*/ 773837 w 985078"/>
                  <a:gd name="connsiteY7" fmla="*/ 325448 h 869738"/>
                  <a:gd name="connsiteX8" fmla="*/ 467118 w 985078"/>
                  <a:gd name="connsiteY8" fmla="*/ 10134 h 869738"/>
                  <a:gd name="connsiteX9" fmla="*/ 418559 w 985078"/>
                  <a:gd name="connsiteY9" fmla="*/ 6033 h 869738"/>
                  <a:gd name="connsiteX10" fmla="*/ 492532 w 985078"/>
                  <a:gd name="connsiteY10" fmla="*/ 0 h 869738"/>
                  <a:gd name="connsiteX0" fmla="*/ 492532 w 985693"/>
                  <a:gd name="connsiteY0" fmla="*/ 0 h 869738"/>
                  <a:gd name="connsiteX1" fmla="*/ 985064 w 985693"/>
                  <a:gd name="connsiteY1" fmla="*/ 398435 h 869738"/>
                  <a:gd name="connsiteX2" fmla="*/ 502958 w 985693"/>
                  <a:gd name="connsiteY2" fmla="*/ 869401 h 869738"/>
                  <a:gd name="connsiteX3" fmla="*/ 0 w 985693"/>
                  <a:gd name="connsiteY3" fmla="*/ 398435 h 869738"/>
                  <a:gd name="connsiteX4" fmla="*/ 7299 w 985693"/>
                  <a:gd name="connsiteY4" fmla="*/ 339862 h 869738"/>
                  <a:gd name="connsiteX5" fmla="*/ 13369 w 985693"/>
                  <a:gd name="connsiteY5" fmla="*/ 390313 h 869738"/>
                  <a:gd name="connsiteX6" fmla="*/ 389701 w 985693"/>
                  <a:gd name="connsiteY6" fmla="*/ 647301 h 869738"/>
                  <a:gd name="connsiteX7" fmla="*/ 773837 w 985693"/>
                  <a:gd name="connsiteY7" fmla="*/ 325448 h 869738"/>
                  <a:gd name="connsiteX8" fmla="*/ 467118 w 985693"/>
                  <a:gd name="connsiteY8" fmla="*/ 10134 h 869738"/>
                  <a:gd name="connsiteX9" fmla="*/ 418559 w 985693"/>
                  <a:gd name="connsiteY9" fmla="*/ 6033 h 869738"/>
                  <a:gd name="connsiteX10" fmla="*/ 492532 w 985693"/>
                  <a:gd name="connsiteY10" fmla="*/ 0 h 869738"/>
                  <a:gd name="connsiteX0" fmla="*/ 492532 w 985466"/>
                  <a:gd name="connsiteY0" fmla="*/ 0 h 869584"/>
                  <a:gd name="connsiteX1" fmla="*/ 985064 w 985466"/>
                  <a:gd name="connsiteY1" fmla="*/ 398435 h 869584"/>
                  <a:gd name="connsiteX2" fmla="*/ 502958 w 985466"/>
                  <a:gd name="connsiteY2" fmla="*/ 869401 h 869584"/>
                  <a:gd name="connsiteX3" fmla="*/ 0 w 985466"/>
                  <a:gd name="connsiteY3" fmla="*/ 398435 h 869584"/>
                  <a:gd name="connsiteX4" fmla="*/ 7299 w 985466"/>
                  <a:gd name="connsiteY4" fmla="*/ 339862 h 869584"/>
                  <a:gd name="connsiteX5" fmla="*/ 13369 w 985466"/>
                  <a:gd name="connsiteY5" fmla="*/ 390313 h 869584"/>
                  <a:gd name="connsiteX6" fmla="*/ 389701 w 985466"/>
                  <a:gd name="connsiteY6" fmla="*/ 647301 h 869584"/>
                  <a:gd name="connsiteX7" fmla="*/ 773837 w 985466"/>
                  <a:gd name="connsiteY7" fmla="*/ 325448 h 869584"/>
                  <a:gd name="connsiteX8" fmla="*/ 467118 w 985466"/>
                  <a:gd name="connsiteY8" fmla="*/ 10134 h 869584"/>
                  <a:gd name="connsiteX9" fmla="*/ 418559 w 985466"/>
                  <a:gd name="connsiteY9" fmla="*/ 6033 h 869584"/>
                  <a:gd name="connsiteX10" fmla="*/ 492532 w 985466"/>
                  <a:gd name="connsiteY10" fmla="*/ 0 h 869584"/>
                  <a:gd name="connsiteX0" fmla="*/ 492532 w 985607"/>
                  <a:gd name="connsiteY0" fmla="*/ 0 h 870449"/>
                  <a:gd name="connsiteX1" fmla="*/ 985064 w 985607"/>
                  <a:gd name="connsiteY1" fmla="*/ 398435 h 870449"/>
                  <a:gd name="connsiteX2" fmla="*/ 502958 w 985607"/>
                  <a:gd name="connsiteY2" fmla="*/ 869401 h 870449"/>
                  <a:gd name="connsiteX3" fmla="*/ 0 w 985607"/>
                  <a:gd name="connsiteY3" fmla="*/ 398435 h 870449"/>
                  <a:gd name="connsiteX4" fmla="*/ 7299 w 985607"/>
                  <a:gd name="connsiteY4" fmla="*/ 339862 h 870449"/>
                  <a:gd name="connsiteX5" fmla="*/ 13369 w 985607"/>
                  <a:gd name="connsiteY5" fmla="*/ 390313 h 870449"/>
                  <a:gd name="connsiteX6" fmla="*/ 389701 w 985607"/>
                  <a:gd name="connsiteY6" fmla="*/ 647301 h 870449"/>
                  <a:gd name="connsiteX7" fmla="*/ 773837 w 985607"/>
                  <a:gd name="connsiteY7" fmla="*/ 325448 h 870449"/>
                  <a:gd name="connsiteX8" fmla="*/ 467118 w 985607"/>
                  <a:gd name="connsiteY8" fmla="*/ 10134 h 870449"/>
                  <a:gd name="connsiteX9" fmla="*/ 418559 w 985607"/>
                  <a:gd name="connsiteY9" fmla="*/ 6033 h 870449"/>
                  <a:gd name="connsiteX10" fmla="*/ 492532 w 985607"/>
                  <a:gd name="connsiteY10" fmla="*/ 0 h 870449"/>
                  <a:gd name="connsiteX0" fmla="*/ 492532 w 985183"/>
                  <a:gd name="connsiteY0" fmla="*/ 0 h 870449"/>
                  <a:gd name="connsiteX1" fmla="*/ 985064 w 985183"/>
                  <a:gd name="connsiteY1" fmla="*/ 398435 h 870449"/>
                  <a:gd name="connsiteX2" fmla="*/ 502958 w 985183"/>
                  <a:gd name="connsiteY2" fmla="*/ 869401 h 870449"/>
                  <a:gd name="connsiteX3" fmla="*/ 0 w 985183"/>
                  <a:gd name="connsiteY3" fmla="*/ 398435 h 870449"/>
                  <a:gd name="connsiteX4" fmla="*/ 7299 w 985183"/>
                  <a:gd name="connsiteY4" fmla="*/ 339862 h 870449"/>
                  <a:gd name="connsiteX5" fmla="*/ 13369 w 985183"/>
                  <a:gd name="connsiteY5" fmla="*/ 390313 h 870449"/>
                  <a:gd name="connsiteX6" fmla="*/ 389701 w 985183"/>
                  <a:gd name="connsiteY6" fmla="*/ 647301 h 870449"/>
                  <a:gd name="connsiteX7" fmla="*/ 773837 w 985183"/>
                  <a:gd name="connsiteY7" fmla="*/ 325448 h 870449"/>
                  <a:gd name="connsiteX8" fmla="*/ 467118 w 985183"/>
                  <a:gd name="connsiteY8" fmla="*/ 10134 h 870449"/>
                  <a:gd name="connsiteX9" fmla="*/ 418559 w 985183"/>
                  <a:gd name="connsiteY9" fmla="*/ 6033 h 870449"/>
                  <a:gd name="connsiteX10" fmla="*/ 492532 w 985183"/>
                  <a:gd name="connsiteY10" fmla="*/ 0 h 870449"/>
                  <a:gd name="connsiteX0" fmla="*/ 492532 w 985183"/>
                  <a:gd name="connsiteY0" fmla="*/ 0 h 870249"/>
                  <a:gd name="connsiteX1" fmla="*/ 985064 w 985183"/>
                  <a:gd name="connsiteY1" fmla="*/ 398435 h 870249"/>
                  <a:gd name="connsiteX2" fmla="*/ 502958 w 985183"/>
                  <a:gd name="connsiteY2" fmla="*/ 869401 h 870249"/>
                  <a:gd name="connsiteX3" fmla="*/ 0 w 985183"/>
                  <a:gd name="connsiteY3" fmla="*/ 398435 h 870249"/>
                  <a:gd name="connsiteX4" fmla="*/ 7299 w 985183"/>
                  <a:gd name="connsiteY4" fmla="*/ 339862 h 870249"/>
                  <a:gd name="connsiteX5" fmla="*/ 13369 w 985183"/>
                  <a:gd name="connsiteY5" fmla="*/ 390313 h 870249"/>
                  <a:gd name="connsiteX6" fmla="*/ 389701 w 985183"/>
                  <a:gd name="connsiteY6" fmla="*/ 647301 h 870249"/>
                  <a:gd name="connsiteX7" fmla="*/ 773837 w 985183"/>
                  <a:gd name="connsiteY7" fmla="*/ 325448 h 870249"/>
                  <a:gd name="connsiteX8" fmla="*/ 467118 w 985183"/>
                  <a:gd name="connsiteY8" fmla="*/ 10134 h 870249"/>
                  <a:gd name="connsiteX9" fmla="*/ 418559 w 985183"/>
                  <a:gd name="connsiteY9" fmla="*/ 6033 h 870249"/>
                  <a:gd name="connsiteX10" fmla="*/ 492532 w 985183"/>
                  <a:gd name="connsiteY10" fmla="*/ 0 h 87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5183" h="870249">
                    <a:moveTo>
                      <a:pt x="492532" y="0"/>
                    </a:moveTo>
                    <a:cubicBezTo>
                      <a:pt x="764550" y="0"/>
                      <a:pt x="991146" y="181683"/>
                      <a:pt x="985064" y="398435"/>
                    </a:cubicBezTo>
                    <a:cubicBezTo>
                      <a:pt x="978982" y="615187"/>
                      <a:pt x="793241" y="851508"/>
                      <a:pt x="502958" y="869401"/>
                    </a:cubicBezTo>
                    <a:cubicBezTo>
                      <a:pt x="212675" y="887294"/>
                      <a:pt x="0" y="618485"/>
                      <a:pt x="0" y="398435"/>
                    </a:cubicBezTo>
                    <a:lnTo>
                      <a:pt x="7299" y="339862"/>
                    </a:lnTo>
                    <a:lnTo>
                      <a:pt x="13369" y="390313"/>
                    </a:lnTo>
                    <a:cubicBezTo>
                      <a:pt x="49189" y="536976"/>
                      <a:pt x="204068" y="647301"/>
                      <a:pt x="389701" y="647301"/>
                    </a:cubicBezTo>
                    <a:cubicBezTo>
                      <a:pt x="601853" y="647301"/>
                      <a:pt x="773837" y="503203"/>
                      <a:pt x="773837" y="325448"/>
                    </a:cubicBezTo>
                    <a:cubicBezTo>
                      <a:pt x="773837" y="169913"/>
                      <a:pt x="642162" y="40145"/>
                      <a:pt x="467118" y="10134"/>
                    </a:cubicBezTo>
                    <a:lnTo>
                      <a:pt x="418559" y="6033"/>
                    </a:lnTo>
                    <a:lnTo>
                      <a:pt x="4925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
        <p:nvSpPr>
          <p:cNvPr id="13" name="矩形 12"/>
          <p:cNvSpPr/>
          <p:nvPr/>
        </p:nvSpPr>
        <p:spPr>
          <a:xfrm>
            <a:off x="4267200" y="1125538"/>
            <a:ext cx="3657600" cy="369887"/>
          </a:xfrm>
          <a:prstGeom prst="rect">
            <a:avLst/>
          </a:prstGeom>
        </p:spPr>
        <p:txBody>
          <a:bodyPr wrap="none">
            <a:spAutoFit/>
          </a:bodyPr>
          <a:lstStyle/>
          <a:p>
            <a:pPr eaLnBrk="1" fontAlgn="auto" hangingPunct="1">
              <a:spcBef>
                <a:spcPts val="0"/>
              </a:spcBef>
              <a:spcAft>
                <a:spcPts val="0"/>
              </a:spcAft>
              <a:defRPr/>
            </a:pPr>
            <a:r>
              <a:rPr lang="en-US" altLang="zh-CN" spc="1000" dirty="0">
                <a:solidFill>
                  <a:schemeClr val="bg1">
                    <a:lumMod val="65000"/>
                  </a:schemeClr>
                </a:solidFill>
                <a:latin typeface="+mn-lt"/>
                <a:ea typeface="+mn-ea"/>
              </a:rPr>
              <a:t>Company profile</a:t>
            </a:r>
            <a:endParaRPr lang="zh-CN" altLang="en-US" spc="1000" dirty="0">
              <a:solidFill>
                <a:schemeClr val="bg1">
                  <a:lumMod val="65000"/>
                </a:schemeClr>
              </a:solidFill>
              <a:latin typeface="+mn-lt"/>
              <a:ea typeface="+mn-ea"/>
            </a:endParaRPr>
          </a:p>
        </p:txBody>
      </p:sp>
      <p:sp>
        <p:nvSpPr>
          <p:cNvPr id="36" name="椭圆 35"/>
          <p:cNvSpPr>
            <a:spLocks noChangeAspect="1"/>
          </p:cNvSpPr>
          <p:nvPr/>
        </p:nvSpPr>
        <p:spPr>
          <a:xfrm>
            <a:off x="7513638" y="3729038"/>
            <a:ext cx="720725" cy="72072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7" name="椭圆 36"/>
          <p:cNvSpPr>
            <a:spLocks noChangeAspect="1"/>
          </p:cNvSpPr>
          <p:nvPr/>
        </p:nvSpPr>
        <p:spPr>
          <a:xfrm>
            <a:off x="3905250" y="3729038"/>
            <a:ext cx="719138" cy="720725"/>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cxnSp>
        <p:nvCxnSpPr>
          <p:cNvPr id="38" name="直接连接符 37"/>
          <p:cNvCxnSpPr>
            <a:stCxn id="37" idx="6"/>
            <a:endCxn id="36" idx="2"/>
          </p:cNvCxnSpPr>
          <p:nvPr/>
        </p:nvCxnSpPr>
        <p:spPr>
          <a:xfrm>
            <a:off x="4624388" y="4089400"/>
            <a:ext cx="2889250" cy="0"/>
          </a:xfrm>
          <a:prstGeom prst="line">
            <a:avLst/>
          </a:prstGeom>
          <a:ln w="1270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椭圆 38"/>
          <p:cNvSpPr>
            <a:spLocks noChangeAspect="1"/>
          </p:cNvSpPr>
          <p:nvPr/>
        </p:nvSpPr>
        <p:spPr>
          <a:xfrm>
            <a:off x="7513638" y="2349500"/>
            <a:ext cx="720725" cy="719138"/>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40" name="椭圆 39"/>
          <p:cNvSpPr>
            <a:spLocks noChangeAspect="1"/>
          </p:cNvSpPr>
          <p:nvPr/>
        </p:nvSpPr>
        <p:spPr>
          <a:xfrm>
            <a:off x="7513638" y="5110163"/>
            <a:ext cx="720725" cy="719137"/>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41" name="椭圆 40"/>
          <p:cNvSpPr>
            <a:spLocks noChangeAspect="1"/>
          </p:cNvSpPr>
          <p:nvPr/>
        </p:nvSpPr>
        <p:spPr>
          <a:xfrm>
            <a:off x="3905250" y="2349500"/>
            <a:ext cx="719138" cy="71913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42" name="椭圆 41"/>
          <p:cNvSpPr>
            <a:spLocks noChangeAspect="1"/>
          </p:cNvSpPr>
          <p:nvPr/>
        </p:nvSpPr>
        <p:spPr>
          <a:xfrm>
            <a:off x="3905250" y="5110163"/>
            <a:ext cx="719138" cy="719137"/>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cxnSp>
        <p:nvCxnSpPr>
          <p:cNvPr id="61" name="直接连接符 60"/>
          <p:cNvCxnSpPr/>
          <p:nvPr/>
        </p:nvCxnSpPr>
        <p:spPr>
          <a:xfrm>
            <a:off x="5195888" y="3617913"/>
            <a:ext cx="1800225" cy="0"/>
          </a:xfrm>
          <a:prstGeom prst="line">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肘形连接符 61"/>
          <p:cNvCxnSpPr>
            <a:stCxn id="41" idx="6"/>
          </p:cNvCxnSpPr>
          <p:nvPr/>
        </p:nvCxnSpPr>
        <p:spPr>
          <a:xfrm>
            <a:off x="4624388" y="2709863"/>
            <a:ext cx="571500" cy="908050"/>
          </a:xfrm>
          <a:prstGeom prst="bentConnector2">
            <a:avLst/>
          </a:prstGeom>
          <a:ln w="12700">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肘形连接符 62"/>
          <p:cNvCxnSpPr>
            <a:stCxn id="39" idx="2"/>
          </p:cNvCxnSpPr>
          <p:nvPr/>
        </p:nvCxnSpPr>
        <p:spPr>
          <a:xfrm rot="10800000" flipV="1">
            <a:off x="6996113" y="2709863"/>
            <a:ext cx="517525" cy="908050"/>
          </a:xfrm>
          <a:prstGeom prst="bentConnector2">
            <a:avLst/>
          </a:prstGeom>
          <a:ln w="12700">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5195888" y="4627563"/>
            <a:ext cx="1800225" cy="0"/>
          </a:xfrm>
          <a:prstGeom prst="line">
            <a:avLst/>
          </a:prstGeom>
          <a:ln w="12700">
            <a:solidFill>
              <a:schemeClr val="bg1">
                <a:lumMod val="6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肘形连接符 58"/>
          <p:cNvCxnSpPr>
            <a:stCxn id="42" idx="6"/>
          </p:cNvCxnSpPr>
          <p:nvPr/>
        </p:nvCxnSpPr>
        <p:spPr>
          <a:xfrm flipV="1">
            <a:off x="4624388" y="4627563"/>
            <a:ext cx="571500" cy="842962"/>
          </a:xfrm>
          <a:prstGeom prst="bentConnector2">
            <a:avLst/>
          </a:prstGeom>
          <a:ln w="12700">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肘形连接符 59"/>
          <p:cNvCxnSpPr>
            <a:stCxn id="40" idx="2"/>
          </p:cNvCxnSpPr>
          <p:nvPr/>
        </p:nvCxnSpPr>
        <p:spPr>
          <a:xfrm rot="10800000">
            <a:off x="6996113" y="4627563"/>
            <a:ext cx="517525" cy="842962"/>
          </a:xfrm>
          <a:prstGeom prst="bentConnector2">
            <a:avLst/>
          </a:prstGeom>
          <a:ln w="12700">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4354" name="文本框 63"/>
          <p:cNvSpPr txBox="1">
            <a:spLocks noChangeArrowheads="1"/>
          </p:cNvSpPr>
          <p:nvPr/>
        </p:nvSpPr>
        <p:spPr bwMode="auto">
          <a:xfrm>
            <a:off x="4092575" y="2478088"/>
            <a:ext cx="325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1</a:t>
            </a:r>
            <a:endParaRPr lang="zh-CN" altLang="en-US" sz="2400">
              <a:solidFill>
                <a:schemeClr val="bg1"/>
              </a:solidFill>
              <a:latin typeface="Noto Sans CJK SC Medium"/>
              <a:ea typeface="Noto Sans CJK SC Medium"/>
              <a:cs typeface="Noto Sans CJK SC Medium"/>
            </a:endParaRPr>
          </a:p>
        </p:txBody>
      </p:sp>
      <p:sp>
        <p:nvSpPr>
          <p:cNvPr id="14355" name="文本框 64"/>
          <p:cNvSpPr txBox="1">
            <a:spLocks noChangeArrowheads="1"/>
          </p:cNvSpPr>
          <p:nvPr/>
        </p:nvSpPr>
        <p:spPr bwMode="auto">
          <a:xfrm>
            <a:off x="4092575" y="3859213"/>
            <a:ext cx="325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2</a:t>
            </a:r>
            <a:endParaRPr lang="zh-CN" altLang="en-US" sz="2400">
              <a:solidFill>
                <a:schemeClr val="bg1"/>
              </a:solidFill>
              <a:latin typeface="Noto Sans CJK SC Medium"/>
              <a:ea typeface="Noto Sans CJK SC Medium"/>
              <a:cs typeface="Noto Sans CJK SC Medium"/>
            </a:endParaRPr>
          </a:p>
        </p:txBody>
      </p:sp>
      <p:sp>
        <p:nvSpPr>
          <p:cNvPr id="14356" name="文本框 65"/>
          <p:cNvSpPr txBox="1">
            <a:spLocks noChangeArrowheads="1"/>
          </p:cNvSpPr>
          <p:nvPr/>
        </p:nvSpPr>
        <p:spPr bwMode="auto">
          <a:xfrm>
            <a:off x="4105275" y="5238750"/>
            <a:ext cx="327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3</a:t>
            </a:r>
            <a:endParaRPr lang="zh-CN" altLang="en-US" sz="2400">
              <a:solidFill>
                <a:schemeClr val="bg1"/>
              </a:solidFill>
              <a:latin typeface="Noto Sans CJK SC Medium"/>
              <a:ea typeface="Noto Sans CJK SC Medium"/>
              <a:cs typeface="Noto Sans CJK SC Medium"/>
            </a:endParaRPr>
          </a:p>
        </p:txBody>
      </p:sp>
      <p:sp>
        <p:nvSpPr>
          <p:cNvPr id="14357" name="文本框 66"/>
          <p:cNvSpPr txBox="1">
            <a:spLocks noChangeArrowheads="1"/>
          </p:cNvSpPr>
          <p:nvPr/>
        </p:nvSpPr>
        <p:spPr bwMode="auto">
          <a:xfrm>
            <a:off x="7715250" y="2478088"/>
            <a:ext cx="325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4</a:t>
            </a:r>
            <a:endParaRPr lang="zh-CN" altLang="en-US" sz="2400">
              <a:solidFill>
                <a:schemeClr val="bg1"/>
              </a:solidFill>
              <a:latin typeface="Noto Sans CJK SC Medium"/>
              <a:ea typeface="Noto Sans CJK SC Medium"/>
              <a:cs typeface="Noto Sans CJK SC Medium"/>
            </a:endParaRPr>
          </a:p>
        </p:txBody>
      </p:sp>
      <p:sp>
        <p:nvSpPr>
          <p:cNvPr id="14358" name="文本框 67"/>
          <p:cNvSpPr txBox="1">
            <a:spLocks noChangeArrowheads="1"/>
          </p:cNvSpPr>
          <p:nvPr/>
        </p:nvSpPr>
        <p:spPr bwMode="auto">
          <a:xfrm>
            <a:off x="7710488" y="3857625"/>
            <a:ext cx="325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5</a:t>
            </a:r>
            <a:endParaRPr lang="zh-CN" altLang="en-US" sz="2400">
              <a:solidFill>
                <a:schemeClr val="bg1"/>
              </a:solidFill>
              <a:latin typeface="Noto Sans CJK SC Medium"/>
              <a:ea typeface="Noto Sans CJK SC Medium"/>
              <a:cs typeface="Noto Sans CJK SC Medium"/>
            </a:endParaRPr>
          </a:p>
        </p:txBody>
      </p:sp>
      <p:sp>
        <p:nvSpPr>
          <p:cNvPr id="14359" name="文本框 68"/>
          <p:cNvSpPr txBox="1">
            <a:spLocks noChangeArrowheads="1"/>
          </p:cNvSpPr>
          <p:nvPr/>
        </p:nvSpPr>
        <p:spPr bwMode="auto">
          <a:xfrm>
            <a:off x="7710488" y="5224463"/>
            <a:ext cx="325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400">
                <a:solidFill>
                  <a:schemeClr val="bg1"/>
                </a:solidFill>
                <a:latin typeface="Noto Sans CJK SC Medium"/>
                <a:ea typeface="Noto Sans CJK SC Medium"/>
                <a:cs typeface="Noto Sans CJK SC Medium"/>
              </a:rPr>
              <a:t>6</a:t>
            </a:r>
            <a:endParaRPr lang="zh-CN" altLang="en-US" sz="2400">
              <a:solidFill>
                <a:schemeClr val="bg1"/>
              </a:solidFill>
              <a:latin typeface="Noto Sans CJK SC Medium"/>
              <a:ea typeface="Noto Sans CJK SC Medium"/>
              <a:cs typeface="Noto Sans CJK SC Medium"/>
            </a:endParaRPr>
          </a:p>
        </p:txBody>
      </p:sp>
      <p:sp>
        <p:nvSpPr>
          <p:cNvPr id="3" name="椭圆 2"/>
          <p:cNvSpPr/>
          <p:nvPr/>
        </p:nvSpPr>
        <p:spPr>
          <a:xfrm>
            <a:off x="5205413" y="3225800"/>
            <a:ext cx="1781175" cy="1782763"/>
          </a:xfrm>
          <a:prstGeom prst="ellipse">
            <a:avLst/>
          </a:prstGeom>
          <a:solidFill>
            <a:srgbClr val="FB7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0" name="矩形 69"/>
          <p:cNvSpPr/>
          <p:nvPr/>
        </p:nvSpPr>
        <p:spPr>
          <a:xfrm>
            <a:off x="8434388" y="2479675"/>
            <a:ext cx="3022600" cy="7381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a:t>
            </a:r>
            <a:r>
              <a:rPr lang="zh-CN" altLang="en-US" sz="1400" dirty="0">
                <a:solidFill>
                  <a:schemeClr val="bg2">
                    <a:lumMod val="25000"/>
                  </a:schemeClr>
                </a:solidFill>
                <a:latin typeface="+mn-lt"/>
                <a:ea typeface="+mn-ea"/>
              </a:rPr>
              <a:t>Curae</a:t>
            </a:r>
            <a:endParaRPr lang="zh-CN" altLang="en-US" sz="1400" dirty="0">
              <a:solidFill>
                <a:schemeClr val="bg2">
                  <a:lumMod val="25000"/>
                </a:schemeClr>
              </a:solidFill>
              <a:latin typeface="+mn-lt"/>
              <a:ea typeface="+mn-ea"/>
            </a:endParaRPr>
          </a:p>
        </p:txBody>
      </p:sp>
      <p:sp>
        <p:nvSpPr>
          <p:cNvPr id="71" name="矩形 70"/>
          <p:cNvSpPr/>
          <p:nvPr/>
        </p:nvSpPr>
        <p:spPr>
          <a:xfrm>
            <a:off x="8434388" y="2132013"/>
            <a:ext cx="1811337" cy="368300"/>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72" name="矩形 71"/>
          <p:cNvSpPr/>
          <p:nvPr/>
        </p:nvSpPr>
        <p:spPr>
          <a:xfrm>
            <a:off x="8434388" y="3833813"/>
            <a:ext cx="3022600" cy="738187"/>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a:t>
            </a:r>
            <a:r>
              <a:rPr lang="zh-CN" altLang="en-US" sz="1400" dirty="0">
                <a:solidFill>
                  <a:schemeClr val="bg2">
                    <a:lumMod val="25000"/>
                  </a:schemeClr>
                </a:solidFill>
                <a:latin typeface="+mn-lt"/>
                <a:ea typeface="+mn-ea"/>
              </a:rPr>
              <a:t>Curae</a:t>
            </a:r>
            <a:endParaRPr lang="zh-CN" altLang="en-US" sz="1400" dirty="0">
              <a:solidFill>
                <a:schemeClr val="bg2">
                  <a:lumMod val="25000"/>
                </a:schemeClr>
              </a:solidFill>
              <a:latin typeface="+mn-lt"/>
              <a:ea typeface="+mn-ea"/>
            </a:endParaRPr>
          </a:p>
        </p:txBody>
      </p:sp>
      <p:sp>
        <p:nvSpPr>
          <p:cNvPr id="73" name="矩形 72"/>
          <p:cNvSpPr/>
          <p:nvPr/>
        </p:nvSpPr>
        <p:spPr>
          <a:xfrm>
            <a:off x="8434388" y="3486150"/>
            <a:ext cx="1811337" cy="369888"/>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74" name="矩形 73"/>
          <p:cNvSpPr/>
          <p:nvPr/>
        </p:nvSpPr>
        <p:spPr>
          <a:xfrm>
            <a:off x="8434388" y="5267325"/>
            <a:ext cx="3022600" cy="738188"/>
          </a:xfrm>
          <a:prstGeom prst="rect">
            <a:avLst/>
          </a:prstGeom>
        </p:spPr>
        <p:txBody>
          <a:bodyPr>
            <a:spAutoFit/>
          </a:bodyPr>
          <a:lstStyle/>
          <a:p>
            <a:pP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a:t>
            </a:r>
            <a:r>
              <a:rPr lang="zh-CN" altLang="en-US" sz="1400" dirty="0">
                <a:solidFill>
                  <a:schemeClr val="bg2">
                    <a:lumMod val="25000"/>
                  </a:schemeClr>
                </a:solidFill>
                <a:latin typeface="+mn-lt"/>
                <a:ea typeface="+mn-ea"/>
              </a:rPr>
              <a:t>Curae</a:t>
            </a:r>
            <a:endParaRPr lang="zh-CN" altLang="en-US" sz="1400" dirty="0">
              <a:solidFill>
                <a:schemeClr val="bg2">
                  <a:lumMod val="25000"/>
                </a:schemeClr>
              </a:solidFill>
              <a:latin typeface="+mn-lt"/>
              <a:ea typeface="+mn-ea"/>
            </a:endParaRPr>
          </a:p>
        </p:txBody>
      </p:sp>
      <p:sp>
        <p:nvSpPr>
          <p:cNvPr id="75" name="矩形 74"/>
          <p:cNvSpPr/>
          <p:nvPr/>
        </p:nvSpPr>
        <p:spPr>
          <a:xfrm>
            <a:off x="8434388" y="4919663"/>
            <a:ext cx="1811337" cy="369887"/>
          </a:xfrm>
          <a:prstGeom prst="rect">
            <a:avLst/>
          </a:prstGeom>
          <a:noFill/>
        </p:spPr>
        <p:txBody>
          <a:bodyPr>
            <a:spAutoFit/>
          </a:bodyPr>
          <a:lstStyle/>
          <a:p>
            <a:pP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76" name="矩形 75"/>
          <p:cNvSpPr/>
          <p:nvPr/>
        </p:nvSpPr>
        <p:spPr>
          <a:xfrm>
            <a:off x="676275" y="2479675"/>
            <a:ext cx="3021013" cy="7381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a:t>
            </a:r>
            <a:r>
              <a:rPr lang="zh-CN" altLang="en-US" sz="1400" dirty="0">
                <a:solidFill>
                  <a:schemeClr val="bg2">
                    <a:lumMod val="25000"/>
                  </a:schemeClr>
                </a:solidFill>
                <a:latin typeface="+mn-lt"/>
                <a:ea typeface="+mn-ea"/>
              </a:rPr>
              <a:t>Curae</a:t>
            </a:r>
            <a:endParaRPr lang="zh-CN" altLang="en-US" sz="1400" dirty="0">
              <a:solidFill>
                <a:schemeClr val="bg2">
                  <a:lumMod val="25000"/>
                </a:schemeClr>
              </a:solidFill>
              <a:latin typeface="+mn-lt"/>
              <a:ea typeface="+mn-ea"/>
            </a:endParaRPr>
          </a:p>
        </p:txBody>
      </p:sp>
      <p:sp>
        <p:nvSpPr>
          <p:cNvPr id="77" name="矩形 76"/>
          <p:cNvSpPr/>
          <p:nvPr/>
        </p:nvSpPr>
        <p:spPr>
          <a:xfrm>
            <a:off x="1887538" y="2132013"/>
            <a:ext cx="1809750" cy="368300"/>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78" name="矩形 77"/>
          <p:cNvSpPr/>
          <p:nvPr/>
        </p:nvSpPr>
        <p:spPr>
          <a:xfrm>
            <a:off x="676275" y="3833813"/>
            <a:ext cx="3021013" cy="738187"/>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a:t>
            </a:r>
            <a:r>
              <a:rPr lang="zh-CN" altLang="en-US" sz="1400" dirty="0">
                <a:solidFill>
                  <a:schemeClr val="bg2">
                    <a:lumMod val="25000"/>
                  </a:schemeClr>
                </a:solidFill>
                <a:latin typeface="+mn-lt"/>
                <a:ea typeface="+mn-ea"/>
              </a:rPr>
              <a:t>Curae</a:t>
            </a:r>
            <a:endParaRPr lang="zh-CN" altLang="en-US" sz="1400" dirty="0">
              <a:solidFill>
                <a:schemeClr val="bg2">
                  <a:lumMod val="25000"/>
                </a:schemeClr>
              </a:solidFill>
              <a:latin typeface="+mn-lt"/>
              <a:ea typeface="+mn-ea"/>
            </a:endParaRPr>
          </a:p>
        </p:txBody>
      </p:sp>
      <p:sp>
        <p:nvSpPr>
          <p:cNvPr id="79" name="矩形 78"/>
          <p:cNvSpPr/>
          <p:nvPr/>
        </p:nvSpPr>
        <p:spPr>
          <a:xfrm>
            <a:off x="1887538" y="3486150"/>
            <a:ext cx="1809750" cy="369888"/>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80" name="矩形 79"/>
          <p:cNvSpPr/>
          <p:nvPr/>
        </p:nvSpPr>
        <p:spPr>
          <a:xfrm>
            <a:off x="676275" y="5267325"/>
            <a:ext cx="3021013" cy="738188"/>
          </a:xfrm>
          <a:prstGeom prst="rect">
            <a:avLst/>
          </a:prstGeom>
        </p:spPr>
        <p:txBody>
          <a:bodyPr>
            <a:spAutoFit/>
          </a:bodyPr>
          <a:lstStyle/>
          <a:p>
            <a:pPr algn="r" eaLnBrk="1" fontAlgn="auto" hangingPunct="1">
              <a:spcBef>
                <a:spcPts val="0"/>
              </a:spcBef>
              <a:spcAft>
                <a:spcPts val="0"/>
              </a:spcAft>
              <a:defRPr/>
            </a:pPr>
            <a:r>
              <a:rPr lang="zh-CN" altLang="en-US" sz="1400" dirty="0">
                <a:solidFill>
                  <a:schemeClr val="bg2">
                    <a:lumMod val="25000"/>
                  </a:schemeClr>
                </a:solidFill>
                <a:latin typeface="+mn-lt"/>
                <a:ea typeface="+mn-ea"/>
              </a:rPr>
              <a:t>Vestibulum ante ipsum primis in faucibus orci luctus et ultrices posuere cubilia </a:t>
            </a:r>
            <a:r>
              <a:rPr lang="zh-CN" altLang="en-US" sz="1400" dirty="0">
                <a:solidFill>
                  <a:schemeClr val="bg2">
                    <a:lumMod val="25000"/>
                  </a:schemeClr>
                </a:solidFill>
                <a:latin typeface="+mn-lt"/>
                <a:ea typeface="+mn-ea"/>
              </a:rPr>
              <a:t>Curae</a:t>
            </a:r>
            <a:endParaRPr lang="zh-CN" altLang="en-US" sz="1400" dirty="0">
              <a:solidFill>
                <a:schemeClr val="bg2">
                  <a:lumMod val="25000"/>
                </a:schemeClr>
              </a:solidFill>
              <a:latin typeface="+mn-lt"/>
              <a:ea typeface="+mn-ea"/>
            </a:endParaRPr>
          </a:p>
        </p:txBody>
      </p:sp>
      <p:sp>
        <p:nvSpPr>
          <p:cNvPr id="81" name="矩形 80"/>
          <p:cNvSpPr/>
          <p:nvPr/>
        </p:nvSpPr>
        <p:spPr>
          <a:xfrm>
            <a:off x="1887538" y="4919663"/>
            <a:ext cx="1809750" cy="369887"/>
          </a:xfrm>
          <a:prstGeom prst="rect">
            <a:avLst/>
          </a:prstGeom>
          <a:noFill/>
        </p:spPr>
        <p:txBody>
          <a:bodyPr>
            <a:spAutoFit/>
          </a:bodyPr>
          <a:lstStyle/>
          <a:p>
            <a:pPr algn="r" eaLnBrk="1" fontAlgn="auto" hangingPunct="1">
              <a:spcBef>
                <a:spcPts val="0"/>
              </a:spcBef>
              <a:spcAft>
                <a:spcPts val="0"/>
              </a:spcAft>
              <a:defRPr/>
            </a:pPr>
            <a:r>
              <a:rPr lang="zh-CN" altLang="en-US" dirty="0">
                <a:solidFill>
                  <a:schemeClr val="bg2">
                    <a:lumMod val="25000"/>
                  </a:schemeClr>
                </a:solidFill>
                <a:latin typeface="+mn-lt"/>
                <a:ea typeface="+mn-ea"/>
              </a:rPr>
              <a:t>ADD YOUR TEXT</a:t>
            </a:r>
            <a:endParaRPr lang="zh-CN" altLang="en-US" dirty="0">
              <a:solidFill>
                <a:schemeClr val="bg2">
                  <a:lumMod val="25000"/>
                </a:schemeClr>
              </a:solidFill>
              <a:latin typeface="+mn-lt"/>
              <a:ea typeface="+mn-ea"/>
            </a:endParaRPr>
          </a:p>
        </p:txBody>
      </p:sp>
      <p:sp>
        <p:nvSpPr>
          <p:cNvPr id="14373" name="Freeform 14"/>
          <p:cNvSpPr>
            <a:spLocks noChangeAspect="1" noEditPoints="1"/>
          </p:cNvSpPr>
          <p:nvPr/>
        </p:nvSpPr>
        <p:spPr bwMode="auto">
          <a:xfrm>
            <a:off x="5651500" y="3567113"/>
            <a:ext cx="884238" cy="1041400"/>
          </a:xfrm>
          <a:custGeom>
            <a:avLst/>
            <a:gdLst>
              <a:gd name="T0" fmla="*/ 441753 w 264"/>
              <a:gd name="T1" fmla="*/ 0 h 312"/>
              <a:gd name="T2" fmla="*/ 0 w 264"/>
              <a:gd name="T3" fmla="*/ 440729 h 312"/>
              <a:gd name="T4" fmla="*/ 261036 w 264"/>
              <a:gd name="T5" fmla="*/ 841392 h 312"/>
              <a:gd name="T6" fmla="*/ 261036 w 264"/>
              <a:gd name="T7" fmla="*/ 861425 h 312"/>
              <a:gd name="T8" fmla="*/ 441753 w 264"/>
              <a:gd name="T9" fmla="*/ 1041723 h 312"/>
              <a:gd name="T10" fmla="*/ 622470 w 264"/>
              <a:gd name="T11" fmla="*/ 861425 h 312"/>
              <a:gd name="T12" fmla="*/ 622470 w 264"/>
              <a:gd name="T13" fmla="*/ 841392 h 312"/>
              <a:gd name="T14" fmla="*/ 883506 w 264"/>
              <a:gd name="T15" fmla="*/ 440729 h 312"/>
              <a:gd name="T16" fmla="*/ 441753 w 264"/>
              <a:gd name="T17" fmla="*/ 0 h 312"/>
              <a:gd name="T18" fmla="*/ 465179 w 264"/>
              <a:gd name="T19" fmla="*/ 801325 h 312"/>
              <a:gd name="T20" fmla="*/ 441753 w 264"/>
              <a:gd name="T21" fmla="*/ 801325 h 312"/>
              <a:gd name="T22" fmla="*/ 418327 w 264"/>
              <a:gd name="T23" fmla="*/ 801325 h 312"/>
              <a:gd name="T24" fmla="*/ 418327 w 264"/>
              <a:gd name="T25" fmla="*/ 540895 h 312"/>
              <a:gd name="T26" fmla="*/ 465179 w 264"/>
              <a:gd name="T27" fmla="*/ 540895 h 312"/>
              <a:gd name="T28" fmla="*/ 465179 w 264"/>
              <a:gd name="T29" fmla="*/ 801325 h 312"/>
              <a:gd name="T30" fmla="*/ 505339 w 264"/>
              <a:gd name="T31" fmla="*/ 794648 h 312"/>
              <a:gd name="T32" fmla="*/ 505339 w 264"/>
              <a:gd name="T33" fmla="*/ 430712 h 312"/>
              <a:gd name="T34" fmla="*/ 465179 w 264"/>
              <a:gd name="T35" fmla="*/ 430712 h 312"/>
              <a:gd name="T36" fmla="*/ 465179 w 264"/>
              <a:gd name="T37" fmla="*/ 500828 h 312"/>
              <a:gd name="T38" fmla="*/ 418327 w 264"/>
              <a:gd name="T39" fmla="*/ 500828 h 312"/>
              <a:gd name="T40" fmla="*/ 418327 w 264"/>
              <a:gd name="T41" fmla="*/ 430712 h 312"/>
              <a:gd name="T42" fmla="*/ 378167 w 264"/>
              <a:gd name="T43" fmla="*/ 430712 h 312"/>
              <a:gd name="T44" fmla="*/ 378167 w 264"/>
              <a:gd name="T45" fmla="*/ 794648 h 312"/>
              <a:gd name="T46" fmla="*/ 80319 w 264"/>
              <a:gd name="T47" fmla="*/ 440729 h 312"/>
              <a:gd name="T48" fmla="*/ 441753 w 264"/>
              <a:gd name="T49" fmla="*/ 80133 h 312"/>
              <a:gd name="T50" fmla="*/ 803187 w 264"/>
              <a:gd name="T51" fmla="*/ 440729 h 312"/>
              <a:gd name="T52" fmla="*/ 505339 w 264"/>
              <a:gd name="T53" fmla="*/ 794648 h 312"/>
              <a:gd name="T54" fmla="*/ 307888 w 264"/>
              <a:gd name="T55" fmla="*/ 323869 h 312"/>
              <a:gd name="T56" fmla="*/ 200797 w 264"/>
              <a:gd name="T57" fmla="*/ 430712 h 312"/>
              <a:gd name="T58" fmla="*/ 307888 w 264"/>
              <a:gd name="T59" fmla="*/ 540895 h 312"/>
              <a:gd name="T60" fmla="*/ 338008 w 264"/>
              <a:gd name="T61" fmla="*/ 540895 h 312"/>
              <a:gd name="T62" fmla="*/ 338008 w 264"/>
              <a:gd name="T63" fmla="*/ 500828 h 312"/>
              <a:gd name="T64" fmla="*/ 307888 w 264"/>
              <a:gd name="T65" fmla="*/ 500828 h 312"/>
              <a:gd name="T66" fmla="*/ 240956 w 264"/>
              <a:gd name="T67" fmla="*/ 430712 h 312"/>
              <a:gd name="T68" fmla="*/ 307888 w 264"/>
              <a:gd name="T69" fmla="*/ 363935 h 312"/>
              <a:gd name="T70" fmla="*/ 378167 w 264"/>
              <a:gd name="T71" fmla="*/ 430712 h 312"/>
              <a:gd name="T72" fmla="*/ 418327 w 264"/>
              <a:gd name="T73" fmla="*/ 430712 h 312"/>
              <a:gd name="T74" fmla="*/ 307888 w 264"/>
              <a:gd name="T75" fmla="*/ 323869 h 312"/>
              <a:gd name="T76" fmla="*/ 575618 w 264"/>
              <a:gd name="T77" fmla="*/ 323869 h 312"/>
              <a:gd name="T78" fmla="*/ 465179 w 264"/>
              <a:gd name="T79" fmla="*/ 430712 h 312"/>
              <a:gd name="T80" fmla="*/ 505339 w 264"/>
              <a:gd name="T81" fmla="*/ 430712 h 312"/>
              <a:gd name="T82" fmla="*/ 575618 w 264"/>
              <a:gd name="T83" fmla="*/ 363935 h 312"/>
              <a:gd name="T84" fmla="*/ 642550 w 264"/>
              <a:gd name="T85" fmla="*/ 430712 h 312"/>
              <a:gd name="T86" fmla="*/ 578964 w 264"/>
              <a:gd name="T87" fmla="*/ 500828 h 312"/>
              <a:gd name="T88" fmla="*/ 575618 w 264"/>
              <a:gd name="T89" fmla="*/ 500828 h 312"/>
              <a:gd name="T90" fmla="*/ 575618 w 264"/>
              <a:gd name="T91" fmla="*/ 500828 h 312"/>
              <a:gd name="T92" fmla="*/ 575618 w 264"/>
              <a:gd name="T93" fmla="*/ 500828 h 312"/>
              <a:gd name="T94" fmla="*/ 548845 w 264"/>
              <a:gd name="T95" fmla="*/ 500828 h 312"/>
              <a:gd name="T96" fmla="*/ 548845 w 264"/>
              <a:gd name="T97" fmla="*/ 540895 h 312"/>
              <a:gd name="T98" fmla="*/ 575618 w 264"/>
              <a:gd name="T99" fmla="*/ 540895 h 312"/>
              <a:gd name="T100" fmla="*/ 575618 w 264"/>
              <a:gd name="T101" fmla="*/ 540895 h 312"/>
              <a:gd name="T102" fmla="*/ 578964 w 264"/>
              <a:gd name="T103" fmla="*/ 540895 h 312"/>
              <a:gd name="T104" fmla="*/ 682709 w 264"/>
              <a:gd name="T105" fmla="*/ 430712 h 312"/>
              <a:gd name="T106" fmla="*/ 575618 w 264"/>
              <a:gd name="T107" fmla="*/ 323869 h 3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4" h="312">
                <a:moveTo>
                  <a:pt x="132" y="0"/>
                </a:moveTo>
                <a:cubicBezTo>
                  <a:pt x="59" y="0"/>
                  <a:pt x="0" y="59"/>
                  <a:pt x="0" y="132"/>
                </a:cubicBezTo>
                <a:cubicBezTo>
                  <a:pt x="0" y="186"/>
                  <a:pt x="32" y="232"/>
                  <a:pt x="78" y="252"/>
                </a:cubicBezTo>
                <a:cubicBezTo>
                  <a:pt x="78" y="258"/>
                  <a:pt x="78" y="258"/>
                  <a:pt x="78" y="258"/>
                </a:cubicBezTo>
                <a:cubicBezTo>
                  <a:pt x="78" y="288"/>
                  <a:pt x="102" y="312"/>
                  <a:pt x="132" y="312"/>
                </a:cubicBezTo>
                <a:cubicBezTo>
                  <a:pt x="162" y="312"/>
                  <a:pt x="186" y="288"/>
                  <a:pt x="186" y="258"/>
                </a:cubicBezTo>
                <a:cubicBezTo>
                  <a:pt x="186" y="252"/>
                  <a:pt x="186" y="252"/>
                  <a:pt x="186" y="252"/>
                </a:cubicBezTo>
                <a:cubicBezTo>
                  <a:pt x="232" y="232"/>
                  <a:pt x="264" y="186"/>
                  <a:pt x="264" y="132"/>
                </a:cubicBezTo>
                <a:cubicBezTo>
                  <a:pt x="264" y="59"/>
                  <a:pt x="205" y="0"/>
                  <a:pt x="132" y="0"/>
                </a:cubicBezTo>
                <a:close/>
                <a:moveTo>
                  <a:pt x="139" y="240"/>
                </a:moveTo>
                <a:cubicBezTo>
                  <a:pt x="137" y="240"/>
                  <a:pt x="134" y="240"/>
                  <a:pt x="132" y="240"/>
                </a:cubicBezTo>
                <a:cubicBezTo>
                  <a:pt x="130" y="240"/>
                  <a:pt x="127" y="240"/>
                  <a:pt x="125" y="240"/>
                </a:cubicBezTo>
                <a:cubicBezTo>
                  <a:pt x="125" y="162"/>
                  <a:pt x="125" y="162"/>
                  <a:pt x="125" y="162"/>
                </a:cubicBezTo>
                <a:cubicBezTo>
                  <a:pt x="139" y="162"/>
                  <a:pt x="139" y="162"/>
                  <a:pt x="139" y="162"/>
                </a:cubicBezTo>
                <a:lnTo>
                  <a:pt x="139" y="240"/>
                </a:lnTo>
                <a:close/>
                <a:moveTo>
                  <a:pt x="151" y="238"/>
                </a:moveTo>
                <a:cubicBezTo>
                  <a:pt x="151" y="129"/>
                  <a:pt x="151" y="129"/>
                  <a:pt x="151" y="129"/>
                </a:cubicBezTo>
                <a:cubicBezTo>
                  <a:pt x="139" y="129"/>
                  <a:pt x="139" y="129"/>
                  <a:pt x="139" y="129"/>
                </a:cubicBezTo>
                <a:cubicBezTo>
                  <a:pt x="139" y="150"/>
                  <a:pt x="139" y="150"/>
                  <a:pt x="139" y="150"/>
                </a:cubicBezTo>
                <a:cubicBezTo>
                  <a:pt x="125" y="150"/>
                  <a:pt x="125" y="150"/>
                  <a:pt x="125" y="150"/>
                </a:cubicBezTo>
                <a:cubicBezTo>
                  <a:pt x="125" y="129"/>
                  <a:pt x="125" y="129"/>
                  <a:pt x="125" y="129"/>
                </a:cubicBezTo>
                <a:cubicBezTo>
                  <a:pt x="113" y="129"/>
                  <a:pt x="113" y="129"/>
                  <a:pt x="113" y="129"/>
                </a:cubicBezTo>
                <a:cubicBezTo>
                  <a:pt x="113" y="238"/>
                  <a:pt x="113" y="238"/>
                  <a:pt x="113" y="238"/>
                </a:cubicBezTo>
                <a:cubicBezTo>
                  <a:pt x="62" y="229"/>
                  <a:pt x="24" y="185"/>
                  <a:pt x="24" y="132"/>
                </a:cubicBezTo>
                <a:cubicBezTo>
                  <a:pt x="24" y="72"/>
                  <a:pt x="72" y="24"/>
                  <a:pt x="132" y="24"/>
                </a:cubicBezTo>
                <a:cubicBezTo>
                  <a:pt x="192" y="24"/>
                  <a:pt x="240" y="72"/>
                  <a:pt x="240" y="132"/>
                </a:cubicBezTo>
                <a:cubicBezTo>
                  <a:pt x="240" y="185"/>
                  <a:pt x="202" y="229"/>
                  <a:pt x="151" y="238"/>
                </a:cubicBezTo>
                <a:close/>
                <a:moveTo>
                  <a:pt x="92" y="97"/>
                </a:moveTo>
                <a:cubicBezTo>
                  <a:pt x="75" y="97"/>
                  <a:pt x="60" y="112"/>
                  <a:pt x="60" y="129"/>
                </a:cubicBezTo>
                <a:cubicBezTo>
                  <a:pt x="60" y="147"/>
                  <a:pt x="75" y="162"/>
                  <a:pt x="92" y="162"/>
                </a:cubicBezTo>
                <a:cubicBezTo>
                  <a:pt x="101" y="162"/>
                  <a:pt x="101" y="162"/>
                  <a:pt x="101" y="162"/>
                </a:cubicBezTo>
                <a:cubicBezTo>
                  <a:pt x="101" y="150"/>
                  <a:pt x="101" y="150"/>
                  <a:pt x="101" y="150"/>
                </a:cubicBezTo>
                <a:cubicBezTo>
                  <a:pt x="92" y="150"/>
                  <a:pt x="92" y="150"/>
                  <a:pt x="92" y="150"/>
                </a:cubicBezTo>
                <a:cubicBezTo>
                  <a:pt x="81" y="150"/>
                  <a:pt x="72" y="141"/>
                  <a:pt x="72" y="129"/>
                </a:cubicBezTo>
                <a:cubicBezTo>
                  <a:pt x="72" y="118"/>
                  <a:pt x="81" y="109"/>
                  <a:pt x="92" y="109"/>
                </a:cubicBezTo>
                <a:cubicBezTo>
                  <a:pt x="104" y="109"/>
                  <a:pt x="113" y="118"/>
                  <a:pt x="113" y="129"/>
                </a:cubicBezTo>
                <a:cubicBezTo>
                  <a:pt x="125" y="129"/>
                  <a:pt x="125" y="129"/>
                  <a:pt x="125" y="129"/>
                </a:cubicBezTo>
                <a:cubicBezTo>
                  <a:pt x="125" y="112"/>
                  <a:pt x="110" y="97"/>
                  <a:pt x="92" y="97"/>
                </a:cubicBezTo>
                <a:close/>
                <a:moveTo>
                  <a:pt x="172" y="97"/>
                </a:moveTo>
                <a:cubicBezTo>
                  <a:pt x="154" y="97"/>
                  <a:pt x="139" y="112"/>
                  <a:pt x="139" y="129"/>
                </a:cubicBezTo>
                <a:cubicBezTo>
                  <a:pt x="151" y="129"/>
                  <a:pt x="151" y="129"/>
                  <a:pt x="151" y="129"/>
                </a:cubicBezTo>
                <a:cubicBezTo>
                  <a:pt x="151" y="118"/>
                  <a:pt x="160" y="109"/>
                  <a:pt x="172" y="109"/>
                </a:cubicBezTo>
                <a:cubicBezTo>
                  <a:pt x="183" y="109"/>
                  <a:pt x="192" y="118"/>
                  <a:pt x="192" y="129"/>
                </a:cubicBezTo>
                <a:cubicBezTo>
                  <a:pt x="192" y="140"/>
                  <a:pt x="184" y="149"/>
                  <a:pt x="173" y="150"/>
                </a:cubicBezTo>
                <a:cubicBezTo>
                  <a:pt x="172" y="150"/>
                  <a:pt x="172" y="150"/>
                  <a:pt x="172" y="150"/>
                </a:cubicBezTo>
                <a:cubicBezTo>
                  <a:pt x="172" y="150"/>
                  <a:pt x="172" y="150"/>
                  <a:pt x="172" y="150"/>
                </a:cubicBezTo>
                <a:cubicBezTo>
                  <a:pt x="172" y="150"/>
                  <a:pt x="172" y="150"/>
                  <a:pt x="172" y="150"/>
                </a:cubicBezTo>
                <a:cubicBezTo>
                  <a:pt x="170" y="150"/>
                  <a:pt x="167" y="150"/>
                  <a:pt x="164" y="150"/>
                </a:cubicBezTo>
                <a:cubicBezTo>
                  <a:pt x="164" y="162"/>
                  <a:pt x="164" y="162"/>
                  <a:pt x="164" y="162"/>
                </a:cubicBezTo>
                <a:cubicBezTo>
                  <a:pt x="166" y="162"/>
                  <a:pt x="170" y="162"/>
                  <a:pt x="172" y="162"/>
                </a:cubicBezTo>
                <a:cubicBezTo>
                  <a:pt x="172" y="162"/>
                  <a:pt x="172" y="162"/>
                  <a:pt x="172" y="162"/>
                </a:cubicBezTo>
                <a:cubicBezTo>
                  <a:pt x="172" y="162"/>
                  <a:pt x="173" y="162"/>
                  <a:pt x="173" y="162"/>
                </a:cubicBezTo>
                <a:cubicBezTo>
                  <a:pt x="191" y="161"/>
                  <a:pt x="204" y="147"/>
                  <a:pt x="204" y="129"/>
                </a:cubicBezTo>
                <a:cubicBezTo>
                  <a:pt x="204" y="112"/>
                  <a:pt x="189" y="97"/>
                  <a:pt x="172" y="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2988</TotalTime>
  <Words>2323</Words>
  <Application>Microsoft Office PowerPoint</Application>
  <PresentationFormat>宽屏</PresentationFormat>
  <Paragraphs>265</Paragraphs>
  <Slides>24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Calibri</vt:lpstr>
      <vt:lpstr>微软雅黑</vt:lpstr>
      <vt:lpstr>Arial</vt:lpstr>
      <vt:lpstr>Calibri Light</vt:lpstr>
      <vt:lpstr>宋体</vt:lpstr>
      <vt:lpstr>Noto Sans CJK SC Medium</vt:lpstr>
      <vt:lpstr>Office 主题</vt:lpstr>
      <vt:lpstr>轻松创业第一步</vt:lpstr>
      <vt:lpstr>目   录 </vt:lpstr>
      <vt:lpstr>公司介绍</vt:lpstr>
      <vt:lpstr> 公司简介</vt:lpstr>
      <vt:lpstr> 股东实力</vt:lpstr>
      <vt:lpstr> 经营理念</vt:lpstr>
      <vt:lpstr>项目分析</vt:lpstr>
      <vt:lpstr> 产品服务</vt:lpstr>
      <vt:lpstr> 项目优势</vt:lpstr>
      <vt:lpstr> 资源优势</vt:lpstr>
      <vt:lpstr> 商业模式</vt:lpstr>
      <vt:lpstr>市场分析</vt:lpstr>
      <vt:lpstr> 市场调研</vt:lpstr>
      <vt:lpstr> 竞争对手分析</vt:lpstr>
      <vt:lpstr> 发展前景</vt:lpstr>
      <vt:lpstr>管理团队</vt:lpstr>
      <vt:lpstr> 团队简介</vt:lpstr>
      <vt:lpstr> 组织构建原则</vt:lpstr>
      <vt:lpstr>融资方案</vt:lpstr>
      <vt:lpstr> 项目启动预算</vt:lpstr>
      <vt:lpstr> 营利预估</vt:lpstr>
      <vt:lpstr> 融资计划</vt:lpstr>
      <vt:lpstr> 风险分析风险抵御</vt:lpstr>
      <vt:lpstr>感 谢 观 看</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AnnJo</dc:creator>
  <cp:lastModifiedBy>Administrator</cp:lastModifiedBy>
  <cp:revision>76</cp:revision>
  <dcterms:created xsi:type="dcterms:W3CDTF">2014-12-20T13:05:45Z</dcterms:created>
  <dcterms:modified xsi:type="dcterms:W3CDTF">2016-08-14T03:58:42Z</dcterms:modified>
</cp:coreProperties>
</file>