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sldIdLst>
    <p:sldId id="257" r:id="rId3"/>
    <p:sldId id="261" r:id="rId4"/>
    <p:sldId id="262" r:id="rId5"/>
    <p:sldId id="269" r:id="rId6"/>
    <p:sldId id="270" r:id="rId7"/>
    <p:sldId id="263" r:id="rId8"/>
    <p:sldId id="271" r:id="rId9"/>
    <p:sldId id="272" r:id="rId10"/>
    <p:sldId id="273" r:id="rId11"/>
    <p:sldId id="264" r:id="rId12"/>
    <p:sldId id="274" r:id="rId13"/>
    <p:sldId id="276" r:id="rId14"/>
    <p:sldId id="275" r:id="rId15"/>
    <p:sldId id="265" r:id="rId16"/>
    <p:sldId id="279" r:id="rId17"/>
    <p:sldId id="280" r:id="rId18"/>
    <p:sldId id="281" r:id="rId19"/>
    <p:sldId id="266" r:id="rId20"/>
    <p:sldId id="282" r:id="rId21"/>
    <p:sldId id="283" r:id="rId22"/>
    <p:sldId id="284" r:id="rId23"/>
    <p:sldId id="267" r:id="rId24"/>
    <p:sldId id="285" r:id="rId25"/>
    <p:sldId id="286" r:id="rId26"/>
    <p:sldId id="287" r:id="rId27"/>
    <p:sldId id="288" r:id="rId28"/>
    <p:sldId id="268" r:id="rId29"/>
    <p:sldId id="289" r:id="rId30"/>
    <p:sldId id="290" r:id="rId31"/>
    <p:sldId id="291" r:id="rId32"/>
    <p:sldId id="296" r:id="rId33"/>
    <p:sldId id="297" r:id="rId34"/>
    <p:sldId id="298" r:id="rId35"/>
    <p:sldId id="299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B3D"/>
    <a:srgbClr val="444446"/>
    <a:srgbClr val="FFFFFF"/>
    <a:srgbClr val="C49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1E156E-B955-4524-96B9-571A5FB7634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5241D-8C27-4CDB-BE8E-0A7F4E0993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215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2512C4-4F76-48DD-A936-29E282E07B0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4946F-42CF-468C-A992-226CD72403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93492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CB0BB-B916-4359-8E6E-E30AD5099CD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5EC30-FC3C-4931-A29A-07207F7B99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795675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4B5168-1192-4BC1-A119-89BDD35E49A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08C16-65C8-4DC0-BA80-8A149CC583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4065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42BD5F-C30F-474C-8E51-07258C97BFC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0F9C5-723C-4F3C-A4CB-8B8FD71FCE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28306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B34F4E-6D98-4268-9ABA-100149A58E58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9194A-FE90-4709-B342-FBC330398B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88345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7892E6-87EC-4F4F-B3C1-F865E821B952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956AB-0145-463F-AE01-9687989920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928058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FBCB8-4910-4655-A05F-BB859BD87F7E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5E3E5-6C21-4B49-B6F4-582E247929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387746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0C4FB9-7F7F-40C0-8B86-14F795DFA0D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CDA57-CAC6-4C69-99AA-1B1DCD992E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65311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A30889-2C3F-439C-9D97-F3891FF11ABA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3BE64-212F-45EA-853E-9FBD63F912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4323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B0A6FD-C8B4-44A6-ACAE-9BF49D7A3639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2A51B-7044-4A63-A443-AE3A774817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257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FE0F80-1E2F-4076-9EE3-FCB7A6B47F1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9E95D-9FA0-4739-888C-508CFE97C9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97572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D484D3-E26A-4775-903D-00C95EC0340F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7731F-70EC-49CA-AE9C-B701F33E3F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995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1BB767-1FDB-40F4-B66F-C048B826E3F6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765C7-B6B2-414F-819A-767BC77C6D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586135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CBBDFF-2D66-44F9-B5F6-5F5880583E64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DF8EF-9A19-440C-8CEE-5020874ADB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4373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D7AC7A-69AD-44BD-9514-7515A5842581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33BDE-DA41-405E-8296-BA3663E5D0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239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DD9060-847D-4378-AAF9-BF6512756AAC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49A43-A49A-483C-B56B-16BF1C0DD4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7846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EEFBE9-0AB6-4BA6-B576-BEE47C254A23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4F9F3-36F4-4FF3-8D13-C6E3029A1B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81623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23E0BF-6AB2-4279-B306-45BD247A80AD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CE6A9-BB98-4D1A-B251-4612FB0F4B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8144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4E2F0E-373E-437E-81C8-92AEDA7A686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6DE3B-A22B-4D16-8093-EFF95B4F3D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3718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399664-B2A8-4382-B8C6-D0328E9A2A7C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42366-5B6C-4DC6-BA10-872E79488B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8310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A7A72-0BC5-448C-BC23-13C37788A29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2DEE3-6053-46C4-A667-7E728F79B9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4297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08BB609-8986-4426-974B-1D077BB5270B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A86AFBD-59D8-4F9C-9B5B-78F9C52A874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6941C6B-783D-4714-800D-D0CDDF051255}" type="datetimeFigureOut">
              <a:rPr lang="zh-CN" altLang="en-US"/>
              <a:pPr/>
              <a:t>2016/8/14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387EFBD-0E80-4776-8B0A-C5DEBE87F4E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slow">
    <p:wip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8.pn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29" Type="http://schemas.openxmlformats.org/officeDocument/2006/relationships/image" Target="../media/image8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24" Type="http://schemas.openxmlformats.org/officeDocument/2006/relationships/image" Target="../media/image77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28" Type="http://schemas.openxmlformats.org/officeDocument/2006/relationships/image" Target="../media/image81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38687 w 6538687"/>
              <a:gd name="T3" fmla="*/ 0 h 2478314"/>
              <a:gd name="T4" fmla="*/ 6538687 w 6538687"/>
              <a:gd name="T5" fmla="*/ 2478314 h 2478314"/>
              <a:gd name="T6" fmla="*/ 0 w 6538687"/>
              <a:gd name="T7" fmla="*/ 2478314 h 2478314"/>
              <a:gd name="T8" fmla="*/ 0 w 6538687"/>
              <a:gd name="T9" fmla="*/ 0 h 2478314"/>
              <a:gd name="T10" fmla="*/ 141983 w 6538687"/>
              <a:gd name="T11" fmla="*/ 141983 h 2478314"/>
              <a:gd name="T12" fmla="*/ 141983 w 6538687"/>
              <a:gd name="T13" fmla="*/ 2336331 h 2478314"/>
              <a:gd name="T14" fmla="*/ 6396704 w 6538687"/>
              <a:gd name="T15" fmla="*/ 2336331 h 2478314"/>
              <a:gd name="T16" fmla="*/ 6396704 w 6538687"/>
              <a:gd name="T17" fmla="*/ 141983 h 2478314"/>
              <a:gd name="T18" fmla="*/ 141983 w 6538687"/>
              <a:gd name="T19" fmla="*/ 141983 h 2478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矩形 10"/>
          <p:cNvSpPr>
            <a:spLocks noChangeArrowheads="1"/>
          </p:cNvSpPr>
          <p:nvPr/>
        </p:nvSpPr>
        <p:spPr bwMode="auto">
          <a:xfrm>
            <a:off x="3408363" y="3489325"/>
            <a:ext cx="551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6" name="组合 13"/>
          <p:cNvGrpSpPr>
            <a:grpSpLocks/>
          </p:cNvGrpSpPr>
          <p:nvPr/>
        </p:nvGrpSpPr>
        <p:grpSpPr bwMode="auto">
          <a:xfrm>
            <a:off x="4251325" y="3897313"/>
            <a:ext cx="4017963" cy="369887"/>
            <a:chOff x="0" y="0"/>
            <a:chExt cx="4016571" cy="369332"/>
          </a:xfrm>
        </p:grpSpPr>
        <p:sp>
          <p:nvSpPr>
            <p:cNvPr id="5127" name="矩形 11"/>
            <p:cNvSpPr>
              <a:spLocks noChangeArrowheads="1"/>
            </p:cNvSpPr>
            <p:nvPr/>
          </p:nvSpPr>
          <p:spPr bwMode="auto">
            <a:xfrm>
              <a:off x="0" y="0"/>
              <a:ext cx="16071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汇报人：xiao</a:t>
              </a:r>
            </a:p>
          </p:txBody>
        </p:sp>
        <p:sp>
          <p:nvSpPr>
            <p:cNvPr id="5128" name="矩形 12"/>
            <p:cNvSpPr>
              <a:spLocks noChangeArrowheads="1"/>
            </p:cNvSpPr>
            <p:nvPr/>
          </p:nvSpPr>
          <p:spPr bwMode="auto">
            <a:xfrm>
              <a:off x="1952171" y="0"/>
              <a:ext cx="206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2015.8.23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9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0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69798 h 769798"/>
              <a:gd name="T2" fmla="*/ 0 w 720076"/>
              <a:gd name="T3" fmla="*/ 0 h 769798"/>
              <a:gd name="T4" fmla="*/ 720076 w 720076"/>
              <a:gd name="T5" fmla="*/ 0 h 769798"/>
              <a:gd name="T6" fmla="*/ 720076 w 720076"/>
              <a:gd name="T7" fmla="*/ 138995 h 769798"/>
              <a:gd name="T8" fmla="*/ 138995 w 720076"/>
              <a:gd name="T9" fmla="*/ 138995 h 769798"/>
              <a:gd name="T10" fmla="*/ 138995 w 720076"/>
              <a:gd name="T11" fmla="*/ 769798 h 769798"/>
              <a:gd name="T12" fmla="*/ 0 w 720076"/>
              <a:gd name="T13" fmla="*/ 769798 h 769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1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2" name="任意多边形 27"/>
          <p:cNvSpPr>
            <a:spLocks/>
          </p:cNvSpPr>
          <p:nvPr/>
        </p:nvSpPr>
        <p:spPr bwMode="auto">
          <a:xfrm rot="16200000">
            <a:off x="11472068" y="15082"/>
            <a:ext cx="735013" cy="704850"/>
          </a:xfrm>
          <a:custGeom>
            <a:avLst/>
            <a:gdLst>
              <a:gd name="T0" fmla="*/ 734437 w 734437"/>
              <a:gd name="T1" fmla="*/ 0 h 705055"/>
              <a:gd name="T2" fmla="*/ 734437 w 734437"/>
              <a:gd name="T3" fmla="*/ 138995 h 705055"/>
              <a:gd name="T4" fmla="*/ 138995 w 734437"/>
              <a:gd name="T5" fmla="*/ 138995 h 705055"/>
              <a:gd name="T6" fmla="*/ 138995 w 734437"/>
              <a:gd name="T7" fmla="*/ 705055 h 705055"/>
              <a:gd name="T8" fmla="*/ 0 w 734437"/>
              <a:gd name="T9" fmla="*/ 705055 h 705055"/>
              <a:gd name="T10" fmla="*/ 0 w 734437"/>
              <a:gd name="T11" fmla="*/ 0 h 705055"/>
              <a:gd name="T12" fmla="*/ 734437 w 734437"/>
              <a:gd name="T13" fmla="*/ 0 h 705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3" name="任意多边形 24"/>
          <p:cNvSpPr>
            <a:spLocks/>
          </p:cNvSpPr>
          <p:nvPr/>
        </p:nvSpPr>
        <p:spPr bwMode="auto">
          <a:xfrm rot="162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3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t="17355" r="4916" b="30341"/>
          <a:stretch>
            <a:fillRect/>
          </a:stretch>
        </p:blipFill>
        <p:spPr bwMode="auto">
          <a:xfrm>
            <a:off x="3440113" y="2554288"/>
            <a:ext cx="55435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16388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16389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0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1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392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3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行业分析</a:t>
              </a:r>
            </a:p>
          </p:txBody>
        </p:sp>
      </p:grpSp>
      <p:sp>
        <p:nvSpPr>
          <p:cNvPr id="16394" name="矩形 11"/>
          <p:cNvSpPr>
            <a:spLocks noChangeArrowheads="1"/>
          </p:cNvSpPr>
          <p:nvPr/>
        </p:nvSpPr>
        <p:spPr bwMode="auto">
          <a:xfrm>
            <a:off x="3497263" y="4054475"/>
            <a:ext cx="180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市场介绍</a:t>
            </a:r>
          </a:p>
        </p:txBody>
      </p:sp>
      <p:sp>
        <p:nvSpPr>
          <p:cNvPr id="16395" name="矩形 12"/>
          <p:cNvSpPr>
            <a:spLocks noChangeArrowheads="1"/>
          </p:cNvSpPr>
          <p:nvPr/>
        </p:nvSpPr>
        <p:spPr bwMode="auto">
          <a:xfrm>
            <a:off x="5770563" y="4054475"/>
            <a:ext cx="314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分析顾客购买原则</a:t>
            </a:r>
          </a:p>
        </p:txBody>
      </p:sp>
      <p:sp>
        <p:nvSpPr>
          <p:cNvPr id="16396" name="矩形 13"/>
          <p:cNvSpPr>
            <a:spLocks noChangeArrowheads="1"/>
          </p:cNvSpPr>
          <p:nvPr/>
        </p:nvSpPr>
        <p:spPr bwMode="auto">
          <a:xfrm>
            <a:off x="3497263" y="4691063"/>
            <a:ext cx="180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目标市场</a:t>
            </a:r>
          </a:p>
        </p:txBody>
      </p:sp>
      <p:sp>
        <p:nvSpPr>
          <p:cNvPr id="16397" name="矩形 14"/>
          <p:cNvSpPr>
            <a:spLocks noChangeArrowheads="1"/>
          </p:cNvSpPr>
          <p:nvPr/>
        </p:nvSpPr>
        <p:spPr bwMode="auto">
          <a:xfrm>
            <a:off x="5770563" y="4691063"/>
            <a:ext cx="3148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三、行业分析</a:t>
            </a:r>
          </a:p>
        </p:txBody>
      </p:sp>
      <p:cxnSp>
        <p:nvCxnSpPr>
          <p:cNvPr id="17411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2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市场介绍</a:t>
            </a:r>
          </a:p>
        </p:txBody>
      </p:sp>
      <p:grpSp>
        <p:nvGrpSpPr>
          <p:cNvPr id="1741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7414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5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6" name="矩形 7"/>
          <p:cNvSpPr>
            <a:spLocks noChangeArrowheads="1"/>
          </p:cNvSpPr>
          <p:nvPr/>
        </p:nvSpPr>
        <p:spPr bwMode="auto">
          <a:xfrm>
            <a:off x="0" y="4059238"/>
            <a:ext cx="12192000" cy="27987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grpSp>
        <p:nvGrpSpPr>
          <p:cNvPr id="17417" name="组合 8"/>
          <p:cNvGrpSpPr>
            <a:grpSpLocks noChangeAspect="1"/>
          </p:cNvGrpSpPr>
          <p:nvPr/>
        </p:nvGrpSpPr>
        <p:grpSpPr bwMode="auto">
          <a:xfrm>
            <a:off x="180975" y="5064125"/>
            <a:ext cx="1190625" cy="1312863"/>
            <a:chOff x="0" y="0"/>
            <a:chExt cx="1189962" cy="1312753"/>
          </a:xfrm>
        </p:grpSpPr>
        <p:pic>
          <p:nvPicPr>
            <p:cNvPr id="17418" name="图片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69" y="321913"/>
              <a:ext cx="682571" cy="682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0" name="组合 11"/>
          <p:cNvGrpSpPr>
            <a:grpSpLocks noChangeAspect="1"/>
          </p:cNvGrpSpPr>
          <p:nvPr/>
        </p:nvGrpSpPr>
        <p:grpSpPr bwMode="auto">
          <a:xfrm>
            <a:off x="4379913" y="5070475"/>
            <a:ext cx="1190625" cy="1312863"/>
            <a:chOff x="0" y="0"/>
            <a:chExt cx="1189962" cy="1312753"/>
          </a:xfrm>
        </p:grpSpPr>
        <p:pic>
          <p:nvPicPr>
            <p:cNvPr id="17421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498" y="373934"/>
              <a:ext cx="605758" cy="60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3" name="组合 19"/>
          <p:cNvGrpSpPr>
            <a:grpSpLocks noChangeAspect="1"/>
          </p:cNvGrpSpPr>
          <p:nvPr/>
        </p:nvGrpSpPr>
        <p:grpSpPr bwMode="auto">
          <a:xfrm>
            <a:off x="8370888" y="5064125"/>
            <a:ext cx="1190625" cy="1312863"/>
            <a:chOff x="0" y="0"/>
            <a:chExt cx="1189962" cy="1312753"/>
          </a:xfrm>
        </p:grpSpPr>
        <p:pic>
          <p:nvPicPr>
            <p:cNvPr id="17424" name="图片 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图片 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637" y="360442"/>
              <a:ext cx="656591" cy="65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26" name="矩形 7"/>
          <p:cNvSpPr>
            <a:spLocks noChangeArrowheads="1"/>
          </p:cNvSpPr>
          <p:nvPr/>
        </p:nvSpPr>
        <p:spPr bwMode="auto">
          <a:xfrm>
            <a:off x="1470025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7427" name="矩形 7"/>
          <p:cNvSpPr>
            <a:spLocks noChangeArrowheads="1"/>
          </p:cNvSpPr>
          <p:nvPr/>
        </p:nvSpPr>
        <p:spPr bwMode="auto">
          <a:xfrm>
            <a:off x="5657850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美化与定制。。</a:t>
            </a:r>
          </a:p>
        </p:txBody>
      </p:sp>
      <p:sp>
        <p:nvSpPr>
          <p:cNvPr id="17428" name="矩形 7"/>
          <p:cNvSpPr>
            <a:spLocks noChangeArrowheads="1"/>
          </p:cNvSpPr>
          <p:nvPr/>
        </p:nvSpPr>
        <p:spPr bwMode="auto">
          <a:xfrm>
            <a:off x="9561513" y="5384800"/>
            <a:ext cx="248761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美化与定制。。</a:t>
            </a:r>
          </a:p>
        </p:txBody>
      </p:sp>
      <p:pic>
        <p:nvPicPr>
          <p:cNvPr id="17429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1398588"/>
            <a:ext cx="6445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0" name="图片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93850"/>
            <a:ext cx="111125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1" name="图片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117475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2" name="图片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74788"/>
            <a:ext cx="7651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3" name="矩形 7"/>
          <p:cNvSpPr>
            <a:spLocks noChangeArrowheads="1"/>
          </p:cNvSpPr>
          <p:nvPr/>
        </p:nvSpPr>
        <p:spPr bwMode="auto">
          <a:xfrm>
            <a:off x="6667500" y="1177925"/>
            <a:ext cx="4559300" cy="1954213"/>
          </a:xfrm>
          <a:prstGeom prst="rect">
            <a:avLst/>
          </a:prstGeom>
          <a:noFill/>
          <a:ln w="9525" cmpd="sng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三、行业分析</a:t>
            </a:r>
          </a:p>
        </p:txBody>
      </p:sp>
      <p:cxnSp>
        <p:nvCxnSpPr>
          <p:cNvPr id="1843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6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目标市场</a:t>
            </a:r>
          </a:p>
        </p:txBody>
      </p:sp>
      <p:grpSp>
        <p:nvGrpSpPr>
          <p:cNvPr id="1843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8438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39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8440" name="组合 7"/>
          <p:cNvGrpSpPr>
            <a:grpSpLocks noChangeAspect="1"/>
          </p:cNvGrpSpPr>
          <p:nvPr/>
        </p:nvGrpSpPr>
        <p:grpSpPr bwMode="auto">
          <a:xfrm>
            <a:off x="1096963" y="1493838"/>
            <a:ext cx="5637212" cy="4608512"/>
            <a:chOff x="0" y="0"/>
            <a:chExt cx="5637410" cy="4608443"/>
          </a:xfrm>
        </p:grpSpPr>
        <p:pic>
          <p:nvPicPr>
            <p:cNvPr id="18441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72" r="13387" b="1358"/>
            <a:stretch>
              <a:fillRect/>
            </a:stretch>
          </p:blipFill>
          <p:spPr bwMode="auto">
            <a:xfrm>
              <a:off x="0" y="0"/>
              <a:ext cx="5637410" cy="4608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44"/>
            <a:stretch>
              <a:fillRect/>
            </a:stretch>
          </p:blipFill>
          <p:spPr bwMode="auto">
            <a:xfrm>
              <a:off x="255318" y="347472"/>
              <a:ext cx="5159317" cy="3017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3" name="椭圆 10"/>
          <p:cNvSpPr>
            <a:spLocks noChangeArrowheads="1"/>
          </p:cNvSpPr>
          <p:nvPr/>
        </p:nvSpPr>
        <p:spPr bwMode="auto">
          <a:xfrm>
            <a:off x="1489075" y="4051300"/>
            <a:ext cx="403225" cy="401638"/>
          </a:xfrm>
          <a:prstGeom prst="ellipse">
            <a:avLst/>
          </a:prstGeom>
          <a:solidFill>
            <a:srgbClr val="EE49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444" name="组合 11"/>
          <p:cNvGrpSpPr>
            <a:grpSpLocks/>
          </p:cNvGrpSpPr>
          <p:nvPr/>
        </p:nvGrpSpPr>
        <p:grpSpPr bwMode="auto">
          <a:xfrm>
            <a:off x="1654175" y="4556125"/>
            <a:ext cx="862013" cy="862013"/>
            <a:chOff x="0" y="0"/>
            <a:chExt cx="862907" cy="862907"/>
          </a:xfrm>
        </p:grpSpPr>
        <p:sp>
          <p:nvSpPr>
            <p:cNvPr id="18445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2907" cy="862907"/>
            </a:xfrm>
            <a:prstGeom prst="ellipse">
              <a:avLst/>
            </a:pr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8446" name="图片 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21" y="112533"/>
              <a:ext cx="586348" cy="58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7" name="组合 19"/>
          <p:cNvGrpSpPr>
            <a:grpSpLocks/>
          </p:cNvGrpSpPr>
          <p:nvPr/>
        </p:nvGrpSpPr>
        <p:grpSpPr bwMode="auto">
          <a:xfrm>
            <a:off x="1892300" y="3660775"/>
            <a:ext cx="504825" cy="504825"/>
            <a:chOff x="0" y="0"/>
            <a:chExt cx="505322" cy="505322"/>
          </a:xfrm>
        </p:grpSpPr>
        <p:sp>
          <p:nvSpPr>
            <p:cNvPr id="18448" name="椭圆 20"/>
            <p:cNvSpPr>
              <a:spLocks noChangeArrowheads="1"/>
            </p:cNvSpPr>
            <p:nvPr/>
          </p:nvSpPr>
          <p:spPr bwMode="auto">
            <a:xfrm>
              <a:off x="0" y="0"/>
              <a:ext cx="505322" cy="505322"/>
            </a:xfrm>
            <a:prstGeom prst="ellipse">
              <a:avLst/>
            </a:prstGeom>
            <a:solidFill>
              <a:srgbClr val="3CB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8449" name="图片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59" y="55045"/>
              <a:ext cx="402404" cy="40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0" name="组合 22"/>
          <p:cNvGrpSpPr>
            <a:grpSpLocks noChangeAspect="1"/>
          </p:cNvGrpSpPr>
          <p:nvPr/>
        </p:nvGrpSpPr>
        <p:grpSpPr bwMode="auto">
          <a:xfrm>
            <a:off x="5391150" y="3763963"/>
            <a:ext cx="1508125" cy="2189162"/>
            <a:chOff x="0" y="0"/>
            <a:chExt cx="1508662" cy="2188651"/>
          </a:xfrm>
        </p:grpSpPr>
        <p:pic>
          <p:nvPicPr>
            <p:cNvPr id="18451" name="图片 2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2" name="图片 2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2" r="24432"/>
            <a:stretch>
              <a:fillRect/>
            </a:stretch>
          </p:blipFill>
          <p:spPr bwMode="auto">
            <a:xfrm>
              <a:off x="123750" y="235730"/>
              <a:ext cx="1270735" cy="1745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3" name="组合 25"/>
          <p:cNvGrpSpPr>
            <a:grpSpLocks noChangeAspect="1"/>
          </p:cNvGrpSpPr>
          <p:nvPr/>
        </p:nvGrpSpPr>
        <p:grpSpPr bwMode="auto">
          <a:xfrm>
            <a:off x="6575425" y="5124450"/>
            <a:ext cx="649288" cy="944563"/>
            <a:chOff x="0" y="0"/>
            <a:chExt cx="1508662" cy="2188652"/>
          </a:xfrm>
        </p:grpSpPr>
        <p:pic>
          <p:nvPicPr>
            <p:cNvPr id="18454" name="图片 2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5" name="图片 2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873" y="235731"/>
              <a:ext cx="1274613" cy="1722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56" name="矩形 28"/>
          <p:cNvSpPr>
            <a:spLocks noChangeArrowheads="1"/>
          </p:cNvSpPr>
          <p:nvPr/>
        </p:nvSpPr>
        <p:spPr bwMode="auto">
          <a:xfrm>
            <a:off x="8169275" y="1838325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8457" name="文本框 29"/>
          <p:cNvSpPr txBox="1">
            <a:spLocks noChangeArrowheads="1"/>
          </p:cNvSpPr>
          <p:nvPr/>
        </p:nvSpPr>
        <p:spPr bwMode="auto">
          <a:xfrm>
            <a:off x="8805863" y="19780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8458" name="矩形 30"/>
          <p:cNvSpPr>
            <a:spLocks noChangeArrowheads="1"/>
          </p:cNvSpPr>
          <p:nvPr/>
        </p:nvSpPr>
        <p:spPr bwMode="auto">
          <a:xfrm>
            <a:off x="8631238" y="2924175"/>
            <a:ext cx="356076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8459" name="文本框 31"/>
          <p:cNvSpPr txBox="1">
            <a:spLocks noChangeArrowheads="1"/>
          </p:cNvSpPr>
          <p:nvPr/>
        </p:nvSpPr>
        <p:spPr bwMode="auto">
          <a:xfrm>
            <a:off x="8805863" y="3063875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8460" name="矩形 32"/>
          <p:cNvSpPr>
            <a:spLocks noChangeArrowheads="1"/>
          </p:cNvSpPr>
          <p:nvPr/>
        </p:nvSpPr>
        <p:spPr bwMode="auto">
          <a:xfrm>
            <a:off x="9231313" y="3998913"/>
            <a:ext cx="2960687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8461" name="文本框 33"/>
          <p:cNvSpPr txBox="1">
            <a:spLocks noChangeArrowheads="1"/>
          </p:cNvSpPr>
          <p:nvPr/>
        </p:nvSpPr>
        <p:spPr bwMode="auto">
          <a:xfrm>
            <a:off x="9231313" y="4138613"/>
            <a:ext cx="2870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单击此处添加您要的标题</a:t>
            </a:r>
          </a:p>
        </p:txBody>
      </p:sp>
      <p:sp>
        <p:nvSpPr>
          <p:cNvPr id="18462" name="矩形 34"/>
          <p:cNvSpPr>
            <a:spLocks noChangeArrowheads="1"/>
          </p:cNvSpPr>
          <p:nvPr/>
        </p:nvSpPr>
        <p:spPr bwMode="auto">
          <a:xfrm>
            <a:off x="9839325" y="5070475"/>
            <a:ext cx="2357438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8463" name="文本框 35"/>
          <p:cNvSpPr txBox="1">
            <a:spLocks noChangeArrowheads="1"/>
          </p:cNvSpPr>
          <p:nvPr/>
        </p:nvSpPr>
        <p:spPr bwMode="auto">
          <a:xfrm>
            <a:off x="9921875" y="5210175"/>
            <a:ext cx="287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三、行业分析</a:t>
            </a:r>
          </a:p>
        </p:txBody>
      </p:sp>
      <p:cxnSp>
        <p:nvCxnSpPr>
          <p:cNvPr id="1945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0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分析顾客购买原则</a:t>
            </a:r>
          </a:p>
        </p:txBody>
      </p:sp>
      <p:grpSp>
        <p:nvGrpSpPr>
          <p:cNvPr id="1946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946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9464" name="Group 16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1139825"/>
            <a:ext cx="42545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Group 117"/>
          <p:cNvGrpSpPr>
            <a:grpSpLocks/>
          </p:cNvGrpSpPr>
          <p:nvPr/>
        </p:nvGrpSpPr>
        <p:grpSpPr bwMode="auto">
          <a:xfrm>
            <a:off x="3611563" y="2001838"/>
            <a:ext cx="609600" cy="609600"/>
            <a:chOff x="0" y="0"/>
            <a:chExt cx="384" cy="384"/>
          </a:xfrm>
        </p:grpSpPr>
        <p:sp>
          <p:nvSpPr>
            <p:cNvPr id="19466" name="Oval 113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 cmpd="sng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467" name="Oval 115"/>
            <p:cNvGrpSpPr>
              <a:grpSpLocks/>
            </p:cNvGrpSpPr>
            <p:nvPr/>
          </p:nvGrpSpPr>
          <p:grpSpPr bwMode="auto">
            <a:xfrm>
              <a:off x="125" y="125"/>
              <a:ext cx="134" cy="131"/>
              <a:chOff x="0" y="0"/>
              <a:chExt cx="213360" cy="207264"/>
            </a:xfrm>
          </p:grpSpPr>
          <p:pic>
            <p:nvPicPr>
              <p:cNvPr id="19468" name="Oval 1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9" name="Text Box 13"/>
              <p:cNvSpPr txBox="1">
                <a:spLocks noChangeArrowheads="1"/>
              </p:cNvSpPr>
              <p:nvPr/>
            </p:nvSpPr>
            <p:spPr bwMode="auto">
              <a:xfrm>
                <a:off x="43503" y="42734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470" name="Oval 116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 cmpd="sng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7439025" y="2443163"/>
            <a:ext cx="609600" cy="609600"/>
            <a:chOff x="0" y="0"/>
            <a:chExt cx="384" cy="384"/>
          </a:xfrm>
        </p:grpSpPr>
        <p:sp>
          <p:nvSpPr>
            <p:cNvPr id="19472" name="Oval 136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 cmpd="sng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473" name="Oval 137"/>
            <p:cNvGrpSpPr>
              <a:grpSpLocks/>
            </p:cNvGrpSpPr>
            <p:nvPr/>
          </p:nvGrpSpPr>
          <p:grpSpPr bwMode="auto">
            <a:xfrm>
              <a:off x="125" y="127"/>
              <a:ext cx="134" cy="131"/>
              <a:chOff x="0" y="0"/>
              <a:chExt cx="213360" cy="207264"/>
            </a:xfrm>
          </p:grpSpPr>
          <p:pic>
            <p:nvPicPr>
              <p:cNvPr id="19474" name="Oval 13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5" name="Text Box 19"/>
              <p:cNvSpPr txBox="1">
                <a:spLocks noChangeArrowheads="1"/>
              </p:cNvSpPr>
              <p:nvPr/>
            </p:nvSpPr>
            <p:spPr bwMode="auto">
              <a:xfrm>
                <a:off x="43440" y="39757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476" name="Oval 138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 cmpd="sng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477" name="Group 139"/>
          <p:cNvGrpSpPr>
            <a:grpSpLocks/>
          </p:cNvGrpSpPr>
          <p:nvPr/>
        </p:nvGrpSpPr>
        <p:grpSpPr bwMode="auto">
          <a:xfrm>
            <a:off x="6370638" y="3890963"/>
            <a:ext cx="609600" cy="609600"/>
            <a:chOff x="0" y="0"/>
            <a:chExt cx="384" cy="384"/>
          </a:xfrm>
        </p:grpSpPr>
        <p:sp>
          <p:nvSpPr>
            <p:cNvPr id="19478" name="Oval 140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479" name="Oval 141"/>
            <p:cNvGrpSpPr>
              <a:grpSpLocks/>
            </p:cNvGrpSpPr>
            <p:nvPr/>
          </p:nvGrpSpPr>
          <p:grpSpPr bwMode="auto">
            <a:xfrm>
              <a:off x="126" y="126"/>
              <a:ext cx="131" cy="131"/>
              <a:chOff x="0" y="0"/>
              <a:chExt cx="207264" cy="207264"/>
            </a:xfrm>
          </p:grpSpPr>
          <p:pic>
            <p:nvPicPr>
              <p:cNvPr id="19480" name="Oval 14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1" name="Text Box 25"/>
              <p:cNvSpPr txBox="1">
                <a:spLocks noChangeArrowheads="1"/>
              </p:cNvSpPr>
              <p:nvPr/>
            </p:nvSpPr>
            <p:spPr bwMode="auto">
              <a:xfrm>
                <a:off x="41704" y="42389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482" name="Oval 142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483" name="图片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1606550"/>
            <a:ext cx="20113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4" name="图片 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4178300"/>
            <a:ext cx="153035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85" name="组合 37"/>
          <p:cNvGrpSpPr>
            <a:grpSpLocks/>
          </p:cNvGrpSpPr>
          <p:nvPr/>
        </p:nvGrpSpPr>
        <p:grpSpPr bwMode="auto">
          <a:xfrm>
            <a:off x="1006475" y="3133725"/>
            <a:ext cx="2605088" cy="1352550"/>
            <a:chOff x="0" y="0"/>
            <a:chExt cx="1958232" cy="1016244"/>
          </a:xfrm>
        </p:grpSpPr>
        <p:sp>
          <p:nvSpPr>
            <p:cNvPr id="19486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9487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19488" name="直接连接符 40"/>
          <p:cNvCxnSpPr>
            <a:cxnSpLocks noChangeShapeType="1"/>
          </p:cNvCxnSpPr>
          <p:nvPr/>
        </p:nvCxnSpPr>
        <p:spPr bwMode="auto">
          <a:xfrm>
            <a:off x="1104900" y="3579813"/>
            <a:ext cx="2366963" cy="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489" name="组合 41"/>
          <p:cNvGrpSpPr>
            <a:grpSpLocks/>
          </p:cNvGrpSpPr>
          <p:nvPr/>
        </p:nvGrpSpPr>
        <p:grpSpPr bwMode="auto">
          <a:xfrm>
            <a:off x="8672513" y="3702050"/>
            <a:ext cx="2603500" cy="1350963"/>
            <a:chOff x="0" y="0"/>
            <a:chExt cx="1958232" cy="1016244"/>
          </a:xfrm>
        </p:grpSpPr>
        <p:sp>
          <p:nvSpPr>
            <p:cNvPr id="19490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9491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19492" name="直接连接符 44"/>
          <p:cNvCxnSpPr>
            <a:cxnSpLocks noChangeShapeType="1"/>
          </p:cNvCxnSpPr>
          <p:nvPr/>
        </p:nvCxnSpPr>
        <p:spPr bwMode="auto">
          <a:xfrm>
            <a:off x="8769350" y="4146550"/>
            <a:ext cx="2366963" cy="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493" name="组合 45"/>
          <p:cNvGrpSpPr>
            <a:grpSpLocks/>
          </p:cNvGrpSpPr>
          <p:nvPr/>
        </p:nvGrpSpPr>
        <p:grpSpPr bwMode="auto">
          <a:xfrm>
            <a:off x="1006475" y="4470400"/>
            <a:ext cx="2605088" cy="1352550"/>
            <a:chOff x="0" y="0"/>
            <a:chExt cx="1958232" cy="1016244"/>
          </a:xfrm>
        </p:grpSpPr>
        <p:sp>
          <p:nvSpPr>
            <p:cNvPr id="19494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1286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1286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9495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19496" name="直接连接符 48"/>
          <p:cNvCxnSpPr>
            <a:cxnSpLocks noChangeShapeType="1"/>
          </p:cNvCxnSpPr>
          <p:nvPr/>
        </p:nvCxnSpPr>
        <p:spPr bwMode="auto">
          <a:xfrm>
            <a:off x="1104900" y="4914900"/>
            <a:ext cx="2366963" cy="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0484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0485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48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487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488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89" name="文本框 69"/>
            <p:cNvSpPr txBox="1">
              <a:spLocks noChangeArrowheads="1"/>
            </p:cNvSpPr>
            <p:nvPr/>
          </p:nvSpPr>
          <p:spPr bwMode="auto">
            <a:xfrm>
              <a:off x="619249" y="512248"/>
              <a:ext cx="330451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产品服务介绍</a:t>
              </a:r>
            </a:p>
          </p:txBody>
        </p:sp>
      </p:grpSp>
      <p:sp>
        <p:nvSpPr>
          <p:cNvPr id="20490" name="矩形 11"/>
          <p:cNvSpPr>
            <a:spLocks noChangeArrowheads="1"/>
          </p:cNvSpPr>
          <p:nvPr/>
        </p:nvSpPr>
        <p:spPr bwMode="auto">
          <a:xfrm>
            <a:off x="4384675" y="4098925"/>
            <a:ext cx="341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产品的概念、性能及特性</a:t>
            </a:r>
          </a:p>
        </p:txBody>
      </p:sp>
      <p:sp>
        <p:nvSpPr>
          <p:cNvPr id="20491" name="矩形 12"/>
          <p:cNvSpPr>
            <a:spLocks noChangeArrowheads="1"/>
          </p:cNvSpPr>
          <p:nvPr/>
        </p:nvSpPr>
        <p:spPr bwMode="auto">
          <a:xfrm>
            <a:off x="4384675" y="4583113"/>
            <a:ext cx="23082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主要产品介绍</a:t>
            </a:r>
          </a:p>
        </p:txBody>
      </p:sp>
      <p:sp>
        <p:nvSpPr>
          <p:cNvPr id="20492" name="矩形 13"/>
          <p:cNvSpPr>
            <a:spLocks noChangeArrowheads="1"/>
          </p:cNvSpPr>
          <p:nvPr/>
        </p:nvSpPr>
        <p:spPr bwMode="auto">
          <a:xfrm>
            <a:off x="4384675" y="5068888"/>
            <a:ext cx="2938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产品的市场及竞争力</a:t>
            </a: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四、产品服务介绍</a:t>
            </a:r>
          </a:p>
        </p:txBody>
      </p:sp>
      <p:cxnSp>
        <p:nvCxnSpPr>
          <p:cNvPr id="21507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8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产品的概念、性能及特性</a:t>
            </a:r>
          </a:p>
        </p:txBody>
      </p:sp>
      <p:grpSp>
        <p:nvGrpSpPr>
          <p:cNvPr id="2150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151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1512" name="任意多边形 7"/>
          <p:cNvSpPr>
            <a:spLocks/>
          </p:cNvSpPr>
          <p:nvPr/>
        </p:nvSpPr>
        <p:spPr bwMode="auto">
          <a:xfrm>
            <a:off x="3914775" y="2022475"/>
            <a:ext cx="1050925" cy="1050925"/>
          </a:xfrm>
          <a:custGeom>
            <a:avLst/>
            <a:gdLst>
              <a:gd name="T0" fmla="*/ 139284 w 1050805"/>
              <a:gd name="T1" fmla="*/ 401828 h 1050805"/>
              <a:gd name="T2" fmla="*/ 401828 w 1050805"/>
              <a:gd name="T3" fmla="*/ 401828 h 1050805"/>
              <a:gd name="T4" fmla="*/ 401828 w 1050805"/>
              <a:gd name="T5" fmla="*/ 139284 h 1050805"/>
              <a:gd name="T6" fmla="*/ 648977 w 1050805"/>
              <a:gd name="T7" fmla="*/ 139284 h 1050805"/>
              <a:gd name="T8" fmla="*/ 648977 w 1050805"/>
              <a:gd name="T9" fmla="*/ 401828 h 1050805"/>
              <a:gd name="T10" fmla="*/ 911521 w 1050805"/>
              <a:gd name="T11" fmla="*/ 401828 h 1050805"/>
              <a:gd name="T12" fmla="*/ 911521 w 1050805"/>
              <a:gd name="T13" fmla="*/ 648977 h 1050805"/>
              <a:gd name="T14" fmla="*/ 648977 w 1050805"/>
              <a:gd name="T15" fmla="*/ 648977 h 1050805"/>
              <a:gd name="T16" fmla="*/ 648977 w 1050805"/>
              <a:gd name="T17" fmla="*/ 911521 h 1050805"/>
              <a:gd name="T18" fmla="*/ 401828 w 1050805"/>
              <a:gd name="T19" fmla="*/ 911521 h 1050805"/>
              <a:gd name="T20" fmla="*/ 401828 w 1050805"/>
              <a:gd name="T21" fmla="*/ 648977 h 1050805"/>
              <a:gd name="T22" fmla="*/ 139284 w 1050805"/>
              <a:gd name="T23" fmla="*/ 648977 h 1050805"/>
              <a:gd name="T24" fmla="*/ 139284 w 1050805"/>
              <a:gd name="T25" fmla="*/ 401828 h 1050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401828" rIns="139284" bIns="401828" anchor="ctr"/>
          <a:lstStyle/>
          <a:p>
            <a:endParaRPr lang="zh-CN" altLang="en-US"/>
          </a:p>
        </p:txBody>
      </p:sp>
      <p:sp>
        <p:nvSpPr>
          <p:cNvPr id="21513" name="任意多边形 8"/>
          <p:cNvSpPr>
            <a:spLocks/>
          </p:cNvSpPr>
          <p:nvPr/>
        </p:nvSpPr>
        <p:spPr bwMode="auto">
          <a:xfrm>
            <a:off x="7070725" y="2022475"/>
            <a:ext cx="1050925" cy="1050925"/>
          </a:xfrm>
          <a:custGeom>
            <a:avLst/>
            <a:gdLst>
              <a:gd name="T0" fmla="*/ 139284 w 1050805"/>
              <a:gd name="T1" fmla="*/ 216466 h 1050805"/>
              <a:gd name="T2" fmla="*/ 911521 w 1050805"/>
              <a:gd name="T3" fmla="*/ 216466 h 1050805"/>
              <a:gd name="T4" fmla="*/ 911521 w 1050805"/>
              <a:gd name="T5" fmla="*/ 463615 h 1050805"/>
              <a:gd name="T6" fmla="*/ 139284 w 1050805"/>
              <a:gd name="T7" fmla="*/ 463615 h 1050805"/>
              <a:gd name="T8" fmla="*/ 139284 w 1050805"/>
              <a:gd name="T9" fmla="*/ 216466 h 1050805"/>
              <a:gd name="T10" fmla="*/ 139284 w 1050805"/>
              <a:gd name="T11" fmla="*/ 587190 h 1050805"/>
              <a:gd name="T12" fmla="*/ 911521 w 1050805"/>
              <a:gd name="T13" fmla="*/ 587190 h 1050805"/>
              <a:gd name="T14" fmla="*/ 911521 w 1050805"/>
              <a:gd name="T15" fmla="*/ 834339 h 1050805"/>
              <a:gd name="T16" fmla="*/ 139284 w 1050805"/>
              <a:gd name="T17" fmla="*/ 834339 h 1050805"/>
              <a:gd name="T18" fmla="*/ 139284 w 1050805"/>
              <a:gd name="T19" fmla="*/ 587190 h 1050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216466" rIns="139284" bIns="216466" anchor="ctr"/>
          <a:lstStyle/>
          <a:p>
            <a:endParaRPr lang="zh-CN" altLang="en-US"/>
          </a:p>
        </p:txBody>
      </p:sp>
      <p:sp>
        <p:nvSpPr>
          <p:cNvPr id="21514" name="任意多边形 9"/>
          <p:cNvSpPr>
            <a:spLocks/>
          </p:cNvSpPr>
          <p:nvPr/>
        </p:nvSpPr>
        <p:spPr bwMode="auto">
          <a:xfrm>
            <a:off x="1955800" y="1641475"/>
            <a:ext cx="1811338" cy="1811338"/>
          </a:xfrm>
          <a:custGeom>
            <a:avLst/>
            <a:gdLst>
              <a:gd name="T0" fmla="*/ 0 w 1811734"/>
              <a:gd name="T1" fmla="*/ 905867 h 1811734"/>
              <a:gd name="T2" fmla="*/ 905867 w 1811734"/>
              <a:gd name="T3" fmla="*/ 0 h 1811734"/>
              <a:gd name="T4" fmla="*/ 1811734 w 1811734"/>
              <a:gd name="T5" fmla="*/ 905867 h 1811734"/>
              <a:gd name="T6" fmla="*/ 905867 w 1811734"/>
              <a:gd name="T7" fmla="*/ 1811734 h 1811734"/>
              <a:gd name="T8" fmla="*/ 0 w 1811734"/>
              <a:gd name="T9" fmla="*/ 905867 h 18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5" name="文本框 11"/>
          <p:cNvSpPr txBox="1">
            <a:spLocks noChangeArrowheads="1"/>
          </p:cNvSpPr>
          <p:nvPr/>
        </p:nvSpPr>
        <p:spPr bwMode="auto">
          <a:xfrm>
            <a:off x="2308225" y="2651125"/>
            <a:ext cx="110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1516" name="任意多边形 12"/>
          <p:cNvSpPr>
            <a:spLocks/>
          </p:cNvSpPr>
          <p:nvPr/>
        </p:nvSpPr>
        <p:spPr bwMode="auto">
          <a:xfrm>
            <a:off x="5113338" y="1641475"/>
            <a:ext cx="1811337" cy="1811338"/>
          </a:xfrm>
          <a:custGeom>
            <a:avLst/>
            <a:gdLst>
              <a:gd name="T0" fmla="*/ 0 w 1811734"/>
              <a:gd name="T1" fmla="*/ 905867 h 1811734"/>
              <a:gd name="T2" fmla="*/ 905867 w 1811734"/>
              <a:gd name="T3" fmla="*/ 0 h 1811734"/>
              <a:gd name="T4" fmla="*/ 1811734 w 1811734"/>
              <a:gd name="T5" fmla="*/ 905867 h 1811734"/>
              <a:gd name="T6" fmla="*/ 905867 w 1811734"/>
              <a:gd name="T7" fmla="*/ 1811734 h 1811734"/>
              <a:gd name="T8" fmla="*/ 0 w 1811734"/>
              <a:gd name="T9" fmla="*/ 905867 h 18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7" name="文本框 19"/>
          <p:cNvSpPr txBox="1">
            <a:spLocks noChangeArrowheads="1"/>
          </p:cNvSpPr>
          <p:nvPr/>
        </p:nvSpPr>
        <p:spPr bwMode="auto">
          <a:xfrm>
            <a:off x="546576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1518" name="任意多边形 20"/>
          <p:cNvSpPr>
            <a:spLocks/>
          </p:cNvSpPr>
          <p:nvPr/>
        </p:nvSpPr>
        <p:spPr bwMode="auto">
          <a:xfrm>
            <a:off x="8269288" y="1641475"/>
            <a:ext cx="1811337" cy="1811338"/>
          </a:xfrm>
          <a:custGeom>
            <a:avLst/>
            <a:gdLst>
              <a:gd name="T0" fmla="*/ 0 w 1811734"/>
              <a:gd name="T1" fmla="*/ 905867 h 1811734"/>
              <a:gd name="T2" fmla="*/ 905867 w 1811734"/>
              <a:gd name="T3" fmla="*/ 0 h 1811734"/>
              <a:gd name="T4" fmla="*/ 1811734 w 1811734"/>
              <a:gd name="T5" fmla="*/ 905867 h 1811734"/>
              <a:gd name="T6" fmla="*/ 905867 w 1811734"/>
              <a:gd name="T7" fmla="*/ 1811734 h 1811734"/>
              <a:gd name="T8" fmla="*/ 0 w 1811734"/>
              <a:gd name="T9" fmla="*/ 905867 h 18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9" name="文本框 22"/>
          <p:cNvSpPr txBox="1">
            <a:spLocks noChangeArrowheads="1"/>
          </p:cNvSpPr>
          <p:nvPr/>
        </p:nvSpPr>
        <p:spPr bwMode="auto">
          <a:xfrm>
            <a:off x="862171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1520" name="TextBox 35"/>
          <p:cNvSpPr txBox="1">
            <a:spLocks noChangeArrowheads="1"/>
          </p:cNvSpPr>
          <p:nvPr/>
        </p:nvSpPr>
        <p:spPr bwMode="auto">
          <a:xfrm>
            <a:off x="1787525" y="3662363"/>
            <a:ext cx="83629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凭借对于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</p:txBody>
      </p:sp>
      <p:sp>
        <p:nvSpPr>
          <p:cNvPr id="21521" name="Freeform 501"/>
          <p:cNvSpPr>
            <a:spLocks noEditPoints="1"/>
          </p:cNvSpPr>
          <p:nvPr/>
        </p:nvSpPr>
        <p:spPr bwMode="auto">
          <a:xfrm>
            <a:off x="5721350" y="1865313"/>
            <a:ext cx="595313" cy="596900"/>
          </a:xfrm>
          <a:custGeom>
            <a:avLst/>
            <a:gdLst>
              <a:gd name="T0" fmla="*/ 72 w 92"/>
              <a:gd name="T1" fmla="*/ 26 h 92"/>
              <a:gd name="T2" fmla="*/ 41 w 92"/>
              <a:gd name="T3" fmla="*/ 14 h 92"/>
              <a:gd name="T4" fmla="*/ 16 w 92"/>
              <a:gd name="T5" fmla="*/ 34 h 92"/>
              <a:gd name="T6" fmla="*/ 20 w 92"/>
              <a:gd name="T7" fmla="*/ 66 h 92"/>
              <a:gd name="T8" fmla="*/ 50 w 92"/>
              <a:gd name="T9" fmla="*/ 79 h 92"/>
              <a:gd name="T10" fmla="*/ 74 w 92"/>
              <a:gd name="T11" fmla="*/ 28 h 92"/>
              <a:gd name="T12" fmla="*/ 86 w 92"/>
              <a:gd name="T13" fmla="*/ 29 h 92"/>
              <a:gd name="T14" fmla="*/ 86 w 92"/>
              <a:gd name="T15" fmla="*/ 29 h 92"/>
              <a:gd name="T16" fmla="*/ 87 w 92"/>
              <a:gd name="T17" fmla="*/ 29 h 92"/>
              <a:gd name="T18" fmla="*/ 90 w 92"/>
              <a:gd name="T19" fmla="*/ 41 h 92"/>
              <a:gd name="T20" fmla="*/ 89 w 92"/>
              <a:gd name="T21" fmla="*/ 41 h 92"/>
              <a:gd name="T22" fmla="*/ 89 w 92"/>
              <a:gd name="T23" fmla="*/ 41 h 92"/>
              <a:gd name="T24" fmla="*/ 85 w 92"/>
              <a:gd name="T25" fmla="*/ 30 h 92"/>
              <a:gd name="T26" fmla="*/ 40 w 92"/>
              <a:gd name="T27" fmla="*/ 33 h 92"/>
              <a:gd name="T28" fmla="*/ 41 w 92"/>
              <a:gd name="T29" fmla="*/ 31 h 92"/>
              <a:gd name="T30" fmla="*/ 6 w 92"/>
              <a:gd name="T31" fmla="*/ 64 h 92"/>
              <a:gd name="T32" fmla="*/ 5 w 92"/>
              <a:gd name="T33" fmla="*/ 64 h 92"/>
              <a:gd name="T34" fmla="*/ 5 w 92"/>
              <a:gd name="T35" fmla="*/ 63 h 92"/>
              <a:gd name="T36" fmla="*/ 2 w 92"/>
              <a:gd name="T37" fmla="*/ 52 h 92"/>
              <a:gd name="T38" fmla="*/ 2 w 92"/>
              <a:gd name="T39" fmla="*/ 51 h 92"/>
              <a:gd name="T40" fmla="*/ 2 w 92"/>
              <a:gd name="T41" fmla="*/ 51 h 92"/>
              <a:gd name="T42" fmla="*/ 4 w 92"/>
              <a:gd name="T43" fmla="*/ 52 h 92"/>
              <a:gd name="T44" fmla="*/ 20 w 92"/>
              <a:gd name="T45" fmla="*/ 13 h 92"/>
              <a:gd name="T46" fmla="*/ 11 w 92"/>
              <a:gd name="T47" fmla="*/ 20 h 92"/>
              <a:gd name="T48" fmla="*/ 11 w 92"/>
              <a:gd name="T49" fmla="*/ 20 h 92"/>
              <a:gd name="T50" fmla="*/ 11 w 92"/>
              <a:gd name="T51" fmla="*/ 20 h 92"/>
              <a:gd name="T52" fmla="*/ 19 w 92"/>
              <a:gd name="T53" fmla="*/ 11 h 92"/>
              <a:gd name="T54" fmla="*/ 19 w 92"/>
              <a:gd name="T55" fmla="*/ 11 h 92"/>
              <a:gd name="T56" fmla="*/ 20 w 92"/>
              <a:gd name="T57" fmla="*/ 11 h 92"/>
              <a:gd name="T58" fmla="*/ 30 w 92"/>
              <a:gd name="T59" fmla="*/ 17 h 92"/>
              <a:gd name="T60" fmla="*/ 24 w 92"/>
              <a:gd name="T61" fmla="*/ 42 h 92"/>
              <a:gd name="T62" fmla="*/ 26 w 92"/>
              <a:gd name="T63" fmla="*/ 40 h 92"/>
              <a:gd name="T64" fmla="*/ 41 w 92"/>
              <a:gd name="T65" fmla="*/ 90 h 92"/>
              <a:gd name="T66" fmla="*/ 41 w 92"/>
              <a:gd name="T67" fmla="*/ 90 h 92"/>
              <a:gd name="T68" fmla="*/ 40 w 92"/>
              <a:gd name="T69" fmla="*/ 90 h 92"/>
              <a:gd name="T70" fmla="*/ 29 w 92"/>
              <a:gd name="T71" fmla="*/ 87 h 92"/>
              <a:gd name="T72" fmla="*/ 28 w 92"/>
              <a:gd name="T73" fmla="*/ 87 h 92"/>
              <a:gd name="T74" fmla="*/ 28 w 92"/>
              <a:gd name="T75" fmla="*/ 86 h 92"/>
              <a:gd name="T76" fmla="*/ 30 w 92"/>
              <a:gd name="T77" fmla="*/ 86 h 92"/>
              <a:gd name="T78" fmla="*/ 48 w 92"/>
              <a:gd name="T79" fmla="*/ 54 h 92"/>
              <a:gd name="T80" fmla="*/ 52 w 92"/>
              <a:gd name="T81" fmla="*/ 4 h 92"/>
              <a:gd name="T82" fmla="*/ 51 w 92"/>
              <a:gd name="T83" fmla="*/ 3 h 92"/>
              <a:gd name="T84" fmla="*/ 51 w 92"/>
              <a:gd name="T85" fmla="*/ 2 h 92"/>
              <a:gd name="T86" fmla="*/ 51 w 92"/>
              <a:gd name="T87" fmla="*/ 2 h 92"/>
              <a:gd name="T88" fmla="*/ 63 w 92"/>
              <a:gd name="T89" fmla="*/ 5 h 92"/>
              <a:gd name="T90" fmla="*/ 63 w 92"/>
              <a:gd name="T91" fmla="*/ 6 h 92"/>
              <a:gd name="T92" fmla="*/ 63 w 92"/>
              <a:gd name="T93" fmla="*/ 6 h 92"/>
              <a:gd name="T94" fmla="*/ 63 w 92"/>
              <a:gd name="T95" fmla="*/ 18 h 92"/>
              <a:gd name="T96" fmla="*/ 81 w 92"/>
              <a:gd name="T97" fmla="*/ 72 h 92"/>
              <a:gd name="T98" fmla="*/ 81 w 92"/>
              <a:gd name="T99" fmla="*/ 72 h 92"/>
              <a:gd name="T100" fmla="*/ 81 w 92"/>
              <a:gd name="T101" fmla="*/ 73 h 92"/>
              <a:gd name="T102" fmla="*/ 73 w 92"/>
              <a:gd name="T103" fmla="*/ 81 h 92"/>
              <a:gd name="T104" fmla="*/ 72 w 92"/>
              <a:gd name="T105" fmla="*/ 81 h 92"/>
              <a:gd name="T106" fmla="*/ 72 w 92"/>
              <a:gd name="T107" fmla="*/ 81 h 92"/>
              <a:gd name="T108" fmla="*/ 63 w 92"/>
              <a:gd name="T109" fmla="*/ 74 h 92"/>
              <a:gd name="T110" fmla="*/ 75 w 92"/>
              <a:gd name="T111" fmla="*/ 6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92">
                <a:moveTo>
                  <a:pt x="76" y="58"/>
                </a:moveTo>
                <a:cubicBezTo>
                  <a:pt x="78" y="50"/>
                  <a:pt x="78" y="50"/>
                  <a:pt x="78" y="50"/>
                </a:cubicBezTo>
                <a:cubicBezTo>
                  <a:pt x="92" y="42"/>
                  <a:pt x="92" y="42"/>
                  <a:pt x="92" y="42"/>
                </a:cubicBezTo>
                <a:cubicBezTo>
                  <a:pt x="88" y="26"/>
                  <a:pt x="88" y="26"/>
                  <a:pt x="88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4"/>
                  <a:pt x="66" y="4"/>
                  <a:pt x="66" y="4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14"/>
                  <a:pt x="41" y="14"/>
                  <a:pt x="41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19" y="8"/>
                  <a:pt x="19" y="8"/>
                  <a:pt x="19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4" y="66"/>
                  <a:pt x="4" y="66"/>
                  <a:pt x="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88"/>
                  <a:pt x="26" y="88"/>
                  <a:pt x="26" y="88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79"/>
                  <a:pt x="50" y="79"/>
                  <a:pt x="50" y="79"/>
                </a:cubicBezTo>
                <a:cubicBezTo>
                  <a:pt x="58" y="76"/>
                  <a:pt x="58" y="76"/>
                  <a:pt x="58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84" y="72"/>
                  <a:pt x="84" y="72"/>
                  <a:pt x="84" y="72"/>
                </a:cubicBezTo>
                <a:cubicBezTo>
                  <a:pt x="76" y="58"/>
                  <a:pt x="76" y="58"/>
                  <a:pt x="76" y="58"/>
                </a:cubicBezTo>
                <a:close/>
                <a:moveTo>
                  <a:pt x="74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7"/>
                  <a:pt x="79" y="47"/>
                  <a:pt x="78" y="47"/>
                </a:cubicBezTo>
                <a:cubicBezTo>
                  <a:pt x="78" y="46"/>
                  <a:pt x="78" y="46"/>
                  <a:pt x="79" y="46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30"/>
                  <a:pt x="85" y="30"/>
                  <a:pt x="85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29"/>
                </a:cubicBezTo>
                <a:cubicBezTo>
                  <a:pt x="74" y="29"/>
                  <a:pt x="74" y="28"/>
                  <a:pt x="74" y="28"/>
                </a:cubicBezTo>
                <a:close/>
                <a:moveTo>
                  <a:pt x="41" y="31"/>
                </a:moveTo>
                <a:cubicBezTo>
                  <a:pt x="42" y="32"/>
                  <a:pt x="41" y="33"/>
                  <a:pt x="40" y="33"/>
                </a:cubicBezTo>
                <a:cubicBezTo>
                  <a:pt x="37" y="35"/>
                  <a:pt x="34" y="38"/>
                  <a:pt x="32" y="42"/>
                </a:cubicBezTo>
                <a:cubicBezTo>
                  <a:pt x="32" y="43"/>
                  <a:pt x="31" y="44"/>
                  <a:pt x="31" y="44"/>
                </a:cubicBezTo>
                <a:cubicBezTo>
                  <a:pt x="30" y="43"/>
                  <a:pt x="30" y="42"/>
                  <a:pt x="30" y="41"/>
                </a:cubicBezTo>
                <a:cubicBezTo>
                  <a:pt x="32" y="37"/>
                  <a:pt x="35" y="34"/>
                  <a:pt x="39" y="31"/>
                </a:cubicBezTo>
                <a:cubicBezTo>
                  <a:pt x="40" y="31"/>
                  <a:pt x="41" y="31"/>
                  <a:pt x="41" y="31"/>
                </a:cubicBezTo>
                <a:close/>
                <a:moveTo>
                  <a:pt x="17" y="64"/>
                </a:move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6"/>
                  <a:pt x="13" y="46"/>
                  <a:pt x="13" y="47"/>
                </a:cubicBezTo>
                <a:cubicBezTo>
                  <a:pt x="4" y="52"/>
                  <a:pt x="4" y="52"/>
                  <a:pt x="4" y="52"/>
                </a:cubicBezTo>
                <a:cubicBezTo>
                  <a:pt x="7" y="62"/>
                  <a:pt x="7" y="62"/>
                  <a:pt x="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8" y="62"/>
                  <a:pt x="18" y="63"/>
                  <a:pt x="18" y="63"/>
                </a:cubicBezTo>
                <a:cubicBezTo>
                  <a:pt x="18" y="63"/>
                  <a:pt x="18" y="64"/>
                  <a:pt x="17" y="64"/>
                </a:cubicBezTo>
                <a:close/>
                <a:moveTo>
                  <a:pt x="20" y="13"/>
                </a:moveTo>
                <a:cubicBezTo>
                  <a:pt x="12" y="20"/>
                  <a:pt x="12" y="20"/>
                  <a:pt x="12" y="2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29" y="18"/>
                  <a:pt x="29" y="18"/>
                </a:cubicBezTo>
                <a:lnTo>
                  <a:pt x="20" y="13"/>
                </a:lnTo>
                <a:close/>
                <a:moveTo>
                  <a:pt x="26" y="40"/>
                </a:moveTo>
                <a:cubicBezTo>
                  <a:pt x="25" y="41"/>
                  <a:pt x="25" y="42"/>
                  <a:pt x="24" y="42"/>
                </a:cubicBezTo>
                <a:cubicBezTo>
                  <a:pt x="23" y="42"/>
                  <a:pt x="23" y="41"/>
                  <a:pt x="24" y="40"/>
                </a:cubicBezTo>
                <a:cubicBezTo>
                  <a:pt x="26" y="33"/>
                  <a:pt x="30" y="28"/>
                  <a:pt x="36" y="25"/>
                </a:cubicBezTo>
                <a:cubicBezTo>
                  <a:pt x="37" y="24"/>
                  <a:pt x="38" y="24"/>
                  <a:pt x="39" y="25"/>
                </a:cubicBezTo>
                <a:cubicBezTo>
                  <a:pt x="39" y="26"/>
                  <a:pt x="38" y="26"/>
                  <a:pt x="37" y="27"/>
                </a:cubicBezTo>
                <a:cubicBezTo>
                  <a:pt x="32" y="30"/>
                  <a:pt x="28" y="34"/>
                  <a:pt x="26" y="40"/>
                </a:cubicBezTo>
                <a:close/>
                <a:moveTo>
                  <a:pt x="47" y="80"/>
                </a:move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40" y="88"/>
                  <a:pt x="40" y="88"/>
                  <a:pt x="40" y="88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8"/>
                  <a:pt x="47" y="79"/>
                </a:cubicBezTo>
                <a:cubicBezTo>
                  <a:pt x="47" y="79"/>
                  <a:pt x="47" y="79"/>
                  <a:pt x="47" y="80"/>
                </a:cubicBezTo>
                <a:close/>
                <a:moveTo>
                  <a:pt x="48" y="54"/>
                </a:moveTo>
                <a:cubicBezTo>
                  <a:pt x="44" y="55"/>
                  <a:pt x="39" y="53"/>
                  <a:pt x="38" y="48"/>
                </a:cubicBezTo>
                <a:cubicBezTo>
                  <a:pt x="37" y="44"/>
                  <a:pt x="39" y="39"/>
                  <a:pt x="44" y="38"/>
                </a:cubicBezTo>
                <a:cubicBezTo>
                  <a:pt x="48" y="37"/>
                  <a:pt x="53" y="39"/>
                  <a:pt x="54" y="44"/>
                </a:cubicBezTo>
                <a:cubicBezTo>
                  <a:pt x="55" y="48"/>
                  <a:pt x="52" y="53"/>
                  <a:pt x="48" y="54"/>
                </a:cubicBezTo>
                <a:close/>
                <a:moveTo>
                  <a:pt x="52" y="4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5" y="14"/>
                  <a:pt x="45" y="14"/>
                </a:cubicBezTo>
                <a:cubicBezTo>
                  <a:pt x="45" y="13"/>
                  <a:pt x="45" y="13"/>
                  <a:pt x="45" y="12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7"/>
                </a:cubicBezTo>
                <a:cubicBezTo>
                  <a:pt x="62" y="7"/>
                  <a:pt x="62" y="7"/>
                  <a:pt x="62" y="7"/>
                </a:cubicBezTo>
                <a:lnTo>
                  <a:pt x="52" y="4"/>
                </a:lnTo>
                <a:close/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5"/>
                  <a:pt x="61" y="75"/>
                  <a:pt x="62" y="75"/>
                </a:cubicBezTo>
                <a:cubicBezTo>
                  <a:pt x="62" y="74"/>
                  <a:pt x="62" y="74"/>
                  <a:pt x="63" y="74"/>
                </a:cubicBezTo>
                <a:cubicBezTo>
                  <a:pt x="72" y="80"/>
                  <a:pt x="72" y="80"/>
                  <a:pt x="72" y="80"/>
                </a:cubicBezTo>
                <a:cubicBezTo>
                  <a:pt x="79" y="72"/>
                  <a:pt x="79" y="72"/>
                  <a:pt x="79" y="72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5" y="61"/>
                  <a:pt x="75" y="62"/>
                  <a:pt x="75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502"/>
          <p:cNvSpPr>
            <a:spLocks noEditPoints="1"/>
          </p:cNvSpPr>
          <p:nvPr/>
        </p:nvSpPr>
        <p:spPr bwMode="auto">
          <a:xfrm>
            <a:off x="8878888" y="1905000"/>
            <a:ext cx="593725" cy="439738"/>
          </a:xfrm>
          <a:custGeom>
            <a:avLst/>
            <a:gdLst>
              <a:gd name="T0" fmla="*/ 106 w 107"/>
              <a:gd name="T1" fmla="*/ 33 h 79"/>
              <a:gd name="T2" fmla="*/ 17 w 107"/>
              <a:gd name="T3" fmla="*/ 33 h 79"/>
              <a:gd name="T4" fmla="*/ 16 w 107"/>
              <a:gd name="T5" fmla="*/ 35 h 79"/>
              <a:gd name="T6" fmla="*/ 0 w 107"/>
              <a:gd name="T7" fmla="*/ 79 h 79"/>
              <a:gd name="T8" fmla="*/ 91 w 107"/>
              <a:gd name="T9" fmla="*/ 79 h 79"/>
              <a:gd name="T10" fmla="*/ 107 w 107"/>
              <a:gd name="T11" fmla="*/ 35 h 79"/>
              <a:gd name="T12" fmla="*/ 106 w 107"/>
              <a:gd name="T13" fmla="*/ 33 h 79"/>
              <a:gd name="T14" fmla="*/ 17 w 107"/>
              <a:gd name="T15" fmla="*/ 30 h 79"/>
              <a:gd name="T16" fmla="*/ 91 w 107"/>
              <a:gd name="T17" fmla="*/ 30 h 79"/>
              <a:gd name="T18" fmla="*/ 91 w 107"/>
              <a:gd name="T19" fmla="*/ 14 h 79"/>
              <a:gd name="T20" fmla="*/ 90 w 107"/>
              <a:gd name="T21" fmla="*/ 13 h 79"/>
              <a:gd name="T22" fmla="*/ 41 w 107"/>
              <a:gd name="T23" fmla="*/ 13 h 79"/>
              <a:gd name="T24" fmla="*/ 40 w 107"/>
              <a:gd name="T25" fmla="*/ 12 h 79"/>
              <a:gd name="T26" fmla="*/ 40 w 107"/>
              <a:gd name="T27" fmla="*/ 5 h 79"/>
              <a:gd name="T28" fmla="*/ 35 w 107"/>
              <a:gd name="T29" fmla="*/ 0 h 79"/>
              <a:gd name="T30" fmla="*/ 5 w 107"/>
              <a:gd name="T31" fmla="*/ 0 h 79"/>
              <a:gd name="T32" fmla="*/ 0 w 107"/>
              <a:gd name="T33" fmla="*/ 5 h 79"/>
              <a:gd name="T34" fmla="*/ 0 w 107"/>
              <a:gd name="T35" fmla="*/ 70 h 79"/>
              <a:gd name="T36" fmla="*/ 13 w 107"/>
              <a:gd name="T37" fmla="*/ 34 h 79"/>
              <a:gd name="T38" fmla="*/ 17 w 107"/>
              <a:gd name="T39" fmla="*/ 3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79">
                <a:moveTo>
                  <a:pt x="106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4"/>
                  <a:pt x="16" y="35"/>
                </a:cubicBezTo>
                <a:cubicBezTo>
                  <a:pt x="0" y="79"/>
                  <a:pt x="0" y="79"/>
                  <a:pt x="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4"/>
                  <a:pt x="107" y="33"/>
                  <a:pt x="106" y="33"/>
                </a:cubicBezTo>
                <a:close/>
                <a:moveTo>
                  <a:pt x="17" y="3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14"/>
                  <a:pt x="91" y="14"/>
                  <a:pt x="91" y="14"/>
                </a:cubicBezTo>
                <a:cubicBezTo>
                  <a:pt x="91" y="13"/>
                  <a:pt x="90" y="13"/>
                  <a:pt x="9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5" y="30"/>
                  <a:pt x="17" y="30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370"/>
          <p:cNvSpPr>
            <a:spLocks noEditPoints="1"/>
          </p:cNvSpPr>
          <p:nvPr/>
        </p:nvSpPr>
        <p:spPr bwMode="auto">
          <a:xfrm>
            <a:off x="2613025" y="1917700"/>
            <a:ext cx="495300" cy="600075"/>
          </a:xfrm>
          <a:custGeom>
            <a:avLst/>
            <a:gdLst>
              <a:gd name="T0" fmla="*/ 60 w 73"/>
              <a:gd name="T1" fmla="*/ 8 h 88"/>
              <a:gd name="T2" fmla="*/ 28 w 73"/>
              <a:gd name="T3" fmla="*/ 13 h 88"/>
              <a:gd name="T4" fmla="*/ 29 w 73"/>
              <a:gd name="T5" fmla="*/ 41 h 88"/>
              <a:gd name="T6" fmla="*/ 2 w 73"/>
              <a:gd name="T7" fmla="*/ 79 h 88"/>
              <a:gd name="T8" fmla="*/ 4 w 73"/>
              <a:gd name="T9" fmla="*/ 87 h 88"/>
              <a:gd name="T10" fmla="*/ 4 w 73"/>
              <a:gd name="T11" fmla="*/ 87 h 88"/>
              <a:gd name="T12" fmla="*/ 4 w 73"/>
              <a:gd name="T13" fmla="*/ 87 h 88"/>
              <a:gd name="T14" fmla="*/ 4 w 73"/>
              <a:gd name="T15" fmla="*/ 87 h 88"/>
              <a:gd name="T16" fmla="*/ 31 w 73"/>
              <a:gd name="T17" fmla="*/ 49 h 88"/>
              <a:gd name="T18" fmla="*/ 33 w 73"/>
              <a:gd name="T19" fmla="*/ 49 h 88"/>
              <a:gd name="T20" fmla="*/ 33 w 73"/>
              <a:gd name="T21" fmla="*/ 51 h 88"/>
              <a:gd name="T22" fmla="*/ 6 w 73"/>
              <a:gd name="T23" fmla="*/ 88 h 88"/>
              <a:gd name="T24" fmla="*/ 13 w 73"/>
              <a:gd name="T25" fmla="*/ 87 h 88"/>
              <a:gd name="T26" fmla="*/ 14 w 73"/>
              <a:gd name="T27" fmla="*/ 85 h 88"/>
              <a:gd name="T28" fmla="*/ 20 w 73"/>
              <a:gd name="T29" fmla="*/ 84 h 88"/>
              <a:gd name="T30" fmla="*/ 18 w 73"/>
              <a:gd name="T31" fmla="*/ 80 h 88"/>
              <a:gd name="T32" fmla="*/ 20 w 73"/>
              <a:gd name="T33" fmla="*/ 79 h 88"/>
              <a:gd name="T34" fmla="*/ 23 w 73"/>
              <a:gd name="T35" fmla="*/ 78 h 88"/>
              <a:gd name="T36" fmla="*/ 25 w 73"/>
              <a:gd name="T37" fmla="*/ 75 h 88"/>
              <a:gd name="T38" fmla="*/ 29 w 73"/>
              <a:gd name="T39" fmla="*/ 75 h 88"/>
              <a:gd name="T40" fmla="*/ 31 w 73"/>
              <a:gd name="T41" fmla="*/ 72 h 88"/>
              <a:gd name="T42" fmla="*/ 30 w 73"/>
              <a:gd name="T43" fmla="*/ 66 h 88"/>
              <a:gd name="T44" fmla="*/ 31 w 73"/>
              <a:gd name="T45" fmla="*/ 65 h 88"/>
              <a:gd name="T46" fmla="*/ 37 w 73"/>
              <a:gd name="T47" fmla="*/ 64 h 88"/>
              <a:gd name="T48" fmla="*/ 34 w 73"/>
              <a:gd name="T49" fmla="*/ 59 h 88"/>
              <a:gd name="T50" fmla="*/ 40 w 73"/>
              <a:gd name="T51" fmla="*/ 57 h 88"/>
              <a:gd name="T52" fmla="*/ 36 w 73"/>
              <a:gd name="T53" fmla="*/ 51 h 88"/>
              <a:gd name="T54" fmla="*/ 39 w 73"/>
              <a:gd name="T55" fmla="*/ 48 h 88"/>
              <a:gd name="T56" fmla="*/ 66 w 73"/>
              <a:gd name="T57" fmla="*/ 40 h 88"/>
              <a:gd name="T58" fmla="*/ 60 w 73"/>
              <a:gd name="T59" fmla="*/ 8 h 88"/>
              <a:gd name="T60" fmla="*/ 58 w 73"/>
              <a:gd name="T61" fmla="*/ 19 h 88"/>
              <a:gd name="T62" fmla="*/ 51 w 73"/>
              <a:gd name="T63" fmla="*/ 20 h 88"/>
              <a:gd name="T64" fmla="*/ 50 w 73"/>
              <a:gd name="T65" fmla="*/ 14 h 88"/>
              <a:gd name="T66" fmla="*/ 57 w 73"/>
              <a:gd name="T67" fmla="*/ 13 h 88"/>
              <a:gd name="T68" fmla="*/ 58 w 73"/>
              <a:gd name="T69" fmla="*/ 1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" h="88">
                <a:moveTo>
                  <a:pt x="60" y="8"/>
                </a:moveTo>
                <a:cubicBezTo>
                  <a:pt x="50" y="0"/>
                  <a:pt x="36" y="3"/>
                  <a:pt x="28" y="13"/>
                </a:cubicBezTo>
                <a:cubicBezTo>
                  <a:pt x="22" y="22"/>
                  <a:pt x="23" y="33"/>
                  <a:pt x="29" y="41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1"/>
                  <a:pt x="1" y="85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2" y="48"/>
                  <a:pt x="33" y="49"/>
                </a:cubicBezTo>
                <a:cubicBezTo>
                  <a:pt x="34" y="49"/>
                  <a:pt x="34" y="50"/>
                  <a:pt x="33" y="51"/>
                </a:cubicBezTo>
                <a:cubicBezTo>
                  <a:pt x="6" y="88"/>
                  <a:pt x="6" y="88"/>
                  <a:pt x="6" y="88"/>
                </a:cubicBezTo>
                <a:cubicBezTo>
                  <a:pt x="13" y="87"/>
                  <a:pt x="13" y="87"/>
                  <a:pt x="13" y="87"/>
                </a:cubicBezTo>
                <a:cubicBezTo>
                  <a:pt x="14" y="85"/>
                  <a:pt x="14" y="85"/>
                  <a:pt x="14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5" y="75"/>
                  <a:pt x="25" y="75"/>
                  <a:pt x="25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1" y="72"/>
                  <a:pt x="31" y="72"/>
                  <a:pt x="31" y="72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7" y="64"/>
                  <a:pt x="37" y="64"/>
                  <a:pt x="37" y="64"/>
                </a:cubicBezTo>
                <a:cubicBezTo>
                  <a:pt x="34" y="59"/>
                  <a:pt x="34" y="59"/>
                  <a:pt x="3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8" y="52"/>
                  <a:pt x="59" y="49"/>
                  <a:pt x="66" y="40"/>
                </a:cubicBezTo>
                <a:cubicBezTo>
                  <a:pt x="73" y="30"/>
                  <a:pt x="71" y="15"/>
                  <a:pt x="60" y="8"/>
                </a:cubicBezTo>
                <a:close/>
                <a:moveTo>
                  <a:pt x="58" y="19"/>
                </a:moveTo>
                <a:cubicBezTo>
                  <a:pt x="56" y="21"/>
                  <a:pt x="53" y="22"/>
                  <a:pt x="51" y="20"/>
                </a:cubicBezTo>
                <a:cubicBezTo>
                  <a:pt x="49" y="19"/>
                  <a:pt x="49" y="16"/>
                  <a:pt x="50" y="14"/>
                </a:cubicBezTo>
                <a:cubicBezTo>
                  <a:pt x="52" y="12"/>
                  <a:pt x="55" y="11"/>
                  <a:pt x="57" y="13"/>
                </a:cubicBezTo>
                <a:cubicBezTo>
                  <a:pt x="59" y="14"/>
                  <a:pt x="59" y="17"/>
                  <a:pt x="58" y="19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四、产品服务介绍</a:t>
            </a:r>
          </a:p>
        </p:txBody>
      </p:sp>
      <p:cxnSp>
        <p:nvCxnSpPr>
          <p:cNvPr id="22531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2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主要产品介绍</a:t>
            </a:r>
          </a:p>
        </p:txBody>
      </p:sp>
      <p:grpSp>
        <p:nvGrpSpPr>
          <p:cNvPr id="2253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2534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5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6" name="六边形 7"/>
          <p:cNvSpPr>
            <a:spLocks noChangeArrowheads="1"/>
          </p:cNvSpPr>
          <p:nvPr/>
        </p:nvSpPr>
        <p:spPr bwMode="auto">
          <a:xfrm>
            <a:off x="1370013" y="19669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22537" name="六边形 8"/>
          <p:cNvSpPr>
            <a:spLocks noChangeArrowheads="1"/>
          </p:cNvSpPr>
          <p:nvPr/>
        </p:nvSpPr>
        <p:spPr bwMode="auto">
          <a:xfrm>
            <a:off x="1479550" y="205740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22538" name="组合 9"/>
          <p:cNvGrpSpPr>
            <a:grpSpLocks/>
          </p:cNvGrpSpPr>
          <p:nvPr/>
        </p:nvGrpSpPr>
        <p:grpSpPr bwMode="auto">
          <a:xfrm>
            <a:off x="1671638" y="2263775"/>
            <a:ext cx="1355725" cy="911225"/>
            <a:chOff x="0" y="0"/>
            <a:chExt cx="2318097" cy="912144"/>
          </a:xfrm>
        </p:grpSpPr>
        <p:sp>
          <p:nvSpPr>
            <p:cNvPr id="22539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40" name="文本框 1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2541" name="六边形 12"/>
          <p:cNvSpPr>
            <a:spLocks noChangeArrowheads="1"/>
          </p:cNvSpPr>
          <p:nvPr/>
        </p:nvSpPr>
        <p:spPr bwMode="auto">
          <a:xfrm>
            <a:off x="2963863" y="2757488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22542" name="六边形 13"/>
          <p:cNvSpPr>
            <a:spLocks noChangeArrowheads="1"/>
          </p:cNvSpPr>
          <p:nvPr/>
        </p:nvSpPr>
        <p:spPr bwMode="auto">
          <a:xfrm>
            <a:off x="3073400" y="2849563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22543" name="组合 19"/>
          <p:cNvGrpSpPr>
            <a:grpSpLocks/>
          </p:cNvGrpSpPr>
          <p:nvPr/>
        </p:nvGrpSpPr>
        <p:grpSpPr bwMode="auto">
          <a:xfrm>
            <a:off x="3268663" y="3054350"/>
            <a:ext cx="1355725" cy="912813"/>
            <a:chOff x="0" y="0"/>
            <a:chExt cx="2318097" cy="912144"/>
          </a:xfrm>
        </p:grpSpPr>
        <p:sp>
          <p:nvSpPr>
            <p:cNvPr id="22544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45" name="文本框 2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2546" name="六边形 22"/>
          <p:cNvSpPr>
            <a:spLocks noChangeArrowheads="1"/>
          </p:cNvSpPr>
          <p:nvPr/>
        </p:nvSpPr>
        <p:spPr bwMode="auto">
          <a:xfrm>
            <a:off x="6046788" y="2944813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22547" name="六边形 23"/>
          <p:cNvSpPr>
            <a:spLocks noChangeArrowheads="1"/>
          </p:cNvSpPr>
          <p:nvPr/>
        </p:nvSpPr>
        <p:spPr bwMode="auto">
          <a:xfrm>
            <a:off x="6156325" y="3036888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22548" name="组合 24"/>
          <p:cNvGrpSpPr>
            <a:grpSpLocks/>
          </p:cNvGrpSpPr>
          <p:nvPr/>
        </p:nvGrpSpPr>
        <p:grpSpPr bwMode="auto">
          <a:xfrm>
            <a:off x="6343650" y="3173413"/>
            <a:ext cx="1355725" cy="912812"/>
            <a:chOff x="0" y="0"/>
            <a:chExt cx="2318097" cy="912144"/>
          </a:xfrm>
        </p:grpSpPr>
        <p:sp>
          <p:nvSpPr>
            <p:cNvPr id="22549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0" name="文本框 26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2551" name="六边形 27"/>
          <p:cNvSpPr>
            <a:spLocks noChangeArrowheads="1"/>
          </p:cNvSpPr>
          <p:nvPr/>
        </p:nvSpPr>
        <p:spPr bwMode="auto">
          <a:xfrm>
            <a:off x="9110663" y="2962275"/>
            <a:ext cx="1706562" cy="1471613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22552" name="六边形 28"/>
          <p:cNvSpPr>
            <a:spLocks noChangeArrowheads="1"/>
          </p:cNvSpPr>
          <p:nvPr/>
        </p:nvSpPr>
        <p:spPr bwMode="auto">
          <a:xfrm>
            <a:off x="9220200" y="305435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22553" name="组合 29"/>
          <p:cNvGrpSpPr>
            <a:grpSpLocks/>
          </p:cNvGrpSpPr>
          <p:nvPr/>
        </p:nvGrpSpPr>
        <p:grpSpPr bwMode="auto">
          <a:xfrm>
            <a:off x="9445625" y="3235325"/>
            <a:ext cx="1355725" cy="911225"/>
            <a:chOff x="0" y="0"/>
            <a:chExt cx="2318097" cy="912144"/>
          </a:xfrm>
        </p:grpSpPr>
        <p:sp>
          <p:nvSpPr>
            <p:cNvPr id="22554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55" name="文本框 3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2556" name="六边形 32"/>
          <p:cNvSpPr>
            <a:spLocks noChangeArrowheads="1"/>
          </p:cNvSpPr>
          <p:nvPr/>
        </p:nvSpPr>
        <p:spPr bwMode="auto">
          <a:xfrm>
            <a:off x="4449763" y="36814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 cmpd="sng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22557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8830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8" name="六边形 34"/>
          <p:cNvSpPr>
            <a:spLocks noChangeArrowheads="1"/>
          </p:cNvSpPr>
          <p:nvPr/>
        </p:nvSpPr>
        <p:spPr bwMode="auto">
          <a:xfrm>
            <a:off x="7594600" y="2163763"/>
            <a:ext cx="1706563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 cmpd="sng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22559" name="图片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2360613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60" name="六边形 36"/>
          <p:cNvSpPr>
            <a:spLocks noChangeArrowheads="1"/>
          </p:cNvSpPr>
          <p:nvPr/>
        </p:nvSpPr>
        <p:spPr bwMode="auto">
          <a:xfrm>
            <a:off x="1458913" y="3681413"/>
            <a:ext cx="1708150" cy="1470025"/>
          </a:xfrm>
          <a:prstGeom prst="hexagon">
            <a:avLst>
              <a:gd name="adj" fmla="val 25042"/>
              <a:gd name="vf" fmla="val 115470"/>
            </a:avLst>
          </a:prstGeom>
          <a:noFill/>
          <a:ln w="19050" cmpd="sng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22561" name="图片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3924300"/>
            <a:ext cx="1019175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62" name="六边形 38"/>
          <p:cNvSpPr>
            <a:spLocks noChangeArrowheads="1"/>
          </p:cNvSpPr>
          <p:nvPr/>
        </p:nvSpPr>
        <p:spPr bwMode="auto">
          <a:xfrm>
            <a:off x="7594600" y="3848100"/>
            <a:ext cx="1706563" cy="1471613"/>
          </a:xfrm>
          <a:prstGeom prst="hexagon">
            <a:avLst>
              <a:gd name="adj" fmla="val 24992"/>
              <a:gd name="vf" fmla="val 115470"/>
            </a:avLst>
          </a:prstGeom>
          <a:noFill/>
          <a:ln w="19050" cmpd="sng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22563" name="图片 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40862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四、产品服务介绍</a:t>
            </a:r>
          </a:p>
        </p:txBody>
      </p:sp>
      <p:cxnSp>
        <p:nvCxnSpPr>
          <p:cNvPr id="23555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6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产品的市场及竞争力</a:t>
            </a:r>
          </a:p>
        </p:txBody>
      </p:sp>
      <p:grpSp>
        <p:nvGrpSpPr>
          <p:cNvPr id="2355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3558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59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3560" name="饼形 7"/>
          <p:cNvSpPr>
            <a:spLocks/>
          </p:cNvSpPr>
          <p:nvPr/>
        </p:nvSpPr>
        <p:spPr bwMode="auto">
          <a:xfrm>
            <a:off x="3127375" y="2774950"/>
            <a:ext cx="2073275" cy="2017713"/>
          </a:xfrm>
          <a:custGeom>
            <a:avLst/>
            <a:gdLst>
              <a:gd name="T0" fmla="*/ 2074255 w 2074255"/>
              <a:gd name="T1" fmla="*/ 1008346 h 2016691"/>
              <a:gd name="T2" fmla="*/ 1037127 w 2074255"/>
              <a:gd name="T3" fmla="*/ 2016692 h 2016691"/>
              <a:gd name="T4" fmla="*/ -1 w 2074255"/>
              <a:gd name="T5" fmla="*/ 1008347 h 2016691"/>
              <a:gd name="T6" fmla="*/ 1037128 w 2074255"/>
              <a:gd name="T7" fmla="*/ 1008346 h 2016691"/>
              <a:gd name="T8" fmla="*/ 2074255 w 2074255"/>
              <a:gd name="T9" fmla="*/ 1008346 h 2016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饼形 8"/>
          <p:cNvSpPr>
            <a:spLocks/>
          </p:cNvSpPr>
          <p:nvPr/>
        </p:nvSpPr>
        <p:spPr bwMode="auto">
          <a:xfrm rot="5400000">
            <a:off x="2117726" y="3754437"/>
            <a:ext cx="2017712" cy="2074863"/>
          </a:xfrm>
          <a:custGeom>
            <a:avLst/>
            <a:gdLst>
              <a:gd name="T0" fmla="*/ 2016691 w 2016691"/>
              <a:gd name="T1" fmla="*/ 1037128 h 2074255"/>
              <a:gd name="T2" fmla="*/ 1008345 w 2016691"/>
              <a:gd name="T3" fmla="*/ 2074256 h 2074255"/>
              <a:gd name="T4" fmla="*/ -1 w 2016691"/>
              <a:gd name="T5" fmla="*/ 1037129 h 2074255"/>
              <a:gd name="T6" fmla="*/ 1008346 w 2016691"/>
              <a:gd name="T7" fmla="*/ 1037128 h 2074255"/>
              <a:gd name="T8" fmla="*/ 2016691 w 2016691"/>
              <a:gd name="T9" fmla="*/ 1037128 h 2074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饼形 9"/>
          <p:cNvSpPr>
            <a:spLocks/>
          </p:cNvSpPr>
          <p:nvPr/>
        </p:nvSpPr>
        <p:spPr bwMode="auto">
          <a:xfrm rot="16200000">
            <a:off x="2118519" y="1737519"/>
            <a:ext cx="2016125" cy="2074863"/>
          </a:xfrm>
          <a:custGeom>
            <a:avLst/>
            <a:gdLst>
              <a:gd name="T0" fmla="*/ 2016691 w 2016691"/>
              <a:gd name="T1" fmla="*/ 1037128 h 2074255"/>
              <a:gd name="T2" fmla="*/ 1008345 w 2016691"/>
              <a:gd name="T3" fmla="*/ 2074256 h 2074255"/>
              <a:gd name="T4" fmla="*/ -1 w 2016691"/>
              <a:gd name="T5" fmla="*/ 1037129 h 2074255"/>
              <a:gd name="T6" fmla="*/ 1008346 w 2016691"/>
              <a:gd name="T7" fmla="*/ 1037128 h 2074255"/>
              <a:gd name="T8" fmla="*/ 2016691 w 2016691"/>
              <a:gd name="T9" fmla="*/ 1037128 h 2074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饼形 10"/>
          <p:cNvSpPr>
            <a:spLocks/>
          </p:cNvSpPr>
          <p:nvPr/>
        </p:nvSpPr>
        <p:spPr bwMode="auto">
          <a:xfrm rot="10800000">
            <a:off x="1052513" y="2774950"/>
            <a:ext cx="2074862" cy="2017713"/>
          </a:xfrm>
          <a:custGeom>
            <a:avLst/>
            <a:gdLst>
              <a:gd name="T0" fmla="*/ 2074255 w 2074255"/>
              <a:gd name="T1" fmla="*/ 1008346 h 2016691"/>
              <a:gd name="T2" fmla="*/ 1037127 w 2074255"/>
              <a:gd name="T3" fmla="*/ 2016692 h 2016691"/>
              <a:gd name="T4" fmla="*/ -1 w 2074255"/>
              <a:gd name="T5" fmla="*/ 1008347 h 2016691"/>
              <a:gd name="T6" fmla="*/ 1037128 w 2074255"/>
              <a:gd name="T7" fmla="*/ 1008346 h 2016691"/>
              <a:gd name="T8" fmla="*/ 2074255 w 2074255"/>
              <a:gd name="T9" fmla="*/ 1008346 h 2016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4" name="椭圆 11"/>
          <p:cNvSpPr>
            <a:spLocks noChangeArrowheads="1"/>
          </p:cNvSpPr>
          <p:nvPr/>
        </p:nvSpPr>
        <p:spPr bwMode="auto">
          <a:xfrm>
            <a:off x="2927350" y="3590925"/>
            <a:ext cx="398463" cy="3857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5" name="椭圆 21"/>
          <p:cNvSpPr>
            <a:spLocks noChangeArrowheads="1"/>
          </p:cNvSpPr>
          <p:nvPr/>
        </p:nvSpPr>
        <p:spPr bwMode="auto">
          <a:xfrm>
            <a:off x="6246813" y="1766888"/>
            <a:ext cx="442912" cy="442912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444446"/>
                </a:solidFill>
              </a:rPr>
              <a:t>1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23566" name="矩形 22"/>
          <p:cNvSpPr>
            <a:spLocks noChangeArrowheads="1"/>
          </p:cNvSpPr>
          <p:nvPr/>
        </p:nvSpPr>
        <p:spPr bwMode="auto">
          <a:xfrm>
            <a:off x="6799263" y="1882775"/>
            <a:ext cx="42497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7" name="文本框 23"/>
          <p:cNvSpPr txBox="1">
            <a:spLocks noChangeArrowheads="1"/>
          </p:cNvSpPr>
          <p:nvPr/>
        </p:nvSpPr>
        <p:spPr bwMode="auto">
          <a:xfrm>
            <a:off x="6799263" y="1512888"/>
            <a:ext cx="1236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</a:t>
            </a:r>
          </a:p>
        </p:txBody>
      </p:sp>
      <p:sp>
        <p:nvSpPr>
          <p:cNvPr id="23568" name="椭圆 24"/>
          <p:cNvSpPr>
            <a:spLocks noChangeArrowheads="1"/>
          </p:cNvSpPr>
          <p:nvPr/>
        </p:nvSpPr>
        <p:spPr bwMode="auto">
          <a:xfrm>
            <a:off x="6246813" y="2889250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444446"/>
                </a:solidFill>
              </a:rPr>
              <a:t>2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23569" name="矩形 25"/>
          <p:cNvSpPr>
            <a:spLocks noChangeArrowheads="1"/>
          </p:cNvSpPr>
          <p:nvPr/>
        </p:nvSpPr>
        <p:spPr bwMode="auto">
          <a:xfrm>
            <a:off x="6799263" y="3003550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0" name="文本框 26"/>
          <p:cNvSpPr txBox="1">
            <a:spLocks noChangeArrowheads="1"/>
          </p:cNvSpPr>
          <p:nvPr/>
        </p:nvSpPr>
        <p:spPr bwMode="auto">
          <a:xfrm>
            <a:off x="6799263" y="2635250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</a:t>
            </a:r>
          </a:p>
        </p:txBody>
      </p:sp>
      <p:sp>
        <p:nvSpPr>
          <p:cNvPr id="23571" name="椭圆 27"/>
          <p:cNvSpPr>
            <a:spLocks noChangeArrowheads="1"/>
          </p:cNvSpPr>
          <p:nvPr/>
        </p:nvSpPr>
        <p:spPr bwMode="auto">
          <a:xfrm>
            <a:off x="6246813" y="40989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444446"/>
                </a:solidFill>
              </a:rPr>
              <a:t>3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23572" name="矩形 28"/>
          <p:cNvSpPr>
            <a:spLocks noChangeArrowheads="1"/>
          </p:cNvSpPr>
          <p:nvPr/>
        </p:nvSpPr>
        <p:spPr bwMode="auto">
          <a:xfrm>
            <a:off x="6799263" y="42132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3" name="文本框 29"/>
          <p:cNvSpPr txBox="1">
            <a:spLocks noChangeArrowheads="1"/>
          </p:cNvSpPr>
          <p:nvPr/>
        </p:nvSpPr>
        <p:spPr bwMode="auto">
          <a:xfrm>
            <a:off x="6799263" y="38449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</a:t>
            </a:r>
          </a:p>
        </p:txBody>
      </p:sp>
      <p:sp>
        <p:nvSpPr>
          <p:cNvPr id="23574" name="椭圆 30"/>
          <p:cNvSpPr>
            <a:spLocks noChangeArrowheads="1"/>
          </p:cNvSpPr>
          <p:nvPr/>
        </p:nvSpPr>
        <p:spPr bwMode="auto">
          <a:xfrm>
            <a:off x="6246813" y="52673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444446"/>
                </a:solidFill>
              </a:rPr>
              <a:t>4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23575" name="矩形 31"/>
          <p:cNvSpPr>
            <a:spLocks noChangeArrowheads="1"/>
          </p:cNvSpPr>
          <p:nvPr/>
        </p:nvSpPr>
        <p:spPr bwMode="auto">
          <a:xfrm>
            <a:off x="6799263" y="53816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6" name="文本框 32"/>
          <p:cNvSpPr txBox="1">
            <a:spLocks noChangeArrowheads="1"/>
          </p:cNvSpPr>
          <p:nvPr/>
        </p:nvSpPr>
        <p:spPr bwMode="auto">
          <a:xfrm>
            <a:off x="6799263" y="50133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</a:t>
            </a:r>
          </a:p>
        </p:txBody>
      </p:sp>
      <p:sp>
        <p:nvSpPr>
          <p:cNvPr id="23577" name="Freeform 188"/>
          <p:cNvSpPr>
            <a:spLocks/>
          </p:cNvSpPr>
          <p:nvPr/>
        </p:nvSpPr>
        <p:spPr bwMode="auto">
          <a:xfrm>
            <a:off x="3349625" y="2528888"/>
            <a:ext cx="504825" cy="549275"/>
          </a:xfrm>
          <a:custGeom>
            <a:avLst/>
            <a:gdLst>
              <a:gd name="T0" fmla="*/ 91 w 92"/>
              <a:gd name="T1" fmla="*/ 74 h 100"/>
              <a:gd name="T2" fmla="*/ 73 w 92"/>
              <a:gd name="T3" fmla="*/ 53 h 100"/>
              <a:gd name="T4" fmla="*/ 62 w 92"/>
              <a:gd name="T5" fmla="*/ 10 h 100"/>
              <a:gd name="T6" fmla="*/ 46 w 92"/>
              <a:gd name="T7" fmla="*/ 0 h 100"/>
              <a:gd name="T8" fmla="*/ 30 w 92"/>
              <a:gd name="T9" fmla="*/ 10 h 100"/>
              <a:gd name="T10" fmla="*/ 19 w 92"/>
              <a:gd name="T11" fmla="*/ 53 h 100"/>
              <a:gd name="T12" fmla="*/ 1 w 92"/>
              <a:gd name="T13" fmla="*/ 74 h 100"/>
              <a:gd name="T14" fmla="*/ 26 w 92"/>
              <a:gd name="T15" fmla="*/ 74 h 100"/>
              <a:gd name="T16" fmla="*/ 25 w 92"/>
              <a:gd name="T17" fmla="*/ 79 h 100"/>
              <a:gd name="T18" fmla="*/ 20 w 92"/>
              <a:gd name="T19" fmla="*/ 86 h 100"/>
              <a:gd name="T20" fmla="*/ 25 w 92"/>
              <a:gd name="T21" fmla="*/ 99 h 100"/>
              <a:gd name="T22" fmla="*/ 35 w 92"/>
              <a:gd name="T23" fmla="*/ 91 h 100"/>
              <a:gd name="T24" fmla="*/ 35 w 92"/>
              <a:gd name="T25" fmla="*/ 82 h 100"/>
              <a:gd name="T26" fmla="*/ 37 w 92"/>
              <a:gd name="T27" fmla="*/ 74 h 100"/>
              <a:gd name="T28" fmla="*/ 91 w 92"/>
              <a:gd name="T29" fmla="*/ 7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" h="100">
                <a:moveTo>
                  <a:pt x="91" y="74"/>
                </a:moveTo>
                <a:cubicBezTo>
                  <a:pt x="92" y="65"/>
                  <a:pt x="79" y="59"/>
                  <a:pt x="73" y="53"/>
                </a:cubicBezTo>
                <a:cubicBezTo>
                  <a:pt x="60" y="40"/>
                  <a:pt x="68" y="25"/>
                  <a:pt x="62" y="10"/>
                </a:cubicBezTo>
                <a:cubicBezTo>
                  <a:pt x="59" y="3"/>
                  <a:pt x="53" y="0"/>
                  <a:pt x="46" y="0"/>
                </a:cubicBezTo>
                <a:cubicBezTo>
                  <a:pt x="39" y="0"/>
                  <a:pt x="33" y="3"/>
                  <a:pt x="30" y="10"/>
                </a:cubicBezTo>
                <a:cubicBezTo>
                  <a:pt x="24" y="25"/>
                  <a:pt x="32" y="40"/>
                  <a:pt x="19" y="53"/>
                </a:cubicBezTo>
                <a:cubicBezTo>
                  <a:pt x="12" y="59"/>
                  <a:pt x="0" y="65"/>
                  <a:pt x="1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5" y="79"/>
                  <a:pt x="25" y="79"/>
                  <a:pt x="25" y="79"/>
                </a:cubicBezTo>
                <a:cubicBezTo>
                  <a:pt x="23" y="80"/>
                  <a:pt x="21" y="83"/>
                  <a:pt x="20" y="86"/>
                </a:cubicBezTo>
                <a:cubicBezTo>
                  <a:pt x="18" y="92"/>
                  <a:pt x="20" y="97"/>
                  <a:pt x="25" y="99"/>
                </a:cubicBezTo>
                <a:cubicBezTo>
                  <a:pt x="29" y="100"/>
                  <a:pt x="34" y="96"/>
                  <a:pt x="35" y="91"/>
                </a:cubicBezTo>
                <a:cubicBezTo>
                  <a:pt x="36" y="88"/>
                  <a:pt x="36" y="85"/>
                  <a:pt x="35" y="82"/>
                </a:cubicBezTo>
                <a:cubicBezTo>
                  <a:pt x="37" y="74"/>
                  <a:pt x="37" y="74"/>
                  <a:pt x="37" y="74"/>
                </a:cubicBezTo>
                <a:lnTo>
                  <a:pt x="91" y="74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8" name="Freeform 414"/>
          <p:cNvSpPr>
            <a:spLocks/>
          </p:cNvSpPr>
          <p:nvPr/>
        </p:nvSpPr>
        <p:spPr bwMode="auto">
          <a:xfrm>
            <a:off x="1811338" y="2987675"/>
            <a:ext cx="538162" cy="557213"/>
          </a:xfrm>
          <a:custGeom>
            <a:avLst/>
            <a:gdLst>
              <a:gd name="T0" fmla="*/ 78 w 98"/>
              <a:gd name="T1" fmla="*/ 72 h 101"/>
              <a:gd name="T2" fmla="*/ 41 w 98"/>
              <a:gd name="T3" fmla="*/ 0 h 101"/>
              <a:gd name="T4" fmla="*/ 43 w 98"/>
              <a:gd name="T5" fmla="*/ 72 h 101"/>
              <a:gd name="T6" fmla="*/ 39 w 98"/>
              <a:gd name="T7" fmla="*/ 72 h 101"/>
              <a:gd name="T8" fmla="*/ 41 w 98"/>
              <a:gd name="T9" fmla="*/ 0 h 101"/>
              <a:gd name="T10" fmla="*/ 25 w 98"/>
              <a:gd name="T11" fmla="*/ 72 h 101"/>
              <a:gd name="T12" fmla="*/ 0 w 98"/>
              <a:gd name="T13" fmla="*/ 72 h 101"/>
              <a:gd name="T14" fmla="*/ 31 w 98"/>
              <a:gd name="T15" fmla="*/ 99 h 101"/>
              <a:gd name="T16" fmla="*/ 98 w 98"/>
              <a:gd name="T17" fmla="*/ 72 h 101"/>
              <a:gd name="T18" fmla="*/ 78 w 98"/>
              <a:gd name="T19" fmla="*/ 7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101">
                <a:moveTo>
                  <a:pt x="78" y="72"/>
                </a:moveTo>
                <a:cubicBezTo>
                  <a:pt x="98" y="37"/>
                  <a:pt x="41" y="0"/>
                  <a:pt x="41" y="0"/>
                </a:cubicBezTo>
                <a:cubicBezTo>
                  <a:pt x="59" y="17"/>
                  <a:pt x="49" y="54"/>
                  <a:pt x="43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55" y="31"/>
                  <a:pt x="41" y="0"/>
                  <a:pt x="41" y="0"/>
                </a:cubicBezTo>
                <a:cubicBezTo>
                  <a:pt x="49" y="18"/>
                  <a:pt x="33" y="55"/>
                  <a:pt x="25" y="72"/>
                </a:cubicBezTo>
                <a:cubicBezTo>
                  <a:pt x="11" y="72"/>
                  <a:pt x="0" y="72"/>
                  <a:pt x="0" y="72"/>
                </a:cubicBezTo>
                <a:cubicBezTo>
                  <a:pt x="0" y="72"/>
                  <a:pt x="8" y="96"/>
                  <a:pt x="31" y="99"/>
                </a:cubicBezTo>
                <a:cubicBezTo>
                  <a:pt x="53" y="101"/>
                  <a:pt x="85" y="91"/>
                  <a:pt x="98" y="72"/>
                </a:cubicBezTo>
                <a:lnTo>
                  <a:pt x="78" y="7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9" name="Freeform 276"/>
          <p:cNvSpPr>
            <a:spLocks/>
          </p:cNvSpPr>
          <p:nvPr/>
        </p:nvSpPr>
        <p:spPr bwMode="auto">
          <a:xfrm>
            <a:off x="2328863" y="4583113"/>
            <a:ext cx="614362" cy="530225"/>
          </a:xfrm>
          <a:custGeom>
            <a:avLst/>
            <a:gdLst>
              <a:gd name="T0" fmla="*/ 3 w 101"/>
              <a:gd name="T1" fmla="*/ 67 h 87"/>
              <a:gd name="T2" fmla="*/ 44 w 101"/>
              <a:gd name="T3" fmla="*/ 39 h 87"/>
              <a:gd name="T4" fmla="*/ 46 w 101"/>
              <a:gd name="T5" fmla="*/ 19 h 87"/>
              <a:gd name="T6" fmla="*/ 79 w 101"/>
              <a:gd name="T7" fmla="*/ 3 h 87"/>
              <a:gd name="T8" fmla="*/ 64 w 101"/>
              <a:gd name="T9" fmla="*/ 14 h 87"/>
              <a:gd name="T10" fmla="*/ 65 w 101"/>
              <a:gd name="T11" fmla="*/ 36 h 87"/>
              <a:gd name="T12" fmla="*/ 85 w 101"/>
              <a:gd name="T13" fmla="*/ 45 h 87"/>
              <a:gd name="T14" fmla="*/ 101 w 101"/>
              <a:gd name="T15" fmla="*/ 34 h 87"/>
              <a:gd name="T16" fmla="*/ 98 w 101"/>
              <a:gd name="T17" fmla="*/ 43 h 87"/>
              <a:gd name="T18" fmla="*/ 60 w 101"/>
              <a:gd name="T19" fmla="*/ 57 h 87"/>
              <a:gd name="T20" fmla="*/ 58 w 101"/>
              <a:gd name="T21" fmla="*/ 56 h 87"/>
              <a:gd name="T22" fmla="*/ 16 w 101"/>
              <a:gd name="T23" fmla="*/ 86 h 87"/>
              <a:gd name="T24" fmla="*/ 9 w 101"/>
              <a:gd name="T25" fmla="*/ 84 h 87"/>
              <a:gd name="T26" fmla="*/ 2 w 101"/>
              <a:gd name="T27" fmla="*/ 75 h 87"/>
              <a:gd name="T28" fmla="*/ 3 w 101"/>
              <a:gd name="T29" fmla="*/ 6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1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0" name="Freeform 277"/>
          <p:cNvSpPr>
            <a:spLocks noEditPoints="1"/>
          </p:cNvSpPr>
          <p:nvPr/>
        </p:nvSpPr>
        <p:spPr bwMode="auto">
          <a:xfrm>
            <a:off x="3971925" y="4014788"/>
            <a:ext cx="438150" cy="522287"/>
          </a:xfrm>
          <a:custGeom>
            <a:avLst/>
            <a:gdLst>
              <a:gd name="T0" fmla="*/ 62 w 72"/>
              <a:gd name="T1" fmla="*/ 33 h 86"/>
              <a:gd name="T2" fmla="*/ 57 w 72"/>
              <a:gd name="T3" fmla="*/ 33 h 86"/>
              <a:gd name="T4" fmla="*/ 57 w 72"/>
              <a:gd name="T5" fmla="*/ 19 h 86"/>
              <a:gd name="T6" fmla="*/ 38 w 72"/>
              <a:gd name="T7" fmla="*/ 0 h 86"/>
              <a:gd name="T8" fmla="*/ 34 w 72"/>
              <a:gd name="T9" fmla="*/ 0 h 86"/>
              <a:gd name="T10" fmla="*/ 15 w 72"/>
              <a:gd name="T11" fmla="*/ 19 h 86"/>
              <a:gd name="T12" fmla="*/ 15 w 72"/>
              <a:gd name="T13" fmla="*/ 33 h 86"/>
              <a:gd name="T14" fmla="*/ 10 w 72"/>
              <a:gd name="T15" fmla="*/ 33 h 86"/>
              <a:gd name="T16" fmla="*/ 0 w 72"/>
              <a:gd name="T17" fmla="*/ 43 h 86"/>
              <a:gd name="T18" fmla="*/ 0 w 72"/>
              <a:gd name="T19" fmla="*/ 76 h 86"/>
              <a:gd name="T20" fmla="*/ 10 w 72"/>
              <a:gd name="T21" fmla="*/ 86 h 86"/>
              <a:gd name="T22" fmla="*/ 62 w 72"/>
              <a:gd name="T23" fmla="*/ 86 h 86"/>
              <a:gd name="T24" fmla="*/ 72 w 72"/>
              <a:gd name="T25" fmla="*/ 76 h 86"/>
              <a:gd name="T26" fmla="*/ 72 w 72"/>
              <a:gd name="T27" fmla="*/ 43 h 86"/>
              <a:gd name="T28" fmla="*/ 62 w 72"/>
              <a:gd name="T29" fmla="*/ 33 h 86"/>
              <a:gd name="T30" fmla="*/ 42 w 72"/>
              <a:gd name="T31" fmla="*/ 78 h 86"/>
              <a:gd name="T32" fmla="*/ 31 w 72"/>
              <a:gd name="T33" fmla="*/ 78 h 86"/>
              <a:gd name="T34" fmla="*/ 32 w 72"/>
              <a:gd name="T35" fmla="*/ 64 h 86"/>
              <a:gd name="T36" fmla="*/ 29 w 72"/>
              <a:gd name="T37" fmla="*/ 58 h 86"/>
              <a:gd name="T38" fmla="*/ 36 w 72"/>
              <a:gd name="T39" fmla="*/ 51 h 86"/>
              <a:gd name="T40" fmla="*/ 43 w 72"/>
              <a:gd name="T41" fmla="*/ 58 h 86"/>
              <a:gd name="T42" fmla="*/ 40 w 72"/>
              <a:gd name="T43" fmla="*/ 64 h 86"/>
              <a:gd name="T44" fmla="*/ 42 w 72"/>
              <a:gd name="T45" fmla="*/ 78 h 86"/>
              <a:gd name="T46" fmla="*/ 50 w 72"/>
              <a:gd name="T47" fmla="*/ 33 h 86"/>
              <a:gd name="T48" fmla="*/ 22 w 72"/>
              <a:gd name="T49" fmla="*/ 33 h 86"/>
              <a:gd name="T50" fmla="*/ 22 w 72"/>
              <a:gd name="T51" fmla="*/ 19 h 86"/>
              <a:gd name="T52" fmla="*/ 34 w 72"/>
              <a:gd name="T53" fmla="*/ 7 h 86"/>
              <a:gd name="T54" fmla="*/ 38 w 72"/>
              <a:gd name="T55" fmla="*/ 7 h 86"/>
              <a:gd name="T56" fmla="*/ 50 w 72"/>
              <a:gd name="T57" fmla="*/ 19 h 86"/>
              <a:gd name="T58" fmla="*/ 50 w 72"/>
              <a:gd name="T59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4580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4581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2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3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584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85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营销策略</a:t>
              </a:r>
            </a:p>
          </p:txBody>
        </p:sp>
      </p:grpSp>
      <p:sp>
        <p:nvSpPr>
          <p:cNvPr id="24586" name="矩形 11"/>
          <p:cNvSpPr>
            <a:spLocks noChangeArrowheads="1"/>
          </p:cNvSpPr>
          <p:nvPr/>
        </p:nvSpPr>
        <p:spPr bwMode="auto">
          <a:xfrm>
            <a:off x="4289425" y="4124325"/>
            <a:ext cx="3613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市场机构和营销渠道的选择</a:t>
            </a:r>
          </a:p>
        </p:txBody>
      </p:sp>
      <p:sp>
        <p:nvSpPr>
          <p:cNvPr id="24587" name="矩形 12"/>
          <p:cNvSpPr>
            <a:spLocks noChangeArrowheads="1"/>
          </p:cNvSpPr>
          <p:nvPr/>
        </p:nvSpPr>
        <p:spPr bwMode="auto">
          <a:xfrm>
            <a:off x="4289425" y="4578350"/>
            <a:ext cx="3227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促销计划和广告策略</a:t>
            </a:r>
          </a:p>
        </p:txBody>
      </p:sp>
      <p:sp>
        <p:nvSpPr>
          <p:cNvPr id="24588" name="矩形 13"/>
          <p:cNvSpPr>
            <a:spLocks noChangeArrowheads="1"/>
          </p:cNvSpPr>
          <p:nvPr/>
        </p:nvSpPr>
        <p:spPr bwMode="auto">
          <a:xfrm>
            <a:off x="4289425" y="5032375"/>
            <a:ext cx="180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价格决策</a:t>
            </a: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5603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4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5605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五、营销策略</a:t>
            </a:r>
          </a:p>
        </p:txBody>
      </p:sp>
      <p:cxnSp>
        <p:nvCxnSpPr>
          <p:cNvPr id="25606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7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市场机构和营销渠道的选择</a:t>
            </a:r>
          </a:p>
        </p:txBody>
      </p:sp>
      <p:cxnSp>
        <p:nvCxnSpPr>
          <p:cNvPr id="25608" name="直接连接符 10"/>
          <p:cNvCxnSpPr>
            <a:cxnSpLocks noChangeShapeType="1"/>
          </p:cNvCxnSpPr>
          <p:nvPr/>
        </p:nvCxnSpPr>
        <p:spPr bwMode="auto">
          <a:xfrm flipV="1">
            <a:off x="7467600" y="5267325"/>
            <a:ext cx="1143000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9" name="椭圆 11"/>
          <p:cNvSpPr>
            <a:spLocks noChangeArrowheads="1"/>
          </p:cNvSpPr>
          <p:nvPr/>
        </p:nvSpPr>
        <p:spPr bwMode="auto">
          <a:xfrm>
            <a:off x="8561388" y="522763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5610" name="直接连接符 12"/>
          <p:cNvCxnSpPr>
            <a:cxnSpLocks noChangeShapeType="1"/>
          </p:cNvCxnSpPr>
          <p:nvPr/>
        </p:nvCxnSpPr>
        <p:spPr bwMode="auto">
          <a:xfrm>
            <a:off x="8145463" y="3784600"/>
            <a:ext cx="415925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1" name="椭圆 13"/>
          <p:cNvSpPr>
            <a:spLocks noChangeArrowheads="1"/>
          </p:cNvSpPr>
          <p:nvPr/>
        </p:nvSpPr>
        <p:spPr bwMode="auto">
          <a:xfrm>
            <a:off x="8561388" y="373221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612" name="六边形 19"/>
          <p:cNvSpPr>
            <a:spLocks noChangeArrowheads="1"/>
          </p:cNvSpPr>
          <p:nvPr/>
        </p:nvSpPr>
        <p:spPr bwMode="auto">
          <a:xfrm>
            <a:off x="4419600" y="2298700"/>
            <a:ext cx="3470275" cy="2990850"/>
          </a:xfrm>
          <a:prstGeom prst="hexagon">
            <a:avLst>
              <a:gd name="adj" fmla="val 25005"/>
              <a:gd name="vf" fmla="val 115470"/>
            </a:avLst>
          </a:prstGeom>
          <a:noFill/>
          <a:ln w="12700" cmpd="sng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5613" name="直接连接符 20"/>
          <p:cNvCxnSpPr>
            <a:cxnSpLocks noChangeShapeType="1"/>
            <a:stCxn id="25612" idx="0"/>
            <a:endCxn id="25612" idx="2"/>
          </p:cNvCxnSpPr>
          <p:nvPr/>
        </p:nvCxnSpPr>
        <p:spPr bwMode="auto">
          <a:xfrm>
            <a:off x="5167313" y="2298700"/>
            <a:ext cx="1974850" cy="299085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直接连接符 21"/>
          <p:cNvCxnSpPr>
            <a:cxnSpLocks noChangeShapeType="1"/>
          </p:cNvCxnSpPr>
          <p:nvPr/>
        </p:nvCxnSpPr>
        <p:spPr bwMode="auto">
          <a:xfrm flipH="1">
            <a:off x="5167313" y="2298700"/>
            <a:ext cx="1974850" cy="299085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5" name="直接连接符 22"/>
          <p:cNvCxnSpPr>
            <a:cxnSpLocks noChangeShapeType="1"/>
            <a:endCxn id="25612" idx="3"/>
          </p:cNvCxnSpPr>
          <p:nvPr/>
        </p:nvCxnSpPr>
        <p:spPr bwMode="auto">
          <a:xfrm>
            <a:off x="4419600" y="3794125"/>
            <a:ext cx="3470275" cy="0"/>
          </a:xfrm>
          <a:prstGeom prst="line">
            <a:avLst/>
          </a:prstGeom>
          <a:noFill/>
          <a:ln w="3175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6" name="椭圆 23"/>
          <p:cNvSpPr>
            <a:spLocks noChangeArrowheads="1"/>
          </p:cNvSpPr>
          <p:nvPr/>
        </p:nvSpPr>
        <p:spPr bwMode="auto">
          <a:xfrm>
            <a:off x="65944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17" name="椭圆 24"/>
          <p:cNvSpPr>
            <a:spLocks noChangeArrowheads="1"/>
          </p:cNvSpPr>
          <p:nvPr/>
        </p:nvSpPr>
        <p:spPr bwMode="auto">
          <a:xfrm>
            <a:off x="6659563" y="1914525"/>
            <a:ext cx="749300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18" name="图片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3" y="2055813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9" name="椭圆 26"/>
          <p:cNvSpPr>
            <a:spLocks noChangeArrowheads="1"/>
          </p:cNvSpPr>
          <p:nvPr/>
        </p:nvSpPr>
        <p:spPr bwMode="auto">
          <a:xfrm>
            <a:off x="472757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20" name="椭圆 27"/>
          <p:cNvSpPr>
            <a:spLocks noChangeArrowheads="1"/>
          </p:cNvSpPr>
          <p:nvPr/>
        </p:nvSpPr>
        <p:spPr bwMode="auto">
          <a:xfrm>
            <a:off x="479266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21" name="图片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4984750"/>
            <a:ext cx="4413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2" name="椭圆 29"/>
          <p:cNvSpPr>
            <a:spLocks noChangeArrowheads="1"/>
          </p:cNvSpPr>
          <p:nvPr/>
        </p:nvSpPr>
        <p:spPr bwMode="auto">
          <a:xfrm>
            <a:off x="4098925" y="3352800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23" name="椭圆 30"/>
          <p:cNvSpPr>
            <a:spLocks noChangeArrowheads="1"/>
          </p:cNvSpPr>
          <p:nvPr/>
        </p:nvSpPr>
        <p:spPr bwMode="auto">
          <a:xfrm>
            <a:off x="4164013" y="3417888"/>
            <a:ext cx="750887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24" name="图片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3589338"/>
            <a:ext cx="4651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5" name="椭圆 32"/>
          <p:cNvSpPr>
            <a:spLocks noChangeArrowheads="1"/>
          </p:cNvSpPr>
          <p:nvPr/>
        </p:nvSpPr>
        <p:spPr bwMode="auto">
          <a:xfrm>
            <a:off x="665162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26" name="椭圆 33"/>
          <p:cNvSpPr>
            <a:spLocks noChangeArrowheads="1"/>
          </p:cNvSpPr>
          <p:nvPr/>
        </p:nvSpPr>
        <p:spPr bwMode="auto">
          <a:xfrm>
            <a:off x="671671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27" name="图片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8" y="5014913"/>
            <a:ext cx="369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8" name="椭圆 35"/>
          <p:cNvSpPr>
            <a:spLocks noChangeArrowheads="1"/>
          </p:cNvSpPr>
          <p:nvPr/>
        </p:nvSpPr>
        <p:spPr bwMode="auto">
          <a:xfrm>
            <a:off x="47275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29" name="椭圆 36"/>
          <p:cNvSpPr>
            <a:spLocks noChangeArrowheads="1"/>
          </p:cNvSpPr>
          <p:nvPr/>
        </p:nvSpPr>
        <p:spPr bwMode="auto">
          <a:xfrm>
            <a:off x="4792663" y="1914525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30" name="图片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2055813"/>
            <a:ext cx="46831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1" name="椭圆 38"/>
          <p:cNvSpPr>
            <a:spLocks noChangeArrowheads="1"/>
          </p:cNvSpPr>
          <p:nvPr/>
        </p:nvSpPr>
        <p:spPr bwMode="auto">
          <a:xfrm>
            <a:off x="7310438" y="3352800"/>
            <a:ext cx="881062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5632" name="椭圆 39"/>
          <p:cNvSpPr>
            <a:spLocks noChangeArrowheads="1"/>
          </p:cNvSpPr>
          <p:nvPr/>
        </p:nvSpPr>
        <p:spPr bwMode="auto">
          <a:xfrm>
            <a:off x="7375525" y="3417888"/>
            <a:ext cx="750888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25633" name="图片 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3589338"/>
            <a:ext cx="382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634" name="直接连接符 41"/>
          <p:cNvCxnSpPr>
            <a:cxnSpLocks noChangeShapeType="1"/>
          </p:cNvCxnSpPr>
          <p:nvPr/>
        </p:nvCxnSpPr>
        <p:spPr bwMode="auto">
          <a:xfrm flipV="1">
            <a:off x="7467600" y="2298700"/>
            <a:ext cx="1143000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5" name="椭圆 42"/>
          <p:cNvSpPr>
            <a:spLocks noChangeArrowheads="1"/>
          </p:cNvSpPr>
          <p:nvPr/>
        </p:nvSpPr>
        <p:spPr bwMode="auto">
          <a:xfrm>
            <a:off x="8561388" y="2257425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5636" name="直接连接符 43"/>
          <p:cNvCxnSpPr>
            <a:cxnSpLocks noChangeShapeType="1"/>
          </p:cNvCxnSpPr>
          <p:nvPr/>
        </p:nvCxnSpPr>
        <p:spPr bwMode="auto">
          <a:xfrm flipH="1" flipV="1">
            <a:off x="3581400" y="5286375"/>
            <a:ext cx="1143000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7" name="椭圆 44"/>
          <p:cNvSpPr>
            <a:spLocks noChangeArrowheads="1"/>
          </p:cNvSpPr>
          <p:nvPr/>
        </p:nvSpPr>
        <p:spPr bwMode="auto">
          <a:xfrm flipH="1">
            <a:off x="3532188" y="524668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5638" name="直接连接符 45"/>
          <p:cNvCxnSpPr>
            <a:cxnSpLocks noChangeShapeType="1"/>
          </p:cNvCxnSpPr>
          <p:nvPr/>
        </p:nvCxnSpPr>
        <p:spPr bwMode="auto">
          <a:xfrm flipH="1">
            <a:off x="3636963" y="3794125"/>
            <a:ext cx="415925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39" name="椭圆 46"/>
          <p:cNvSpPr>
            <a:spLocks noChangeArrowheads="1"/>
          </p:cNvSpPr>
          <p:nvPr/>
        </p:nvSpPr>
        <p:spPr bwMode="auto">
          <a:xfrm flipH="1">
            <a:off x="3536950" y="3741738"/>
            <a:ext cx="100013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5640" name="直接连接符 47"/>
          <p:cNvCxnSpPr>
            <a:cxnSpLocks noChangeShapeType="1"/>
          </p:cNvCxnSpPr>
          <p:nvPr/>
        </p:nvCxnSpPr>
        <p:spPr bwMode="auto">
          <a:xfrm flipH="1" flipV="1">
            <a:off x="3581400" y="2317750"/>
            <a:ext cx="1143000" cy="0"/>
          </a:xfrm>
          <a:prstGeom prst="line">
            <a:avLst/>
          </a:prstGeom>
          <a:noFill/>
          <a:ln w="12700" cmpd="sng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41" name="椭圆 48"/>
          <p:cNvSpPr>
            <a:spLocks noChangeArrowheads="1"/>
          </p:cNvSpPr>
          <p:nvPr/>
        </p:nvSpPr>
        <p:spPr bwMode="auto">
          <a:xfrm flipH="1">
            <a:off x="3532188" y="227806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642" name="组合 49"/>
          <p:cNvGrpSpPr>
            <a:grpSpLocks/>
          </p:cNvGrpSpPr>
          <p:nvPr/>
        </p:nvGrpSpPr>
        <p:grpSpPr bwMode="auto">
          <a:xfrm>
            <a:off x="8874125" y="1874838"/>
            <a:ext cx="2767013" cy="804862"/>
            <a:chOff x="0" y="0"/>
            <a:chExt cx="2766958" cy="804703"/>
          </a:xfrm>
        </p:grpSpPr>
        <p:sp>
          <p:nvSpPr>
            <p:cNvPr id="25643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4" name="文本框 51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25645" name="组合 52"/>
          <p:cNvGrpSpPr>
            <a:grpSpLocks/>
          </p:cNvGrpSpPr>
          <p:nvPr/>
        </p:nvGrpSpPr>
        <p:grpSpPr bwMode="auto">
          <a:xfrm>
            <a:off x="8874125" y="3328988"/>
            <a:ext cx="2767013" cy="804862"/>
            <a:chOff x="0" y="0"/>
            <a:chExt cx="2766958" cy="804703"/>
          </a:xfrm>
        </p:grpSpPr>
        <p:sp>
          <p:nvSpPr>
            <p:cNvPr id="25646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7" name="文本框 54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25648" name="组合 55"/>
          <p:cNvGrpSpPr>
            <a:grpSpLocks/>
          </p:cNvGrpSpPr>
          <p:nvPr/>
        </p:nvGrpSpPr>
        <p:grpSpPr bwMode="auto">
          <a:xfrm>
            <a:off x="8874125" y="4797425"/>
            <a:ext cx="2767013" cy="804863"/>
            <a:chOff x="0" y="0"/>
            <a:chExt cx="2766958" cy="804703"/>
          </a:xfrm>
        </p:grpSpPr>
        <p:sp>
          <p:nvSpPr>
            <p:cNvPr id="25649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50" name="文本框 57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25651" name="组合 58"/>
          <p:cNvGrpSpPr>
            <a:grpSpLocks/>
          </p:cNvGrpSpPr>
          <p:nvPr/>
        </p:nvGrpSpPr>
        <p:grpSpPr bwMode="auto">
          <a:xfrm>
            <a:off x="709613" y="1871663"/>
            <a:ext cx="2944812" cy="800100"/>
            <a:chOff x="0" y="0"/>
            <a:chExt cx="2944245" cy="800219"/>
          </a:xfrm>
        </p:grpSpPr>
        <p:sp>
          <p:nvSpPr>
            <p:cNvPr id="25652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53" name="文本框 60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25654" name="组合 61"/>
          <p:cNvGrpSpPr>
            <a:grpSpLocks/>
          </p:cNvGrpSpPr>
          <p:nvPr/>
        </p:nvGrpSpPr>
        <p:grpSpPr bwMode="auto">
          <a:xfrm>
            <a:off x="665163" y="3324225"/>
            <a:ext cx="2943225" cy="800100"/>
            <a:chOff x="0" y="0"/>
            <a:chExt cx="2944245" cy="800219"/>
          </a:xfrm>
        </p:grpSpPr>
        <p:sp>
          <p:nvSpPr>
            <p:cNvPr id="25655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56" name="文本框 63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25657" name="组合 64"/>
          <p:cNvGrpSpPr>
            <a:grpSpLocks/>
          </p:cNvGrpSpPr>
          <p:nvPr/>
        </p:nvGrpSpPr>
        <p:grpSpPr bwMode="auto">
          <a:xfrm>
            <a:off x="635000" y="4810125"/>
            <a:ext cx="2944813" cy="801688"/>
            <a:chOff x="0" y="0"/>
            <a:chExt cx="2944245" cy="800219"/>
          </a:xfrm>
        </p:grpSpPr>
        <p:sp>
          <p:nvSpPr>
            <p:cNvPr id="25658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59" name="文本框 66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1174750" y="1057275"/>
            <a:ext cx="4768850" cy="118903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196" name="组合 2"/>
          <p:cNvGrpSpPr>
            <a:grpSpLocks/>
          </p:cNvGrpSpPr>
          <p:nvPr/>
        </p:nvGrpSpPr>
        <p:grpSpPr bwMode="auto">
          <a:xfrm>
            <a:off x="6284913" y="1063625"/>
            <a:ext cx="4749800" cy="1171575"/>
            <a:chOff x="0" y="0"/>
            <a:chExt cx="4749471" cy="1171509"/>
          </a:xfrm>
        </p:grpSpPr>
        <p:sp>
          <p:nvSpPr>
            <p:cNvPr id="8197" name="矩形 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98" name="矩形 45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99" name="矩形 46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0" name="文本框 69"/>
          <p:cNvSpPr txBox="1">
            <a:spLocks noChangeArrowheads="1"/>
          </p:cNvSpPr>
          <p:nvPr/>
        </p:nvSpPr>
        <p:spPr bwMode="auto">
          <a:xfrm>
            <a:off x="6330950" y="10255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1" name="文本框 69"/>
          <p:cNvSpPr txBox="1">
            <a:spLocks noChangeArrowheads="1"/>
          </p:cNvSpPr>
          <p:nvPr/>
        </p:nvSpPr>
        <p:spPr bwMode="auto">
          <a:xfrm>
            <a:off x="7800975" y="1524000"/>
            <a:ext cx="17573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grpSp>
        <p:nvGrpSpPr>
          <p:cNvPr id="8202" name="组合 52"/>
          <p:cNvGrpSpPr>
            <a:grpSpLocks/>
          </p:cNvGrpSpPr>
          <p:nvPr/>
        </p:nvGrpSpPr>
        <p:grpSpPr bwMode="auto">
          <a:xfrm>
            <a:off x="1193800" y="2368550"/>
            <a:ext cx="4749800" cy="1171575"/>
            <a:chOff x="0" y="0"/>
            <a:chExt cx="4749471" cy="1171509"/>
          </a:xfrm>
        </p:grpSpPr>
        <p:sp>
          <p:nvSpPr>
            <p:cNvPr id="8203" name="矩形 55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4" name="矩形 56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5" name="矩形 57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6" name="文本框 69"/>
          <p:cNvSpPr txBox="1">
            <a:spLocks noChangeArrowheads="1"/>
          </p:cNvSpPr>
          <p:nvPr/>
        </p:nvSpPr>
        <p:spPr bwMode="auto">
          <a:xfrm>
            <a:off x="1239838" y="233203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文本框 69"/>
          <p:cNvSpPr txBox="1">
            <a:spLocks noChangeArrowheads="1"/>
          </p:cNvSpPr>
          <p:nvPr/>
        </p:nvSpPr>
        <p:spPr bwMode="auto">
          <a:xfrm>
            <a:off x="2709863" y="2828925"/>
            <a:ext cx="1757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项目描述</a:t>
            </a:r>
          </a:p>
        </p:txBody>
      </p:sp>
      <p:grpSp>
        <p:nvGrpSpPr>
          <p:cNvPr id="8208" name="组合 91"/>
          <p:cNvGrpSpPr>
            <a:grpSpLocks/>
          </p:cNvGrpSpPr>
          <p:nvPr/>
        </p:nvGrpSpPr>
        <p:grpSpPr bwMode="auto">
          <a:xfrm>
            <a:off x="6284913" y="2366963"/>
            <a:ext cx="4749800" cy="1171575"/>
            <a:chOff x="0" y="0"/>
            <a:chExt cx="4749471" cy="1171509"/>
          </a:xfrm>
        </p:grpSpPr>
        <p:sp>
          <p:nvSpPr>
            <p:cNvPr id="8209" name="矩形 11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10" name="矩形 11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11" name="矩形 11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12" name="文本框 69"/>
          <p:cNvSpPr txBox="1">
            <a:spLocks noChangeArrowheads="1"/>
          </p:cNvSpPr>
          <p:nvPr/>
        </p:nvSpPr>
        <p:spPr bwMode="auto">
          <a:xfrm>
            <a:off x="6330950" y="2330450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3" name="文本框 69"/>
          <p:cNvSpPr txBox="1">
            <a:spLocks noChangeArrowheads="1"/>
          </p:cNvSpPr>
          <p:nvPr/>
        </p:nvSpPr>
        <p:spPr bwMode="auto">
          <a:xfrm>
            <a:off x="7800975" y="2827338"/>
            <a:ext cx="1757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行业分析</a:t>
            </a:r>
          </a:p>
        </p:txBody>
      </p:sp>
      <p:grpSp>
        <p:nvGrpSpPr>
          <p:cNvPr id="8214" name="组合 66"/>
          <p:cNvGrpSpPr>
            <a:grpSpLocks/>
          </p:cNvGrpSpPr>
          <p:nvPr/>
        </p:nvGrpSpPr>
        <p:grpSpPr bwMode="auto">
          <a:xfrm>
            <a:off x="1193800" y="3671888"/>
            <a:ext cx="4749800" cy="1171575"/>
            <a:chOff x="0" y="0"/>
            <a:chExt cx="4749471" cy="1171509"/>
          </a:xfrm>
        </p:grpSpPr>
        <p:sp>
          <p:nvSpPr>
            <p:cNvPr id="8215" name="矩形 88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16" name="矩形 89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17" name="矩形 90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18" name="文本框 69"/>
          <p:cNvSpPr txBox="1">
            <a:spLocks noChangeArrowheads="1"/>
          </p:cNvSpPr>
          <p:nvPr/>
        </p:nvSpPr>
        <p:spPr bwMode="auto">
          <a:xfrm>
            <a:off x="1239838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19" name="文本框 69"/>
          <p:cNvSpPr txBox="1">
            <a:spLocks noChangeArrowheads="1"/>
          </p:cNvSpPr>
          <p:nvPr/>
        </p:nvSpPr>
        <p:spPr bwMode="auto">
          <a:xfrm>
            <a:off x="2546350" y="4130675"/>
            <a:ext cx="2427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产品服务介绍</a:t>
            </a:r>
          </a:p>
        </p:txBody>
      </p:sp>
      <p:grpSp>
        <p:nvGrpSpPr>
          <p:cNvPr id="8220" name="组合 124"/>
          <p:cNvGrpSpPr>
            <a:grpSpLocks/>
          </p:cNvGrpSpPr>
          <p:nvPr/>
        </p:nvGrpSpPr>
        <p:grpSpPr bwMode="auto">
          <a:xfrm>
            <a:off x="6284913" y="3671888"/>
            <a:ext cx="4749800" cy="1171575"/>
            <a:chOff x="0" y="0"/>
            <a:chExt cx="4749471" cy="1171509"/>
          </a:xfrm>
        </p:grpSpPr>
        <p:sp>
          <p:nvSpPr>
            <p:cNvPr id="8221" name="矩形 127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22" name="矩形 128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23" name="矩形 129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24" name="文本框 69"/>
          <p:cNvSpPr txBox="1">
            <a:spLocks noChangeArrowheads="1"/>
          </p:cNvSpPr>
          <p:nvPr/>
        </p:nvSpPr>
        <p:spPr bwMode="auto">
          <a:xfrm>
            <a:off x="6330950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5" name="文本框 69"/>
          <p:cNvSpPr txBox="1">
            <a:spLocks noChangeArrowheads="1"/>
          </p:cNvSpPr>
          <p:nvPr/>
        </p:nvSpPr>
        <p:spPr bwMode="auto">
          <a:xfrm>
            <a:off x="7800975" y="4130675"/>
            <a:ext cx="1757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营销策略</a:t>
            </a:r>
          </a:p>
        </p:txBody>
      </p:sp>
      <p:grpSp>
        <p:nvGrpSpPr>
          <p:cNvPr id="8226" name="组合 118"/>
          <p:cNvGrpSpPr>
            <a:grpSpLocks/>
          </p:cNvGrpSpPr>
          <p:nvPr/>
        </p:nvGrpSpPr>
        <p:grpSpPr bwMode="auto">
          <a:xfrm>
            <a:off x="1193800" y="4838700"/>
            <a:ext cx="4749800" cy="1171575"/>
            <a:chOff x="0" y="0"/>
            <a:chExt cx="4749471" cy="1171509"/>
          </a:xfrm>
        </p:grpSpPr>
        <p:sp>
          <p:nvSpPr>
            <p:cNvPr id="8227" name="矩形 12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28" name="矩形 122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29" name="矩形 123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30" name="文本框 69"/>
          <p:cNvSpPr txBox="1">
            <a:spLocks noChangeArrowheads="1"/>
          </p:cNvSpPr>
          <p:nvPr/>
        </p:nvSpPr>
        <p:spPr bwMode="auto">
          <a:xfrm>
            <a:off x="1239838" y="480218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31" name="文本框 69"/>
          <p:cNvSpPr txBox="1">
            <a:spLocks noChangeArrowheads="1"/>
          </p:cNvSpPr>
          <p:nvPr/>
        </p:nvSpPr>
        <p:spPr bwMode="auto">
          <a:xfrm>
            <a:off x="2709863" y="5299075"/>
            <a:ext cx="1757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grpSp>
        <p:nvGrpSpPr>
          <p:cNvPr id="8232" name="组合 139"/>
          <p:cNvGrpSpPr>
            <a:grpSpLocks/>
          </p:cNvGrpSpPr>
          <p:nvPr/>
        </p:nvGrpSpPr>
        <p:grpSpPr bwMode="auto">
          <a:xfrm>
            <a:off x="6284913" y="4975225"/>
            <a:ext cx="4749800" cy="1171575"/>
            <a:chOff x="0" y="0"/>
            <a:chExt cx="4749471" cy="1171509"/>
          </a:xfrm>
        </p:grpSpPr>
        <p:sp>
          <p:nvSpPr>
            <p:cNvPr id="8233" name="矩形 14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34" name="矩形 14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35" name="矩形 14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 cmpd="sng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36" name="文本框 69"/>
          <p:cNvSpPr txBox="1">
            <a:spLocks noChangeArrowheads="1"/>
          </p:cNvSpPr>
          <p:nvPr/>
        </p:nvSpPr>
        <p:spPr bwMode="auto">
          <a:xfrm>
            <a:off x="6330950" y="49371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37" name="文本框 69"/>
          <p:cNvSpPr txBox="1">
            <a:spLocks noChangeArrowheads="1"/>
          </p:cNvSpPr>
          <p:nvPr/>
        </p:nvSpPr>
        <p:spPr bwMode="auto">
          <a:xfrm>
            <a:off x="7569200" y="5435600"/>
            <a:ext cx="2740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风险与风险管理</a:t>
            </a:r>
          </a:p>
        </p:txBody>
      </p:sp>
      <p:sp>
        <p:nvSpPr>
          <p:cNvPr id="8238" name="文本框 69"/>
          <p:cNvSpPr txBox="1">
            <a:spLocks noChangeArrowheads="1"/>
          </p:cNvSpPr>
          <p:nvPr/>
        </p:nvSpPr>
        <p:spPr bwMode="auto">
          <a:xfrm>
            <a:off x="1679575" y="1266825"/>
            <a:ext cx="3759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Centent </a:t>
            </a:r>
            <a:r>
              <a:rPr lang="zh-CN" altLang="en-US" sz="4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662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2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6629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五、营销策略</a:t>
            </a:r>
          </a:p>
        </p:txBody>
      </p:sp>
      <p:cxnSp>
        <p:nvCxnSpPr>
          <p:cNvPr id="26630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1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促销计划和广告策略</a:t>
            </a:r>
          </a:p>
        </p:txBody>
      </p:sp>
      <p:sp>
        <p:nvSpPr>
          <p:cNvPr id="26632" name="矩形 10"/>
          <p:cNvSpPr>
            <a:spLocks noChangeArrowheads="1"/>
          </p:cNvSpPr>
          <p:nvPr/>
        </p:nvSpPr>
        <p:spPr bwMode="auto">
          <a:xfrm>
            <a:off x="428625" y="1822450"/>
            <a:ext cx="2820988" cy="14509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26633" name="文本框 11"/>
          <p:cNvSpPr txBox="1">
            <a:spLocks noChangeArrowheads="1"/>
          </p:cNvSpPr>
          <p:nvPr/>
        </p:nvSpPr>
        <p:spPr bwMode="auto">
          <a:xfrm>
            <a:off x="1506538" y="1997075"/>
            <a:ext cx="700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811213" y="2693988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35" name="矩形 13"/>
          <p:cNvSpPr>
            <a:spLocks noChangeArrowheads="1"/>
          </p:cNvSpPr>
          <p:nvPr/>
        </p:nvSpPr>
        <p:spPr bwMode="auto">
          <a:xfrm>
            <a:off x="428625" y="3273425"/>
            <a:ext cx="2827338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6" name="TextBox 35"/>
          <p:cNvSpPr txBox="1">
            <a:spLocks noChangeArrowheads="1"/>
          </p:cNvSpPr>
          <p:nvPr/>
        </p:nvSpPr>
        <p:spPr bwMode="auto">
          <a:xfrm>
            <a:off x="558800" y="3449638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7" name="矩形 15"/>
          <p:cNvSpPr>
            <a:spLocks noChangeArrowheads="1"/>
          </p:cNvSpPr>
          <p:nvPr/>
        </p:nvSpPr>
        <p:spPr bwMode="auto">
          <a:xfrm>
            <a:off x="3249613" y="3273425"/>
            <a:ext cx="2820987" cy="1308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26638" name="矩形 16"/>
          <p:cNvSpPr>
            <a:spLocks noChangeArrowheads="1"/>
          </p:cNvSpPr>
          <p:nvPr/>
        </p:nvSpPr>
        <p:spPr bwMode="auto">
          <a:xfrm>
            <a:off x="3249613" y="4584700"/>
            <a:ext cx="2827337" cy="13096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9" name="TextBox 35"/>
          <p:cNvSpPr txBox="1">
            <a:spLocks noChangeArrowheads="1"/>
          </p:cNvSpPr>
          <p:nvPr/>
        </p:nvSpPr>
        <p:spPr bwMode="auto">
          <a:xfrm>
            <a:off x="3379788" y="4762500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0" name="文本框 20"/>
          <p:cNvSpPr txBox="1">
            <a:spLocks noChangeArrowheads="1"/>
          </p:cNvSpPr>
          <p:nvPr/>
        </p:nvSpPr>
        <p:spPr bwMode="auto">
          <a:xfrm>
            <a:off x="4313238" y="3417888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1" name="文本框 21"/>
          <p:cNvSpPr txBox="1">
            <a:spLocks noChangeArrowheads="1"/>
          </p:cNvSpPr>
          <p:nvPr/>
        </p:nvSpPr>
        <p:spPr bwMode="auto">
          <a:xfrm>
            <a:off x="3600450" y="4027488"/>
            <a:ext cx="212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42" name="矩形 22"/>
          <p:cNvSpPr>
            <a:spLocks noChangeArrowheads="1"/>
          </p:cNvSpPr>
          <p:nvPr/>
        </p:nvSpPr>
        <p:spPr bwMode="auto">
          <a:xfrm>
            <a:off x="6070600" y="3255963"/>
            <a:ext cx="2827338" cy="13096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43" name="TextBox 35"/>
          <p:cNvSpPr txBox="1">
            <a:spLocks noChangeArrowheads="1"/>
          </p:cNvSpPr>
          <p:nvPr/>
        </p:nvSpPr>
        <p:spPr bwMode="auto">
          <a:xfrm>
            <a:off x="6200775" y="3433763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矩形 24"/>
          <p:cNvSpPr>
            <a:spLocks noChangeArrowheads="1"/>
          </p:cNvSpPr>
          <p:nvPr/>
        </p:nvSpPr>
        <p:spPr bwMode="auto">
          <a:xfrm>
            <a:off x="6076950" y="1806575"/>
            <a:ext cx="2820988" cy="14493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26645" name="文本框 25"/>
          <p:cNvSpPr txBox="1">
            <a:spLocks noChangeArrowheads="1"/>
          </p:cNvSpPr>
          <p:nvPr/>
        </p:nvSpPr>
        <p:spPr bwMode="auto">
          <a:xfrm>
            <a:off x="7154863" y="1979613"/>
            <a:ext cx="7000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6" name="文本框 26"/>
          <p:cNvSpPr txBox="1">
            <a:spLocks noChangeArrowheads="1"/>
          </p:cNvSpPr>
          <p:nvPr/>
        </p:nvSpPr>
        <p:spPr bwMode="auto">
          <a:xfrm>
            <a:off x="6459538" y="2678113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47" name="矩形 27"/>
          <p:cNvSpPr>
            <a:spLocks noChangeArrowheads="1"/>
          </p:cNvSpPr>
          <p:nvPr/>
        </p:nvSpPr>
        <p:spPr bwMode="auto">
          <a:xfrm>
            <a:off x="8897938" y="3255963"/>
            <a:ext cx="2820987" cy="13096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26648" name="矩形 28"/>
          <p:cNvSpPr>
            <a:spLocks noChangeArrowheads="1"/>
          </p:cNvSpPr>
          <p:nvPr/>
        </p:nvSpPr>
        <p:spPr bwMode="auto">
          <a:xfrm>
            <a:off x="8897938" y="4568825"/>
            <a:ext cx="2827337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49" name="TextBox 35"/>
          <p:cNvSpPr txBox="1">
            <a:spLocks noChangeArrowheads="1"/>
          </p:cNvSpPr>
          <p:nvPr/>
        </p:nvSpPr>
        <p:spPr bwMode="auto">
          <a:xfrm>
            <a:off x="9028113" y="4746625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50" name="文本框 30"/>
          <p:cNvSpPr txBox="1">
            <a:spLocks noChangeArrowheads="1"/>
          </p:cNvSpPr>
          <p:nvPr/>
        </p:nvSpPr>
        <p:spPr bwMode="auto">
          <a:xfrm>
            <a:off x="9961563" y="3402013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51" name="文本框 31"/>
          <p:cNvSpPr txBox="1">
            <a:spLocks noChangeArrowheads="1"/>
          </p:cNvSpPr>
          <p:nvPr/>
        </p:nvSpPr>
        <p:spPr bwMode="auto">
          <a:xfrm>
            <a:off x="9248775" y="4010025"/>
            <a:ext cx="2124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765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五、营销策略</a:t>
            </a:r>
          </a:p>
        </p:txBody>
      </p:sp>
      <p:cxnSp>
        <p:nvCxnSpPr>
          <p:cNvPr id="2765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价格决策</a:t>
            </a:r>
          </a:p>
        </p:txBody>
      </p:sp>
      <p:grpSp>
        <p:nvGrpSpPr>
          <p:cNvPr id="27656" name="组合 34"/>
          <p:cNvGrpSpPr>
            <a:grpSpLocks/>
          </p:cNvGrpSpPr>
          <p:nvPr/>
        </p:nvGrpSpPr>
        <p:grpSpPr bwMode="auto">
          <a:xfrm>
            <a:off x="1343025" y="1854200"/>
            <a:ext cx="7993063" cy="3811588"/>
            <a:chOff x="0" y="0"/>
            <a:chExt cx="7992888" cy="3811445"/>
          </a:xfrm>
        </p:grpSpPr>
        <p:sp>
          <p:nvSpPr>
            <p:cNvPr id="27657" name="AutoShape 3"/>
            <p:cNvSpPr>
              <a:spLocks noChangeArrowheads="1"/>
            </p:cNvSpPr>
            <p:nvPr/>
          </p:nvSpPr>
          <p:spPr bwMode="auto">
            <a:xfrm>
              <a:off x="0" y="139434"/>
              <a:ext cx="7992888" cy="3672011"/>
            </a:xfrm>
            <a:prstGeom prst="rect">
              <a:avLst/>
            </a:prstGeom>
            <a:solidFill>
              <a:srgbClr val="595959">
                <a:alpha val="78000"/>
              </a:srgbClr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58" name="AutoShape 3"/>
            <p:cNvSpPr>
              <a:spLocks noChangeArrowheads="1"/>
            </p:cNvSpPr>
            <p:nvPr/>
          </p:nvSpPr>
          <p:spPr bwMode="auto">
            <a:xfrm>
              <a:off x="38828" y="0"/>
              <a:ext cx="7805372" cy="3707150"/>
            </a:xfrm>
            <a:prstGeom prst="rect">
              <a:avLst/>
            </a:prstGeom>
            <a:solidFill>
              <a:srgbClr val="F4BB3D">
                <a:alpha val="87999"/>
              </a:srgbClr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2000">
                <a:solidFill>
                  <a:srgbClr val="1F497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659" name="Rectangle 13"/>
            <p:cNvSpPr>
              <a:spLocks noChangeArrowheads="1"/>
            </p:cNvSpPr>
            <p:nvPr/>
          </p:nvSpPr>
          <p:spPr bwMode="auto">
            <a:xfrm>
              <a:off x="255317" y="381729"/>
              <a:ext cx="7363369" cy="30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Aft>
                  <a:spcPts val="800"/>
                </a:spcAft>
              </a:pP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培训、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美化与定制。凭借对于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的热爱与探索，我们掌握了国内一流的</a:t>
              </a:r>
              <a:r>
                <a:rPr lang="en-US" altLang="zh-CN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100">
                  <a:solidFill>
                    <a:srgbClr val="4444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制作技术，工作室作品风格多样、题材丰富、覆盖面广、富有独特的设计深度。</a:t>
              </a:r>
            </a:p>
          </p:txBody>
        </p:sp>
      </p:grpSp>
      <p:cxnSp>
        <p:nvCxnSpPr>
          <p:cNvPr id="27660" name="直接连接符 38"/>
          <p:cNvCxnSpPr>
            <a:cxnSpLocks noChangeShapeType="1"/>
          </p:cNvCxnSpPr>
          <p:nvPr/>
        </p:nvCxnSpPr>
        <p:spPr bwMode="auto">
          <a:xfrm>
            <a:off x="1400175" y="1668463"/>
            <a:ext cx="7758113" cy="0"/>
          </a:xfrm>
          <a:prstGeom prst="line">
            <a:avLst/>
          </a:prstGeom>
          <a:noFill/>
          <a:ln w="19050" cmpd="sng">
            <a:solidFill>
              <a:srgbClr val="F4BB3D"/>
            </a:solidFill>
            <a:round/>
            <a:headEnd/>
            <a:tailEnd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61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5" y="2795588"/>
            <a:ext cx="3251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8676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8677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678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679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8680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1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</p:grpSp>
      <p:sp>
        <p:nvSpPr>
          <p:cNvPr id="28682" name="矩形 11"/>
          <p:cNvSpPr>
            <a:spLocks noChangeArrowheads="1"/>
          </p:cNvSpPr>
          <p:nvPr/>
        </p:nvSpPr>
        <p:spPr bwMode="auto">
          <a:xfrm>
            <a:off x="3508375" y="3998913"/>
            <a:ext cx="2782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本公司财务说明</a:t>
            </a:r>
          </a:p>
        </p:txBody>
      </p:sp>
      <p:sp>
        <p:nvSpPr>
          <p:cNvPr id="28683" name="矩形 12"/>
          <p:cNvSpPr>
            <a:spLocks noChangeArrowheads="1"/>
          </p:cNvSpPr>
          <p:nvPr/>
        </p:nvSpPr>
        <p:spPr bwMode="auto">
          <a:xfrm>
            <a:off x="6927850" y="3998913"/>
            <a:ext cx="2003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财务汇总</a:t>
            </a:r>
          </a:p>
        </p:txBody>
      </p:sp>
      <p:sp>
        <p:nvSpPr>
          <p:cNvPr id="28684" name="矩形 13"/>
          <p:cNvSpPr>
            <a:spLocks noChangeArrowheads="1"/>
          </p:cNvSpPr>
          <p:nvPr/>
        </p:nvSpPr>
        <p:spPr bwMode="auto">
          <a:xfrm>
            <a:off x="3508375" y="4635500"/>
            <a:ext cx="1808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资金需求</a:t>
            </a:r>
          </a:p>
        </p:txBody>
      </p:sp>
      <p:sp>
        <p:nvSpPr>
          <p:cNvPr id="28685" name="矩形 14"/>
          <p:cNvSpPr>
            <a:spLocks noChangeArrowheads="1"/>
          </p:cNvSpPr>
          <p:nvPr/>
        </p:nvSpPr>
        <p:spPr bwMode="auto">
          <a:xfrm>
            <a:off x="6927850" y="4635500"/>
            <a:ext cx="2003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定价策略</a:t>
            </a: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969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0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9701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六、财务计划</a:t>
            </a:r>
          </a:p>
        </p:txBody>
      </p:sp>
      <p:cxnSp>
        <p:nvCxnSpPr>
          <p:cNvPr id="29702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3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本公司财务说明</a:t>
            </a:r>
          </a:p>
        </p:txBody>
      </p:sp>
      <p:graphicFrame>
        <p:nvGraphicFramePr>
          <p:cNvPr id="29704" name="Group 8"/>
          <p:cNvGraphicFramePr>
            <a:graphicFrameLocks noGrp="1"/>
          </p:cNvGraphicFramePr>
          <p:nvPr/>
        </p:nvGraphicFramePr>
        <p:xfrm>
          <a:off x="1666875" y="1927225"/>
          <a:ext cx="8332788" cy="3663950"/>
        </p:xfrm>
        <a:graphic>
          <a:graphicData uri="http://schemas.openxmlformats.org/drawingml/2006/table">
            <a:tbl>
              <a:tblPr/>
              <a:tblGrid>
                <a:gridCol w="2082800"/>
                <a:gridCol w="2082800"/>
                <a:gridCol w="2084388"/>
                <a:gridCol w="2082800"/>
              </a:tblGrid>
              <a:tr h="5238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228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51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3" r="63333"/>
          <a:stretch>
            <a:fillRect/>
          </a:stretch>
        </p:blipFill>
        <p:spPr bwMode="auto">
          <a:xfrm>
            <a:off x="9240838" y="4175125"/>
            <a:ext cx="2433637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0723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24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25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六、财务计划</a:t>
            </a:r>
          </a:p>
        </p:txBody>
      </p:sp>
      <p:cxnSp>
        <p:nvCxnSpPr>
          <p:cNvPr id="30726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7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财务汇总</a:t>
            </a:r>
          </a:p>
        </p:txBody>
      </p:sp>
      <p:pic>
        <p:nvPicPr>
          <p:cNvPr id="30728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987550"/>
            <a:ext cx="4875212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9" name="组合 11"/>
          <p:cNvGrpSpPr>
            <a:grpSpLocks/>
          </p:cNvGrpSpPr>
          <p:nvPr/>
        </p:nvGrpSpPr>
        <p:grpSpPr bwMode="auto">
          <a:xfrm>
            <a:off x="7507288" y="1490663"/>
            <a:ext cx="3813175" cy="995362"/>
            <a:chOff x="0" y="0"/>
            <a:chExt cx="3812031" cy="996324"/>
          </a:xfrm>
        </p:grpSpPr>
        <p:sp>
          <p:nvSpPr>
            <p:cNvPr id="30730" name="文本框 12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4B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0731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30732" name="组合 14"/>
          <p:cNvGrpSpPr>
            <a:grpSpLocks/>
          </p:cNvGrpSpPr>
          <p:nvPr/>
        </p:nvGrpSpPr>
        <p:grpSpPr bwMode="auto">
          <a:xfrm>
            <a:off x="7507288" y="2609850"/>
            <a:ext cx="3813175" cy="996950"/>
            <a:chOff x="0" y="0"/>
            <a:chExt cx="3812031" cy="996324"/>
          </a:xfrm>
        </p:grpSpPr>
        <p:sp>
          <p:nvSpPr>
            <p:cNvPr id="30733" name="文本框 15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4B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0734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30735" name="组合 19"/>
          <p:cNvGrpSpPr>
            <a:grpSpLocks/>
          </p:cNvGrpSpPr>
          <p:nvPr/>
        </p:nvGrpSpPr>
        <p:grpSpPr bwMode="auto">
          <a:xfrm>
            <a:off x="7507288" y="3730625"/>
            <a:ext cx="3813175" cy="996950"/>
            <a:chOff x="0" y="0"/>
            <a:chExt cx="3812031" cy="996324"/>
          </a:xfrm>
        </p:grpSpPr>
        <p:sp>
          <p:nvSpPr>
            <p:cNvPr id="30736" name="文本框 20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4B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0737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30738" name="组合 22"/>
          <p:cNvGrpSpPr>
            <a:grpSpLocks/>
          </p:cNvGrpSpPr>
          <p:nvPr/>
        </p:nvGrpSpPr>
        <p:grpSpPr bwMode="auto">
          <a:xfrm>
            <a:off x="7507288" y="4851400"/>
            <a:ext cx="3813175" cy="996950"/>
            <a:chOff x="0" y="0"/>
            <a:chExt cx="3812031" cy="996324"/>
          </a:xfrm>
        </p:grpSpPr>
        <p:sp>
          <p:nvSpPr>
            <p:cNvPr id="30739" name="文本框 23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4B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0740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30741" name="椭圆 25"/>
          <p:cNvSpPr>
            <a:spLocks noChangeArrowheads="1"/>
          </p:cNvSpPr>
          <p:nvPr/>
        </p:nvSpPr>
        <p:spPr bwMode="auto">
          <a:xfrm>
            <a:off x="6561138" y="16192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42" name="图片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14081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3" name="文本框 27"/>
          <p:cNvSpPr txBox="1">
            <a:spLocks noChangeArrowheads="1"/>
          </p:cNvSpPr>
          <p:nvPr/>
        </p:nvSpPr>
        <p:spPr bwMode="auto">
          <a:xfrm>
            <a:off x="6634163" y="167005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4" name="椭圆 28"/>
          <p:cNvSpPr>
            <a:spLocks noChangeArrowheads="1"/>
          </p:cNvSpPr>
          <p:nvPr/>
        </p:nvSpPr>
        <p:spPr bwMode="auto">
          <a:xfrm>
            <a:off x="6561138" y="27495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45" name="图片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25384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6" name="文本框 30"/>
          <p:cNvSpPr txBox="1">
            <a:spLocks noChangeArrowheads="1"/>
          </p:cNvSpPr>
          <p:nvPr/>
        </p:nvSpPr>
        <p:spPr bwMode="auto">
          <a:xfrm>
            <a:off x="6643688" y="28082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47" name="椭圆 31"/>
          <p:cNvSpPr>
            <a:spLocks noChangeArrowheads="1"/>
          </p:cNvSpPr>
          <p:nvPr/>
        </p:nvSpPr>
        <p:spPr bwMode="auto">
          <a:xfrm>
            <a:off x="6561138" y="3879850"/>
            <a:ext cx="581025" cy="5794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48" name="图片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3667125"/>
            <a:ext cx="10033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9" name="文本框 33"/>
          <p:cNvSpPr txBox="1">
            <a:spLocks noChangeArrowheads="1"/>
          </p:cNvSpPr>
          <p:nvPr/>
        </p:nvSpPr>
        <p:spPr bwMode="auto">
          <a:xfrm>
            <a:off x="6654800" y="392430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b="1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0" name="椭圆 34"/>
          <p:cNvSpPr>
            <a:spLocks noChangeArrowheads="1"/>
          </p:cNvSpPr>
          <p:nvPr/>
        </p:nvSpPr>
        <p:spPr bwMode="auto">
          <a:xfrm>
            <a:off x="6561138" y="5008563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51" name="图片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4797425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2" name="文本框 36"/>
          <p:cNvSpPr txBox="1">
            <a:spLocks noChangeArrowheads="1"/>
          </p:cNvSpPr>
          <p:nvPr/>
        </p:nvSpPr>
        <p:spPr bwMode="auto">
          <a:xfrm>
            <a:off x="6643688" y="50688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b="1">
              <a:solidFill>
                <a:srgbClr val="4444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174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4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749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六、财务计划</a:t>
            </a:r>
          </a:p>
        </p:txBody>
      </p:sp>
      <p:cxnSp>
        <p:nvCxnSpPr>
          <p:cNvPr id="31750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1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资金需求</a:t>
            </a:r>
          </a:p>
        </p:txBody>
      </p:sp>
      <p:sp>
        <p:nvSpPr>
          <p:cNvPr id="31752" name="AutoShape 6"/>
          <p:cNvSpPr>
            <a:spLocks/>
          </p:cNvSpPr>
          <p:nvPr/>
        </p:nvSpPr>
        <p:spPr bwMode="auto">
          <a:xfrm rot="10800000">
            <a:off x="4144963" y="5630863"/>
            <a:ext cx="7200900" cy="417512"/>
          </a:xfrm>
          <a:custGeom>
            <a:avLst/>
            <a:gdLst>
              <a:gd name="T0" fmla="*/ 0 w 21600"/>
              <a:gd name="T1" fmla="*/ 0 h 21600"/>
              <a:gd name="T2" fmla="*/ 1072 w 21600"/>
              <a:gd name="T3" fmla="*/ 21600 h 21600"/>
              <a:gd name="T4" fmla="*/ 20528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336 w 21600"/>
              <a:gd name="T11" fmla="*/ 2336 h 21600"/>
              <a:gd name="T12" fmla="*/ 19264 w 21600"/>
              <a:gd name="T13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3" name="Rectangle 8"/>
          <p:cNvSpPr>
            <a:spLocks noChangeArrowheads="1"/>
          </p:cNvSpPr>
          <p:nvPr/>
        </p:nvSpPr>
        <p:spPr bwMode="auto">
          <a:xfrm rot="10800000">
            <a:off x="6665913" y="4216400"/>
            <a:ext cx="2162175" cy="1412875"/>
          </a:xfrm>
          <a:prstGeom prst="rect">
            <a:avLst/>
          </a:prstGeom>
          <a:solidFill>
            <a:srgbClr val="F4BB3D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4" name="WordArt 12"/>
          <p:cNvSpPr>
            <a:spLocks noChangeArrowheads="1" noChangeShapeType="1"/>
          </p:cNvSpPr>
          <p:nvPr/>
        </p:nvSpPr>
        <p:spPr bwMode="auto">
          <a:xfrm>
            <a:off x="7205663" y="4679950"/>
            <a:ext cx="104457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755" name="Rectangle 7"/>
          <p:cNvSpPr>
            <a:spLocks noChangeArrowheads="1"/>
          </p:cNvSpPr>
          <p:nvPr/>
        </p:nvSpPr>
        <p:spPr bwMode="auto">
          <a:xfrm rot="10800000">
            <a:off x="4503738" y="4857750"/>
            <a:ext cx="2162175" cy="771525"/>
          </a:xfrm>
          <a:prstGeom prst="rect">
            <a:avLst/>
          </a:prstGeom>
          <a:solidFill>
            <a:srgbClr val="F4BB3D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6" name="WordArt 13"/>
          <p:cNvSpPr>
            <a:spLocks noChangeArrowheads="1" noChangeShapeType="1"/>
          </p:cNvSpPr>
          <p:nvPr/>
        </p:nvSpPr>
        <p:spPr bwMode="auto">
          <a:xfrm>
            <a:off x="5010150" y="5099050"/>
            <a:ext cx="1042988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757" name="Rectangle 10"/>
          <p:cNvSpPr>
            <a:spLocks noChangeArrowheads="1"/>
          </p:cNvSpPr>
          <p:nvPr/>
        </p:nvSpPr>
        <p:spPr bwMode="auto">
          <a:xfrm rot="10800000">
            <a:off x="8826500" y="4699000"/>
            <a:ext cx="2162175" cy="930275"/>
          </a:xfrm>
          <a:prstGeom prst="rect">
            <a:avLst/>
          </a:prstGeom>
          <a:solidFill>
            <a:srgbClr val="F4BB3D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8" name="WordArt 14"/>
          <p:cNvSpPr>
            <a:spLocks noChangeArrowheads="1" noChangeShapeType="1"/>
          </p:cNvSpPr>
          <p:nvPr/>
        </p:nvSpPr>
        <p:spPr bwMode="auto">
          <a:xfrm>
            <a:off x="9366250" y="4968875"/>
            <a:ext cx="104457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4576763" y="20685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1760" name="Text Box 44"/>
          <p:cNvSpPr txBox="1">
            <a:spLocks noChangeArrowheads="1"/>
          </p:cNvSpPr>
          <p:nvPr/>
        </p:nvSpPr>
        <p:spPr bwMode="auto">
          <a:xfrm>
            <a:off x="4575175" y="2566988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31761" name="Rectangle 3"/>
          <p:cNvSpPr>
            <a:spLocks noChangeArrowheads="1"/>
          </p:cNvSpPr>
          <p:nvPr/>
        </p:nvSpPr>
        <p:spPr bwMode="auto">
          <a:xfrm>
            <a:off x="6734175" y="14208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1762" name="Rectangle 5"/>
          <p:cNvSpPr>
            <a:spLocks noChangeArrowheads="1"/>
          </p:cNvSpPr>
          <p:nvPr/>
        </p:nvSpPr>
        <p:spPr bwMode="auto">
          <a:xfrm>
            <a:off x="8897938" y="1924050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1763" name="Text Box 44"/>
          <p:cNvSpPr txBox="1">
            <a:spLocks noChangeArrowheads="1"/>
          </p:cNvSpPr>
          <p:nvPr/>
        </p:nvSpPr>
        <p:spPr bwMode="auto">
          <a:xfrm>
            <a:off x="6732588" y="1927225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sp>
        <p:nvSpPr>
          <p:cNvPr id="31764" name="Text Box 44"/>
          <p:cNvSpPr txBox="1">
            <a:spLocks noChangeArrowheads="1"/>
          </p:cNvSpPr>
          <p:nvPr/>
        </p:nvSpPr>
        <p:spPr bwMode="auto">
          <a:xfrm>
            <a:off x="8894763" y="2393950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2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20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20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pic>
        <p:nvPicPr>
          <p:cNvPr id="31765" name="Picture 2" descr="C:\Users\user\Desktop\未标题-3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2963863"/>
            <a:ext cx="314642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277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六、财务计划</a:t>
            </a:r>
          </a:p>
        </p:txBody>
      </p:sp>
      <p:cxnSp>
        <p:nvCxnSpPr>
          <p:cNvPr id="3277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7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定价策略</a:t>
            </a:r>
          </a:p>
        </p:txBody>
      </p:sp>
      <p:pic>
        <p:nvPicPr>
          <p:cNvPr id="32776" name="Picture 3" descr="E:\仝德志文件，勿删！\03-参考文档\！PPT图片及版面资源\06-PPT精选插图\04-图标\154124059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3162300"/>
            <a:ext cx="325278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1282700"/>
            <a:ext cx="8837612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矩形 12"/>
          <p:cNvSpPr>
            <a:spLocks noChangeArrowheads="1"/>
          </p:cNvSpPr>
          <p:nvPr/>
        </p:nvSpPr>
        <p:spPr bwMode="auto">
          <a:xfrm>
            <a:off x="4610100" y="2081213"/>
            <a:ext cx="59785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</a:t>
            </a:r>
            <a:endParaRPr lang="zh-CN" altLang="en-US" sz="1600"/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3796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3797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798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799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800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01" name="文本框 69"/>
            <p:cNvSpPr txBox="1">
              <a:spLocks noChangeArrowheads="1"/>
            </p:cNvSpPr>
            <p:nvPr/>
          </p:nvSpPr>
          <p:spPr bwMode="auto">
            <a:xfrm>
              <a:off x="522515" y="512248"/>
              <a:ext cx="3544545" cy="64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6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风险与风险管理</a:t>
              </a:r>
            </a:p>
          </p:txBody>
        </p:sp>
      </p:grpSp>
      <p:sp>
        <p:nvSpPr>
          <p:cNvPr id="33802" name="矩形 11"/>
          <p:cNvSpPr>
            <a:spLocks noChangeArrowheads="1"/>
          </p:cNvSpPr>
          <p:nvPr/>
        </p:nvSpPr>
        <p:spPr bwMode="auto">
          <a:xfrm>
            <a:off x="3348038" y="3998913"/>
            <a:ext cx="278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基本风险分析</a:t>
            </a:r>
          </a:p>
        </p:txBody>
      </p:sp>
      <p:sp>
        <p:nvSpPr>
          <p:cNvPr id="33803" name="矩形 12"/>
          <p:cNvSpPr>
            <a:spLocks noChangeArrowheads="1"/>
          </p:cNvSpPr>
          <p:nvPr/>
        </p:nvSpPr>
        <p:spPr bwMode="auto">
          <a:xfrm>
            <a:off x="6769100" y="3998913"/>
            <a:ext cx="2001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风险管理</a:t>
            </a:r>
          </a:p>
        </p:txBody>
      </p:sp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481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4821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七、风险与风险管理</a:t>
            </a:r>
          </a:p>
        </p:txBody>
      </p:sp>
      <p:cxnSp>
        <p:nvCxnSpPr>
          <p:cNvPr id="34822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3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基本风险分析</a:t>
            </a:r>
          </a:p>
        </p:txBody>
      </p:sp>
      <p:sp>
        <p:nvSpPr>
          <p:cNvPr id="34824" name="椭圆 13"/>
          <p:cNvSpPr>
            <a:spLocks noChangeArrowheads="1"/>
          </p:cNvSpPr>
          <p:nvPr/>
        </p:nvSpPr>
        <p:spPr bwMode="auto">
          <a:xfrm>
            <a:off x="4149725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825" name="椭圆 14"/>
          <p:cNvSpPr>
            <a:spLocks noChangeArrowheads="1"/>
          </p:cNvSpPr>
          <p:nvPr/>
        </p:nvSpPr>
        <p:spPr bwMode="auto">
          <a:xfrm>
            <a:off x="5708650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826" name="椭圆 15"/>
          <p:cNvSpPr>
            <a:spLocks noChangeArrowheads="1"/>
          </p:cNvSpPr>
          <p:nvPr/>
        </p:nvSpPr>
        <p:spPr bwMode="auto">
          <a:xfrm>
            <a:off x="4149725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827" name="椭圆 16"/>
          <p:cNvSpPr>
            <a:spLocks noChangeArrowheads="1"/>
          </p:cNvSpPr>
          <p:nvPr/>
        </p:nvSpPr>
        <p:spPr bwMode="auto">
          <a:xfrm>
            <a:off x="5708650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4828" name="组合 1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2975"/>
            <a:ext cx="3097212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9" name="文本框 24"/>
          <p:cNvSpPr txBox="1">
            <a:spLocks noChangeArrowheads="1"/>
          </p:cNvSpPr>
          <p:nvPr/>
        </p:nvSpPr>
        <p:spPr bwMode="auto">
          <a:xfrm>
            <a:off x="4638675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rgbClr val="444446"/>
                </a:solidFill>
                <a:latin typeface="Broadway" panose="04040905080B02020502" pitchFamily="82" charset="0"/>
              </a:rPr>
              <a:t>S</a:t>
            </a:r>
            <a:endParaRPr lang="zh-CN" altLang="en-US" sz="6600" b="1">
              <a:solidFill>
                <a:srgbClr val="444446"/>
              </a:solidFill>
              <a:latin typeface="Broadway" panose="04040905080B02020502" pitchFamily="82" charset="0"/>
            </a:endParaRPr>
          </a:p>
        </p:txBody>
      </p:sp>
      <p:sp>
        <p:nvSpPr>
          <p:cNvPr id="34830" name="文本框 25"/>
          <p:cNvSpPr txBox="1">
            <a:spLocks noChangeArrowheads="1"/>
          </p:cNvSpPr>
          <p:nvPr/>
        </p:nvSpPr>
        <p:spPr bwMode="auto">
          <a:xfrm>
            <a:off x="6440488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rgbClr val="444446"/>
                </a:solidFill>
                <a:latin typeface="Broadway" panose="04040905080B02020502" pitchFamily="82" charset="0"/>
              </a:rPr>
              <a:t>W</a:t>
            </a:r>
            <a:endParaRPr lang="zh-CN" altLang="en-US" sz="6600" b="1">
              <a:solidFill>
                <a:srgbClr val="444446"/>
              </a:solidFill>
              <a:latin typeface="Broadway" panose="04040905080B02020502" pitchFamily="82" charset="0"/>
            </a:endParaRPr>
          </a:p>
        </p:txBody>
      </p:sp>
      <p:sp>
        <p:nvSpPr>
          <p:cNvPr id="34831" name="文本框 26"/>
          <p:cNvSpPr txBox="1">
            <a:spLocks noChangeArrowheads="1"/>
          </p:cNvSpPr>
          <p:nvPr/>
        </p:nvSpPr>
        <p:spPr bwMode="auto">
          <a:xfrm>
            <a:off x="4624388" y="412591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rgbClr val="444446"/>
                </a:solidFill>
                <a:latin typeface="Broadway" panose="04040905080B02020502" pitchFamily="82" charset="0"/>
              </a:rPr>
              <a:t>O</a:t>
            </a:r>
            <a:endParaRPr lang="zh-CN" altLang="en-US" sz="6600" b="1">
              <a:solidFill>
                <a:srgbClr val="444446"/>
              </a:solidFill>
              <a:latin typeface="Broadway" panose="04040905080B02020502" pitchFamily="82" charset="0"/>
            </a:endParaRPr>
          </a:p>
        </p:txBody>
      </p:sp>
      <p:sp>
        <p:nvSpPr>
          <p:cNvPr id="34832" name="文本框 27"/>
          <p:cNvSpPr txBox="1">
            <a:spLocks noChangeArrowheads="1"/>
          </p:cNvSpPr>
          <p:nvPr/>
        </p:nvSpPr>
        <p:spPr bwMode="auto">
          <a:xfrm>
            <a:off x="6572250" y="4125913"/>
            <a:ext cx="7223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rgbClr val="444446"/>
                </a:solidFill>
                <a:latin typeface="Broadway" panose="04040905080B02020502" pitchFamily="82" charset="0"/>
              </a:rPr>
              <a:t>T</a:t>
            </a:r>
            <a:endParaRPr lang="zh-CN" altLang="en-US" sz="6600" b="1">
              <a:solidFill>
                <a:srgbClr val="444446"/>
              </a:solidFill>
              <a:latin typeface="Broadway" panose="04040905080B02020502" pitchFamily="82" charset="0"/>
            </a:endParaRPr>
          </a:p>
        </p:txBody>
      </p:sp>
      <p:sp>
        <p:nvSpPr>
          <p:cNvPr id="34833" name="矩形 28"/>
          <p:cNvSpPr>
            <a:spLocks noChangeArrowheads="1"/>
          </p:cNvSpPr>
          <p:nvPr/>
        </p:nvSpPr>
        <p:spPr bwMode="auto">
          <a:xfrm>
            <a:off x="7999413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34834" name="矩形 29"/>
          <p:cNvSpPr>
            <a:spLocks noChangeArrowheads="1"/>
          </p:cNvSpPr>
          <p:nvPr/>
        </p:nvSpPr>
        <p:spPr bwMode="auto">
          <a:xfrm>
            <a:off x="79994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34835" name="矩形 30"/>
          <p:cNvSpPr>
            <a:spLocks noChangeArrowheads="1"/>
          </p:cNvSpPr>
          <p:nvPr/>
        </p:nvSpPr>
        <p:spPr bwMode="auto">
          <a:xfrm>
            <a:off x="10525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34836" name="矩形 31"/>
          <p:cNvSpPr>
            <a:spLocks noChangeArrowheads="1"/>
          </p:cNvSpPr>
          <p:nvPr/>
        </p:nvSpPr>
        <p:spPr bwMode="auto">
          <a:xfrm>
            <a:off x="1066800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5843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44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5845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七、风险与风险管理</a:t>
            </a:r>
          </a:p>
        </p:txBody>
      </p:sp>
      <p:cxnSp>
        <p:nvCxnSpPr>
          <p:cNvPr id="35846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7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风险管理</a:t>
            </a:r>
          </a:p>
        </p:txBody>
      </p:sp>
      <p:cxnSp>
        <p:nvCxnSpPr>
          <p:cNvPr id="35848" name="直接连接符 7"/>
          <p:cNvCxnSpPr>
            <a:cxnSpLocks noChangeShapeType="1"/>
          </p:cNvCxnSpPr>
          <p:nvPr/>
        </p:nvCxnSpPr>
        <p:spPr bwMode="auto">
          <a:xfrm>
            <a:off x="6042025" y="1423988"/>
            <a:ext cx="0" cy="47196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9" name="直接连接符 8"/>
          <p:cNvCxnSpPr>
            <a:cxnSpLocks noChangeShapeType="1"/>
          </p:cNvCxnSpPr>
          <p:nvPr/>
        </p:nvCxnSpPr>
        <p:spPr bwMode="auto">
          <a:xfrm>
            <a:off x="1052513" y="1423988"/>
            <a:ext cx="4989512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50" name="直接连接符 9"/>
          <p:cNvCxnSpPr>
            <a:cxnSpLocks noChangeShapeType="1"/>
          </p:cNvCxnSpPr>
          <p:nvPr/>
        </p:nvCxnSpPr>
        <p:spPr bwMode="auto">
          <a:xfrm>
            <a:off x="6042025" y="6143625"/>
            <a:ext cx="49895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51" name="矩形 13"/>
          <p:cNvSpPr>
            <a:spLocks noChangeArrowheads="1"/>
          </p:cNvSpPr>
          <p:nvPr/>
        </p:nvSpPr>
        <p:spPr bwMode="auto">
          <a:xfrm>
            <a:off x="1052513" y="169703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5852" name="矩形 14"/>
          <p:cNvSpPr>
            <a:spLocks noChangeArrowheads="1"/>
          </p:cNvSpPr>
          <p:nvPr/>
        </p:nvSpPr>
        <p:spPr bwMode="auto">
          <a:xfrm>
            <a:off x="1052513" y="5273675"/>
            <a:ext cx="4727575" cy="86995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5853" name="矩形 15"/>
          <p:cNvSpPr>
            <a:spLocks noChangeArrowheads="1"/>
          </p:cNvSpPr>
          <p:nvPr/>
        </p:nvSpPr>
        <p:spPr bwMode="auto">
          <a:xfrm>
            <a:off x="6303963" y="247808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5854" name="矩形 16"/>
          <p:cNvSpPr>
            <a:spLocks noChangeArrowheads="1"/>
          </p:cNvSpPr>
          <p:nvPr/>
        </p:nvSpPr>
        <p:spPr bwMode="auto">
          <a:xfrm>
            <a:off x="6303963" y="1411288"/>
            <a:ext cx="4727575" cy="8683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5855" name="文本框 21"/>
          <p:cNvSpPr txBox="1">
            <a:spLocks noChangeArrowheads="1"/>
          </p:cNvSpPr>
          <p:nvPr/>
        </p:nvSpPr>
        <p:spPr bwMode="auto">
          <a:xfrm>
            <a:off x="2536825" y="551973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5856" name="文本框 22"/>
          <p:cNvSpPr txBox="1">
            <a:spLocks noChangeArrowheads="1"/>
          </p:cNvSpPr>
          <p:nvPr/>
        </p:nvSpPr>
        <p:spPr bwMode="auto">
          <a:xfrm>
            <a:off x="7496175" y="161448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5857" name="TextBox 35"/>
          <p:cNvSpPr txBox="1">
            <a:spLocks noChangeArrowheads="1"/>
          </p:cNvSpPr>
          <p:nvPr/>
        </p:nvSpPr>
        <p:spPr bwMode="auto">
          <a:xfrm>
            <a:off x="1430338" y="2092325"/>
            <a:ext cx="397192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</a:p>
          <a:p>
            <a:pPr eaLnBrk="1" hangingPunct="1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</p:txBody>
      </p:sp>
      <p:sp>
        <p:nvSpPr>
          <p:cNvPr id="35858" name="TextBox 35"/>
          <p:cNvSpPr txBox="1">
            <a:spLocks noChangeArrowheads="1"/>
          </p:cNvSpPr>
          <p:nvPr/>
        </p:nvSpPr>
        <p:spPr bwMode="auto">
          <a:xfrm>
            <a:off x="6681788" y="2841625"/>
            <a:ext cx="3971925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</a:p>
          <a:p>
            <a:pPr eaLnBrk="1" hangingPunct="1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</p:txBody>
      </p:sp>
      <p:sp>
        <p:nvSpPr>
          <p:cNvPr id="35859" name="Freeform 334"/>
          <p:cNvSpPr>
            <a:spLocks noEditPoints="1"/>
          </p:cNvSpPr>
          <p:nvPr/>
        </p:nvSpPr>
        <p:spPr bwMode="auto">
          <a:xfrm>
            <a:off x="1782763" y="5411788"/>
            <a:ext cx="520700" cy="533400"/>
          </a:xfrm>
          <a:custGeom>
            <a:avLst/>
            <a:gdLst>
              <a:gd name="T0" fmla="*/ 90 w 91"/>
              <a:gd name="T1" fmla="*/ 45 h 93"/>
              <a:gd name="T2" fmla="*/ 49 w 91"/>
              <a:gd name="T3" fmla="*/ 6 h 93"/>
              <a:gd name="T4" fmla="*/ 43 w 91"/>
              <a:gd name="T5" fmla="*/ 6 h 93"/>
              <a:gd name="T6" fmla="*/ 2 w 91"/>
              <a:gd name="T7" fmla="*/ 45 h 93"/>
              <a:gd name="T8" fmla="*/ 2 w 91"/>
              <a:gd name="T9" fmla="*/ 51 h 93"/>
              <a:gd name="T10" fmla="*/ 4 w 91"/>
              <a:gd name="T11" fmla="*/ 52 h 93"/>
              <a:gd name="T12" fmla="*/ 7 w 91"/>
              <a:gd name="T13" fmla="*/ 51 h 93"/>
              <a:gd name="T14" fmla="*/ 46 w 91"/>
              <a:gd name="T15" fmla="*/ 13 h 93"/>
              <a:gd name="T16" fmla="*/ 85 w 91"/>
              <a:gd name="T17" fmla="*/ 51 h 93"/>
              <a:gd name="T18" fmla="*/ 90 w 91"/>
              <a:gd name="T19" fmla="*/ 51 h 93"/>
              <a:gd name="T20" fmla="*/ 90 w 91"/>
              <a:gd name="T21" fmla="*/ 45 h 93"/>
              <a:gd name="T22" fmla="*/ 45 w 91"/>
              <a:gd name="T23" fmla="*/ 20 h 93"/>
              <a:gd name="T24" fmla="*/ 15 w 91"/>
              <a:gd name="T25" fmla="*/ 48 h 93"/>
              <a:gd name="T26" fmla="*/ 15 w 91"/>
              <a:gd name="T27" fmla="*/ 89 h 93"/>
              <a:gd name="T28" fmla="*/ 19 w 91"/>
              <a:gd name="T29" fmla="*/ 93 h 93"/>
              <a:gd name="T30" fmla="*/ 32 w 91"/>
              <a:gd name="T31" fmla="*/ 93 h 93"/>
              <a:gd name="T32" fmla="*/ 32 w 91"/>
              <a:gd name="T33" fmla="*/ 52 h 93"/>
              <a:gd name="T34" fmla="*/ 36 w 91"/>
              <a:gd name="T35" fmla="*/ 48 h 93"/>
              <a:gd name="T36" fmla="*/ 56 w 91"/>
              <a:gd name="T37" fmla="*/ 48 h 93"/>
              <a:gd name="T38" fmla="*/ 60 w 91"/>
              <a:gd name="T39" fmla="*/ 52 h 93"/>
              <a:gd name="T40" fmla="*/ 60 w 91"/>
              <a:gd name="T41" fmla="*/ 93 h 93"/>
              <a:gd name="T42" fmla="*/ 73 w 91"/>
              <a:gd name="T43" fmla="*/ 93 h 93"/>
              <a:gd name="T44" fmla="*/ 77 w 91"/>
              <a:gd name="T45" fmla="*/ 89 h 93"/>
              <a:gd name="T46" fmla="*/ 77 w 91"/>
              <a:gd name="T47" fmla="*/ 48 h 93"/>
              <a:gd name="T48" fmla="*/ 47 w 91"/>
              <a:gd name="T49" fmla="*/ 20 h 93"/>
              <a:gd name="T50" fmla="*/ 45 w 91"/>
              <a:gd name="T51" fmla="*/ 20 h 93"/>
              <a:gd name="T52" fmla="*/ 33 w 91"/>
              <a:gd name="T53" fmla="*/ 2 h 93"/>
              <a:gd name="T54" fmla="*/ 31 w 91"/>
              <a:gd name="T55" fmla="*/ 0 h 93"/>
              <a:gd name="T56" fmla="*/ 21 w 91"/>
              <a:gd name="T57" fmla="*/ 0 h 93"/>
              <a:gd name="T58" fmla="*/ 19 w 91"/>
              <a:gd name="T59" fmla="*/ 2 h 93"/>
              <a:gd name="T60" fmla="*/ 19 w 91"/>
              <a:gd name="T61" fmla="*/ 24 h 93"/>
              <a:gd name="T62" fmla="*/ 33 w 91"/>
              <a:gd name="T63" fmla="*/ 10 h 93"/>
              <a:gd name="T64" fmla="*/ 33 w 91"/>
              <a:gd name="T65" fmla="*/ 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93">
                <a:moveTo>
                  <a:pt x="90" y="45"/>
                </a:moveTo>
                <a:cubicBezTo>
                  <a:pt x="49" y="6"/>
                  <a:pt x="49" y="6"/>
                  <a:pt x="49" y="6"/>
                </a:cubicBezTo>
                <a:cubicBezTo>
                  <a:pt x="47" y="4"/>
                  <a:pt x="45" y="4"/>
                  <a:pt x="43" y="6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7"/>
                  <a:pt x="0" y="49"/>
                  <a:pt x="2" y="51"/>
                </a:cubicBezTo>
                <a:cubicBezTo>
                  <a:pt x="2" y="51"/>
                  <a:pt x="3" y="52"/>
                  <a:pt x="4" y="52"/>
                </a:cubicBezTo>
                <a:cubicBezTo>
                  <a:pt x="5" y="52"/>
                  <a:pt x="6" y="52"/>
                  <a:pt x="7" y="51"/>
                </a:cubicBezTo>
                <a:cubicBezTo>
                  <a:pt x="46" y="13"/>
                  <a:pt x="46" y="13"/>
                  <a:pt x="46" y="13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2"/>
                  <a:pt x="89" y="52"/>
                  <a:pt x="90" y="51"/>
                </a:cubicBezTo>
                <a:cubicBezTo>
                  <a:pt x="91" y="49"/>
                  <a:pt x="91" y="47"/>
                  <a:pt x="90" y="45"/>
                </a:cubicBezTo>
                <a:close/>
                <a:moveTo>
                  <a:pt x="45" y="20"/>
                </a:moveTo>
                <a:cubicBezTo>
                  <a:pt x="15" y="48"/>
                  <a:pt x="15" y="48"/>
                  <a:pt x="15" y="48"/>
                </a:cubicBezTo>
                <a:cubicBezTo>
                  <a:pt x="15" y="89"/>
                  <a:pt x="15" y="89"/>
                  <a:pt x="15" y="89"/>
                </a:cubicBezTo>
                <a:cubicBezTo>
                  <a:pt x="15" y="91"/>
                  <a:pt x="17" y="93"/>
                  <a:pt x="19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0"/>
                  <a:pt x="33" y="48"/>
                  <a:pt x="3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0" y="50"/>
                  <a:pt x="60" y="52"/>
                </a:cubicBezTo>
                <a:cubicBezTo>
                  <a:pt x="60" y="93"/>
                  <a:pt x="60" y="93"/>
                  <a:pt x="6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5" y="93"/>
                  <a:pt x="77" y="91"/>
                  <a:pt x="77" y="89"/>
                </a:cubicBezTo>
                <a:cubicBezTo>
                  <a:pt x="77" y="48"/>
                  <a:pt x="77" y="48"/>
                  <a:pt x="77" y="48"/>
                </a:cubicBezTo>
                <a:cubicBezTo>
                  <a:pt x="47" y="20"/>
                  <a:pt x="47" y="20"/>
                  <a:pt x="47" y="20"/>
                </a:cubicBezTo>
                <a:cubicBezTo>
                  <a:pt x="46" y="19"/>
                  <a:pt x="45" y="19"/>
                  <a:pt x="45" y="20"/>
                </a:cubicBezTo>
                <a:close/>
                <a:moveTo>
                  <a:pt x="33" y="2"/>
                </a:moveTo>
                <a:cubicBezTo>
                  <a:pt x="33" y="1"/>
                  <a:pt x="32" y="0"/>
                  <a:pt x="3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24"/>
                  <a:pt x="19" y="24"/>
                  <a:pt x="19" y="24"/>
                </a:cubicBezTo>
                <a:cubicBezTo>
                  <a:pt x="33" y="10"/>
                  <a:pt x="33" y="10"/>
                  <a:pt x="33" y="10"/>
                </a:cubicBezTo>
                <a:lnTo>
                  <a:pt x="33" y="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0" name="Freeform 313"/>
          <p:cNvSpPr>
            <a:spLocks noEditPoints="1"/>
          </p:cNvSpPr>
          <p:nvPr/>
        </p:nvSpPr>
        <p:spPr bwMode="auto">
          <a:xfrm>
            <a:off x="6727825" y="1638300"/>
            <a:ext cx="636588" cy="411163"/>
          </a:xfrm>
          <a:custGeom>
            <a:avLst/>
            <a:gdLst>
              <a:gd name="T0" fmla="*/ 49 w 98"/>
              <a:gd name="T1" fmla="*/ 28 h 63"/>
              <a:gd name="T2" fmla="*/ 42 w 98"/>
              <a:gd name="T3" fmla="*/ 34 h 63"/>
              <a:gd name="T4" fmla="*/ 49 w 98"/>
              <a:gd name="T5" fmla="*/ 41 h 63"/>
              <a:gd name="T6" fmla="*/ 56 w 98"/>
              <a:gd name="T7" fmla="*/ 34 h 63"/>
              <a:gd name="T8" fmla="*/ 49 w 98"/>
              <a:gd name="T9" fmla="*/ 28 h 63"/>
              <a:gd name="T10" fmla="*/ 91 w 98"/>
              <a:gd name="T11" fmla="*/ 6 h 63"/>
              <a:gd name="T12" fmla="*/ 86 w 98"/>
              <a:gd name="T13" fmla="*/ 6 h 63"/>
              <a:gd name="T14" fmla="*/ 86 w 98"/>
              <a:gd name="T15" fmla="*/ 5 h 63"/>
              <a:gd name="T16" fmla="*/ 84 w 98"/>
              <a:gd name="T17" fmla="*/ 0 h 63"/>
              <a:gd name="T18" fmla="*/ 76 w 98"/>
              <a:gd name="T19" fmla="*/ 0 h 63"/>
              <a:gd name="T20" fmla="*/ 74 w 98"/>
              <a:gd name="T21" fmla="*/ 5 h 63"/>
              <a:gd name="T22" fmla="*/ 74 w 98"/>
              <a:gd name="T23" fmla="*/ 6 h 63"/>
              <a:gd name="T24" fmla="*/ 8 w 98"/>
              <a:gd name="T25" fmla="*/ 6 h 63"/>
              <a:gd name="T26" fmla="*/ 0 w 98"/>
              <a:gd name="T27" fmla="*/ 12 h 63"/>
              <a:gd name="T28" fmla="*/ 0 w 98"/>
              <a:gd name="T29" fmla="*/ 57 h 63"/>
              <a:gd name="T30" fmla="*/ 8 w 98"/>
              <a:gd name="T31" fmla="*/ 63 h 63"/>
              <a:gd name="T32" fmla="*/ 91 w 98"/>
              <a:gd name="T33" fmla="*/ 63 h 63"/>
              <a:gd name="T34" fmla="*/ 98 w 98"/>
              <a:gd name="T35" fmla="*/ 57 h 63"/>
              <a:gd name="T36" fmla="*/ 98 w 98"/>
              <a:gd name="T37" fmla="*/ 12 h 63"/>
              <a:gd name="T38" fmla="*/ 91 w 98"/>
              <a:gd name="T39" fmla="*/ 6 h 63"/>
              <a:gd name="T40" fmla="*/ 19 w 98"/>
              <a:gd name="T41" fmla="*/ 19 h 63"/>
              <a:gd name="T42" fmla="*/ 17 w 98"/>
              <a:gd name="T43" fmla="*/ 21 h 63"/>
              <a:gd name="T44" fmla="*/ 6 w 98"/>
              <a:gd name="T45" fmla="*/ 21 h 63"/>
              <a:gd name="T46" fmla="*/ 4 w 98"/>
              <a:gd name="T47" fmla="*/ 19 h 63"/>
              <a:gd name="T48" fmla="*/ 4 w 98"/>
              <a:gd name="T49" fmla="*/ 13 h 63"/>
              <a:gd name="T50" fmla="*/ 6 w 98"/>
              <a:gd name="T51" fmla="*/ 12 h 63"/>
              <a:gd name="T52" fmla="*/ 17 w 98"/>
              <a:gd name="T53" fmla="*/ 12 h 63"/>
              <a:gd name="T54" fmla="*/ 19 w 98"/>
              <a:gd name="T55" fmla="*/ 13 h 63"/>
              <a:gd name="T56" fmla="*/ 19 w 98"/>
              <a:gd name="T57" fmla="*/ 19 h 63"/>
              <a:gd name="T58" fmla="*/ 49 w 98"/>
              <a:gd name="T59" fmla="*/ 55 h 63"/>
              <a:gd name="T60" fmla="*/ 29 w 98"/>
              <a:gd name="T61" fmla="*/ 34 h 63"/>
              <a:gd name="T62" fmla="*/ 49 w 98"/>
              <a:gd name="T63" fmla="*/ 14 h 63"/>
              <a:gd name="T64" fmla="*/ 69 w 98"/>
              <a:gd name="T65" fmla="*/ 34 h 63"/>
              <a:gd name="T66" fmla="*/ 49 w 98"/>
              <a:gd name="T67" fmla="*/ 5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63">
                <a:moveTo>
                  <a:pt x="49" y="28"/>
                </a:moveTo>
                <a:cubicBezTo>
                  <a:pt x="45" y="28"/>
                  <a:pt x="42" y="31"/>
                  <a:pt x="42" y="34"/>
                </a:cubicBezTo>
                <a:cubicBezTo>
                  <a:pt x="42" y="38"/>
                  <a:pt x="45" y="41"/>
                  <a:pt x="49" y="41"/>
                </a:cubicBezTo>
                <a:cubicBezTo>
                  <a:pt x="53" y="41"/>
                  <a:pt x="56" y="38"/>
                  <a:pt x="56" y="34"/>
                </a:cubicBezTo>
                <a:cubicBezTo>
                  <a:pt x="56" y="31"/>
                  <a:pt x="53" y="28"/>
                  <a:pt x="49" y="28"/>
                </a:cubicBezTo>
                <a:close/>
                <a:moveTo>
                  <a:pt x="91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5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4" y="2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8" y="6"/>
                  <a:pt x="8" y="6"/>
                  <a:pt x="8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3" y="63"/>
                  <a:pt x="8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5" y="63"/>
                  <a:pt x="98" y="60"/>
                  <a:pt x="98" y="57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8"/>
                  <a:pt x="95" y="6"/>
                  <a:pt x="91" y="6"/>
                </a:cubicBezTo>
                <a:close/>
                <a:moveTo>
                  <a:pt x="19" y="19"/>
                </a:moveTo>
                <a:cubicBezTo>
                  <a:pt x="19" y="20"/>
                  <a:pt x="18" y="21"/>
                  <a:pt x="1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5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2"/>
                  <a:pt x="19" y="12"/>
                  <a:pt x="19" y="13"/>
                </a:cubicBezTo>
                <a:lnTo>
                  <a:pt x="19" y="19"/>
                </a:lnTo>
                <a:close/>
                <a:moveTo>
                  <a:pt x="49" y="55"/>
                </a:moveTo>
                <a:cubicBezTo>
                  <a:pt x="38" y="55"/>
                  <a:pt x="29" y="46"/>
                  <a:pt x="29" y="34"/>
                </a:cubicBezTo>
                <a:cubicBezTo>
                  <a:pt x="29" y="23"/>
                  <a:pt x="38" y="14"/>
                  <a:pt x="49" y="14"/>
                </a:cubicBezTo>
                <a:cubicBezTo>
                  <a:pt x="60" y="14"/>
                  <a:pt x="69" y="23"/>
                  <a:pt x="69" y="34"/>
                </a:cubicBezTo>
                <a:cubicBezTo>
                  <a:pt x="69" y="46"/>
                  <a:pt x="60" y="55"/>
                  <a:pt x="49" y="55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9220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9221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22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223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224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5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</a:p>
          </p:txBody>
        </p:sp>
      </p:grpSp>
      <p:sp>
        <p:nvSpPr>
          <p:cNvPr id="9226" name="矩形 47"/>
          <p:cNvSpPr>
            <a:spLocks noChangeArrowheads="1"/>
          </p:cNvSpPr>
          <p:nvPr/>
        </p:nvSpPr>
        <p:spPr bwMode="auto">
          <a:xfrm>
            <a:off x="3940175" y="4116388"/>
            <a:ext cx="1808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团队简介</a:t>
            </a:r>
          </a:p>
        </p:txBody>
      </p:sp>
      <p:sp>
        <p:nvSpPr>
          <p:cNvPr id="9227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38687 w 6538687"/>
              <a:gd name="T3" fmla="*/ 0 h 2478314"/>
              <a:gd name="T4" fmla="*/ 6538687 w 6538687"/>
              <a:gd name="T5" fmla="*/ 2478314 h 2478314"/>
              <a:gd name="T6" fmla="*/ 0 w 6538687"/>
              <a:gd name="T7" fmla="*/ 2478314 h 2478314"/>
              <a:gd name="T8" fmla="*/ 0 w 6538687"/>
              <a:gd name="T9" fmla="*/ 0 h 2478314"/>
              <a:gd name="T10" fmla="*/ 141983 w 6538687"/>
              <a:gd name="T11" fmla="*/ 141983 h 2478314"/>
              <a:gd name="T12" fmla="*/ 141983 w 6538687"/>
              <a:gd name="T13" fmla="*/ 2336331 h 2478314"/>
              <a:gd name="T14" fmla="*/ 6396704 w 6538687"/>
              <a:gd name="T15" fmla="*/ 2336331 h 2478314"/>
              <a:gd name="T16" fmla="*/ 6396704 w 6538687"/>
              <a:gd name="T17" fmla="*/ 141983 h 2478314"/>
              <a:gd name="T18" fmla="*/ 141983 w 6538687"/>
              <a:gd name="T19" fmla="*/ 141983 h 2478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69798 h 769798"/>
              <a:gd name="T2" fmla="*/ 0 w 720076"/>
              <a:gd name="T3" fmla="*/ 0 h 769798"/>
              <a:gd name="T4" fmla="*/ 720076 w 720076"/>
              <a:gd name="T5" fmla="*/ 0 h 769798"/>
              <a:gd name="T6" fmla="*/ 720076 w 720076"/>
              <a:gd name="T7" fmla="*/ 138995 h 769798"/>
              <a:gd name="T8" fmla="*/ 138995 w 720076"/>
              <a:gd name="T9" fmla="*/ 138995 h 769798"/>
              <a:gd name="T10" fmla="*/ 138995 w 720076"/>
              <a:gd name="T11" fmla="*/ 769798 h 769798"/>
              <a:gd name="T12" fmla="*/ 0 w 720076"/>
              <a:gd name="T13" fmla="*/ 769798 h 769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任意多边形 27"/>
          <p:cNvSpPr>
            <a:spLocks/>
          </p:cNvSpPr>
          <p:nvPr/>
        </p:nvSpPr>
        <p:spPr bwMode="auto">
          <a:xfrm rot="16200000">
            <a:off x="11472068" y="15082"/>
            <a:ext cx="735013" cy="704850"/>
          </a:xfrm>
          <a:custGeom>
            <a:avLst/>
            <a:gdLst>
              <a:gd name="T0" fmla="*/ 734437 w 734437"/>
              <a:gd name="T1" fmla="*/ 0 h 705055"/>
              <a:gd name="T2" fmla="*/ 734437 w 734437"/>
              <a:gd name="T3" fmla="*/ 138995 h 705055"/>
              <a:gd name="T4" fmla="*/ 138995 w 734437"/>
              <a:gd name="T5" fmla="*/ 138995 h 705055"/>
              <a:gd name="T6" fmla="*/ 138995 w 734437"/>
              <a:gd name="T7" fmla="*/ 705055 h 705055"/>
              <a:gd name="T8" fmla="*/ 0 w 734437"/>
              <a:gd name="T9" fmla="*/ 705055 h 705055"/>
              <a:gd name="T10" fmla="*/ 0 w 734437"/>
              <a:gd name="T11" fmla="*/ 0 h 705055"/>
              <a:gd name="T12" fmla="*/ 734437 w 734437"/>
              <a:gd name="T13" fmla="*/ 0 h 705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任意多边形 24"/>
          <p:cNvSpPr>
            <a:spLocks/>
          </p:cNvSpPr>
          <p:nvPr/>
        </p:nvSpPr>
        <p:spPr bwMode="auto">
          <a:xfrm rot="162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687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0" t="19986" r="15796" b="28465"/>
          <a:stretch>
            <a:fillRect/>
          </a:stretch>
        </p:blipFill>
        <p:spPr bwMode="auto">
          <a:xfrm>
            <a:off x="3379788" y="2838450"/>
            <a:ext cx="5703887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116"/>
          <p:cNvGrpSpPr>
            <a:grpSpLocks/>
          </p:cNvGrpSpPr>
          <p:nvPr/>
        </p:nvGrpSpPr>
        <p:grpSpPr bwMode="auto">
          <a:xfrm>
            <a:off x="2146300" y="2401888"/>
            <a:ext cx="833438" cy="833437"/>
            <a:chOff x="0" y="0"/>
            <a:chExt cx="865188" cy="865188"/>
          </a:xfrm>
        </p:grpSpPr>
        <p:sp>
          <p:nvSpPr>
            <p:cNvPr id="37891" name="Oval 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892" name="Freeform 6"/>
            <p:cNvSpPr>
              <a:spLocks/>
            </p:cNvSpPr>
            <p:nvPr/>
          </p:nvSpPr>
          <p:spPr bwMode="auto">
            <a:xfrm>
              <a:off x="150812" y="206375"/>
              <a:ext cx="703263" cy="652463"/>
            </a:xfrm>
            <a:custGeom>
              <a:avLst/>
              <a:gdLst>
                <a:gd name="T0" fmla="*/ 52 w 514"/>
                <a:gd name="T1" fmla="*/ 0 h 477"/>
                <a:gd name="T2" fmla="*/ 46 w 514"/>
                <a:gd name="T3" fmla="*/ 2 h 477"/>
                <a:gd name="T4" fmla="*/ 78 w 514"/>
                <a:gd name="T5" fmla="*/ 48 h 477"/>
                <a:gd name="T6" fmla="*/ 70 w 514"/>
                <a:gd name="T7" fmla="*/ 69 h 477"/>
                <a:gd name="T8" fmla="*/ 43 w 514"/>
                <a:gd name="T9" fmla="*/ 110 h 477"/>
                <a:gd name="T10" fmla="*/ 10 w 514"/>
                <a:gd name="T11" fmla="*/ 124 h 477"/>
                <a:gd name="T12" fmla="*/ 3 w 514"/>
                <a:gd name="T13" fmla="*/ 149 h 477"/>
                <a:gd name="T14" fmla="*/ 7 w 514"/>
                <a:gd name="T15" fmla="*/ 207 h 477"/>
                <a:gd name="T16" fmla="*/ 104 w 514"/>
                <a:gd name="T17" fmla="*/ 312 h 477"/>
                <a:gd name="T18" fmla="*/ 135 w 514"/>
                <a:gd name="T19" fmla="*/ 354 h 477"/>
                <a:gd name="T20" fmla="*/ 255 w 514"/>
                <a:gd name="T21" fmla="*/ 477 h 477"/>
                <a:gd name="T22" fmla="*/ 514 w 514"/>
                <a:gd name="T23" fmla="*/ 237 h 477"/>
                <a:gd name="T24" fmla="*/ 329 w 514"/>
                <a:gd name="T25" fmla="*/ 55 h 477"/>
                <a:gd name="T26" fmla="*/ 213 w 514"/>
                <a:gd name="T27" fmla="*/ 16 h 477"/>
                <a:gd name="T28" fmla="*/ 161 w 514"/>
                <a:gd name="T29" fmla="*/ 23 h 477"/>
                <a:gd name="T30" fmla="*/ 129 w 514"/>
                <a:gd name="T31" fmla="*/ 30 h 477"/>
                <a:gd name="T32" fmla="*/ 116 w 514"/>
                <a:gd name="T33" fmla="*/ 27 h 477"/>
                <a:gd name="T34" fmla="*/ 52 w 514"/>
                <a:gd name="T35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4" h="477">
                  <a:moveTo>
                    <a:pt x="52" y="0"/>
                  </a:moveTo>
                  <a:cubicBezTo>
                    <a:pt x="49" y="0"/>
                    <a:pt x="47" y="0"/>
                    <a:pt x="46" y="2"/>
                  </a:cubicBezTo>
                  <a:cubicBezTo>
                    <a:pt x="43" y="8"/>
                    <a:pt x="74" y="42"/>
                    <a:pt x="78" y="48"/>
                  </a:cubicBezTo>
                  <a:cubicBezTo>
                    <a:pt x="84" y="57"/>
                    <a:pt x="76" y="63"/>
                    <a:pt x="70" y="69"/>
                  </a:cubicBezTo>
                  <a:cubicBezTo>
                    <a:pt x="58" y="81"/>
                    <a:pt x="53" y="96"/>
                    <a:pt x="43" y="110"/>
                  </a:cubicBezTo>
                  <a:cubicBezTo>
                    <a:pt x="34" y="121"/>
                    <a:pt x="19" y="114"/>
                    <a:pt x="10" y="124"/>
                  </a:cubicBezTo>
                  <a:cubicBezTo>
                    <a:pt x="5" y="131"/>
                    <a:pt x="3" y="141"/>
                    <a:pt x="3" y="149"/>
                  </a:cubicBezTo>
                  <a:cubicBezTo>
                    <a:pt x="3" y="168"/>
                    <a:pt x="0" y="189"/>
                    <a:pt x="7" y="207"/>
                  </a:cubicBezTo>
                  <a:cubicBezTo>
                    <a:pt x="14" y="220"/>
                    <a:pt x="104" y="299"/>
                    <a:pt x="104" y="312"/>
                  </a:cubicBezTo>
                  <a:cubicBezTo>
                    <a:pt x="105" y="328"/>
                    <a:pt x="123" y="344"/>
                    <a:pt x="135" y="354"/>
                  </a:cubicBezTo>
                  <a:cubicBezTo>
                    <a:pt x="144" y="364"/>
                    <a:pt x="198" y="420"/>
                    <a:pt x="255" y="477"/>
                  </a:cubicBezTo>
                  <a:cubicBezTo>
                    <a:pt x="383" y="457"/>
                    <a:pt x="485" y="361"/>
                    <a:pt x="514" y="237"/>
                  </a:cubicBezTo>
                  <a:cubicBezTo>
                    <a:pt x="427" y="150"/>
                    <a:pt x="342" y="65"/>
                    <a:pt x="329" y="55"/>
                  </a:cubicBezTo>
                  <a:cubicBezTo>
                    <a:pt x="295" y="29"/>
                    <a:pt x="254" y="16"/>
                    <a:pt x="213" y="16"/>
                  </a:cubicBezTo>
                  <a:cubicBezTo>
                    <a:pt x="196" y="16"/>
                    <a:pt x="179" y="19"/>
                    <a:pt x="161" y="23"/>
                  </a:cubicBezTo>
                  <a:cubicBezTo>
                    <a:pt x="152" y="25"/>
                    <a:pt x="140" y="30"/>
                    <a:pt x="129" y="30"/>
                  </a:cubicBezTo>
                  <a:cubicBezTo>
                    <a:pt x="124" y="30"/>
                    <a:pt x="120" y="29"/>
                    <a:pt x="116" y="27"/>
                  </a:cubicBezTo>
                  <a:cubicBezTo>
                    <a:pt x="109" y="22"/>
                    <a:pt x="68" y="0"/>
                    <a:pt x="5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Freeform 7"/>
            <p:cNvSpPr>
              <a:spLocks noEditPoints="1"/>
            </p:cNvSpPr>
            <p:nvPr/>
          </p:nvSpPr>
          <p:spPr bwMode="auto">
            <a:xfrm>
              <a:off x="153987" y="207963"/>
              <a:ext cx="579438" cy="447675"/>
            </a:xfrm>
            <a:custGeom>
              <a:avLst/>
              <a:gdLst>
                <a:gd name="T0" fmla="*/ 420 w 423"/>
                <a:gd name="T1" fmla="*/ 237 h 327"/>
                <a:gd name="T2" fmla="*/ 391 w 423"/>
                <a:gd name="T3" fmla="*/ 197 h 327"/>
                <a:gd name="T4" fmla="*/ 386 w 423"/>
                <a:gd name="T5" fmla="*/ 143 h 327"/>
                <a:gd name="T6" fmla="*/ 207 w 423"/>
                <a:gd name="T7" fmla="*/ 14 h 327"/>
                <a:gd name="T8" fmla="*/ 131 w 423"/>
                <a:gd name="T9" fmla="*/ 29 h 327"/>
                <a:gd name="T10" fmla="*/ 114 w 423"/>
                <a:gd name="T11" fmla="*/ 26 h 327"/>
                <a:gd name="T12" fmla="*/ 46 w 423"/>
                <a:gd name="T13" fmla="*/ 0 h 327"/>
                <a:gd name="T14" fmla="*/ 44 w 423"/>
                <a:gd name="T15" fmla="*/ 4 h 327"/>
                <a:gd name="T16" fmla="*/ 76 w 423"/>
                <a:gd name="T17" fmla="*/ 48 h 327"/>
                <a:gd name="T18" fmla="*/ 74 w 423"/>
                <a:gd name="T19" fmla="*/ 62 h 327"/>
                <a:gd name="T20" fmla="*/ 56 w 423"/>
                <a:gd name="T21" fmla="*/ 81 h 327"/>
                <a:gd name="T22" fmla="*/ 17 w 423"/>
                <a:gd name="T23" fmla="*/ 118 h 327"/>
                <a:gd name="T24" fmla="*/ 4 w 423"/>
                <a:gd name="T25" fmla="*/ 128 h 327"/>
                <a:gd name="T26" fmla="*/ 0 w 423"/>
                <a:gd name="T27" fmla="*/ 147 h 327"/>
                <a:gd name="T28" fmla="*/ 0 w 423"/>
                <a:gd name="T29" fmla="*/ 187 h 327"/>
                <a:gd name="T30" fmla="*/ 4 w 423"/>
                <a:gd name="T31" fmla="*/ 206 h 327"/>
                <a:gd name="T32" fmla="*/ 17 w 423"/>
                <a:gd name="T33" fmla="*/ 216 h 327"/>
                <a:gd name="T34" fmla="*/ 94 w 423"/>
                <a:gd name="T35" fmla="*/ 267 h 327"/>
                <a:gd name="T36" fmla="*/ 96 w 423"/>
                <a:gd name="T37" fmla="*/ 268 h 327"/>
                <a:gd name="T38" fmla="*/ 101 w 423"/>
                <a:gd name="T39" fmla="*/ 281 h 327"/>
                <a:gd name="T40" fmla="*/ 101 w 423"/>
                <a:gd name="T41" fmla="*/ 317 h 327"/>
                <a:gd name="T42" fmla="*/ 110 w 423"/>
                <a:gd name="T43" fmla="*/ 327 h 327"/>
                <a:gd name="T44" fmla="*/ 154 w 423"/>
                <a:gd name="T45" fmla="*/ 327 h 327"/>
                <a:gd name="T46" fmla="*/ 167 w 423"/>
                <a:gd name="T47" fmla="*/ 318 h 327"/>
                <a:gd name="T48" fmla="*/ 171 w 423"/>
                <a:gd name="T49" fmla="*/ 307 h 327"/>
                <a:gd name="T50" fmla="*/ 183 w 423"/>
                <a:gd name="T51" fmla="*/ 298 h 327"/>
                <a:gd name="T52" fmla="*/ 207 w 423"/>
                <a:gd name="T53" fmla="*/ 300 h 327"/>
                <a:gd name="T54" fmla="*/ 248 w 423"/>
                <a:gd name="T55" fmla="*/ 296 h 327"/>
                <a:gd name="T56" fmla="*/ 258 w 423"/>
                <a:gd name="T57" fmla="*/ 304 h 327"/>
                <a:gd name="T58" fmla="*/ 257 w 423"/>
                <a:gd name="T59" fmla="*/ 318 h 327"/>
                <a:gd name="T60" fmla="*/ 266 w 423"/>
                <a:gd name="T61" fmla="*/ 327 h 327"/>
                <a:gd name="T62" fmla="*/ 319 w 423"/>
                <a:gd name="T63" fmla="*/ 327 h 327"/>
                <a:gd name="T64" fmla="*/ 365 w 423"/>
                <a:gd name="T65" fmla="*/ 274 h 327"/>
                <a:gd name="T66" fmla="*/ 386 w 423"/>
                <a:gd name="T67" fmla="*/ 226 h 327"/>
                <a:gd name="T68" fmla="*/ 420 w 423"/>
                <a:gd name="T69" fmla="*/ 239 h 327"/>
                <a:gd name="T70" fmla="*/ 420 w 423"/>
                <a:gd name="T71" fmla="*/ 237 h 327"/>
                <a:gd name="T72" fmla="*/ 89 w 423"/>
                <a:gd name="T73" fmla="*/ 118 h 327"/>
                <a:gd name="T74" fmla="*/ 77 w 423"/>
                <a:gd name="T75" fmla="*/ 98 h 327"/>
                <a:gd name="T76" fmla="*/ 89 w 423"/>
                <a:gd name="T77" fmla="*/ 77 h 327"/>
                <a:gd name="T78" fmla="*/ 100 w 423"/>
                <a:gd name="T79" fmla="*/ 98 h 327"/>
                <a:gd name="T80" fmla="*/ 89 w 423"/>
                <a:gd name="T81" fmla="*/ 118 h 327"/>
                <a:gd name="T82" fmla="*/ 286 w 423"/>
                <a:gd name="T83" fmla="*/ 54 h 327"/>
                <a:gd name="T84" fmla="*/ 276 w 423"/>
                <a:gd name="T85" fmla="*/ 60 h 327"/>
                <a:gd name="T86" fmla="*/ 273 w 423"/>
                <a:gd name="T87" fmla="*/ 60 h 327"/>
                <a:gd name="T88" fmla="*/ 211 w 423"/>
                <a:gd name="T89" fmla="*/ 49 h 327"/>
                <a:gd name="T90" fmla="*/ 168 w 423"/>
                <a:gd name="T91" fmla="*/ 55 h 327"/>
                <a:gd name="T92" fmla="*/ 156 w 423"/>
                <a:gd name="T93" fmla="*/ 48 h 327"/>
                <a:gd name="T94" fmla="*/ 164 w 423"/>
                <a:gd name="T95" fmla="*/ 36 h 327"/>
                <a:gd name="T96" fmla="*/ 211 w 423"/>
                <a:gd name="T97" fmla="*/ 30 h 327"/>
                <a:gd name="T98" fmla="*/ 280 w 423"/>
                <a:gd name="T99" fmla="*/ 41 h 327"/>
                <a:gd name="T100" fmla="*/ 286 w 423"/>
                <a:gd name="T101" fmla="*/ 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3" h="327">
                  <a:moveTo>
                    <a:pt x="420" y="237"/>
                  </a:moveTo>
                  <a:cubicBezTo>
                    <a:pt x="409" y="230"/>
                    <a:pt x="398" y="210"/>
                    <a:pt x="391" y="197"/>
                  </a:cubicBezTo>
                  <a:cubicBezTo>
                    <a:pt x="392" y="178"/>
                    <a:pt x="391" y="160"/>
                    <a:pt x="386" y="143"/>
                  </a:cubicBezTo>
                  <a:cubicBezTo>
                    <a:pt x="366" y="70"/>
                    <a:pt x="294" y="14"/>
                    <a:pt x="207" y="14"/>
                  </a:cubicBezTo>
                  <a:cubicBezTo>
                    <a:pt x="178" y="14"/>
                    <a:pt x="131" y="29"/>
                    <a:pt x="131" y="29"/>
                  </a:cubicBezTo>
                  <a:cubicBezTo>
                    <a:pt x="126" y="30"/>
                    <a:pt x="118" y="29"/>
                    <a:pt x="114" y="26"/>
                  </a:cubicBezTo>
                  <a:cubicBezTo>
                    <a:pt x="114" y="26"/>
                    <a:pt x="80" y="3"/>
                    <a:pt x="46" y="0"/>
                  </a:cubicBezTo>
                  <a:cubicBezTo>
                    <a:pt x="43" y="0"/>
                    <a:pt x="42" y="2"/>
                    <a:pt x="44" y="4"/>
                  </a:cubicBezTo>
                  <a:cubicBezTo>
                    <a:pt x="51" y="13"/>
                    <a:pt x="76" y="48"/>
                    <a:pt x="76" y="48"/>
                  </a:cubicBezTo>
                  <a:cubicBezTo>
                    <a:pt x="79" y="52"/>
                    <a:pt x="78" y="59"/>
                    <a:pt x="74" y="62"/>
                  </a:cubicBezTo>
                  <a:cubicBezTo>
                    <a:pt x="74" y="62"/>
                    <a:pt x="63" y="72"/>
                    <a:pt x="56" y="81"/>
                  </a:cubicBezTo>
                  <a:cubicBezTo>
                    <a:pt x="42" y="100"/>
                    <a:pt x="44" y="118"/>
                    <a:pt x="17" y="118"/>
                  </a:cubicBezTo>
                  <a:cubicBezTo>
                    <a:pt x="8" y="118"/>
                    <a:pt x="4" y="128"/>
                    <a:pt x="4" y="128"/>
                  </a:cubicBezTo>
                  <a:cubicBezTo>
                    <a:pt x="2" y="133"/>
                    <a:pt x="0" y="142"/>
                    <a:pt x="0" y="14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2"/>
                    <a:pt x="2" y="201"/>
                    <a:pt x="4" y="206"/>
                  </a:cubicBezTo>
                  <a:cubicBezTo>
                    <a:pt x="4" y="206"/>
                    <a:pt x="8" y="216"/>
                    <a:pt x="17" y="216"/>
                  </a:cubicBezTo>
                  <a:cubicBezTo>
                    <a:pt x="55" y="216"/>
                    <a:pt x="64" y="247"/>
                    <a:pt x="94" y="267"/>
                  </a:cubicBezTo>
                  <a:cubicBezTo>
                    <a:pt x="96" y="268"/>
                    <a:pt x="96" y="268"/>
                    <a:pt x="96" y="268"/>
                  </a:cubicBezTo>
                  <a:cubicBezTo>
                    <a:pt x="98" y="270"/>
                    <a:pt x="100" y="275"/>
                    <a:pt x="101" y="281"/>
                  </a:cubicBezTo>
                  <a:cubicBezTo>
                    <a:pt x="101" y="317"/>
                    <a:pt x="101" y="317"/>
                    <a:pt x="101" y="317"/>
                  </a:cubicBezTo>
                  <a:cubicBezTo>
                    <a:pt x="101" y="323"/>
                    <a:pt x="105" y="327"/>
                    <a:pt x="110" y="327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60" y="327"/>
                    <a:pt x="166" y="323"/>
                    <a:pt x="167" y="318"/>
                  </a:cubicBezTo>
                  <a:cubicBezTo>
                    <a:pt x="171" y="307"/>
                    <a:pt x="171" y="307"/>
                    <a:pt x="171" y="307"/>
                  </a:cubicBezTo>
                  <a:cubicBezTo>
                    <a:pt x="172" y="302"/>
                    <a:pt x="177" y="298"/>
                    <a:pt x="183" y="298"/>
                  </a:cubicBezTo>
                  <a:cubicBezTo>
                    <a:pt x="183" y="298"/>
                    <a:pt x="196" y="300"/>
                    <a:pt x="207" y="300"/>
                  </a:cubicBezTo>
                  <a:cubicBezTo>
                    <a:pt x="225" y="300"/>
                    <a:pt x="248" y="296"/>
                    <a:pt x="248" y="296"/>
                  </a:cubicBezTo>
                  <a:cubicBezTo>
                    <a:pt x="253" y="295"/>
                    <a:pt x="258" y="298"/>
                    <a:pt x="258" y="304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6" y="323"/>
                    <a:pt x="260" y="327"/>
                    <a:pt x="266" y="327"/>
                  </a:cubicBezTo>
                  <a:cubicBezTo>
                    <a:pt x="266" y="327"/>
                    <a:pt x="298" y="327"/>
                    <a:pt x="319" y="327"/>
                  </a:cubicBezTo>
                  <a:cubicBezTo>
                    <a:pt x="333" y="327"/>
                    <a:pt x="359" y="284"/>
                    <a:pt x="365" y="274"/>
                  </a:cubicBezTo>
                  <a:cubicBezTo>
                    <a:pt x="375" y="258"/>
                    <a:pt x="381" y="242"/>
                    <a:pt x="386" y="226"/>
                  </a:cubicBezTo>
                  <a:cubicBezTo>
                    <a:pt x="400" y="236"/>
                    <a:pt x="413" y="239"/>
                    <a:pt x="420" y="239"/>
                  </a:cubicBezTo>
                  <a:cubicBezTo>
                    <a:pt x="423" y="239"/>
                    <a:pt x="423" y="239"/>
                    <a:pt x="420" y="237"/>
                  </a:cubicBezTo>
                  <a:close/>
                  <a:moveTo>
                    <a:pt x="89" y="118"/>
                  </a:moveTo>
                  <a:cubicBezTo>
                    <a:pt x="82" y="118"/>
                    <a:pt x="77" y="109"/>
                    <a:pt x="77" y="98"/>
                  </a:cubicBezTo>
                  <a:cubicBezTo>
                    <a:pt x="77" y="86"/>
                    <a:pt x="82" y="77"/>
                    <a:pt x="89" y="77"/>
                  </a:cubicBezTo>
                  <a:cubicBezTo>
                    <a:pt x="95" y="77"/>
                    <a:pt x="100" y="86"/>
                    <a:pt x="100" y="98"/>
                  </a:cubicBezTo>
                  <a:cubicBezTo>
                    <a:pt x="100" y="109"/>
                    <a:pt x="95" y="118"/>
                    <a:pt x="89" y="118"/>
                  </a:cubicBezTo>
                  <a:close/>
                  <a:moveTo>
                    <a:pt x="286" y="54"/>
                  </a:moveTo>
                  <a:cubicBezTo>
                    <a:pt x="284" y="58"/>
                    <a:pt x="280" y="60"/>
                    <a:pt x="276" y="60"/>
                  </a:cubicBezTo>
                  <a:cubicBezTo>
                    <a:pt x="275" y="60"/>
                    <a:pt x="274" y="60"/>
                    <a:pt x="273" y="60"/>
                  </a:cubicBezTo>
                  <a:cubicBezTo>
                    <a:pt x="253" y="53"/>
                    <a:pt x="232" y="49"/>
                    <a:pt x="211" y="49"/>
                  </a:cubicBezTo>
                  <a:cubicBezTo>
                    <a:pt x="201" y="49"/>
                    <a:pt x="186" y="51"/>
                    <a:pt x="168" y="55"/>
                  </a:cubicBezTo>
                  <a:cubicBezTo>
                    <a:pt x="163" y="56"/>
                    <a:pt x="157" y="53"/>
                    <a:pt x="156" y="48"/>
                  </a:cubicBezTo>
                  <a:cubicBezTo>
                    <a:pt x="155" y="43"/>
                    <a:pt x="158" y="37"/>
                    <a:pt x="164" y="36"/>
                  </a:cubicBezTo>
                  <a:cubicBezTo>
                    <a:pt x="183" y="32"/>
                    <a:pt x="199" y="30"/>
                    <a:pt x="211" y="30"/>
                  </a:cubicBezTo>
                  <a:cubicBezTo>
                    <a:pt x="235" y="30"/>
                    <a:pt x="258" y="33"/>
                    <a:pt x="280" y="41"/>
                  </a:cubicBezTo>
                  <a:cubicBezTo>
                    <a:pt x="285" y="43"/>
                    <a:pt x="287" y="49"/>
                    <a:pt x="28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4" name="组合 130"/>
          <p:cNvGrpSpPr>
            <a:grpSpLocks/>
          </p:cNvGrpSpPr>
          <p:nvPr/>
        </p:nvGrpSpPr>
        <p:grpSpPr bwMode="auto">
          <a:xfrm>
            <a:off x="9147175" y="2401888"/>
            <a:ext cx="833438" cy="833437"/>
            <a:chOff x="0" y="0"/>
            <a:chExt cx="865188" cy="865188"/>
          </a:xfrm>
        </p:grpSpPr>
        <p:sp>
          <p:nvSpPr>
            <p:cNvPr id="37895" name="Oval 8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896" name="Freeform 9"/>
            <p:cNvSpPr>
              <a:spLocks/>
            </p:cNvSpPr>
            <p:nvPr/>
          </p:nvSpPr>
          <p:spPr bwMode="auto">
            <a:xfrm>
              <a:off x="147637" y="174625"/>
              <a:ext cx="706438" cy="677863"/>
            </a:xfrm>
            <a:custGeom>
              <a:avLst/>
              <a:gdLst>
                <a:gd name="T0" fmla="*/ 42 w 517"/>
                <a:gd name="T1" fmla="*/ 0 h 495"/>
                <a:gd name="T2" fmla="*/ 18 w 517"/>
                <a:gd name="T3" fmla="*/ 3 h 495"/>
                <a:gd name="T4" fmla="*/ 18 w 517"/>
                <a:gd name="T5" fmla="*/ 61 h 495"/>
                <a:gd name="T6" fmla="*/ 41 w 517"/>
                <a:gd name="T7" fmla="*/ 84 h 495"/>
                <a:gd name="T8" fmla="*/ 32 w 517"/>
                <a:gd name="T9" fmla="*/ 84 h 495"/>
                <a:gd name="T10" fmla="*/ 9 w 517"/>
                <a:gd name="T11" fmla="*/ 99 h 495"/>
                <a:gd name="T12" fmla="*/ 14 w 517"/>
                <a:gd name="T13" fmla="*/ 139 h 495"/>
                <a:gd name="T14" fmla="*/ 40 w 517"/>
                <a:gd name="T15" fmla="*/ 165 h 495"/>
                <a:gd name="T16" fmla="*/ 9 w 517"/>
                <a:gd name="T17" fmla="*/ 189 h 495"/>
                <a:gd name="T18" fmla="*/ 22 w 517"/>
                <a:gd name="T19" fmla="*/ 229 h 495"/>
                <a:gd name="T20" fmla="*/ 58 w 517"/>
                <a:gd name="T21" fmla="*/ 264 h 495"/>
                <a:gd name="T22" fmla="*/ 286 w 517"/>
                <a:gd name="T23" fmla="*/ 495 h 495"/>
                <a:gd name="T24" fmla="*/ 517 w 517"/>
                <a:gd name="T25" fmla="*/ 260 h 495"/>
                <a:gd name="T26" fmla="*/ 331 w 517"/>
                <a:gd name="T27" fmla="*/ 77 h 495"/>
                <a:gd name="T28" fmla="*/ 281 w 517"/>
                <a:gd name="T29" fmla="*/ 27 h 495"/>
                <a:gd name="T30" fmla="*/ 247 w 517"/>
                <a:gd name="T31" fmla="*/ 2 h 495"/>
                <a:gd name="T32" fmla="*/ 209 w 517"/>
                <a:gd name="T33" fmla="*/ 2 h 495"/>
                <a:gd name="T34" fmla="*/ 193 w 517"/>
                <a:gd name="T35" fmla="*/ 32 h 495"/>
                <a:gd name="T36" fmla="*/ 163 w 517"/>
                <a:gd name="T37" fmla="*/ 4 h 495"/>
                <a:gd name="T38" fmla="*/ 146 w 517"/>
                <a:gd name="T39" fmla="*/ 1 h 495"/>
                <a:gd name="T40" fmla="*/ 120 w 517"/>
                <a:gd name="T41" fmla="*/ 2 h 495"/>
                <a:gd name="T42" fmla="*/ 101 w 517"/>
                <a:gd name="T43" fmla="*/ 32 h 495"/>
                <a:gd name="T44" fmla="*/ 79 w 517"/>
                <a:gd name="T45" fmla="*/ 10 h 495"/>
                <a:gd name="T46" fmla="*/ 42 w 517"/>
                <a:gd name="T47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7" h="495">
                  <a:moveTo>
                    <a:pt x="42" y="0"/>
                  </a:moveTo>
                  <a:cubicBezTo>
                    <a:pt x="32" y="0"/>
                    <a:pt x="23" y="1"/>
                    <a:pt x="18" y="3"/>
                  </a:cubicBezTo>
                  <a:cubicBezTo>
                    <a:pt x="0" y="11"/>
                    <a:pt x="7" y="51"/>
                    <a:pt x="18" y="61"/>
                  </a:cubicBezTo>
                  <a:cubicBezTo>
                    <a:pt x="25" y="69"/>
                    <a:pt x="34" y="76"/>
                    <a:pt x="41" y="84"/>
                  </a:cubicBezTo>
                  <a:cubicBezTo>
                    <a:pt x="38" y="84"/>
                    <a:pt x="35" y="84"/>
                    <a:pt x="32" y="84"/>
                  </a:cubicBezTo>
                  <a:cubicBezTo>
                    <a:pt x="21" y="84"/>
                    <a:pt x="9" y="86"/>
                    <a:pt x="9" y="99"/>
                  </a:cubicBezTo>
                  <a:cubicBezTo>
                    <a:pt x="6" y="108"/>
                    <a:pt x="6" y="132"/>
                    <a:pt x="14" y="139"/>
                  </a:cubicBezTo>
                  <a:cubicBezTo>
                    <a:pt x="22" y="148"/>
                    <a:pt x="31" y="157"/>
                    <a:pt x="40" y="165"/>
                  </a:cubicBezTo>
                  <a:cubicBezTo>
                    <a:pt x="20" y="165"/>
                    <a:pt x="9" y="167"/>
                    <a:pt x="9" y="189"/>
                  </a:cubicBezTo>
                  <a:cubicBezTo>
                    <a:pt x="9" y="206"/>
                    <a:pt x="9" y="217"/>
                    <a:pt x="22" y="229"/>
                  </a:cubicBezTo>
                  <a:cubicBezTo>
                    <a:pt x="33" y="241"/>
                    <a:pt x="46" y="253"/>
                    <a:pt x="58" y="264"/>
                  </a:cubicBezTo>
                  <a:cubicBezTo>
                    <a:pt x="74" y="282"/>
                    <a:pt x="207" y="417"/>
                    <a:pt x="286" y="495"/>
                  </a:cubicBezTo>
                  <a:cubicBezTo>
                    <a:pt x="400" y="466"/>
                    <a:pt x="490" y="375"/>
                    <a:pt x="517" y="260"/>
                  </a:cubicBezTo>
                  <a:cubicBezTo>
                    <a:pt x="438" y="182"/>
                    <a:pt x="350" y="94"/>
                    <a:pt x="331" y="77"/>
                  </a:cubicBezTo>
                  <a:cubicBezTo>
                    <a:pt x="316" y="60"/>
                    <a:pt x="298" y="42"/>
                    <a:pt x="281" y="27"/>
                  </a:cubicBezTo>
                  <a:cubicBezTo>
                    <a:pt x="273" y="18"/>
                    <a:pt x="260" y="2"/>
                    <a:pt x="247" y="2"/>
                  </a:cubicBezTo>
                  <a:cubicBezTo>
                    <a:pt x="234" y="2"/>
                    <a:pt x="222" y="2"/>
                    <a:pt x="209" y="2"/>
                  </a:cubicBezTo>
                  <a:cubicBezTo>
                    <a:pt x="192" y="2"/>
                    <a:pt x="193" y="20"/>
                    <a:pt x="193" y="32"/>
                  </a:cubicBezTo>
                  <a:cubicBezTo>
                    <a:pt x="185" y="24"/>
                    <a:pt x="174" y="9"/>
                    <a:pt x="163" y="4"/>
                  </a:cubicBezTo>
                  <a:cubicBezTo>
                    <a:pt x="159" y="1"/>
                    <a:pt x="153" y="1"/>
                    <a:pt x="146" y="1"/>
                  </a:cubicBezTo>
                  <a:cubicBezTo>
                    <a:pt x="137" y="1"/>
                    <a:pt x="127" y="2"/>
                    <a:pt x="120" y="2"/>
                  </a:cubicBezTo>
                  <a:cubicBezTo>
                    <a:pt x="101" y="2"/>
                    <a:pt x="101" y="18"/>
                    <a:pt x="101" y="32"/>
                  </a:cubicBezTo>
                  <a:cubicBezTo>
                    <a:pt x="94" y="25"/>
                    <a:pt x="87" y="17"/>
                    <a:pt x="79" y="10"/>
                  </a:cubicBezTo>
                  <a:cubicBezTo>
                    <a:pt x="73" y="3"/>
                    <a:pt x="57" y="0"/>
                    <a:pt x="4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Freeform 10"/>
            <p:cNvSpPr>
              <a:spLocks noEditPoints="1"/>
            </p:cNvSpPr>
            <p:nvPr/>
          </p:nvSpPr>
          <p:spPr bwMode="auto">
            <a:xfrm>
              <a:off x="381000" y="385762"/>
              <a:ext cx="325438" cy="374650"/>
            </a:xfrm>
            <a:custGeom>
              <a:avLst/>
              <a:gdLst>
                <a:gd name="T0" fmla="*/ 223 w 238"/>
                <a:gd name="T1" fmla="*/ 190 h 274"/>
                <a:gd name="T2" fmla="*/ 228 w 238"/>
                <a:gd name="T3" fmla="*/ 138 h 274"/>
                <a:gd name="T4" fmla="*/ 217 w 238"/>
                <a:gd name="T5" fmla="*/ 102 h 274"/>
                <a:gd name="T6" fmla="*/ 164 w 238"/>
                <a:gd name="T7" fmla="*/ 59 h 274"/>
                <a:gd name="T8" fmla="*/ 127 w 238"/>
                <a:gd name="T9" fmla="*/ 55 h 274"/>
                <a:gd name="T10" fmla="*/ 116 w 238"/>
                <a:gd name="T11" fmla="*/ 61 h 274"/>
                <a:gd name="T12" fmla="*/ 108 w 238"/>
                <a:gd name="T13" fmla="*/ 62 h 274"/>
                <a:gd name="T14" fmla="*/ 71 w 238"/>
                <a:gd name="T15" fmla="*/ 2 h 274"/>
                <a:gd name="T16" fmla="*/ 47 w 238"/>
                <a:gd name="T17" fmla="*/ 5 h 274"/>
                <a:gd name="T18" fmla="*/ 25 w 238"/>
                <a:gd name="T19" fmla="*/ 44 h 274"/>
                <a:gd name="T20" fmla="*/ 24 w 238"/>
                <a:gd name="T21" fmla="*/ 111 h 274"/>
                <a:gd name="T22" fmla="*/ 3 w 238"/>
                <a:gd name="T23" fmla="*/ 133 h 274"/>
                <a:gd name="T24" fmla="*/ 26 w 238"/>
                <a:gd name="T25" fmla="*/ 176 h 274"/>
                <a:gd name="T26" fmla="*/ 72 w 238"/>
                <a:gd name="T27" fmla="*/ 197 h 274"/>
                <a:gd name="T28" fmla="*/ 92 w 238"/>
                <a:gd name="T29" fmla="*/ 221 h 274"/>
                <a:gd name="T30" fmla="*/ 126 w 238"/>
                <a:gd name="T31" fmla="*/ 272 h 274"/>
                <a:gd name="T32" fmla="*/ 235 w 238"/>
                <a:gd name="T33" fmla="*/ 230 h 274"/>
                <a:gd name="T34" fmla="*/ 139 w 238"/>
                <a:gd name="T35" fmla="*/ 248 h 274"/>
                <a:gd name="T36" fmla="*/ 124 w 238"/>
                <a:gd name="T37" fmla="*/ 216 h 274"/>
                <a:gd name="T38" fmla="*/ 122 w 238"/>
                <a:gd name="T39" fmla="*/ 215 h 274"/>
                <a:gd name="T40" fmla="*/ 91 w 238"/>
                <a:gd name="T41" fmla="*/ 187 h 274"/>
                <a:gd name="T42" fmla="*/ 86 w 238"/>
                <a:gd name="T43" fmla="*/ 181 h 274"/>
                <a:gd name="T44" fmla="*/ 23 w 238"/>
                <a:gd name="T45" fmla="*/ 138 h 274"/>
                <a:gd name="T46" fmla="*/ 31 w 238"/>
                <a:gd name="T47" fmla="*/ 126 h 274"/>
                <a:gd name="T48" fmla="*/ 47 w 238"/>
                <a:gd name="T49" fmla="*/ 129 h 274"/>
                <a:gd name="T50" fmla="*/ 84 w 238"/>
                <a:gd name="T51" fmla="*/ 142 h 274"/>
                <a:gd name="T52" fmla="*/ 86 w 238"/>
                <a:gd name="T53" fmla="*/ 138 h 274"/>
                <a:gd name="T54" fmla="*/ 54 w 238"/>
                <a:gd name="T55" fmla="*/ 22 h 274"/>
                <a:gd name="T56" fmla="*/ 71 w 238"/>
                <a:gd name="T57" fmla="*/ 26 h 274"/>
                <a:gd name="T58" fmla="*/ 98 w 238"/>
                <a:gd name="T59" fmla="*/ 88 h 274"/>
                <a:gd name="T60" fmla="*/ 101 w 238"/>
                <a:gd name="T61" fmla="*/ 87 h 274"/>
                <a:gd name="T62" fmla="*/ 121 w 238"/>
                <a:gd name="T63" fmla="*/ 83 h 274"/>
                <a:gd name="T64" fmla="*/ 124 w 238"/>
                <a:gd name="T65" fmla="*/ 83 h 274"/>
                <a:gd name="T66" fmla="*/ 135 w 238"/>
                <a:gd name="T67" fmla="*/ 74 h 274"/>
                <a:gd name="T68" fmla="*/ 156 w 238"/>
                <a:gd name="T69" fmla="*/ 82 h 274"/>
                <a:gd name="T70" fmla="*/ 160 w 238"/>
                <a:gd name="T71" fmla="*/ 84 h 274"/>
                <a:gd name="T72" fmla="*/ 168 w 238"/>
                <a:gd name="T73" fmla="*/ 78 h 274"/>
                <a:gd name="T74" fmla="*/ 198 w 238"/>
                <a:gd name="T75" fmla="*/ 110 h 274"/>
                <a:gd name="T76" fmla="*/ 207 w 238"/>
                <a:gd name="T77" fmla="*/ 142 h 274"/>
                <a:gd name="T78" fmla="*/ 200 w 238"/>
                <a:gd name="T79" fmla="*/ 190 h 274"/>
                <a:gd name="T80" fmla="*/ 139 w 238"/>
                <a:gd name="T81" fmla="*/ 24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8" h="274">
                  <a:moveTo>
                    <a:pt x="237" y="226"/>
                  </a:moveTo>
                  <a:cubicBezTo>
                    <a:pt x="223" y="190"/>
                    <a:pt x="223" y="190"/>
                    <a:pt x="223" y="190"/>
                  </a:cubicBezTo>
                  <a:cubicBezTo>
                    <a:pt x="226" y="183"/>
                    <a:pt x="228" y="176"/>
                    <a:pt x="229" y="168"/>
                  </a:cubicBezTo>
                  <a:cubicBezTo>
                    <a:pt x="230" y="159"/>
                    <a:pt x="230" y="149"/>
                    <a:pt x="228" y="138"/>
                  </a:cubicBezTo>
                  <a:cubicBezTo>
                    <a:pt x="227" y="130"/>
                    <a:pt x="224" y="118"/>
                    <a:pt x="217" y="102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61"/>
                    <a:pt x="182" y="53"/>
                    <a:pt x="164" y="59"/>
                  </a:cubicBezTo>
                  <a:cubicBezTo>
                    <a:pt x="161" y="57"/>
                    <a:pt x="158" y="55"/>
                    <a:pt x="155" y="54"/>
                  </a:cubicBezTo>
                  <a:cubicBezTo>
                    <a:pt x="146" y="51"/>
                    <a:pt x="136" y="52"/>
                    <a:pt x="127" y="55"/>
                  </a:cubicBezTo>
                  <a:cubicBezTo>
                    <a:pt x="124" y="57"/>
                    <a:pt x="121" y="59"/>
                    <a:pt x="118" y="61"/>
                  </a:cubicBezTo>
                  <a:cubicBezTo>
                    <a:pt x="117" y="61"/>
                    <a:pt x="117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4" y="61"/>
                    <a:pt x="111" y="61"/>
                    <a:pt x="108" y="62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10"/>
                    <a:pt x="80" y="4"/>
                    <a:pt x="71" y="2"/>
                  </a:cubicBezTo>
                  <a:cubicBezTo>
                    <a:pt x="63" y="0"/>
                    <a:pt x="55" y="1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9" y="8"/>
                    <a:pt x="33" y="13"/>
                    <a:pt x="29" y="19"/>
                  </a:cubicBezTo>
                  <a:cubicBezTo>
                    <a:pt x="23" y="27"/>
                    <a:pt x="22" y="36"/>
                    <a:pt x="25" y="4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2" y="107"/>
                    <a:pt x="33" y="108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4" y="115"/>
                    <a:pt x="6" y="123"/>
                    <a:pt x="3" y="133"/>
                  </a:cubicBezTo>
                  <a:cubicBezTo>
                    <a:pt x="0" y="142"/>
                    <a:pt x="1" y="152"/>
                    <a:pt x="5" y="160"/>
                  </a:cubicBezTo>
                  <a:cubicBezTo>
                    <a:pt x="10" y="167"/>
                    <a:pt x="17" y="173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43" y="181"/>
                    <a:pt x="58" y="188"/>
                    <a:pt x="72" y="197"/>
                  </a:cubicBezTo>
                  <a:cubicBezTo>
                    <a:pt x="73" y="197"/>
                    <a:pt x="73" y="198"/>
                    <a:pt x="74" y="199"/>
                  </a:cubicBezTo>
                  <a:cubicBezTo>
                    <a:pt x="81" y="209"/>
                    <a:pt x="87" y="217"/>
                    <a:pt x="92" y="221"/>
                  </a:cubicBezTo>
                  <a:cubicBezTo>
                    <a:pt x="98" y="226"/>
                    <a:pt x="104" y="230"/>
                    <a:pt x="110" y="232"/>
                  </a:cubicBezTo>
                  <a:cubicBezTo>
                    <a:pt x="126" y="272"/>
                    <a:pt x="126" y="272"/>
                    <a:pt x="126" y="272"/>
                  </a:cubicBezTo>
                  <a:cubicBezTo>
                    <a:pt x="127" y="273"/>
                    <a:pt x="128" y="274"/>
                    <a:pt x="130" y="273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37" y="230"/>
                    <a:pt x="238" y="228"/>
                    <a:pt x="237" y="226"/>
                  </a:cubicBezTo>
                  <a:close/>
                  <a:moveTo>
                    <a:pt x="139" y="248"/>
                  </a:moveTo>
                  <a:cubicBezTo>
                    <a:pt x="127" y="218"/>
                    <a:pt x="127" y="218"/>
                    <a:pt x="127" y="218"/>
                  </a:cubicBezTo>
                  <a:cubicBezTo>
                    <a:pt x="126" y="217"/>
                    <a:pt x="125" y="216"/>
                    <a:pt x="124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3" y="216"/>
                    <a:pt x="123" y="215"/>
                    <a:pt x="122" y="215"/>
                  </a:cubicBezTo>
                  <a:cubicBezTo>
                    <a:pt x="117" y="214"/>
                    <a:pt x="112" y="211"/>
                    <a:pt x="106" y="206"/>
                  </a:cubicBezTo>
                  <a:cubicBezTo>
                    <a:pt x="102" y="203"/>
                    <a:pt x="95" y="193"/>
                    <a:pt x="91" y="187"/>
                  </a:cubicBezTo>
                  <a:cubicBezTo>
                    <a:pt x="89" y="184"/>
                    <a:pt x="88" y="182"/>
                    <a:pt x="87" y="18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0" y="171"/>
                    <a:pt x="52" y="163"/>
                    <a:pt x="34" y="157"/>
                  </a:cubicBezTo>
                  <a:cubicBezTo>
                    <a:pt x="25" y="154"/>
                    <a:pt x="20" y="146"/>
                    <a:pt x="23" y="138"/>
                  </a:cubicBezTo>
                  <a:cubicBezTo>
                    <a:pt x="24" y="135"/>
                    <a:pt x="27" y="131"/>
                    <a:pt x="32" y="130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7" y="128"/>
                    <a:pt x="42" y="127"/>
                    <a:pt x="47" y="129"/>
                  </a:cubicBezTo>
                  <a:cubicBezTo>
                    <a:pt x="59" y="133"/>
                    <a:pt x="70" y="137"/>
                    <a:pt x="81" y="142"/>
                  </a:cubicBezTo>
                  <a:cubicBezTo>
                    <a:pt x="82" y="143"/>
                    <a:pt x="83" y="143"/>
                    <a:pt x="84" y="142"/>
                  </a:cubicBezTo>
                  <a:cubicBezTo>
                    <a:pt x="84" y="142"/>
                    <a:pt x="84" y="142"/>
                    <a:pt x="85" y="142"/>
                  </a:cubicBezTo>
                  <a:cubicBezTo>
                    <a:pt x="86" y="141"/>
                    <a:pt x="86" y="139"/>
                    <a:pt x="86" y="1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2"/>
                    <a:pt x="47" y="25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2" y="19"/>
                    <a:pt x="69" y="21"/>
                    <a:pt x="71" y="26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6" y="87"/>
                    <a:pt x="97" y="88"/>
                    <a:pt x="98" y="88"/>
                  </a:cubicBezTo>
                  <a:cubicBezTo>
                    <a:pt x="99" y="88"/>
                    <a:pt x="99" y="88"/>
                    <a:pt x="100" y="88"/>
                  </a:cubicBezTo>
                  <a:cubicBezTo>
                    <a:pt x="100" y="87"/>
                    <a:pt x="101" y="87"/>
                    <a:pt x="101" y="87"/>
                  </a:cubicBezTo>
                  <a:cubicBezTo>
                    <a:pt x="103" y="85"/>
                    <a:pt x="105" y="83"/>
                    <a:pt x="107" y="82"/>
                  </a:cubicBezTo>
                  <a:cubicBezTo>
                    <a:pt x="112" y="81"/>
                    <a:pt x="117" y="81"/>
                    <a:pt x="121" y="83"/>
                  </a:cubicBezTo>
                  <a:cubicBezTo>
                    <a:pt x="122" y="83"/>
                    <a:pt x="123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3"/>
                    <a:pt x="126" y="82"/>
                    <a:pt x="126" y="81"/>
                  </a:cubicBezTo>
                  <a:cubicBezTo>
                    <a:pt x="128" y="78"/>
                    <a:pt x="131" y="75"/>
                    <a:pt x="135" y="74"/>
                  </a:cubicBezTo>
                  <a:cubicBezTo>
                    <a:pt x="143" y="70"/>
                    <a:pt x="152" y="73"/>
                    <a:pt x="155" y="80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6" y="83"/>
                    <a:pt x="157" y="84"/>
                    <a:pt x="158" y="84"/>
                  </a:cubicBezTo>
                  <a:cubicBezTo>
                    <a:pt x="159" y="84"/>
                    <a:pt x="159" y="84"/>
                    <a:pt x="160" y="84"/>
                  </a:cubicBezTo>
                  <a:cubicBezTo>
                    <a:pt x="160" y="83"/>
                    <a:pt x="161" y="83"/>
                    <a:pt x="161" y="83"/>
                  </a:cubicBezTo>
                  <a:cubicBezTo>
                    <a:pt x="163" y="81"/>
                    <a:pt x="165" y="79"/>
                    <a:pt x="168" y="78"/>
                  </a:cubicBezTo>
                  <a:cubicBezTo>
                    <a:pt x="176" y="75"/>
                    <a:pt x="185" y="78"/>
                    <a:pt x="188" y="85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204" y="124"/>
                    <a:pt x="206" y="135"/>
                    <a:pt x="207" y="142"/>
                  </a:cubicBezTo>
                  <a:cubicBezTo>
                    <a:pt x="211" y="162"/>
                    <a:pt x="208" y="177"/>
                    <a:pt x="200" y="187"/>
                  </a:cubicBezTo>
                  <a:cubicBezTo>
                    <a:pt x="200" y="188"/>
                    <a:pt x="199" y="189"/>
                    <a:pt x="200" y="190"/>
                  </a:cubicBezTo>
                  <a:cubicBezTo>
                    <a:pt x="212" y="219"/>
                    <a:pt x="212" y="219"/>
                    <a:pt x="212" y="219"/>
                  </a:cubicBezTo>
                  <a:lnTo>
                    <a:pt x="139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Freeform 11"/>
            <p:cNvSpPr>
              <a:spLocks/>
            </p:cNvSpPr>
            <p:nvPr/>
          </p:nvSpPr>
          <p:spPr bwMode="auto">
            <a:xfrm>
              <a:off x="158750" y="177800"/>
              <a:ext cx="96838" cy="80963"/>
            </a:xfrm>
            <a:custGeom>
              <a:avLst/>
              <a:gdLst>
                <a:gd name="T0" fmla="*/ 71 w 71"/>
                <a:gd name="T1" fmla="*/ 15 h 59"/>
                <a:gd name="T2" fmla="*/ 56 w 71"/>
                <a:gd name="T3" fmla="*/ 0 h 59"/>
                <a:gd name="T4" fmla="*/ 15 w 71"/>
                <a:gd name="T5" fmla="*/ 0 h 59"/>
                <a:gd name="T6" fmla="*/ 0 w 71"/>
                <a:gd name="T7" fmla="*/ 15 h 59"/>
                <a:gd name="T8" fmla="*/ 0 w 71"/>
                <a:gd name="T9" fmla="*/ 44 h 59"/>
                <a:gd name="T10" fmla="*/ 15 w 71"/>
                <a:gd name="T11" fmla="*/ 59 h 59"/>
                <a:gd name="T12" fmla="*/ 56 w 71"/>
                <a:gd name="T13" fmla="*/ 59 h 59"/>
                <a:gd name="T14" fmla="*/ 71 w 71"/>
                <a:gd name="T15" fmla="*/ 44 h 59"/>
                <a:gd name="T16" fmla="*/ 71 w 71"/>
                <a:gd name="T1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Freeform 12"/>
            <p:cNvSpPr>
              <a:spLocks/>
            </p:cNvSpPr>
            <p:nvPr/>
          </p:nvSpPr>
          <p:spPr bwMode="auto">
            <a:xfrm>
              <a:off x="285750" y="177800"/>
              <a:ext cx="96838" cy="80963"/>
            </a:xfrm>
            <a:custGeom>
              <a:avLst/>
              <a:gdLst>
                <a:gd name="T0" fmla="*/ 71 w 71"/>
                <a:gd name="T1" fmla="*/ 16 h 59"/>
                <a:gd name="T2" fmla="*/ 56 w 71"/>
                <a:gd name="T3" fmla="*/ 0 h 59"/>
                <a:gd name="T4" fmla="*/ 15 w 71"/>
                <a:gd name="T5" fmla="*/ 0 h 59"/>
                <a:gd name="T6" fmla="*/ 0 w 71"/>
                <a:gd name="T7" fmla="*/ 16 h 59"/>
                <a:gd name="T8" fmla="*/ 0 w 71"/>
                <a:gd name="T9" fmla="*/ 44 h 59"/>
                <a:gd name="T10" fmla="*/ 15 w 71"/>
                <a:gd name="T11" fmla="*/ 59 h 59"/>
                <a:gd name="T12" fmla="*/ 56 w 71"/>
                <a:gd name="T13" fmla="*/ 59 h 59"/>
                <a:gd name="T14" fmla="*/ 71 w 71"/>
                <a:gd name="T15" fmla="*/ 44 h 59"/>
                <a:gd name="T16" fmla="*/ 71 w 71"/>
                <a:gd name="T17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8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3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3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Freeform 13"/>
            <p:cNvSpPr>
              <a:spLocks/>
            </p:cNvSpPr>
            <p:nvPr/>
          </p:nvSpPr>
          <p:spPr bwMode="auto">
            <a:xfrm>
              <a:off x="411162" y="177800"/>
              <a:ext cx="98425" cy="80963"/>
            </a:xfrm>
            <a:custGeom>
              <a:avLst/>
              <a:gdLst>
                <a:gd name="T0" fmla="*/ 72 w 72"/>
                <a:gd name="T1" fmla="*/ 15 h 59"/>
                <a:gd name="T2" fmla="*/ 57 w 72"/>
                <a:gd name="T3" fmla="*/ 0 h 59"/>
                <a:gd name="T4" fmla="*/ 15 w 72"/>
                <a:gd name="T5" fmla="*/ 0 h 59"/>
                <a:gd name="T6" fmla="*/ 0 w 72"/>
                <a:gd name="T7" fmla="*/ 15 h 59"/>
                <a:gd name="T8" fmla="*/ 0 w 72"/>
                <a:gd name="T9" fmla="*/ 44 h 59"/>
                <a:gd name="T10" fmla="*/ 15 w 72"/>
                <a:gd name="T11" fmla="*/ 59 h 59"/>
                <a:gd name="T12" fmla="*/ 57 w 72"/>
                <a:gd name="T13" fmla="*/ 59 h 59"/>
                <a:gd name="T14" fmla="*/ 72 w 72"/>
                <a:gd name="T15" fmla="*/ 44 h 59"/>
                <a:gd name="T16" fmla="*/ 72 w 72"/>
                <a:gd name="T1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4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Freeform 14"/>
            <p:cNvSpPr>
              <a:spLocks/>
            </p:cNvSpPr>
            <p:nvPr/>
          </p:nvSpPr>
          <p:spPr bwMode="auto">
            <a:xfrm>
              <a:off x="158750" y="290512"/>
              <a:ext cx="96838" cy="80963"/>
            </a:xfrm>
            <a:custGeom>
              <a:avLst/>
              <a:gdLst>
                <a:gd name="T0" fmla="*/ 71 w 71"/>
                <a:gd name="T1" fmla="*/ 15 h 59"/>
                <a:gd name="T2" fmla="*/ 56 w 71"/>
                <a:gd name="T3" fmla="*/ 0 h 59"/>
                <a:gd name="T4" fmla="*/ 15 w 71"/>
                <a:gd name="T5" fmla="*/ 0 h 59"/>
                <a:gd name="T6" fmla="*/ 0 w 71"/>
                <a:gd name="T7" fmla="*/ 15 h 59"/>
                <a:gd name="T8" fmla="*/ 0 w 71"/>
                <a:gd name="T9" fmla="*/ 43 h 59"/>
                <a:gd name="T10" fmla="*/ 15 w 71"/>
                <a:gd name="T11" fmla="*/ 59 h 59"/>
                <a:gd name="T12" fmla="*/ 56 w 71"/>
                <a:gd name="T13" fmla="*/ 59 h 59"/>
                <a:gd name="T14" fmla="*/ 71 w 71"/>
                <a:gd name="T15" fmla="*/ 43 h 59"/>
                <a:gd name="T16" fmla="*/ 71 w 71"/>
                <a:gd name="T1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Freeform 15"/>
            <p:cNvSpPr>
              <a:spLocks/>
            </p:cNvSpPr>
            <p:nvPr/>
          </p:nvSpPr>
          <p:spPr bwMode="auto">
            <a:xfrm>
              <a:off x="285750" y="290512"/>
              <a:ext cx="96838" cy="79375"/>
            </a:xfrm>
            <a:custGeom>
              <a:avLst/>
              <a:gdLst>
                <a:gd name="T0" fmla="*/ 71 w 71"/>
                <a:gd name="T1" fmla="*/ 15 h 58"/>
                <a:gd name="T2" fmla="*/ 56 w 71"/>
                <a:gd name="T3" fmla="*/ 0 h 58"/>
                <a:gd name="T4" fmla="*/ 15 w 71"/>
                <a:gd name="T5" fmla="*/ 0 h 58"/>
                <a:gd name="T6" fmla="*/ 0 w 71"/>
                <a:gd name="T7" fmla="*/ 15 h 58"/>
                <a:gd name="T8" fmla="*/ 0 w 71"/>
                <a:gd name="T9" fmla="*/ 43 h 58"/>
                <a:gd name="T10" fmla="*/ 15 w 71"/>
                <a:gd name="T11" fmla="*/ 58 h 58"/>
                <a:gd name="T12" fmla="*/ 56 w 71"/>
                <a:gd name="T13" fmla="*/ 58 h 58"/>
                <a:gd name="T14" fmla="*/ 71 w 71"/>
                <a:gd name="T15" fmla="*/ 43 h 58"/>
                <a:gd name="T16" fmla="*/ 71 w 71"/>
                <a:gd name="T17" fmla="*/ 1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8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8"/>
                    <a:pt x="1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65" y="58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3" name="Freeform 16"/>
            <p:cNvSpPr>
              <a:spLocks/>
            </p:cNvSpPr>
            <p:nvPr/>
          </p:nvSpPr>
          <p:spPr bwMode="auto">
            <a:xfrm>
              <a:off x="411162" y="290512"/>
              <a:ext cx="98425" cy="80963"/>
            </a:xfrm>
            <a:custGeom>
              <a:avLst/>
              <a:gdLst>
                <a:gd name="T0" fmla="*/ 72 w 72"/>
                <a:gd name="T1" fmla="*/ 15 h 59"/>
                <a:gd name="T2" fmla="*/ 57 w 72"/>
                <a:gd name="T3" fmla="*/ 0 h 59"/>
                <a:gd name="T4" fmla="*/ 15 w 72"/>
                <a:gd name="T5" fmla="*/ 0 h 59"/>
                <a:gd name="T6" fmla="*/ 0 w 72"/>
                <a:gd name="T7" fmla="*/ 15 h 59"/>
                <a:gd name="T8" fmla="*/ 0 w 72"/>
                <a:gd name="T9" fmla="*/ 43 h 59"/>
                <a:gd name="T10" fmla="*/ 15 w 72"/>
                <a:gd name="T11" fmla="*/ 59 h 59"/>
                <a:gd name="T12" fmla="*/ 57 w 72"/>
                <a:gd name="T13" fmla="*/ 59 h 59"/>
                <a:gd name="T14" fmla="*/ 72 w 72"/>
                <a:gd name="T15" fmla="*/ 43 h 59"/>
                <a:gd name="T16" fmla="*/ 72 w 72"/>
                <a:gd name="T1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3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Freeform 17"/>
            <p:cNvSpPr>
              <a:spLocks/>
            </p:cNvSpPr>
            <p:nvPr/>
          </p:nvSpPr>
          <p:spPr bwMode="auto">
            <a:xfrm>
              <a:off x="158750" y="401637"/>
              <a:ext cx="96838" cy="79375"/>
            </a:xfrm>
            <a:custGeom>
              <a:avLst/>
              <a:gdLst>
                <a:gd name="T0" fmla="*/ 71 w 71"/>
                <a:gd name="T1" fmla="*/ 16 h 59"/>
                <a:gd name="T2" fmla="*/ 56 w 71"/>
                <a:gd name="T3" fmla="*/ 0 h 59"/>
                <a:gd name="T4" fmla="*/ 15 w 71"/>
                <a:gd name="T5" fmla="*/ 0 h 59"/>
                <a:gd name="T6" fmla="*/ 0 w 71"/>
                <a:gd name="T7" fmla="*/ 16 h 59"/>
                <a:gd name="T8" fmla="*/ 0 w 71"/>
                <a:gd name="T9" fmla="*/ 44 h 59"/>
                <a:gd name="T10" fmla="*/ 15 w 71"/>
                <a:gd name="T11" fmla="*/ 59 h 59"/>
                <a:gd name="T12" fmla="*/ 56 w 71"/>
                <a:gd name="T13" fmla="*/ 59 h 59"/>
                <a:gd name="T14" fmla="*/ 71 w 71"/>
                <a:gd name="T15" fmla="*/ 44 h 59"/>
                <a:gd name="T16" fmla="*/ 71 w 71"/>
                <a:gd name="T17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Freeform 18"/>
            <p:cNvSpPr>
              <a:spLocks/>
            </p:cNvSpPr>
            <p:nvPr/>
          </p:nvSpPr>
          <p:spPr bwMode="auto">
            <a:xfrm>
              <a:off x="285750" y="401637"/>
              <a:ext cx="96838" cy="79375"/>
            </a:xfrm>
            <a:custGeom>
              <a:avLst/>
              <a:gdLst>
                <a:gd name="T0" fmla="*/ 71 w 71"/>
                <a:gd name="T1" fmla="*/ 15 h 59"/>
                <a:gd name="T2" fmla="*/ 56 w 71"/>
                <a:gd name="T3" fmla="*/ 0 h 59"/>
                <a:gd name="T4" fmla="*/ 15 w 71"/>
                <a:gd name="T5" fmla="*/ 0 h 59"/>
                <a:gd name="T6" fmla="*/ 0 w 71"/>
                <a:gd name="T7" fmla="*/ 15 h 59"/>
                <a:gd name="T8" fmla="*/ 0 w 71"/>
                <a:gd name="T9" fmla="*/ 44 h 59"/>
                <a:gd name="T10" fmla="*/ 15 w 71"/>
                <a:gd name="T11" fmla="*/ 59 h 59"/>
                <a:gd name="T12" fmla="*/ 56 w 71"/>
                <a:gd name="T13" fmla="*/ 59 h 59"/>
                <a:gd name="T14" fmla="*/ 71 w 71"/>
                <a:gd name="T15" fmla="*/ 44 h 59"/>
                <a:gd name="T16" fmla="*/ 71 w 71"/>
                <a:gd name="T1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6" name="组合 117"/>
          <p:cNvGrpSpPr>
            <a:grpSpLocks/>
          </p:cNvGrpSpPr>
          <p:nvPr/>
        </p:nvGrpSpPr>
        <p:grpSpPr bwMode="auto">
          <a:xfrm>
            <a:off x="3546475" y="2401888"/>
            <a:ext cx="833438" cy="833437"/>
            <a:chOff x="0" y="0"/>
            <a:chExt cx="865188" cy="865188"/>
          </a:xfrm>
        </p:grpSpPr>
        <p:sp>
          <p:nvSpPr>
            <p:cNvPr id="37907" name="Oval 43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08" name="Freeform 44"/>
            <p:cNvSpPr>
              <a:spLocks/>
            </p:cNvSpPr>
            <p:nvPr/>
          </p:nvSpPr>
          <p:spPr bwMode="auto">
            <a:xfrm>
              <a:off x="174625" y="141288"/>
              <a:ext cx="682625" cy="723900"/>
            </a:xfrm>
            <a:custGeom>
              <a:avLst/>
              <a:gdLst>
                <a:gd name="T0" fmla="*/ 192 w 499"/>
                <a:gd name="T1" fmla="*/ 0 h 529"/>
                <a:gd name="T2" fmla="*/ 176 w 499"/>
                <a:gd name="T3" fmla="*/ 2 h 529"/>
                <a:gd name="T4" fmla="*/ 129 w 499"/>
                <a:gd name="T5" fmla="*/ 25 h 529"/>
                <a:gd name="T6" fmla="*/ 126 w 499"/>
                <a:gd name="T7" fmla="*/ 24 h 529"/>
                <a:gd name="T8" fmla="*/ 123 w 499"/>
                <a:gd name="T9" fmla="*/ 24 h 529"/>
                <a:gd name="T10" fmla="*/ 112 w 499"/>
                <a:gd name="T11" fmla="*/ 41 h 529"/>
                <a:gd name="T12" fmla="*/ 94 w 499"/>
                <a:gd name="T13" fmla="*/ 31 h 529"/>
                <a:gd name="T14" fmla="*/ 105 w 499"/>
                <a:gd name="T15" fmla="*/ 85 h 529"/>
                <a:gd name="T16" fmla="*/ 101 w 499"/>
                <a:gd name="T17" fmla="*/ 104 h 529"/>
                <a:gd name="T18" fmla="*/ 95 w 499"/>
                <a:gd name="T19" fmla="*/ 143 h 529"/>
                <a:gd name="T20" fmla="*/ 107 w 499"/>
                <a:gd name="T21" fmla="*/ 157 h 529"/>
                <a:gd name="T22" fmla="*/ 118 w 499"/>
                <a:gd name="T23" fmla="*/ 182 h 529"/>
                <a:gd name="T24" fmla="*/ 114 w 499"/>
                <a:gd name="T25" fmla="*/ 226 h 529"/>
                <a:gd name="T26" fmla="*/ 31 w 499"/>
                <a:gd name="T27" fmla="*/ 251 h 529"/>
                <a:gd name="T28" fmla="*/ 16 w 499"/>
                <a:gd name="T29" fmla="*/ 355 h 529"/>
                <a:gd name="T30" fmla="*/ 52 w 499"/>
                <a:gd name="T31" fmla="*/ 391 h 529"/>
                <a:gd name="T32" fmla="*/ 189 w 499"/>
                <a:gd name="T33" fmla="*/ 529 h 529"/>
                <a:gd name="T34" fmla="*/ 499 w 499"/>
                <a:gd name="T35" fmla="*/ 272 h 529"/>
                <a:gd name="T36" fmla="*/ 274 w 499"/>
                <a:gd name="T37" fmla="*/ 47 h 529"/>
                <a:gd name="T38" fmla="*/ 256 w 499"/>
                <a:gd name="T39" fmla="*/ 29 h 529"/>
                <a:gd name="T40" fmla="*/ 192 w 499"/>
                <a:gd name="T41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Freeform 45"/>
            <p:cNvSpPr>
              <a:spLocks noEditPoints="1"/>
            </p:cNvSpPr>
            <p:nvPr/>
          </p:nvSpPr>
          <p:spPr bwMode="auto">
            <a:xfrm>
              <a:off x="188912" y="141288"/>
              <a:ext cx="498475" cy="565150"/>
            </a:xfrm>
            <a:custGeom>
              <a:avLst/>
              <a:gdLst>
                <a:gd name="T0" fmla="*/ 340 w 364"/>
                <a:gd name="T1" fmla="*/ 245 h 414"/>
                <a:gd name="T2" fmla="*/ 286 w 364"/>
                <a:gd name="T3" fmla="*/ 225 h 414"/>
                <a:gd name="T4" fmla="*/ 268 w 364"/>
                <a:gd name="T5" fmla="*/ 226 h 414"/>
                <a:gd name="T6" fmla="*/ 241 w 364"/>
                <a:gd name="T7" fmla="*/ 217 h 414"/>
                <a:gd name="T8" fmla="*/ 242 w 364"/>
                <a:gd name="T9" fmla="*/ 202 h 414"/>
                <a:gd name="T10" fmla="*/ 279 w 364"/>
                <a:gd name="T11" fmla="*/ 143 h 414"/>
                <a:gd name="T12" fmla="*/ 266 w 364"/>
                <a:gd name="T13" fmla="*/ 101 h 414"/>
                <a:gd name="T14" fmla="*/ 242 w 364"/>
                <a:gd name="T15" fmla="*/ 26 h 414"/>
                <a:gd name="T16" fmla="*/ 182 w 364"/>
                <a:gd name="T17" fmla="*/ 0 h 414"/>
                <a:gd name="T18" fmla="*/ 109 w 364"/>
                <a:gd name="T19" fmla="*/ 22 h 414"/>
                <a:gd name="T20" fmla="*/ 83 w 364"/>
                <a:gd name="T21" fmla="*/ 31 h 414"/>
                <a:gd name="T22" fmla="*/ 97 w 364"/>
                <a:gd name="T23" fmla="*/ 101 h 414"/>
                <a:gd name="T24" fmla="*/ 84 w 364"/>
                <a:gd name="T25" fmla="*/ 143 h 414"/>
                <a:gd name="T26" fmla="*/ 121 w 364"/>
                <a:gd name="T27" fmla="*/ 202 h 414"/>
                <a:gd name="T28" fmla="*/ 123 w 364"/>
                <a:gd name="T29" fmla="*/ 217 h 414"/>
                <a:gd name="T30" fmla="*/ 96 w 364"/>
                <a:gd name="T31" fmla="*/ 226 h 414"/>
                <a:gd name="T32" fmla="*/ 78 w 364"/>
                <a:gd name="T33" fmla="*/ 225 h 414"/>
                <a:gd name="T34" fmla="*/ 24 w 364"/>
                <a:gd name="T35" fmla="*/ 245 h 414"/>
                <a:gd name="T36" fmla="*/ 4 w 364"/>
                <a:gd name="T37" fmla="*/ 352 h 414"/>
                <a:gd name="T38" fmla="*/ 44 w 364"/>
                <a:gd name="T39" fmla="*/ 385 h 414"/>
                <a:gd name="T40" fmla="*/ 180 w 364"/>
                <a:gd name="T41" fmla="*/ 414 h 414"/>
                <a:gd name="T42" fmla="*/ 184 w 364"/>
                <a:gd name="T43" fmla="*/ 414 h 414"/>
                <a:gd name="T44" fmla="*/ 320 w 364"/>
                <a:gd name="T45" fmla="*/ 385 h 414"/>
                <a:gd name="T46" fmla="*/ 360 w 364"/>
                <a:gd name="T47" fmla="*/ 352 h 414"/>
                <a:gd name="T48" fmla="*/ 266 w 364"/>
                <a:gd name="T49" fmla="*/ 115 h 414"/>
                <a:gd name="T50" fmla="*/ 266 w 364"/>
                <a:gd name="T51" fmla="*/ 139 h 414"/>
                <a:gd name="T52" fmla="*/ 96 w 364"/>
                <a:gd name="T53" fmla="*/ 140 h 414"/>
                <a:gd name="T54" fmla="*/ 96 w 364"/>
                <a:gd name="T55" fmla="*/ 114 h 414"/>
                <a:gd name="T56" fmla="*/ 115 w 364"/>
                <a:gd name="T57" fmla="*/ 140 h 414"/>
                <a:gd name="T58" fmla="*/ 157 w 364"/>
                <a:gd name="T59" fmla="*/ 78 h 414"/>
                <a:gd name="T60" fmla="*/ 182 w 364"/>
                <a:gd name="T61" fmla="*/ 78 h 414"/>
                <a:gd name="T62" fmla="*/ 210 w 364"/>
                <a:gd name="T63" fmla="*/ 77 h 414"/>
                <a:gd name="T64" fmla="*/ 247 w 364"/>
                <a:gd name="T65" fmla="*/ 140 h 414"/>
                <a:gd name="T66" fmla="*/ 115 w 364"/>
                <a:gd name="T67" fmla="*/ 140 h 414"/>
                <a:gd name="T68" fmla="*/ 197 w 364"/>
                <a:gd name="T69" fmla="*/ 261 h 414"/>
                <a:gd name="T70" fmla="*/ 211 w 364"/>
                <a:gd name="T71" fmla="*/ 236 h 414"/>
                <a:gd name="T72" fmla="*/ 171 w 364"/>
                <a:gd name="T73" fmla="*/ 261 h 414"/>
                <a:gd name="T74" fmla="*/ 162 w 364"/>
                <a:gd name="T75" fmla="*/ 296 h 414"/>
                <a:gd name="T76" fmla="*/ 140 w 364"/>
                <a:gd name="T77" fmla="*/ 224 h 414"/>
                <a:gd name="T78" fmla="*/ 181 w 364"/>
                <a:gd name="T79" fmla="*/ 229 h 414"/>
                <a:gd name="T80" fmla="*/ 222 w 364"/>
                <a:gd name="T81" fmla="*/ 218 h 414"/>
                <a:gd name="T82" fmla="*/ 233 w 364"/>
                <a:gd name="T83" fmla="*/ 23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126"/>
          <p:cNvGrpSpPr>
            <a:grpSpLocks/>
          </p:cNvGrpSpPr>
          <p:nvPr/>
        </p:nvGrpSpPr>
        <p:grpSpPr bwMode="auto">
          <a:xfrm>
            <a:off x="6346825" y="2401888"/>
            <a:ext cx="833438" cy="833437"/>
            <a:chOff x="0" y="0"/>
            <a:chExt cx="865188" cy="865188"/>
          </a:xfrm>
        </p:grpSpPr>
        <p:sp>
          <p:nvSpPr>
            <p:cNvPr id="37911" name="Oval 46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12" name="Freeform 47"/>
            <p:cNvSpPr>
              <a:spLocks/>
            </p:cNvSpPr>
            <p:nvPr/>
          </p:nvSpPr>
          <p:spPr bwMode="auto">
            <a:xfrm>
              <a:off x="184150" y="287337"/>
              <a:ext cx="673100" cy="577850"/>
            </a:xfrm>
            <a:custGeom>
              <a:avLst/>
              <a:gdLst>
                <a:gd name="T0" fmla="*/ 293 w 492"/>
                <a:gd name="T1" fmla="*/ 0 h 422"/>
                <a:gd name="T2" fmla="*/ 254 w 492"/>
                <a:gd name="T3" fmla="*/ 2 h 422"/>
                <a:gd name="T4" fmla="*/ 121 w 492"/>
                <a:gd name="T5" fmla="*/ 2 h 422"/>
                <a:gd name="T6" fmla="*/ 39 w 492"/>
                <a:gd name="T7" fmla="*/ 2 h 422"/>
                <a:gd name="T8" fmla="*/ 8 w 492"/>
                <a:gd name="T9" fmla="*/ 76 h 422"/>
                <a:gd name="T10" fmla="*/ 8 w 492"/>
                <a:gd name="T11" fmla="*/ 201 h 422"/>
                <a:gd name="T12" fmla="*/ 33 w 492"/>
                <a:gd name="T13" fmla="*/ 256 h 422"/>
                <a:gd name="T14" fmla="*/ 197 w 492"/>
                <a:gd name="T15" fmla="*/ 422 h 422"/>
                <a:gd name="T16" fmla="*/ 492 w 492"/>
                <a:gd name="T17" fmla="*/ 167 h 422"/>
                <a:gd name="T18" fmla="*/ 334 w 492"/>
                <a:gd name="T19" fmla="*/ 11 h 422"/>
                <a:gd name="T20" fmla="*/ 293 w 492"/>
                <a:gd name="T2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422">
                  <a:moveTo>
                    <a:pt x="293" y="0"/>
                  </a:moveTo>
                  <a:cubicBezTo>
                    <a:pt x="278" y="0"/>
                    <a:pt x="263" y="2"/>
                    <a:pt x="254" y="2"/>
                  </a:cubicBezTo>
                  <a:cubicBezTo>
                    <a:pt x="209" y="2"/>
                    <a:pt x="165" y="2"/>
                    <a:pt x="121" y="2"/>
                  </a:cubicBezTo>
                  <a:cubicBezTo>
                    <a:pt x="94" y="2"/>
                    <a:pt x="66" y="2"/>
                    <a:pt x="39" y="2"/>
                  </a:cubicBezTo>
                  <a:cubicBezTo>
                    <a:pt x="0" y="2"/>
                    <a:pt x="8" y="51"/>
                    <a:pt x="8" y="76"/>
                  </a:cubicBezTo>
                  <a:cubicBezTo>
                    <a:pt x="8" y="118"/>
                    <a:pt x="8" y="159"/>
                    <a:pt x="8" y="201"/>
                  </a:cubicBezTo>
                  <a:cubicBezTo>
                    <a:pt x="8" y="225"/>
                    <a:pt x="15" y="240"/>
                    <a:pt x="33" y="256"/>
                  </a:cubicBezTo>
                  <a:cubicBezTo>
                    <a:pt x="43" y="268"/>
                    <a:pt x="121" y="346"/>
                    <a:pt x="197" y="422"/>
                  </a:cubicBezTo>
                  <a:cubicBezTo>
                    <a:pt x="344" y="415"/>
                    <a:pt x="464" y="308"/>
                    <a:pt x="492" y="167"/>
                  </a:cubicBezTo>
                  <a:cubicBezTo>
                    <a:pt x="419" y="95"/>
                    <a:pt x="354" y="30"/>
                    <a:pt x="334" y="11"/>
                  </a:cubicBezTo>
                  <a:cubicBezTo>
                    <a:pt x="325" y="2"/>
                    <a:pt x="309" y="0"/>
                    <a:pt x="293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Freeform 48"/>
            <p:cNvSpPr>
              <a:spLocks/>
            </p:cNvSpPr>
            <p:nvPr/>
          </p:nvSpPr>
          <p:spPr bwMode="auto">
            <a:xfrm>
              <a:off x="287337" y="387350"/>
              <a:ext cx="63500" cy="77788"/>
            </a:xfrm>
            <a:custGeom>
              <a:avLst/>
              <a:gdLst>
                <a:gd name="T0" fmla="*/ 22 w 47"/>
                <a:gd name="T1" fmla="*/ 7 h 57"/>
                <a:gd name="T2" fmla="*/ 47 w 47"/>
                <a:gd name="T3" fmla="*/ 7 h 57"/>
                <a:gd name="T4" fmla="*/ 39 w 47"/>
                <a:gd name="T5" fmla="*/ 0 h 57"/>
                <a:gd name="T6" fmla="*/ 0 w 47"/>
                <a:gd name="T7" fmla="*/ 0 h 57"/>
                <a:gd name="T8" fmla="*/ 0 w 47"/>
                <a:gd name="T9" fmla="*/ 57 h 57"/>
                <a:gd name="T10" fmla="*/ 22 w 47"/>
                <a:gd name="T11" fmla="*/ 57 h 57"/>
                <a:gd name="T12" fmla="*/ 22 w 47"/>
                <a:gd name="T13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22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2"/>
                    <a:pt x="43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Rectangle 49"/>
            <p:cNvSpPr>
              <a:spLocks noChangeArrowheads="1"/>
            </p:cNvSpPr>
            <p:nvPr/>
          </p:nvSpPr>
          <p:spPr bwMode="auto">
            <a:xfrm>
              <a:off x="254000" y="407987"/>
              <a:ext cx="222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15" name="Freeform 50"/>
            <p:cNvSpPr>
              <a:spLocks/>
            </p:cNvSpPr>
            <p:nvPr/>
          </p:nvSpPr>
          <p:spPr bwMode="auto">
            <a:xfrm>
              <a:off x="254000" y="449262"/>
              <a:ext cx="22225" cy="15875"/>
            </a:xfrm>
            <a:custGeom>
              <a:avLst/>
              <a:gdLst>
                <a:gd name="T0" fmla="*/ 8 w 16"/>
                <a:gd name="T1" fmla="*/ 12 h 12"/>
                <a:gd name="T2" fmla="*/ 16 w 16"/>
                <a:gd name="T3" fmla="*/ 12 h 12"/>
                <a:gd name="T4" fmla="*/ 16 w 16"/>
                <a:gd name="T5" fmla="*/ 0 h 12"/>
                <a:gd name="T6" fmla="*/ 0 w 16"/>
                <a:gd name="T7" fmla="*/ 0 h 12"/>
                <a:gd name="T8" fmla="*/ 0 w 16"/>
                <a:gd name="T9" fmla="*/ 4 h 12"/>
                <a:gd name="T10" fmla="*/ 8 w 1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Rectangle 51"/>
            <p:cNvSpPr>
              <a:spLocks noChangeArrowheads="1"/>
            </p:cNvSpPr>
            <p:nvPr/>
          </p:nvSpPr>
          <p:spPr bwMode="auto">
            <a:xfrm>
              <a:off x="254000" y="430212"/>
              <a:ext cx="222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17" name="Freeform 52"/>
            <p:cNvSpPr>
              <a:spLocks/>
            </p:cNvSpPr>
            <p:nvPr/>
          </p:nvSpPr>
          <p:spPr bwMode="auto">
            <a:xfrm>
              <a:off x="254000" y="387350"/>
              <a:ext cx="22225" cy="11113"/>
            </a:xfrm>
            <a:custGeom>
              <a:avLst/>
              <a:gdLst>
                <a:gd name="T0" fmla="*/ 16 w 16"/>
                <a:gd name="T1" fmla="*/ 0 h 8"/>
                <a:gd name="T2" fmla="*/ 8 w 16"/>
                <a:gd name="T3" fmla="*/ 0 h 8"/>
                <a:gd name="T4" fmla="*/ 0 w 16"/>
                <a:gd name="T5" fmla="*/ 7 h 8"/>
                <a:gd name="T6" fmla="*/ 0 w 16"/>
                <a:gd name="T7" fmla="*/ 8 h 8"/>
                <a:gd name="T8" fmla="*/ 16 w 16"/>
                <a:gd name="T9" fmla="*/ 8 h 8"/>
                <a:gd name="T10" fmla="*/ 16 w 1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Freeform 53"/>
            <p:cNvSpPr>
              <a:spLocks/>
            </p:cNvSpPr>
            <p:nvPr/>
          </p:nvSpPr>
          <p:spPr bwMode="auto">
            <a:xfrm>
              <a:off x="327025" y="447675"/>
              <a:ext cx="23813" cy="17463"/>
            </a:xfrm>
            <a:custGeom>
              <a:avLst/>
              <a:gdLst>
                <a:gd name="T0" fmla="*/ 0 w 18"/>
                <a:gd name="T1" fmla="*/ 13 h 13"/>
                <a:gd name="T2" fmla="*/ 10 w 18"/>
                <a:gd name="T3" fmla="*/ 13 h 13"/>
                <a:gd name="T4" fmla="*/ 18 w 18"/>
                <a:gd name="T5" fmla="*/ 5 h 13"/>
                <a:gd name="T6" fmla="*/ 18 w 18"/>
                <a:gd name="T7" fmla="*/ 0 h 13"/>
                <a:gd name="T8" fmla="*/ 0 w 18"/>
                <a:gd name="T9" fmla="*/ 0 h 13"/>
                <a:gd name="T10" fmla="*/ 0 w 1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4" y="13"/>
                    <a:pt x="18" y="9"/>
                    <a:pt x="18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Rectangle 54"/>
            <p:cNvSpPr>
              <a:spLocks noChangeArrowheads="1"/>
            </p:cNvSpPr>
            <p:nvPr/>
          </p:nvSpPr>
          <p:spPr bwMode="auto">
            <a:xfrm>
              <a:off x="327025" y="428625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20" name="Rectangle 55"/>
            <p:cNvSpPr>
              <a:spLocks noChangeArrowheads="1"/>
            </p:cNvSpPr>
            <p:nvPr/>
          </p:nvSpPr>
          <p:spPr bwMode="auto">
            <a:xfrm>
              <a:off x="327025" y="407987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21" name="Freeform 56"/>
            <p:cNvSpPr>
              <a:spLocks noEditPoints="1"/>
            </p:cNvSpPr>
            <p:nvPr/>
          </p:nvSpPr>
          <p:spPr bwMode="auto">
            <a:xfrm>
              <a:off x="195262" y="290512"/>
              <a:ext cx="457200" cy="338138"/>
            </a:xfrm>
            <a:custGeom>
              <a:avLst/>
              <a:gdLst>
                <a:gd name="T0" fmla="*/ 304 w 334"/>
                <a:gd name="T1" fmla="*/ 0 h 248"/>
                <a:gd name="T2" fmla="*/ 0 w 334"/>
                <a:gd name="T3" fmla="*/ 30 h 248"/>
                <a:gd name="T4" fmla="*/ 30 w 334"/>
                <a:gd name="T5" fmla="*/ 248 h 248"/>
                <a:gd name="T6" fmla="*/ 334 w 334"/>
                <a:gd name="T7" fmla="*/ 218 h 248"/>
                <a:gd name="T8" fmla="*/ 271 w 334"/>
                <a:gd name="T9" fmla="*/ 35 h 248"/>
                <a:gd name="T10" fmla="*/ 285 w 334"/>
                <a:gd name="T11" fmla="*/ 46 h 248"/>
                <a:gd name="T12" fmla="*/ 294 w 334"/>
                <a:gd name="T13" fmla="*/ 35 h 248"/>
                <a:gd name="T14" fmla="*/ 295 w 334"/>
                <a:gd name="T15" fmla="*/ 53 h 248"/>
                <a:gd name="T16" fmla="*/ 294 w 334"/>
                <a:gd name="T17" fmla="*/ 73 h 248"/>
                <a:gd name="T18" fmla="*/ 285 w 334"/>
                <a:gd name="T19" fmla="*/ 73 h 248"/>
                <a:gd name="T20" fmla="*/ 271 w 334"/>
                <a:gd name="T21" fmla="*/ 35 h 248"/>
                <a:gd name="T22" fmla="*/ 242 w 334"/>
                <a:gd name="T23" fmla="*/ 35 h 248"/>
                <a:gd name="T24" fmla="*/ 251 w 334"/>
                <a:gd name="T25" fmla="*/ 35 h 248"/>
                <a:gd name="T26" fmla="*/ 265 w 334"/>
                <a:gd name="T27" fmla="*/ 73 h 248"/>
                <a:gd name="T28" fmla="*/ 240 w 334"/>
                <a:gd name="T29" fmla="*/ 56 h 248"/>
                <a:gd name="T30" fmla="*/ 226 w 334"/>
                <a:gd name="T31" fmla="*/ 73 h 248"/>
                <a:gd name="T32" fmla="*/ 147 w 334"/>
                <a:gd name="T33" fmla="*/ 35 h 248"/>
                <a:gd name="T34" fmla="*/ 170 w 334"/>
                <a:gd name="T35" fmla="*/ 35 h 248"/>
                <a:gd name="T36" fmla="*/ 175 w 334"/>
                <a:gd name="T37" fmla="*/ 36 h 248"/>
                <a:gd name="T38" fmla="*/ 176 w 334"/>
                <a:gd name="T39" fmla="*/ 52 h 248"/>
                <a:gd name="T40" fmla="*/ 178 w 334"/>
                <a:gd name="T41" fmla="*/ 71 h 248"/>
                <a:gd name="T42" fmla="*/ 165 w 334"/>
                <a:gd name="T43" fmla="*/ 73 h 248"/>
                <a:gd name="T44" fmla="*/ 147 w 334"/>
                <a:gd name="T45" fmla="*/ 35 h 248"/>
                <a:gd name="T46" fmla="*/ 105 w 334"/>
                <a:gd name="T47" fmla="*/ 136 h 248"/>
                <a:gd name="T48" fmla="*/ 34 w 334"/>
                <a:gd name="T49" fmla="*/ 120 h 248"/>
                <a:gd name="T50" fmla="*/ 51 w 334"/>
                <a:gd name="T51" fmla="*/ 61 h 248"/>
                <a:gd name="T52" fmla="*/ 122 w 334"/>
                <a:gd name="T53" fmla="*/ 78 h 248"/>
                <a:gd name="T54" fmla="*/ 186 w 334"/>
                <a:gd name="T55" fmla="*/ 209 h 248"/>
                <a:gd name="T56" fmla="*/ 37 w 334"/>
                <a:gd name="T57" fmla="*/ 196 h 248"/>
                <a:gd name="T58" fmla="*/ 186 w 334"/>
                <a:gd name="T59" fmla="*/ 209 h 248"/>
                <a:gd name="T60" fmla="*/ 37 w 334"/>
                <a:gd name="T61" fmla="*/ 176 h 248"/>
                <a:gd name="T62" fmla="*/ 186 w 334"/>
                <a:gd name="T63" fmla="*/ 163 h 248"/>
                <a:gd name="T64" fmla="*/ 207 w 334"/>
                <a:gd name="T65" fmla="*/ 66 h 248"/>
                <a:gd name="T66" fmla="*/ 196 w 334"/>
                <a:gd name="T67" fmla="*/ 73 h 248"/>
                <a:gd name="T68" fmla="*/ 196 w 334"/>
                <a:gd name="T69" fmla="*/ 35 h 248"/>
                <a:gd name="T70" fmla="*/ 225 w 334"/>
                <a:gd name="T71" fmla="*/ 73 h 248"/>
                <a:gd name="T72" fmla="*/ 207 w 334"/>
                <a:gd name="T73" fmla="*/ 66 h 248"/>
                <a:gd name="T74" fmla="*/ 227 w 334"/>
                <a:gd name="T75" fmla="*/ 193 h 248"/>
                <a:gd name="T76" fmla="*/ 242 w 334"/>
                <a:gd name="T77" fmla="*/ 130 h 248"/>
                <a:gd name="T78" fmla="*/ 305 w 334"/>
                <a:gd name="T79" fmla="*/ 145 h 248"/>
                <a:gd name="T80" fmla="*/ 290 w 334"/>
                <a:gd name="T81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4" h="248">
                  <a:moveTo>
                    <a:pt x="334" y="30"/>
                  </a:moveTo>
                  <a:cubicBezTo>
                    <a:pt x="334" y="13"/>
                    <a:pt x="320" y="0"/>
                    <a:pt x="30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4"/>
                    <a:pt x="14" y="248"/>
                    <a:pt x="30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20" y="248"/>
                    <a:pt x="334" y="234"/>
                    <a:pt x="334" y="218"/>
                  </a:cubicBezTo>
                  <a:lnTo>
                    <a:pt x="334" y="30"/>
                  </a:lnTo>
                  <a:close/>
                  <a:moveTo>
                    <a:pt x="271" y="35"/>
                  </a:moveTo>
                  <a:cubicBezTo>
                    <a:pt x="285" y="35"/>
                    <a:pt x="285" y="35"/>
                    <a:pt x="285" y="3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7" y="44"/>
                    <a:pt x="288" y="42"/>
                    <a:pt x="289" y="40"/>
                  </a:cubicBezTo>
                  <a:cubicBezTo>
                    <a:pt x="291" y="39"/>
                    <a:pt x="292" y="36"/>
                    <a:pt x="294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311" y="73"/>
                    <a:pt x="311" y="73"/>
                    <a:pt x="311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271" y="73"/>
                    <a:pt x="271" y="73"/>
                    <a:pt x="271" y="73"/>
                  </a:cubicBezTo>
                  <a:lnTo>
                    <a:pt x="271" y="35"/>
                  </a:lnTo>
                  <a:close/>
                  <a:moveTo>
                    <a:pt x="226" y="35"/>
                  </a:moveTo>
                  <a:cubicBezTo>
                    <a:pt x="242" y="35"/>
                    <a:pt x="242" y="35"/>
                    <a:pt x="242" y="35"/>
                  </a:cubicBezTo>
                  <a:cubicBezTo>
                    <a:pt x="251" y="48"/>
                    <a:pt x="251" y="48"/>
                    <a:pt x="251" y="48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26" y="73"/>
                    <a:pt x="226" y="73"/>
                    <a:pt x="226" y="73"/>
                  </a:cubicBezTo>
                  <a:lnTo>
                    <a:pt x="226" y="35"/>
                  </a:lnTo>
                  <a:close/>
                  <a:moveTo>
                    <a:pt x="147" y="35"/>
                  </a:moveTo>
                  <a:cubicBezTo>
                    <a:pt x="163" y="35"/>
                    <a:pt x="163" y="35"/>
                    <a:pt x="163" y="35"/>
                  </a:cubicBezTo>
                  <a:cubicBezTo>
                    <a:pt x="166" y="35"/>
                    <a:pt x="168" y="35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72" y="35"/>
                    <a:pt x="173" y="36"/>
                    <a:pt x="175" y="36"/>
                  </a:cubicBezTo>
                  <a:cubicBezTo>
                    <a:pt x="178" y="38"/>
                    <a:pt x="180" y="41"/>
                    <a:pt x="180" y="44"/>
                  </a:cubicBezTo>
                  <a:cubicBezTo>
                    <a:pt x="180" y="47"/>
                    <a:pt x="179" y="50"/>
                    <a:pt x="176" y="52"/>
                  </a:cubicBezTo>
                  <a:cubicBezTo>
                    <a:pt x="180" y="54"/>
                    <a:pt x="183" y="57"/>
                    <a:pt x="183" y="61"/>
                  </a:cubicBezTo>
                  <a:cubicBezTo>
                    <a:pt x="183" y="65"/>
                    <a:pt x="181" y="68"/>
                    <a:pt x="178" y="71"/>
                  </a:cubicBezTo>
                  <a:cubicBezTo>
                    <a:pt x="176" y="72"/>
                    <a:pt x="174" y="72"/>
                    <a:pt x="172" y="73"/>
                  </a:cubicBezTo>
                  <a:cubicBezTo>
                    <a:pt x="170" y="73"/>
                    <a:pt x="168" y="73"/>
                    <a:pt x="165" y="73"/>
                  </a:cubicBezTo>
                  <a:cubicBezTo>
                    <a:pt x="147" y="73"/>
                    <a:pt x="147" y="73"/>
                    <a:pt x="147" y="73"/>
                  </a:cubicBezTo>
                  <a:lnTo>
                    <a:pt x="147" y="35"/>
                  </a:lnTo>
                  <a:close/>
                  <a:moveTo>
                    <a:pt x="122" y="120"/>
                  </a:moveTo>
                  <a:cubicBezTo>
                    <a:pt x="122" y="129"/>
                    <a:pt x="115" y="136"/>
                    <a:pt x="105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2" y="136"/>
                    <a:pt x="34" y="129"/>
                    <a:pt x="34" y="12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69"/>
                    <a:pt x="42" y="61"/>
                    <a:pt x="51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15" y="61"/>
                    <a:pt x="122" y="69"/>
                    <a:pt x="122" y="78"/>
                  </a:cubicBezTo>
                  <a:lnTo>
                    <a:pt x="122" y="120"/>
                  </a:lnTo>
                  <a:close/>
                  <a:moveTo>
                    <a:pt x="186" y="209"/>
                  </a:moveTo>
                  <a:cubicBezTo>
                    <a:pt x="37" y="209"/>
                    <a:pt x="37" y="209"/>
                    <a:pt x="37" y="209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186" y="196"/>
                    <a:pt x="186" y="196"/>
                    <a:pt x="186" y="196"/>
                  </a:cubicBezTo>
                  <a:lnTo>
                    <a:pt x="186" y="209"/>
                  </a:lnTo>
                  <a:close/>
                  <a:moveTo>
                    <a:pt x="186" y="176"/>
                  </a:moveTo>
                  <a:cubicBezTo>
                    <a:pt x="37" y="176"/>
                    <a:pt x="37" y="176"/>
                    <a:pt x="37" y="176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186" y="163"/>
                    <a:pt x="186" y="163"/>
                    <a:pt x="186" y="163"/>
                  </a:cubicBezTo>
                  <a:lnTo>
                    <a:pt x="186" y="176"/>
                  </a:lnTo>
                  <a:close/>
                  <a:moveTo>
                    <a:pt x="207" y="66"/>
                  </a:moveTo>
                  <a:cubicBezTo>
                    <a:pt x="199" y="66"/>
                    <a:pt x="199" y="66"/>
                    <a:pt x="199" y="66"/>
                  </a:cubicBezTo>
                  <a:cubicBezTo>
                    <a:pt x="198" y="69"/>
                    <a:pt x="197" y="72"/>
                    <a:pt x="196" y="73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96" y="35"/>
                    <a:pt x="196" y="35"/>
                    <a:pt x="196" y="35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10" y="73"/>
                    <a:pt x="210" y="73"/>
                    <a:pt x="210" y="73"/>
                  </a:cubicBezTo>
                  <a:lnTo>
                    <a:pt x="207" y="66"/>
                  </a:lnTo>
                  <a:close/>
                  <a:moveTo>
                    <a:pt x="290" y="208"/>
                  </a:moveTo>
                  <a:cubicBezTo>
                    <a:pt x="269" y="222"/>
                    <a:pt x="240" y="215"/>
                    <a:pt x="227" y="193"/>
                  </a:cubicBezTo>
                  <a:cubicBezTo>
                    <a:pt x="224" y="188"/>
                    <a:pt x="221" y="182"/>
                    <a:pt x="221" y="176"/>
                  </a:cubicBezTo>
                  <a:cubicBezTo>
                    <a:pt x="218" y="158"/>
                    <a:pt x="226" y="140"/>
                    <a:pt x="242" y="130"/>
                  </a:cubicBezTo>
                  <a:cubicBezTo>
                    <a:pt x="252" y="124"/>
                    <a:pt x="265" y="122"/>
                    <a:pt x="277" y="125"/>
                  </a:cubicBezTo>
                  <a:cubicBezTo>
                    <a:pt x="289" y="127"/>
                    <a:pt x="299" y="135"/>
                    <a:pt x="305" y="145"/>
                  </a:cubicBezTo>
                  <a:cubicBezTo>
                    <a:pt x="309" y="151"/>
                    <a:pt x="311" y="157"/>
                    <a:pt x="312" y="163"/>
                  </a:cubicBezTo>
                  <a:cubicBezTo>
                    <a:pt x="314" y="181"/>
                    <a:pt x="306" y="199"/>
                    <a:pt x="290" y="2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Freeform 57"/>
            <p:cNvSpPr>
              <a:spLocks/>
            </p:cNvSpPr>
            <p:nvPr/>
          </p:nvSpPr>
          <p:spPr bwMode="auto">
            <a:xfrm>
              <a:off x="506412" y="468312"/>
              <a:ext cx="107950" cy="109538"/>
            </a:xfrm>
            <a:custGeom>
              <a:avLst/>
              <a:gdLst>
                <a:gd name="T0" fmla="*/ 77 w 79"/>
                <a:gd name="T1" fmla="*/ 31 h 80"/>
                <a:gd name="T2" fmla="*/ 72 w 79"/>
                <a:gd name="T3" fmla="*/ 29 h 80"/>
                <a:gd name="T4" fmla="*/ 70 w 79"/>
                <a:gd name="T5" fmla="*/ 40 h 80"/>
                <a:gd name="T6" fmla="*/ 65 w 79"/>
                <a:gd name="T7" fmla="*/ 40 h 80"/>
                <a:gd name="T8" fmla="*/ 67 w 79"/>
                <a:gd name="T9" fmla="*/ 46 h 80"/>
                <a:gd name="T10" fmla="*/ 61 w 79"/>
                <a:gd name="T11" fmla="*/ 48 h 80"/>
                <a:gd name="T12" fmla="*/ 57 w 79"/>
                <a:gd name="T13" fmla="*/ 45 h 80"/>
                <a:gd name="T14" fmla="*/ 47 w 79"/>
                <a:gd name="T15" fmla="*/ 36 h 80"/>
                <a:gd name="T16" fmla="*/ 43 w 79"/>
                <a:gd name="T17" fmla="*/ 31 h 80"/>
                <a:gd name="T18" fmla="*/ 49 w 79"/>
                <a:gd name="T19" fmla="*/ 25 h 80"/>
                <a:gd name="T20" fmla="*/ 47 w 79"/>
                <a:gd name="T21" fmla="*/ 18 h 80"/>
                <a:gd name="T22" fmla="*/ 54 w 79"/>
                <a:gd name="T23" fmla="*/ 15 h 80"/>
                <a:gd name="T24" fmla="*/ 54 w 79"/>
                <a:gd name="T25" fmla="*/ 9 h 80"/>
                <a:gd name="T26" fmla="*/ 57 w 79"/>
                <a:gd name="T27" fmla="*/ 5 h 80"/>
                <a:gd name="T28" fmla="*/ 48 w 79"/>
                <a:gd name="T29" fmla="*/ 2 h 80"/>
                <a:gd name="T30" fmla="*/ 20 w 79"/>
                <a:gd name="T31" fmla="*/ 6 h 80"/>
                <a:gd name="T32" fmla="*/ 22 w 79"/>
                <a:gd name="T33" fmla="*/ 9 h 80"/>
                <a:gd name="T34" fmla="*/ 16 w 79"/>
                <a:gd name="T35" fmla="*/ 16 h 80"/>
                <a:gd name="T36" fmla="*/ 18 w 79"/>
                <a:gd name="T37" fmla="*/ 24 h 80"/>
                <a:gd name="T38" fmla="*/ 11 w 79"/>
                <a:gd name="T39" fmla="*/ 28 h 80"/>
                <a:gd name="T40" fmla="*/ 11 w 79"/>
                <a:gd name="T41" fmla="*/ 36 h 80"/>
                <a:gd name="T42" fmla="*/ 3 w 79"/>
                <a:gd name="T43" fmla="*/ 32 h 80"/>
                <a:gd name="T44" fmla="*/ 1 w 79"/>
                <a:gd name="T45" fmla="*/ 31 h 80"/>
                <a:gd name="T46" fmla="*/ 1 w 79"/>
                <a:gd name="T47" fmla="*/ 45 h 80"/>
                <a:gd name="T48" fmla="*/ 3 w 79"/>
                <a:gd name="T49" fmla="*/ 53 h 80"/>
                <a:gd name="T50" fmla="*/ 3 w 79"/>
                <a:gd name="T51" fmla="*/ 53 h 80"/>
                <a:gd name="T52" fmla="*/ 13 w 79"/>
                <a:gd name="T53" fmla="*/ 51 h 80"/>
                <a:gd name="T54" fmla="*/ 19 w 79"/>
                <a:gd name="T55" fmla="*/ 47 h 80"/>
                <a:gd name="T56" fmla="*/ 19 w 79"/>
                <a:gd name="T57" fmla="*/ 56 h 80"/>
                <a:gd name="T58" fmla="*/ 16 w 79"/>
                <a:gd name="T59" fmla="*/ 63 h 80"/>
                <a:gd name="T60" fmla="*/ 18 w 79"/>
                <a:gd name="T61" fmla="*/ 71 h 80"/>
                <a:gd name="T62" fmla="*/ 17 w 79"/>
                <a:gd name="T63" fmla="*/ 71 h 80"/>
                <a:gd name="T64" fmla="*/ 52 w 79"/>
                <a:gd name="T65" fmla="*/ 76 h 80"/>
                <a:gd name="T66" fmla="*/ 49 w 79"/>
                <a:gd name="T67" fmla="*/ 74 h 80"/>
                <a:gd name="T68" fmla="*/ 41 w 79"/>
                <a:gd name="T69" fmla="*/ 75 h 80"/>
                <a:gd name="T70" fmla="*/ 36 w 79"/>
                <a:gd name="T71" fmla="*/ 68 h 80"/>
                <a:gd name="T72" fmla="*/ 35 w 79"/>
                <a:gd name="T73" fmla="*/ 64 h 80"/>
                <a:gd name="T74" fmla="*/ 32 w 79"/>
                <a:gd name="T75" fmla="*/ 60 h 80"/>
                <a:gd name="T76" fmla="*/ 38 w 79"/>
                <a:gd name="T77" fmla="*/ 57 h 80"/>
                <a:gd name="T78" fmla="*/ 44 w 79"/>
                <a:gd name="T79" fmla="*/ 60 h 80"/>
                <a:gd name="T80" fmla="*/ 46 w 79"/>
                <a:gd name="T81" fmla="*/ 56 h 80"/>
                <a:gd name="T82" fmla="*/ 46 w 79"/>
                <a:gd name="T83" fmla="*/ 55 h 80"/>
                <a:gd name="T84" fmla="*/ 46 w 79"/>
                <a:gd name="T85" fmla="*/ 54 h 80"/>
                <a:gd name="T86" fmla="*/ 57 w 79"/>
                <a:gd name="T87" fmla="*/ 61 h 80"/>
                <a:gd name="T88" fmla="*/ 60 w 79"/>
                <a:gd name="T89" fmla="*/ 72 h 80"/>
                <a:gd name="T90" fmla="*/ 77 w 79"/>
                <a:gd name="T91" fmla="*/ 34 h 80"/>
                <a:gd name="T92" fmla="*/ 77 w 79"/>
                <a:gd name="T93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80">
                  <a:moveTo>
                    <a:pt x="77" y="31"/>
                  </a:moveTo>
                  <a:cubicBezTo>
                    <a:pt x="75" y="31"/>
                    <a:pt x="74" y="30"/>
                    <a:pt x="72" y="29"/>
                  </a:cubicBezTo>
                  <a:cubicBezTo>
                    <a:pt x="68" y="33"/>
                    <a:pt x="74" y="37"/>
                    <a:pt x="70" y="40"/>
                  </a:cubicBezTo>
                  <a:cubicBezTo>
                    <a:pt x="68" y="41"/>
                    <a:pt x="66" y="37"/>
                    <a:pt x="65" y="40"/>
                  </a:cubicBezTo>
                  <a:cubicBezTo>
                    <a:pt x="63" y="42"/>
                    <a:pt x="66" y="44"/>
                    <a:pt x="67" y="46"/>
                  </a:cubicBezTo>
                  <a:cubicBezTo>
                    <a:pt x="65" y="47"/>
                    <a:pt x="63" y="49"/>
                    <a:pt x="61" y="48"/>
                  </a:cubicBezTo>
                  <a:cubicBezTo>
                    <a:pt x="60" y="48"/>
                    <a:pt x="58" y="46"/>
                    <a:pt x="57" y="45"/>
                  </a:cubicBezTo>
                  <a:cubicBezTo>
                    <a:pt x="52" y="43"/>
                    <a:pt x="52" y="38"/>
                    <a:pt x="47" y="36"/>
                  </a:cubicBezTo>
                  <a:cubicBezTo>
                    <a:pt x="45" y="36"/>
                    <a:pt x="43" y="33"/>
                    <a:pt x="43" y="31"/>
                  </a:cubicBezTo>
                  <a:cubicBezTo>
                    <a:pt x="44" y="27"/>
                    <a:pt x="48" y="28"/>
                    <a:pt x="49" y="25"/>
                  </a:cubicBezTo>
                  <a:cubicBezTo>
                    <a:pt x="49" y="22"/>
                    <a:pt x="46" y="21"/>
                    <a:pt x="47" y="18"/>
                  </a:cubicBezTo>
                  <a:cubicBezTo>
                    <a:pt x="49" y="15"/>
                    <a:pt x="52" y="17"/>
                    <a:pt x="54" y="15"/>
                  </a:cubicBezTo>
                  <a:cubicBezTo>
                    <a:pt x="57" y="12"/>
                    <a:pt x="54" y="12"/>
                    <a:pt x="54" y="9"/>
                  </a:cubicBezTo>
                  <a:cubicBezTo>
                    <a:pt x="53" y="7"/>
                    <a:pt x="55" y="6"/>
                    <a:pt x="57" y="5"/>
                  </a:cubicBezTo>
                  <a:cubicBezTo>
                    <a:pt x="54" y="4"/>
                    <a:pt x="51" y="3"/>
                    <a:pt x="48" y="2"/>
                  </a:cubicBezTo>
                  <a:cubicBezTo>
                    <a:pt x="38" y="0"/>
                    <a:pt x="28" y="1"/>
                    <a:pt x="20" y="6"/>
                  </a:cubicBezTo>
                  <a:cubicBezTo>
                    <a:pt x="21" y="6"/>
                    <a:pt x="22" y="7"/>
                    <a:pt x="22" y="9"/>
                  </a:cubicBezTo>
                  <a:cubicBezTo>
                    <a:pt x="24" y="12"/>
                    <a:pt x="19" y="14"/>
                    <a:pt x="16" y="16"/>
                  </a:cubicBezTo>
                  <a:cubicBezTo>
                    <a:pt x="17" y="19"/>
                    <a:pt x="21" y="21"/>
                    <a:pt x="18" y="24"/>
                  </a:cubicBezTo>
                  <a:cubicBezTo>
                    <a:pt x="16" y="26"/>
                    <a:pt x="11" y="24"/>
                    <a:pt x="11" y="28"/>
                  </a:cubicBezTo>
                  <a:cubicBezTo>
                    <a:pt x="11" y="31"/>
                    <a:pt x="16" y="34"/>
                    <a:pt x="11" y="36"/>
                  </a:cubicBezTo>
                  <a:cubicBezTo>
                    <a:pt x="7" y="38"/>
                    <a:pt x="6" y="33"/>
                    <a:pt x="3" y="32"/>
                  </a:cubicBezTo>
                  <a:cubicBezTo>
                    <a:pt x="2" y="32"/>
                    <a:pt x="2" y="32"/>
                    <a:pt x="1" y="31"/>
                  </a:cubicBezTo>
                  <a:cubicBezTo>
                    <a:pt x="1" y="36"/>
                    <a:pt x="0" y="40"/>
                    <a:pt x="1" y="45"/>
                  </a:cubicBezTo>
                  <a:cubicBezTo>
                    <a:pt x="1" y="47"/>
                    <a:pt x="2" y="50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" y="55"/>
                    <a:pt x="11" y="52"/>
                    <a:pt x="13" y="51"/>
                  </a:cubicBezTo>
                  <a:cubicBezTo>
                    <a:pt x="15" y="50"/>
                    <a:pt x="16" y="47"/>
                    <a:pt x="19" y="47"/>
                  </a:cubicBezTo>
                  <a:cubicBezTo>
                    <a:pt x="26" y="46"/>
                    <a:pt x="20" y="53"/>
                    <a:pt x="19" y="56"/>
                  </a:cubicBezTo>
                  <a:cubicBezTo>
                    <a:pt x="19" y="59"/>
                    <a:pt x="16" y="60"/>
                    <a:pt x="16" y="63"/>
                  </a:cubicBezTo>
                  <a:cubicBezTo>
                    <a:pt x="16" y="66"/>
                    <a:pt x="19" y="67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7" y="78"/>
                    <a:pt x="40" y="80"/>
                    <a:pt x="52" y="76"/>
                  </a:cubicBezTo>
                  <a:cubicBezTo>
                    <a:pt x="51" y="75"/>
                    <a:pt x="50" y="74"/>
                    <a:pt x="49" y="74"/>
                  </a:cubicBezTo>
                  <a:cubicBezTo>
                    <a:pt x="45" y="74"/>
                    <a:pt x="45" y="78"/>
                    <a:pt x="41" y="75"/>
                  </a:cubicBezTo>
                  <a:cubicBezTo>
                    <a:pt x="38" y="74"/>
                    <a:pt x="37" y="71"/>
                    <a:pt x="36" y="68"/>
                  </a:cubicBezTo>
                  <a:cubicBezTo>
                    <a:pt x="36" y="67"/>
                    <a:pt x="36" y="65"/>
                    <a:pt x="35" y="64"/>
                  </a:cubicBezTo>
                  <a:cubicBezTo>
                    <a:pt x="34" y="62"/>
                    <a:pt x="33" y="62"/>
                    <a:pt x="32" y="60"/>
                  </a:cubicBezTo>
                  <a:cubicBezTo>
                    <a:pt x="34" y="58"/>
                    <a:pt x="35" y="57"/>
                    <a:pt x="38" y="57"/>
                  </a:cubicBezTo>
                  <a:cubicBezTo>
                    <a:pt x="41" y="58"/>
                    <a:pt x="41" y="61"/>
                    <a:pt x="44" y="60"/>
                  </a:cubicBezTo>
                  <a:cubicBezTo>
                    <a:pt x="44" y="57"/>
                    <a:pt x="45" y="57"/>
                    <a:pt x="46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3" y="49"/>
                    <a:pt x="55" y="57"/>
                    <a:pt x="57" y="61"/>
                  </a:cubicBezTo>
                  <a:cubicBezTo>
                    <a:pt x="58" y="64"/>
                    <a:pt x="60" y="68"/>
                    <a:pt x="60" y="72"/>
                  </a:cubicBezTo>
                  <a:cubicBezTo>
                    <a:pt x="72" y="63"/>
                    <a:pt x="79" y="49"/>
                    <a:pt x="77" y="34"/>
                  </a:cubicBezTo>
                  <a:cubicBezTo>
                    <a:pt x="77" y="33"/>
                    <a:pt x="77" y="32"/>
                    <a:pt x="7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Freeform 58"/>
            <p:cNvSpPr>
              <a:spLocks/>
            </p:cNvSpPr>
            <p:nvPr/>
          </p:nvSpPr>
          <p:spPr bwMode="auto">
            <a:xfrm>
              <a:off x="415925" y="350837"/>
              <a:ext cx="6350" cy="6350"/>
            </a:xfrm>
            <a:custGeom>
              <a:avLst/>
              <a:gdLst>
                <a:gd name="T0" fmla="*/ 5 w 5"/>
                <a:gd name="T1" fmla="*/ 3 h 5"/>
                <a:gd name="T2" fmla="*/ 0 w 5"/>
                <a:gd name="T3" fmla="*/ 0 h 5"/>
                <a:gd name="T4" fmla="*/ 0 w 5"/>
                <a:gd name="T5" fmla="*/ 5 h 5"/>
                <a:gd name="T6" fmla="*/ 5 w 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Freeform 59"/>
            <p:cNvSpPr>
              <a:spLocks/>
            </p:cNvSpPr>
            <p:nvPr/>
          </p:nvSpPr>
          <p:spPr bwMode="auto">
            <a:xfrm>
              <a:off x="415925" y="368300"/>
              <a:ext cx="9525" cy="9525"/>
            </a:xfrm>
            <a:custGeom>
              <a:avLst/>
              <a:gdLst>
                <a:gd name="T0" fmla="*/ 7 w 7"/>
                <a:gd name="T1" fmla="*/ 4 h 7"/>
                <a:gd name="T2" fmla="*/ 0 w 7"/>
                <a:gd name="T3" fmla="*/ 1 h 7"/>
                <a:gd name="T4" fmla="*/ 0 w 7"/>
                <a:gd name="T5" fmla="*/ 7 h 7"/>
                <a:gd name="T6" fmla="*/ 4 w 7"/>
                <a:gd name="T7" fmla="*/ 7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0"/>
                    <a:pt x="3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60"/>
            <p:cNvSpPr>
              <a:spLocks/>
            </p:cNvSpPr>
            <p:nvPr/>
          </p:nvSpPr>
          <p:spPr bwMode="auto">
            <a:xfrm>
              <a:off x="469900" y="361950"/>
              <a:ext cx="4763" cy="6350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4 h 4"/>
                <a:gd name="T4" fmla="*/ 2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6" name="组合 120"/>
          <p:cNvGrpSpPr>
            <a:grpSpLocks/>
          </p:cNvGrpSpPr>
          <p:nvPr/>
        </p:nvGrpSpPr>
        <p:grpSpPr bwMode="auto">
          <a:xfrm>
            <a:off x="10547350" y="2389188"/>
            <a:ext cx="833438" cy="833437"/>
            <a:chOff x="0" y="0"/>
            <a:chExt cx="865188" cy="865188"/>
          </a:xfrm>
        </p:grpSpPr>
        <p:sp>
          <p:nvSpPr>
            <p:cNvPr id="37927" name="Oval 6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7F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28" name="Freeform 66"/>
            <p:cNvSpPr>
              <a:spLocks/>
            </p:cNvSpPr>
            <p:nvPr/>
          </p:nvSpPr>
          <p:spPr bwMode="auto">
            <a:xfrm>
              <a:off x="274637" y="169862"/>
              <a:ext cx="588963" cy="693738"/>
            </a:xfrm>
            <a:custGeom>
              <a:avLst/>
              <a:gdLst>
                <a:gd name="T0" fmla="*/ 212 w 431"/>
                <a:gd name="T1" fmla="*/ 0 h 507"/>
                <a:gd name="T2" fmla="*/ 201 w 431"/>
                <a:gd name="T3" fmla="*/ 1 h 507"/>
                <a:gd name="T4" fmla="*/ 141 w 431"/>
                <a:gd name="T5" fmla="*/ 1 h 507"/>
                <a:gd name="T6" fmla="*/ 27 w 431"/>
                <a:gd name="T7" fmla="*/ 1 h 507"/>
                <a:gd name="T8" fmla="*/ 3 w 431"/>
                <a:gd name="T9" fmla="*/ 43 h 507"/>
                <a:gd name="T10" fmla="*/ 3 w 431"/>
                <a:gd name="T11" fmla="*/ 157 h 507"/>
                <a:gd name="T12" fmla="*/ 3 w 431"/>
                <a:gd name="T13" fmla="*/ 356 h 507"/>
                <a:gd name="T14" fmla="*/ 67 w 431"/>
                <a:gd name="T15" fmla="*/ 427 h 507"/>
                <a:gd name="T16" fmla="*/ 144 w 431"/>
                <a:gd name="T17" fmla="*/ 507 h 507"/>
                <a:gd name="T18" fmla="*/ 431 w 431"/>
                <a:gd name="T19" fmla="*/ 203 h 507"/>
                <a:gd name="T20" fmla="*/ 232 w 431"/>
                <a:gd name="T21" fmla="*/ 7 h 507"/>
                <a:gd name="T22" fmla="*/ 212 w 431"/>
                <a:gd name="T2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1" h="507">
                  <a:moveTo>
                    <a:pt x="212" y="0"/>
                  </a:moveTo>
                  <a:cubicBezTo>
                    <a:pt x="208" y="0"/>
                    <a:pt x="204" y="1"/>
                    <a:pt x="201" y="1"/>
                  </a:cubicBezTo>
                  <a:cubicBezTo>
                    <a:pt x="181" y="1"/>
                    <a:pt x="161" y="1"/>
                    <a:pt x="141" y="1"/>
                  </a:cubicBezTo>
                  <a:cubicBezTo>
                    <a:pt x="103" y="1"/>
                    <a:pt x="65" y="1"/>
                    <a:pt x="27" y="1"/>
                  </a:cubicBezTo>
                  <a:cubicBezTo>
                    <a:pt x="0" y="1"/>
                    <a:pt x="3" y="23"/>
                    <a:pt x="3" y="43"/>
                  </a:cubicBezTo>
                  <a:cubicBezTo>
                    <a:pt x="3" y="81"/>
                    <a:pt x="3" y="119"/>
                    <a:pt x="3" y="157"/>
                  </a:cubicBezTo>
                  <a:cubicBezTo>
                    <a:pt x="3" y="223"/>
                    <a:pt x="3" y="289"/>
                    <a:pt x="3" y="356"/>
                  </a:cubicBezTo>
                  <a:cubicBezTo>
                    <a:pt x="3" y="376"/>
                    <a:pt x="52" y="414"/>
                    <a:pt x="67" y="427"/>
                  </a:cubicBezTo>
                  <a:cubicBezTo>
                    <a:pt x="78" y="440"/>
                    <a:pt x="108" y="470"/>
                    <a:pt x="144" y="507"/>
                  </a:cubicBezTo>
                  <a:cubicBezTo>
                    <a:pt x="302" y="493"/>
                    <a:pt x="426" y="363"/>
                    <a:pt x="431" y="203"/>
                  </a:cubicBezTo>
                  <a:cubicBezTo>
                    <a:pt x="345" y="116"/>
                    <a:pt x="254" y="27"/>
                    <a:pt x="232" y="7"/>
                  </a:cubicBezTo>
                  <a:cubicBezTo>
                    <a:pt x="227" y="1"/>
                    <a:pt x="220" y="0"/>
                    <a:pt x="212" y="0"/>
                  </a:cubicBezTo>
                </a:path>
              </a:pathLst>
            </a:custGeom>
            <a:solidFill>
              <a:srgbClr val="66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Freeform 67"/>
            <p:cNvSpPr>
              <a:spLocks noEditPoints="1"/>
            </p:cNvSpPr>
            <p:nvPr/>
          </p:nvSpPr>
          <p:spPr bwMode="auto">
            <a:xfrm>
              <a:off x="277812" y="171450"/>
              <a:ext cx="320675" cy="509588"/>
            </a:xfrm>
            <a:custGeom>
              <a:avLst/>
              <a:gdLst>
                <a:gd name="T0" fmla="*/ 234 w 234"/>
                <a:gd name="T1" fmla="*/ 18 h 373"/>
                <a:gd name="T2" fmla="*/ 216 w 234"/>
                <a:gd name="T3" fmla="*/ 0 h 373"/>
                <a:gd name="T4" fmla="*/ 17 w 234"/>
                <a:gd name="T5" fmla="*/ 0 h 373"/>
                <a:gd name="T6" fmla="*/ 0 w 234"/>
                <a:gd name="T7" fmla="*/ 18 h 373"/>
                <a:gd name="T8" fmla="*/ 0 w 234"/>
                <a:gd name="T9" fmla="*/ 355 h 373"/>
                <a:gd name="T10" fmla="*/ 17 w 234"/>
                <a:gd name="T11" fmla="*/ 373 h 373"/>
                <a:gd name="T12" fmla="*/ 216 w 234"/>
                <a:gd name="T13" fmla="*/ 373 h 373"/>
                <a:gd name="T14" fmla="*/ 234 w 234"/>
                <a:gd name="T15" fmla="*/ 355 h 373"/>
                <a:gd name="T16" fmla="*/ 234 w 234"/>
                <a:gd name="T17" fmla="*/ 18 h 373"/>
                <a:gd name="T18" fmla="*/ 167 w 234"/>
                <a:gd name="T19" fmla="*/ 26 h 373"/>
                <a:gd name="T20" fmla="*/ 158 w 234"/>
                <a:gd name="T21" fmla="*/ 35 h 373"/>
                <a:gd name="T22" fmla="*/ 75 w 234"/>
                <a:gd name="T23" fmla="*/ 35 h 373"/>
                <a:gd name="T24" fmla="*/ 66 w 234"/>
                <a:gd name="T25" fmla="*/ 26 h 373"/>
                <a:gd name="T26" fmla="*/ 66 w 234"/>
                <a:gd name="T27" fmla="*/ 25 h 373"/>
                <a:gd name="T28" fmla="*/ 75 w 234"/>
                <a:gd name="T29" fmla="*/ 17 h 373"/>
                <a:gd name="T30" fmla="*/ 158 w 234"/>
                <a:gd name="T31" fmla="*/ 17 h 373"/>
                <a:gd name="T32" fmla="*/ 167 w 234"/>
                <a:gd name="T33" fmla="*/ 25 h 373"/>
                <a:gd name="T34" fmla="*/ 167 w 234"/>
                <a:gd name="T35" fmla="*/ 26 h 373"/>
                <a:gd name="T36" fmla="*/ 139 w 234"/>
                <a:gd name="T37" fmla="*/ 353 h 373"/>
                <a:gd name="T38" fmla="*/ 134 w 234"/>
                <a:gd name="T39" fmla="*/ 358 h 373"/>
                <a:gd name="T40" fmla="*/ 99 w 234"/>
                <a:gd name="T41" fmla="*/ 358 h 373"/>
                <a:gd name="T42" fmla="*/ 94 w 234"/>
                <a:gd name="T43" fmla="*/ 353 h 373"/>
                <a:gd name="T44" fmla="*/ 94 w 234"/>
                <a:gd name="T45" fmla="*/ 336 h 373"/>
                <a:gd name="T46" fmla="*/ 99 w 234"/>
                <a:gd name="T47" fmla="*/ 330 h 373"/>
                <a:gd name="T48" fmla="*/ 134 w 234"/>
                <a:gd name="T49" fmla="*/ 330 h 373"/>
                <a:gd name="T50" fmla="*/ 139 w 234"/>
                <a:gd name="T51" fmla="*/ 336 h 373"/>
                <a:gd name="T52" fmla="*/ 139 w 234"/>
                <a:gd name="T53" fmla="*/ 353 h 373"/>
                <a:gd name="T54" fmla="*/ 215 w 234"/>
                <a:gd name="T55" fmla="*/ 318 h 373"/>
                <a:gd name="T56" fmla="*/ 19 w 234"/>
                <a:gd name="T57" fmla="*/ 318 h 373"/>
                <a:gd name="T58" fmla="*/ 19 w 234"/>
                <a:gd name="T59" fmla="*/ 58 h 373"/>
                <a:gd name="T60" fmla="*/ 215 w 234"/>
                <a:gd name="T61" fmla="*/ 58 h 373"/>
                <a:gd name="T62" fmla="*/ 215 w 234"/>
                <a:gd name="T63" fmla="*/ 318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4" h="373">
                  <a:moveTo>
                    <a:pt x="234" y="18"/>
                  </a:moveTo>
                  <a:cubicBezTo>
                    <a:pt x="234" y="8"/>
                    <a:pt x="226" y="0"/>
                    <a:pt x="2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216" y="373"/>
                    <a:pt x="216" y="373"/>
                    <a:pt x="216" y="373"/>
                  </a:cubicBezTo>
                  <a:cubicBezTo>
                    <a:pt x="226" y="373"/>
                    <a:pt x="234" y="365"/>
                    <a:pt x="234" y="355"/>
                  </a:cubicBezTo>
                  <a:lnTo>
                    <a:pt x="234" y="18"/>
                  </a:lnTo>
                  <a:close/>
                  <a:moveTo>
                    <a:pt x="167" y="26"/>
                  </a:moveTo>
                  <a:cubicBezTo>
                    <a:pt x="167" y="31"/>
                    <a:pt x="163" y="35"/>
                    <a:pt x="158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0" y="35"/>
                    <a:pt x="66" y="31"/>
                    <a:pt x="66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0"/>
                    <a:pt x="70" y="17"/>
                    <a:pt x="75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3" y="17"/>
                    <a:pt x="167" y="20"/>
                    <a:pt x="167" y="25"/>
                  </a:cubicBezTo>
                  <a:lnTo>
                    <a:pt x="167" y="26"/>
                  </a:lnTo>
                  <a:close/>
                  <a:moveTo>
                    <a:pt x="139" y="353"/>
                  </a:moveTo>
                  <a:cubicBezTo>
                    <a:pt x="139" y="356"/>
                    <a:pt x="137" y="358"/>
                    <a:pt x="134" y="358"/>
                  </a:cubicBezTo>
                  <a:cubicBezTo>
                    <a:pt x="99" y="358"/>
                    <a:pt x="99" y="358"/>
                    <a:pt x="99" y="358"/>
                  </a:cubicBezTo>
                  <a:cubicBezTo>
                    <a:pt x="96" y="358"/>
                    <a:pt x="94" y="356"/>
                    <a:pt x="94" y="353"/>
                  </a:cubicBezTo>
                  <a:cubicBezTo>
                    <a:pt x="94" y="336"/>
                    <a:pt x="94" y="336"/>
                    <a:pt x="94" y="336"/>
                  </a:cubicBezTo>
                  <a:cubicBezTo>
                    <a:pt x="94" y="333"/>
                    <a:pt x="96" y="330"/>
                    <a:pt x="99" y="330"/>
                  </a:cubicBezTo>
                  <a:cubicBezTo>
                    <a:pt x="134" y="330"/>
                    <a:pt x="134" y="330"/>
                    <a:pt x="134" y="330"/>
                  </a:cubicBezTo>
                  <a:cubicBezTo>
                    <a:pt x="137" y="330"/>
                    <a:pt x="139" y="333"/>
                    <a:pt x="139" y="336"/>
                  </a:cubicBezTo>
                  <a:lnTo>
                    <a:pt x="139" y="353"/>
                  </a:lnTo>
                  <a:close/>
                  <a:moveTo>
                    <a:pt x="215" y="318"/>
                  </a:moveTo>
                  <a:cubicBezTo>
                    <a:pt x="19" y="318"/>
                    <a:pt x="19" y="318"/>
                    <a:pt x="19" y="31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5" y="58"/>
                    <a:pt x="215" y="58"/>
                    <a:pt x="215" y="58"/>
                  </a:cubicBezTo>
                  <a:lnTo>
                    <a:pt x="215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Freeform 68"/>
            <p:cNvSpPr>
              <a:spLocks/>
            </p:cNvSpPr>
            <p:nvPr/>
          </p:nvSpPr>
          <p:spPr bwMode="auto">
            <a:xfrm>
              <a:off x="396875" y="366712"/>
              <a:ext cx="80963" cy="119063"/>
            </a:xfrm>
            <a:custGeom>
              <a:avLst/>
              <a:gdLst>
                <a:gd name="T0" fmla="*/ 7 w 59"/>
                <a:gd name="T1" fmla="*/ 42 h 87"/>
                <a:gd name="T2" fmla="*/ 17 w 59"/>
                <a:gd name="T3" fmla="*/ 47 h 87"/>
                <a:gd name="T4" fmla="*/ 21 w 59"/>
                <a:gd name="T5" fmla="*/ 48 h 87"/>
                <a:gd name="T6" fmla="*/ 22 w 59"/>
                <a:gd name="T7" fmla="*/ 48 h 87"/>
                <a:gd name="T8" fmla="*/ 22 w 59"/>
                <a:gd name="T9" fmla="*/ 55 h 87"/>
                <a:gd name="T10" fmla="*/ 16 w 59"/>
                <a:gd name="T11" fmla="*/ 54 h 87"/>
                <a:gd name="T12" fmla="*/ 9 w 59"/>
                <a:gd name="T13" fmla="*/ 51 h 87"/>
                <a:gd name="T14" fmla="*/ 1 w 59"/>
                <a:gd name="T15" fmla="*/ 51 h 87"/>
                <a:gd name="T16" fmla="*/ 1 w 59"/>
                <a:gd name="T17" fmla="*/ 66 h 87"/>
                <a:gd name="T18" fmla="*/ 14 w 59"/>
                <a:gd name="T19" fmla="*/ 70 h 87"/>
                <a:gd name="T20" fmla="*/ 21 w 59"/>
                <a:gd name="T21" fmla="*/ 71 h 87"/>
                <a:gd name="T22" fmla="*/ 21 w 59"/>
                <a:gd name="T23" fmla="*/ 87 h 87"/>
                <a:gd name="T24" fmla="*/ 37 w 59"/>
                <a:gd name="T25" fmla="*/ 87 h 87"/>
                <a:gd name="T26" fmla="*/ 37 w 59"/>
                <a:gd name="T27" fmla="*/ 71 h 87"/>
                <a:gd name="T28" fmla="*/ 52 w 59"/>
                <a:gd name="T29" fmla="*/ 65 h 87"/>
                <a:gd name="T30" fmla="*/ 52 w 59"/>
                <a:gd name="T31" fmla="*/ 65 h 87"/>
                <a:gd name="T32" fmla="*/ 59 w 59"/>
                <a:gd name="T33" fmla="*/ 51 h 87"/>
                <a:gd name="T34" fmla="*/ 53 w 59"/>
                <a:gd name="T35" fmla="*/ 39 h 87"/>
                <a:gd name="T36" fmla="*/ 37 w 59"/>
                <a:gd name="T37" fmla="*/ 33 h 87"/>
                <a:gd name="T38" fmla="*/ 37 w 59"/>
                <a:gd name="T39" fmla="*/ 33 h 87"/>
                <a:gd name="T40" fmla="*/ 37 w 59"/>
                <a:gd name="T41" fmla="*/ 32 h 87"/>
                <a:gd name="T42" fmla="*/ 37 w 59"/>
                <a:gd name="T43" fmla="*/ 26 h 87"/>
                <a:gd name="T44" fmla="*/ 47 w 59"/>
                <a:gd name="T45" fmla="*/ 30 h 87"/>
                <a:gd name="T46" fmla="*/ 54 w 59"/>
                <a:gd name="T47" fmla="*/ 30 h 87"/>
                <a:gd name="T48" fmla="*/ 54 w 59"/>
                <a:gd name="T49" fmla="*/ 14 h 87"/>
                <a:gd name="T50" fmla="*/ 43 w 59"/>
                <a:gd name="T51" fmla="*/ 11 h 87"/>
                <a:gd name="T52" fmla="*/ 37 w 59"/>
                <a:gd name="T53" fmla="*/ 10 h 87"/>
                <a:gd name="T54" fmla="*/ 37 w 59"/>
                <a:gd name="T55" fmla="*/ 0 h 87"/>
                <a:gd name="T56" fmla="*/ 21 w 59"/>
                <a:gd name="T57" fmla="*/ 0 h 87"/>
                <a:gd name="T58" fmla="*/ 21 w 59"/>
                <a:gd name="T59" fmla="*/ 10 h 87"/>
                <a:gd name="T60" fmla="*/ 7 w 59"/>
                <a:gd name="T61" fmla="*/ 16 h 87"/>
                <a:gd name="T62" fmla="*/ 0 w 59"/>
                <a:gd name="T63" fmla="*/ 29 h 87"/>
                <a:gd name="T64" fmla="*/ 7 w 59"/>
                <a:gd name="T65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87">
                  <a:moveTo>
                    <a:pt x="7" y="42"/>
                  </a:moveTo>
                  <a:cubicBezTo>
                    <a:pt x="9" y="44"/>
                    <a:pt x="13" y="46"/>
                    <a:pt x="17" y="47"/>
                  </a:cubicBezTo>
                  <a:cubicBezTo>
                    <a:pt x="18" y="47"/>
                    <a:pt x="19" y="47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5"/>
                    <a:pt x="18" y="54"/>
                    <a:pt x="16" y="54"/>
                  </a:cubicBezTo>
                  <a:cubicBezTo>
                    <a:pt x="13" y="53"/>
                    <a:pt x="11" y="52"/>
                    <a:pt x="9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5" y="68"/>
                    <a:pt x="9" y="69"/>
                    <a:pt x="14" y="70"/>
                  </a:cubicBezTo>
                  <a:cubicBezTo>
                    <a:pt x="17" y="71"/>
                    <a:pt x="19" y="71"/>
                    <a:pt x="21" y="71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3" y="70"/>
                    <a:pt x="48" y="68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6" y="61"/>
                    <a:pt x="59" y="56"/>
                    <a:pt x="59" y="51"/>
                  </a:cubicBezTo>
                  <a:cubicBezTo>
                    <a:pt x="59" y="46"/>
                    <a:pt x="57" y="42"/>
                    <a:pt x="53" y="39"/>
                  </a:cubicBezTo>
                  <a:cubicBezTo>
                    <a:pt x="50" y="36"/>
                    <a:pt x="4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7"/>
                    <a:pt x="43" y="29"/>
                    <a:pt x="47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1" y="13"/>
                    <a:pt x="47" y="12"/>
                    <a:pt x="43" y="11"/>
                  </a:cubicBezTo>
                  <a:cubicBezTo>
                    <a:pt x="41" y="11"/>
                    <a:pt x="39" y="10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1"/>
                    <a:pt x="10" y="13"/>
                    <a:pt x="7" y="16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5"/>
                    <a:pt x="2" y="39"/>
                    <a:pt x="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Freeform 69"/>
            <p:cNvSpPr>
              <a:spLocks noEditPoints="1"/>
            </p:cNvSpPr>
            <p:nvPr/>
          </p:nvSpPr>
          <p:spPr bwMode="auto">
            <a:xfrm>
              <a:off x="334962" y="322262"/>
              <a:ext cx="206375" cy="207963"/>
            </a:xfrm>
            <a:custGeom>
              <a:avLst/>
              <a:gdLst>
                <a:gd name="T0" fmla="*/ 76 w 151"/>
                <a:gd name="T1" fmla="*/ 151 h 151"/>
                <a:gd name="T2" fmla="*/ 151 w 151"/>
                <a:gd name="T3" fmla="*/ 75 h 151"/>
                <a:gd name="T4" fmla="*/ 76 w 151"/>
                <a:gd name="T5" fmla="*/ 0 h 151"/>
                <a:gd name="T6" fmla="*/ 0 w 151"/>
                <a:gd name="T7" fmla="*/ 75 h 151"/>
                <a:gd name="T8" fmla="*/ 76 w 151"/>
                <a:gd name="T9" fmla="*/ 151 h 151"/>
                <a:gd name="T10" fmla="*/ 76 w 151"/>
                <a:gd name="T11" fmla="*/ 14 h 151"/>
                <a:gd name="T12" fmla="*/ 136 w 151"/>
                <a:gd name="T13" fmla="*/ 75 h 151"/>
                <a:gd name="T14" fmla="*/ 76 w 151"/>
                <a:gd name="T15" fmla="*/ 136 h 151"/>
                <a:gd name="T16" fmla="*/ 15 w 151"/>
                <a:gd name="T17" fmla="*/ 75 h 151"/>
                <a:gd name="T18" fmla="*/ 76 w 151"/>
                <a:gd name="T19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76" y="151"/>
                  </a:moveTo>
                  <a:cubicBezTo>
                    <a:pt x="117" y="151"/>
                    <a:pt x="151" y="117"/>
                    <a:pt x="151" y="75"/>
                  </a:cubicBezTo>
                  <a:cubicBezTo>
                    <a:pt x="151" y="33"/>
                    <a:pt x="117" y="0"/>
                    <a:pt x="76" y="0"/>
                  </a:cubicBez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lose/>
                  <a:moveTo>
                    <a:pt x="76" y="14"/>
                  </a:moveTo>
                  <a:cubicBezTo>
                    <a:pt x="109" y="14"/>
                    <a:pt x="136" y="42"/>
                    <a:pt x="136" y="75"/>
                  </a:cubicBezTo>
                  <a:cubicBezTo>
                    <a:pt x="136" y="109"/>
                    <a:pt x="109" y="136"/>
                    <a:pt x="76" y="136"/>
                  </a:cubicBezTo>
                  <a:cubicBezTo>
                    <a:pt x="42" y="136"/>
                    <a:pt x="15" y="109"/>
                    <a:pt x="15" y="75"/>
                  </a:cubicBezTo>
                  <a:cubicBezTo>
                    <a:pt x="15" y="42"/>
                    <a:pt x="42" y="14"/>
                    <a:pt x="7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2" name="组合 131"/>
          <p:cNvGrpSpPr>
            <a:grpSpLocks/>
          </p:cNvGrpSpPr>
          <p:nvPr/>
        </p:nvGrpSpPr>
        <p:grpSpPr bwMode="auto">
          <a:xfrm>
            <a:off x="7747000" y="2401888"/>
            <a:ext cx="833438" cy="833437"/>
            <a:chOff x="0" y="0"/>
            <a:chExt cx="865188" cy="865188"/>
          </a:xfrm>
        </p:grpSpPr>
        <p:sp>
          <p:nvSpPr>
            <p:cNvPr id="37933" name="Oval 70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34" name="Freeform 71"/>
            <p:cNvSpPr>
              <a:spLocks noEditPoints="1"/>
            </p:cNvSpPr>
            <p:nvPr/>
          </p:nvSpPr>
          <p:spPr bwMode="auto">
            <a:xfrm>
              <a:off x="431800" y="863600"/>
              <a:ext cx="33338" cy="1588"/>
            </a:xfrm>
            <a:custGeom>
              <a:avLst/>
              <a:gdLst>
                <a:gd name="T0" fmla="*/ 0 w 24"/>
                <a:gd name="T1" fmla="*/ 1 h 1"/>
                <a:gd name="T2" fmla="*/ 1 w 24"/>
                <a:gd name="T3" fmla="*/ 1 h 1"/>
                <a:gd name="T4" fmla="*/ 1 w 24"/>
                <a:gd name="T5" fmla="*/ 1 h 1"/>
                <a:gd name="T6" fmla="*/ 2 w 24"/>
                <a:gd name="T7" fmla="*/ 1 h 1"/>
                <a:gd name="T8" fmla="*/ 2 w 24"/>
                <a:gd name="T9" fmla="*/ 1 h 1"/>
                <a:gd name="T10" fmla="*/ 3 w 24"/>
                <a:gd name="T11" fmla="*/ 1 h 1"/>
                <a:gd name="T12" fmla="*/ 3 w 24"/>
                <a:gd name="T13" fmla="*/ 1 h 1"/>
                <a:gd name="T14" fmla="*/ 4 w 24"/>
                <a:gd name="T15" fmla="*/ 1 h 1"/>
                <a:gd name="T16" fmla="*/ 4 w 24"/>
                <a:gd name="T17" fmla="*/ 1 h 1"/>
                <a:gd name="T18" fmla="*/ 5 w 24"/>
                <a:gd name="T19" fmla="*/ 1 h 1"/>
                <a:gd name="T20" fmla="*/ 5 w 24"/>
                <a:gd name="T21" fmla="*/ 1 h 1"/>
                <a:gd name="T22" fmla="*/ 6 w 24"/>
                <a:gd name="T23" fmla="*/ 1 h 1"/>
                <a:gd name="T24" fmla="*/ 6 w 24"/>
                <a:gd name="T25" fmla="*/ 1 h 1"/>
                <a:gd name="T26" fmla="*/ 7 w 24"/>
                <a:gd name="T27" fmla="*/ 1 h 1"/>
                <a:gd name="T28" fmla="*/ 7 w 24"/>
                <a:gd name="T29" fmla="*/ 1 h 1"/>
                <a:gd name="T30" fmla="*/ 8 w 24"/>
                <a:gd name="T31" fmla="*/ 1 h 1"/>
                <a:gd name="T32" fmla="*/ 8 w 24"/>
                <a:gd name="T33" fmla="*/ 1 h 1"/>
                <a:gd name="T34" fmla="*/ 9 w 24"/>
                <a:gd name="T35" fmla="*/ 1 h 1"/>
                <a:gd name="T36" fmla="*/ 9 w 24"/>
                <a:gd name="T37" fmla="*/ 1 h 1"/>
                <a:gd name="T38" fmla="*/ 10 w 24"/>
                <a:gd name="T39" fmla="*/ 1 h 1"/>
                <a:gd name="T40" fmla="*/ 10 w 24"/>
                <a:gd name="T41" fmla="*/ 1 h 1"/>
                <a:gd name="T42" fmla="*/ 11 w 24"/>
                <a:gd name="T43" fmla="*/ 1 h 1"/>
                <a:gd name="T44" fmla="*/ 11 w 24"/>
                <a:gd name="T45" fmla="*/ 1 h 1"/>
                <a:gd name="T46" fmla="*/ 12 w 24"/>
                <a:gd name="T47" fmla="*/ 1 h 1"/>
                <a:gd name="T48" fmla="*/ 12 w 24"/>
                <a:gd name="T49" fmla="*/ 1 h 1"/>
                <a:gd name="T50" fmla="*/ 13 w 24"/>
                <a:gd name="T51" fmla="*/ 1 h 1"/>
                <a:gd name="T52" fmla="*/ 13 w 24"/>
                <a:gd name="T53" fmla="*/ 1 h 1"/>
                <a:gd name="T54" fmla="*/ 16 w 24"/>
                <a:gd name="T55" fmla="*/ 1 h 1"/>
                <a:gd name="T56" fmla="*/ 16 w 24"/>
                <a:gd name="T57" fmla="*/ 1 h 1"/>
                <a:gd name="T58" fmla="*/ 17 w 24"/>
                <a:gd name="T59" fmla="*/ 1 h 1"/>
                <a:gd name="T60" fmla="*/ 17 w 24"/>
                <a:gd name="T61" fmla="*/ 1 h 1"/>
                <a:gd name="T62" fmla="*/ 18 w 24"/>
                <a:gd name="T63" fmla="*/ 1 h 1"/>
                <a:gd name="T64" fmla="*/ 18 w 24"/>
                <a:gd name="T65" fmla="*/ 1 h 1"/>
                <a:gd name="T66" fmla="*/ 19 w 24"/>
                <a:gd name="T67" fmla="*/ 1 h 1"/>
                <a:gd name="T68" fmla="*/ 19 w 24"/>
                <a:gd name="T69" fmla="*/ 1 h 1"/>
                <a:gd name="T70" fmla="*/ 20 w 24"/>
                <a:gd name="T71" fmla="*/ 1 h 1"/>
                <a:gd name="T72" fmla="*/ 20 w 24"/>
                <a:gd name="T73" fmla="*/ 1 h 1"/>
                <a:gd name="T74" fmla="*/ 21 w 24"/>
                <a:gd name="T75" fmla="*/ 1 h 1"/>
                <a:gd name="T76" fmla="*/ 21 w 24"/>
                <a:gd name="T77" fmla="*/ 1 h 1"/>
                <a:gd name="T78" fmla="*/ 22 w 24"/>
                <a:gd name="T79" fmla="*/ 1 h 1"/>
                <a:gd name="T80" fmla="*/ 22 w 24"/>
                <a:gd name="T81" fmla="*/ 0 h 1"/>
                <a:gd name="T82" fmla="*/ 23 w 24"/>
                <a:gd name="T83" fmla="*/ 0 h 1"/>
                <a:gd name="T84" fmla="*/ 23 w 24"/>
                <a:gd name="T85" fmla="*/ 0 h 1"/>
                <a:gd name="T86" fmla="*/ 24 w 24"/>
                <a:gd name="T8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D7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Freeform 72"/>
            <p:cNvSpPr>
              <a:spLocks/>
            </p:cNvSpPr>
            <p:nvPr/>
          </p:nvSpPr>
          <p:spPr bwMode="auto">
            <a:xfrm>
              <a:off x="239712" y="158750"/>
              <a:ext cx="625475" cy="706438"/>
            </a:xfrm>
            <a:custGeom>
              <a:avLst/>
              <a:gdLst>
                <a:gd name="T0" fmla="*/ 210 w 457"/>
                <a:gd name="T1" fmla="*/ 17 h 516"/>
                <a:gd name="T2" fmla="*/ 178 w 457"/>
                <a:gd name="T3" fmla="*/ 1 h 516"/>
                <a:gd name="T4" fmla="*/ 154 w 457"/>
                <a:gd name="T5" fmla="*/ 2 h 516"/>
                <a:gd name="T6" fmla="*/ 118 w 457"/>
                <a:gd name="T7" fmla="*/ 2 h 516"/>
                <a:gd name="T8" fmla="*/ 124 w 457"/>
                <a:gd name="T9" fmla="*/ 41 h 516"/>
                <a:gd name="T10" fmla="*/ 68 w 457"/>
                <a:gd name="T11" fmla="*/ 1 h 516"/>
                <a:gd name="T12" fmla="*/ 42 w 457"/>
                <a:gd name="T13" fmla="*/ 60 h 516"/>
                <a:gd name="T14" fmla="*/ 46 w 457"/>
                <a:gd name="T15" fmla="*/ 84 h 516"/>
                <a:gd name="T16" fmla="*/ 29 w 457"/>
                <a:gd name="T17" fmla="*/ 83 h 516"/>
                <a:gd name="T18" fmla="*/ 5 w 457"/>
                <a:gd name="T19" fmla="*/ 141 h 516"/>
                <a:gd name="T20" fmla="*/ 51 w 457"/>
                <a:gd name="T21" fmla="*/ 201 h 516"/>
                <a:gd name="T22" fmla="*/ 56 w 457"/>
                <a:gd name="T23" fmla="*/ 451 h 516"/>
                <a:gd name="T24" fmla="*/ 141 w 457"/>
                <a:gd name="T25" fmla="*/ 516 h 516"/>
                <a:gd name="T26" fmla="*/ 141 w 457"/>
                <a:gd name="T27" fmla="*/ 516 h 516"/>
                <a:gd name="T28" fmla="*/ 142 w 457"/>
                <a:gd name="T29" fmla="*/ 516 h 516"/>
                <a:gd name="T30" fmla="*/ 142 w 457"/>
                <a:gd name="T31" fmla="*/ 516 h 516"/>
                <a:gd name="T32" fmla="*/ 143 w 457"/>
                <a:gd name="T33" fmla="*/ 516 h 516"/>
                <a:gd name="T34" fmla="*/ 143 w 457"/>
                <a:gd name="T35" fmla="*/ 516 h 516"/>
                <a:gd name="T36" fmla="*/ 144 w 457"/>
                <a:gd name="T37" fmla="*/ 516 h 516"/>
                <a:gd name="T38" fmla="*/ 144 w 457"/>
                <a:gd name="T39" fmla="*/ 516 h 516"/>
                <a:gd name="T40" fmla="*/ 145 w 457"/>
                <a:gd name="T41" fmla="*/ 516 h 516"/>
                <a:gd name="T42" fmla="*/ 145 w 457"/>
                <a:gd name="T43" fmla="*/ 516 h 516"/>
                <a:gd name="T44" fmla="*/ 146 w 457"/>
                <a:gd name="T45" fmla="*/ 516 h 516"/>
                <a:gd name="T46" fmla="*/ 146 w 457"/>
                <a:gd name="T47" fmla="*/ 516 h 516"/>
                <a:gd name="T48" fmla="*/ 147 w 457"/>
                <a:gd name="T49" fmla="*/ 516 h 516"/>
                <a:gd name="T50" fmla="*/ 147 w 457"/>
                <a:gd name="T51" fmla="*/ 516 h 516"/>
                <a:gd name="T52" fmla="*/ 148 w 457"/>
                <a:gd name="T53" fmla="*/ 516 h 516"/>
                <a:gd name="T54" fmla="*/ 148 w 457"/>
                <a:gd name="T55" fmla="*/ 516 h 516"/>
                <a:gd name="T56" fmla="*/ 149 w 457"/>
                <a:gd name="T57" fmla="*/ 516 h 516"/>
                <a:gd name="T58" fmla="*/ 149 w 457"/>
                <a:gd name="T59" fmla="*/ 516 h 516"/>
                <a:gd name="T60" fmla="*/ 150 w 457"/>
                <a:gd name="T61" fmla="*/ 516 h 516"/>
                <a:gd name="T62" fmla="*/ 150 w 457"/>
                <a:gd name="T63" fmla="*/ 516 h 516"/>
                <a:gd name="T64" fmla="*/ 151 w 457"/>
                <a:gd name="T65" fmla="*/ 516 h 516"/>
                <a:gd name="T66" fmla="*/ 151 w 457"/>
                <a:gd name="T67" fmla="*/ 516 h 516"/>
                <a:gd name="T68" fmla="*/ 152 w 457"/>
                <a:gd name="T69" fmla="*/ 516 h 516"/>
                <a:gd name="T70" fmla="*/ 152 w 457"/>
                <a:gd name="T71" fmla="*/ 516 h 516"/>
                <a:gd name="T72" fmla="*/ 153 w 457"/>
                <a:gd name="T73" fmla="*/ 516 h 516"/>
                <a:gd name="T74" fmla="*/ 153 w 457"/>
                <a:gd name="T75" fmla="*/ 516 h 516"/>
                <a:gd name="T76" fmla="*/ 154 w 457"/>
                <a:gd name="T77" fmla="*/ 516 h 516"/>
                <a:gd name="T78" fmla="*/ 154 w 457"/>
                <a:gd name="T79" fmla="*/ 516 h 516"/>
                <a:gd name="T80" fmla="*/ 157 w 457"/>
                <a:gd name="T81" fmla="*/ 516 h 516"/>
                <a:gd name="T82" fmla="*/ 157 w 457"/>
                <a:gd name="T83" fmla="*/ 516 h 516"/>
                <a:gd name="T84" fmla="*/ 158 w 457"/>
                <a:gd name="T85" fmla="*/ 516 h 516"/>
                <a:gd name="T86" fmla="*/ 158 w 457"/>
                <a:gd name="T87" fmla="*/ 516 h 516"/>
                <a:gd name="T88" fmla="*/ 159 w 457"/>
                <a:gd name="T89" fmla="*/ 516 h 516"/>
                <a:gd name="T90" fmla="*/ 159 w 457"/>
                <a:gd name="T91" fmla="*/ 516 h 516"/>
                <a:gd name="T92" fmla="*/ 160 w 457"/>
                <a:gd name="T93" fmla="*/ 516 h 516"/>
                <a:gd name="T94" fmla="*/ 160 w 457"/>
                <a:gd name="T95" fmla="*/ 516 h 516"/>
                <a:gd name="T96" fmla="*/ 161 w 457"/>
                <a:gd name="T97" fmla="*/ 516 h 516"/>
                <a:gd name="T98" fmla="*/ 161 w 457"/>
                <a:gd name="T99" fmla="*/ 516 h 516"/>
                <a:gd name="T100" fmla="*/ 162 w 457"/>
                <a:gd name="T101" fmla="*/ 516 h 516"/>
                <a:gd name="T102" fmla="*/ 162 w 457"/>
                <a:gd name="T103" fmla="*/ 516 h 516"/>
                <a:gd name="T104" fmla="*/ 163 w 457"/>
                <a:gd name="T105" fmla="*/ 516 h 516"/>
                <a:gd name="T106" fmla="*/ 163 w 457"/>
                <a:gd name="T107" fmla="*/ 515 h 516"/>
                <a:gd name="T108" fmla="*/ 164 w 457"/>
                <a:gd name="T109" fmla="*/ 515 h 516"/>
                <a:gd name="T110" fmla="*/ 164 w 457"/>
                <a:gd name="T111" fmla="*/ 515 h 516"/>
                <a:gd name="T112" fmla="*/ 165 w 457"/>
                <a:gd name="T113" fmla="*/ 515 h 516"/>
                <a:gd name="T114" fmla="*/ 267 w 457"/>
                <a:gd name="T115" fmla="*/ 29 h 516"/>
                <a:gd name="T116" fmla="*/ 244 w 457"/>
                <a:gd name="T117" fmla="*/ 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7" h="516">
                  <a:moveTo>
                    <a:pt x="231" y="0"/>
                  </a:moveTo>
                  <a:cubicBezTo>
                    <a:pt x="222" y="0"/>
                    <a:pt x="215" y="7"/>
                    <a:pt x="210" y="17"/>
                  </a:cubicBezTo>
                  <a:cubicBezTo>
                    <a:pt x="207" y="15"/>
                    <a:pt x="204" y="10"/>
                    <a:pt x="200" y="7"/>
                  </a:cubicBezTo>
                  <a:cubicBezTo>
                    <a:pt x="197" y="5"/>
                    <a:pt x="186" y="1"/>
                    <a:pt x="178" y="1"/>
                  </a:cubicBezTo>
                  <a:cubicBezTo>
                    <a:pt x="173" y="1"/>
                    <a:pt x="170" y="2"/>
                    <a:pt x="170" y="6"/>
                  </a:cubicBezTo>
                  <a:cubicBezTo>
                    <a:pt x="168" y="2"/>
                    <a:pt x="161" y="2"/>
                    <a:pt x="154" y="2"/>
                  </a:cubicBezTo>
                  <a:cubicBezTo>
                    <a:pt x="146" y="2"/>
                    <a:pt x="138" y="2"/>
                    <a:pt x="133" y="2"/>
                  </a:cubicBezTo>
                  <a:cubicBezTo>
                    <a:pt x="128" y="2"/>
                    <a:pt x="123" y="2"/>
                    <a:pt x="118" y="2"/>
                  </a:cubicBezTo>
                  <a:cubicBezTo>
                    <a:pt x="107" y="2"/>
                    <a:pt x="99" y="4"/>
                    <a:pt x="106" y="20"/>
                  </a:cubicBezTo>
                  <a:cubicBezTo>
                    <a:pt x="110" y="27"/>
                    <a:pt x="124" y="29"/>
                    <a:pt x="124" y="41"/>
                  </a:cubicBezTo>
                  <a:cubicBezTo>
                    <a:pt x="114" y="30"/>
                    <a:pt x="102" y="14"/>
                    <a:pt x="90" y="6"/>
                  </a:cubicBezTo>
                  <a:cubicBezTo>
                    <a:pt x="88" y="5"/>
                    <a:pt x="76" y="1"/>
                    <a:pt x="68" y="1"/>
                  </a:cubicBezTo>
                  <a:cubicBezTo>
                    <a:pt x="65" y="1"/>
                    <a:pt x="63" y="1"/>
                    <a:pt x="62" y="3"/>
                  </a:cubicBezTo>
                  <a:cubicBezTo>
                    <a:pt x="56" y="22"/>
                    <a:pt x="49" y="41"/>
                    <a:pt x="42" y="60"/>
                  </a:cubicBezTo>
                  <a:cubicBezTo>
                    <a:pt x="38" y="72"/>
                    <a:pt x="50" y="78"/>
                    <a:pt x="56" y="82"/>
                  </a:cubicBezTo>
                  <a:cubicBezTo>
                    <a:pt x="53" y="83"/>
                    <a:pt x="50" y="84"/>
                    <a:pt x="46" y="84"/>
                  </a:cubicBezTo>
                  <a:cubicBezTo>
                    <a:pt x="43" y="84"/>
                    <a:pt x="40" y="83"/>
                    <a:pt x="38" y="83"/>
                  </a:cubicBezTo>
                  <a:cubicBezTo>
                    <a:pt x="35" y="83"/>
                    <a:pt x="32" y="83"/>
                    <a:pt x="29" y="83"/>
                  </a:cubicBezTo>
                  <a:cubicBezTo>
                    <a:pt x="23" y="83"/>
                    <a:pt x="18" y="84"/>
                    <a:pt x="13" y="87"/>
                  </a:cubicBezTo>
                  <a:cubicBezTo>
                    <a:pt x="0" y="97"/>
                    <a:pt x="5" y="127"/>
                    <a:pt x="5" y="141"/>
                  </a:cubicBezTo>
                  <a:cubicBezTo>
                    <a:pt x="5" y="160"/>
                    <a:pt x="23" y="175"/>
                    <a:pt x="37" y="186"/>
                  </a:cubicBezTo>
                  <a:cubicBezTo>
                    <a:pt x="41" y="192"/>
                    <a:pt x="46" y="197"/>
                    <a:pt x="51" y="201"/>
                  </a:cubicBezTo>
                  <a:cubicBezTo>
                    <a:pt x="67" y="218"/>
                    <a:pt x="52" y="256"/>
                    <a:pt x="47" y="278"/>
                  </a:cubicBezTo>
                  <a:cubicBezTo>
                    <a:pt x="36" y="327"/>
                    <a:pt x="11" y="412"/>
                    <a:pt x="56" y="451"/>
                  </a:cubicBezTo>
                  <a:cubicBezTo>
                    <a:pt x="65" y="462"/>
                    <a:pt x="88" y="486"/>
                    <a:pt x="118" y="515"/>
                  </a:cubicBezTo>
                  <a:cubicBezTo>
                    <a:pt x="125" y="516"/>
                    <a:pt x="133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5" y="516"/>
                    <a:pt x="156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5"/>
                  </a:cubicBezTo>
                  <a:cubicBezTo>
                    <a:pt x="163" y="515"/>
                    <a:pt x="163" y="515"/>
                    <a:pt x="163" y="515"/>
                  </a:cubicBezTo>
                  <a:cubicBezTo>
                    <a:pt x="163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5" y="515"/>
                    <a:pt x="165" y="515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322" y="504"/>
                    <a:pt x="448" y="376"/>
                    <a:pt x="457" y="218"/>
                  </a:cubicBezTo>
                  <a:cubicBezTo>
                    <a:pt x="380" y="141"/>
                    <a:pt x="291" y="52"/>
                    <a:pt x="267" y="29"/>
                  </a:cubicBezTo>
                  <a:cubicBezTo>
                    <a:pt x="262" y="23"/>
                    <a:pt x="257" y="18"/>
                    <a:pt x="251" y="12"/>
                  </a:cubicBezTo>
                  <a:cubicBezTo>
                    <a:pt x="249" y="10"/>
                    <a:pt x="246" y="5"/>
                    <a:pt x="244" y="4"/>
                  </a:cubicBezTo>
                  <a:cubicBezTo>
                    <a:pt x="239" y="1"/>
                    <a:pt x="235" y="0"/>
                    <a:pt x="231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Freeform 73"/>
            <p:cNvSpPr>
              <a:spLocks/>
            </p:cNvSpPr>
            <p:nvPr/>
          </p:nvSpPr>
          <p:spPr bwMode="auto">
            <a:xfrm>
              <a:off x="246062" y="273050"/>
              <a:ext cx="371475" cy="114300"/>
            </a:xfrm>
            <a:custGeom>
              <a:avLst/>
              <a:gdLst>
                <a:gd name="T0" fmla="*/ 252 w 272"/>
                <a:gd name="T1" fmla="*/ 0 h 84"/>
                <a:gd name="T2" fmla="*/ 20 w 272"/>
                <a:gd name="T3" fmla="*/ 0 h 84"/>
                <a:gd name="T4" fmla="*/ 0 w 272"/>
                <a:gd name="T5" fmla="*/ 20 h 84"/>
                <a:gd name="T6" fmla="*/ 0 w 272"/>
                <a:gd name="T7" fmla="*/ 64 h 84"/>
                <a:gd name="T8" fmla="*/ 20 w 272"/>
                <a:gd name="T9" fmla="*/ 84 h 84"/>
                <a:gd name="T10" fmla="*/ 30 w 272"/>
                <a:gd name="T11" fmla="*/ 84 h 84"/>
                <a:gd name="T12" fmla="*/ 30 w 272"/>
                <a:gd name="T13" fmla="*/ 67 h 84"/>
                <a:gd name="T14" fmla="*/ 20 w 272"/>
                <a:gd name="T15" fmla="*/ 67 h 84"/>
                <a:gd name="T16" fmla="*/ 17 w 272"/>
                <a:gd name="T17" fmla="*/ 64 h 84"/>
                <a:gd name="T18" fmla="*/ 17 w 272"/>
                <a:gd name="T19" fmla="*/ 20 h 84"/>
                <a:gd name="T20" fmla="*/ 20 w 272"/>
                <a:gd name="T21" fmla="*/ 17 h 84"/>
                <a:gd name="T22" fmla="*/ 252 w 272"/>
                <a:gd name="T23" fmla="*/ 17 h 84"/>
                <a:gd name="T24" fmla="*/ 255 w 272"/>
                <a:gd name="T25" fmla="*/ 20 h 84"/>
                <a:gd name="T26" fmla="*/ 255 w 272"/>
                <a:gd name="T27" fmla="*/ 64 h 84"/>
                <a:gd name="T28" fmla="*/ 252 w 272"/>
                <a:gd name="T29" fmla="*/ 67 h 84"/>
                <a:gd name="T30" fmla="*/ 239 w 272"/>
                <a:gd name="T31" fmla="*/ 67 h 84"/>
                <a:gd name="T32" fmla="*/ 239 w 272"/>
                <a:gd name="T33" fmla="*/ 84 h 84"/>
                <a:gd name="T34" fmla="*/ 252 w 272"/>
                <a:gd name="T35" fmla="*/ 84 h 84"/>
                <a:gd name="T36" fmla="*/ 272 w 272"/>
                <a:gd name="T37" fmla="*/ 64 h 84"/>
                <a:gd name="T38" fmla="*/ 272 w 272"/>
                <a:gd name="T39" fmla="*/ 20 h 84"/>
                <a:gd name="T40" fmla="*/ 252 w 272"/>
                <a:gd name="T4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84">
                  <a:moveTo>
                    <a:pt x="2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5"/>
                    <a:pt x="9" y="84"/>
                    <a:pt x="2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7"/>
                    <a:pt x="17" y="66"/>
                    <a:pt x="17" y="6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9" y="17"/>
                    <a:pt x="20" y="17"/>
                  </a:cubicBezTo>
                  <a:cubicBezTo>
                    <a:pt x="252" y="17"/>
                    <a:pt x="252" y="17"/>
                    <a:pt x="252" y="17"/>
                  </a:cubicBezTo>
                  <a:cubicBezTo>
                    <a:pt x="254" y="17"/>
                    <a:pt x="255" y="18"/>
                    <a:pt x="255" y="20"/>
                  </a:cubicBezTo>
                  <a:cubicBezTo>
                    <a:pt x="255" y="64"/>
                    <a:pt x="255" y="64"/>
                    <a:pt x="255" y="64"/>
                  </a:cubicBezTo>
                  <a:cubicBezTo>
                    <a:pt x="255" y="66"/>
                    <a:pt x="254" y="67"/>
                    <a:pt x="252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63" y="84"/>
                    <a:pt x="272" y="75"/>
                    <a:pt x="272" y="64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9"/>
                    <a:pt x="263" y="0"/>
                    <a:pt x="2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Freeform 74"/>
            <p:cNvSpPr>
              <a:spLocks noEditPoints="1"/>
            </p:cNvSpPr>
            <p:nvPr/>
          </p:nvSpPr>
          <p:spPr bwMode="auto">
            <a:xfrm>
              <a:off x="328612" y="466725"/>
              <a:ext cx="192088" cy="161925"/>
            </a:xfrm>
            <a:custGeom>
              <a:avLst/>
              <a:gdLst>
                <a:gd name="T0" fmla="*/ 82 w 141"/>
                <a:gd name="T1" fmla="*/ 0 h 119"/>
                <a:gd name="T2" fmla="*/ 8 w 141"/>
                <a:gd name="T3" fmla="*/ 59 h 119"/>
                <a:gd name="T4" fmla="*/ 59 w 141"/>
                <a:gd name="T5" fmla="*/ 119 h 119"/>
                <a:gd name="T6" fmla="*/ 134 w 141"/>
                <a:gd name="T7" fmla="*/ 59 h 119"/>
                <a:gd name="T8" fmla="*/ 82 w 141"/>
                <a:gd name="T9" fmla="*/ 0 h 119"/>
                <a:gd name="T10" fmla="*/ 107 w 141"/>
                <a:gd name="T11" fmla="*/ 67 h 119"/>
                <a:gd name="T12" fmla="*/ 99 w 141"/>
                <a:gd name="T13" fmla="*/ 67 h 119"/>
                <a:gd name="T14" fmla="*/ 97 w 141"/>
                <a:gd name="T15" fmla="*/ 72 h 119"/>
                <a:gd name="T16" fmla="*/ 92 w 141"/>
                <a:gd name="T17" fmla="*/ 82 h 119"/>
                <a:gd name="T18" fmla="*/ 77 w 141"/>
                <a:gd name="T19" fmla="*/ 82 h 119"/>
                <a:gd name="T20" fmla="*/ 78 w 141"/>
                <a:gd name="T21" fmla="*/ 75 h 119"/>
                <a:gd name="T22" fmla="*/ 84 w 141"/>
                <a:gd name="T23" fmla="*/ 66 h 119"/>
                <a:gd name="T24" fmla="*/ 79 w 141"/>
                <a:gd name="T25" fmla="*/ 66 h 119"/>
                <a:gd name="T26" fmla="*/ 79 w 141"/>
                <a:gd name="T27" fmla="*/ 66 h 119"/>
                <a:gd name="T28" fmla="*/ 79 w 141"/>
                <a:gd name="T29" fmla="*/ 66 h 119"/>
                <a:gd name="T30" fmla="*/ 70 w 141"/>
                <a:gd name="T31" fmla="*/ 80 h 119"/>
                <a:gd name="T32" fmla="*/ 58 w 141"/>
                <a:gd name="T33" fmla="*/ 86 h 119"/>
                <a:gd name="T34" fmla="*/ 47 w 141"/>
                <a:gd name="T35" fmla="*/ 79 h 119"/>
                <a:gd name="T36" fmla="*/ 47 w 141"/>
                <a:gd name="T37" fmla="*/ 79 h 119"/>
                <a:gd name="T38" fmla="*/ 44 w 141"/>
                <a:gd name="T39" fmla="*/ 67 h 119"/>
                <a:gd name="T40" fmla="*/ 30 w 141"/>
                <a:gd name="T41" fmla="*/ 67 h 119"/>
                <a:gd name="T42" fmla="*/ 33 w 141"/>
                <a:gd name="T43" fmla="*/ 53 h 119"/>
                <a:gd name="T44" fmla="*/ 47 w 141"/>
                <a:gd name="T45" fmla="*/ 53 h 119"/>
                <a:gd name="T46" fmla="*/ 49 w 141"/>
                <a:gd name="T47" fmla="*/ 46 h 119"/>
                <a:gd name="T48" fmla="*/ 55 w 141"/>
                <a:gd name="T49" fmla="*/ 35 h 119"/>
                <a:gd name="T50" fmla="*/ 69 w 141"/>
                <a:gd name="T51" fmla="*/ 35 h 119"/>
                <a:gd name="T52" fmla="*/ 68 w 141"/>
                <a:gd name="T53" fmla="*/ 41 h 119"/>
                <a:gd name="T54" fmla="*/ 64 w 141"/>
                <a:gd name="T55" fmla="*/ 48 h 119"/>
                <a:gd name="T56" fmla="*/ 62 w 141"/>
                <a:gd name="T57" fmla="*/ 53 h 119"/>
                <a:gd name="T58" fmla="*/ 68 w 141"/>
                <a:gd name="T59" fmla="*/ 53 h 119"/>
                <a:gd name="T60" fmla="*/ 68 w 141"/>
                <a:gd name="T61" fmla="*/ 51 h 119"/>
                <a:gd name="T62" fmla="*/ 70 w 141"/>
                <a:gd name="T63" fmla="*/ 48 h 119"/>
                <a:gd name="T64" fmla="*/ 76 w 141"/>
                <a:gd name="T65" fmla="*/ 39 h 119"/>
                <a:gd name="T66" fmla="*/ 89 w 141"/>
                <a:gd name="T67" fmla="*/ 33 h 119"/>
                <a:gd name="T68" fmla="*/ 99 w 141"/>
                <a:gd name="T69" fmla="*/ 39 h 119"/>
                <a:gd name="T70" fmla="*/ 102 w 141"/>
                <a:gd name="T71" fmla="*/ 53 h 119"/>
                <a:gd name="T72" fmla="*/ 110 w 141"/>
                <a:gd name="T73" fmla="*/ 53 h 119"/>
                <a:gd name="T74" fmla="*/ 107 w 141"/>
                <a:gd name="T75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" h="119">
                  <a:moveTo>
                    <a:pt x="82" y="0"/>
                  </a:moveTo>
                  <a:cubicBezTo>
                    <a:pt x="47" y="0"/>
                    <a:pt x="15" y="27"/>
                    <a:pt x="8" y="59"/>
                  </a:cubicBezTo>
                  <a:cubicBezTo>
                    <a:pt x="0" y="92"/>
                    <a:pt x="24" y="119"/>
                    <a:pt x="59" y="119"/>
                  </a:cubicBezTo>
                  <a:cubicBezTo>
                    <a:pt x="94" y="119"/>
                    <a:pt x="126" y="92"/>
                    <a:pt x="134" y="59"/>
                  </a:cubicBezTo>
                  <a:cubicBezTo>
                    <a:pt x="141" y="27"/>
                    <a:pt x="117" y="0"/>
                    <a:pt x="82" y="0"/>
                  </a:cubicBezTo>
                  <a:close/>
                  <a:moveTo>
                    <a:pt x="107" y="67"/>
                  </a:moveTo>
                  <a:cubicBezTo>
                    <a:pt x="104" y="67"/>
                    <a:pt x="102" y="67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5" y="76"/>
                    <a:pt x="94" y="79"/>
                    <a:pt x="92" y="82"/>
                  </a:cubicBezTo>
                  <a:cubicBezTo>
                    <a:pt x="87" y="82"/>
                    <a:pt x="82" y="82"/>
                    <a:pt x="77" y="82"/>
                  </a:cubicBezTo>
                  <a:cubicBezTo>
                    <a:pt x="77" y="80"/>
                    <a:pt x="78" y="77"/>
                    <a:pt x="78" y="75"/>
                  </a:cubicBezTo>
                  <a:cubicBezTo>
                    <a:pt x="81" y="72"/>
                    <a:pt x="83" y="70"/>
                    <a:pt x="84" y="66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6" y="73"/>
                    <a:pt x="73" y="78"/>
                    <a:pt x="70" y="80"/>
                  </a:cubicBezTo>
                  <a:cubicBezTo>
                    <a:pt x="67" y="84"/>
                    <a:pt x="63" y="86"/>
                    <a:pt x="58" y="86"/>
                  </a:cubicBezTo>
                  <a:cubicBezTo>
                    <a:pt x="53" y="86"/>
                    <a:pt x="49" y="83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5" y="76"/>
                    <a:pt x="44" y="72"/>
                    <a:pt x="44" y="67"/>
                  </a:cubicBezTo>
                  <a:cubicBezTo>
                    <a:pt x="40" y="67"/>
                    <a:pt x="35" y="67"/>
                    <a:pt x="30" y="67"/>
                  </a:cubicBezTo>
                  <a:cubicBezTo>
                    <a:pt x="31" y="62"/>
                    <a:pt x="32" y="57"/>
                    <a:pt x="33" y="53"/>
                  </a:cubicBezTo>
                  <a:cubicBezTo>
                    <a:pt x="38" y="53"/>
                    <a:pt x="43" y="53"/>
                    <a:pt x="47" y="53"/>
                  </a:cubicBezTo>
                  <a:cubicBezTo>
                    <a:pt x="48" y="51"/>
                    <a:pt x="48" y="49"/>
                    <a:pt x="49" y="46"/>
                  </a:cubicBezTo>
                  <a:cubicBezTo>
                    <a:pt x="51" y="42"/>
                    <a:pt x="53" y="38"/>
                    <a:pt x="55" y="35"/>
                  </a:cubicBezTo>
                  <a:cubicBezTo>
                    <a:pt x="60" y="35"/>
                    <a:pt x="65" y="35"/>
                    <a:pt x="69" y="35"/>
                  </a:cubicBezTo>
                  <a:cubicBezTo>
                    <a:pt x="69" y="37"/>
                    <a:pt x="68" y="39"/>
                    <a:pt x="68" y="41"/>
                  </a:cubicBezTo>
                  <a:cubicBezTo>
                    <a:pt x="67" y="43"/>
                    <a:pt x="65" y="45"/>
                    <a:pt x="64" y="48"/>
                  </a:cubicBezTo>
                  <a:cubicBezTo>
                    <a:pt x="63" y="49"/>
                    <a:pt x="62" y="51"/>
                    <a:pt x="62" y="53"/>
                  </a:cubicBezTo>
                  <a:cubicBezTo>
                    <a:pt x="64" y="53"/>
                    <a:pt x="66" y="53"/>
                    <a:pt x="68" y="53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0"/>
                    <a:pt x="69" y="49"/>
                    <a:pt x="70" y="48"/>
                  </a:cubicBezTo>
                  <a:cubicBezTo>
                    <a:pt x="72" y="45"/>
                    <a:pt x="74" y="41"/>
                    <a:pt x="76" y="39"/>
                  </a:cubicBezTo>
                  <a:cubicBezTo>
                    <a:pt x="79" y="35"/>
                    <a:pt x="84" y="33"/>
                    <a:pt x="89" y="33"/>
                  </a:cubicBezTo>
                  <a:cubicBezTo>
                    <a:pt x="94" y="33"/>
                    <a:pt x="97" y="35"/>
                    <a:pt x="99" y="39"/>
                  </a:cubicBezTo>
                  <a:cubicBezTo>
                    <a:pt x="101" y="43"/>
                    <a:pt x="102" y="47"/>
                    <a:pt x="102" y="53"/>
                  </a:cubicBezTo>
                  <a:cubicBezTo>
                    <a:pt x="105" y="53"/>
                    <a:pt x="107" y="53"/>
                    <a:pt x="110" y="53"/>
                  </a:cubicBezTo>
                  <a:cubicBezTo>
                    <a:pt x="109" y="57"/>
                    <a:pt x="108" y="62"/>
                    <a:pt x="107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Freeform 75"/>
            <p:cNvSpPr>
              <a:spLocks noEditPoints="1"/>
            </p:cNvSpPr>
            <p:nvPr/>
          </p:nvSpPr>
          <p:spPr bwMode="auto">
            <a:xfrm>
              <a:off x="247650" y="317500"/>
              <a:ext cx="349250" cy="449263"/>
            </a:xfrm>
            <a:custGeom>
              <a:avLst/>
              <a:gdLst>
                <a:gd name="T0" fmla="*/ 223 w 255"/>
                <a:gd name="T1" fmla="*/ 0 h 329"/>
                <a:gd name="T2" fmla="*/ 48 w 255"/>
                <a:gd name="T3" fmla="*/ 0 h 329"/>
                <a:gd name="T4" fmla="*/ 35 w 255"/>
                <a:gd name="T5" fmla="*/ 8 h 329"/>
                <a:gd name="T6" fmla="*/ 35 w 255"/>
                <a:gd name="T7" fmla="*/ 19 h 329"/>
                <a:gd name="T8" fmla="*/ 46 w 255"/>
                <a:gd name="T9" fmla="*/ 27 h 329"/>
                <a:gd name="T10" fmla="*/ 36 w 255"/>
                <a:gd name="T11" fmla="*/ 320 h 329"/>
                <a:gd name="T12" fmla="*/ 48 w 255"/>
                <a:gd name="T13" fmla="*/ 329 h 329"/>
                <a:gd name="T14" fmla="*/ 210 w 255"/>
                <a:gd name="T15" fmla="*/ 329 h 329"/>
                <a:gd name="T16" fmla="*/ 216 w 255"/>
                <a:gd name="T17" fmla="*/ 320 h 329"/>
                <a:gd name="T18" fmla="*/ 225 w 255"/>
                <a:gd name="T19" fmla="*/ 27 h 329"/>
                <a:gd name="T20" fmla="*/ 236 w 255"/>
                <a:gd name="T21" fmla="*/ 19 h 329"/>
                <a:gd name="T22" fmla="*/ 236 w 255"/>
                <a:gd name="T23" fmla="*/ 8 h 329"/>
                <a:gd name="T24" fmla="*/ 223 w 255"/>
                <a:gd name="T25" fmla="*/ 0 h 329"/>
                <a:gd name="T26" fmla="*/ 188 w 255"/>
                <a:gd name="T27" fmla="*/ 270 h 329"/>
                <a:gd name="T28" fmla="*/ 154 w 255"/>
                <a:gd name="T29" fmla="*/ 311 h 329"/>
                <a:gd name="T30" fmla="*/ 92 w 255"/>
                <a:gd name="T31" fmla="*/ 311 h 329"/>
                <a:gd name="T32" fmla="*/ 44 w 255"/>
                <a:gd name="T33" fmla="*/ 269 h 329"/>
                <a:gd name="T34" fmla="*/ 70 w 255"/>
                <a:gd name="T35" fmla="*/ 67 h 329"/>
                <a:gd name="T36" fmla="*/ 105 w 255"/>
                <a:gd name="T37" fmla="*/ 27 h 329"/>
                <a:gd name="T38" fmla="*/ 167 w 255"/>
                <a:gd name="T39" fmla="*/ 27 h 329"/>
                <a:gd name="T40" fmla="*/ 215 w 255"/>
                <a:gd name="T41" fmla="*/ 68 h 329"/>
                <a:gd name="T42" fmla="*/ 188 w 255"/>
                <a:gd name="T43" fmla="*/ 27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5" h="329">
                  <a:moveTo>
                    <a:pt x="223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5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3"/>
                    <a:pt x="40" y="26"/>
                    <a:pt x="46" y="27"/>
                  </a:cubicBezTo>
                  <a:cubicBezTo>
                    <a:pt x="76" y="124"/>
                    <a:pt x="0" y="222"/>
                    <a:pt x="36" y="320"/>
                  </a:cubicBezTo>
                  <a:cubicBezTo>
                    <a:pt x="38" y="325"/>
                    <a:pt x="43" y="329"/>
                    <a:pt x="48" y="329"/>
                  </a:cubicBezTo>
                  <a:cubicBezTo>
                    <a:pt x="102" y="329"/>
                    <a:pt x="156" y="329"/>
                    <a:pt x="210" y="329"/>
                  </a:cubicBezTo>
                  <a:cubicBezTo>
                    <a:pt x="215" y="329"/>
                    <a:pt x="217" y="325"/>
                    <a:pt x="216" y="320"/>
                  </a:cubicBezTo>
                  <a:cubicBezTo>
                    <a:pt x="180" y="222"/>
                    <a:pt x="255" y="124"/>
                    <a:pt x="225" y="27"/>
                  </a:cubicBezTo>
                  <a:cubicBezTo>
                    <a:pt x="232" y="26"/>
                    <a:pt x="236" y="23"/>
                    <a:pt x="236" y="19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6" y="4"/>
                    <a:pt x="230" y="0"/>
                    <a:pt x="223" y="0"/>
                  </a:cubicBezTo>
                  <a:close/>
                  <a:moveTo>
                    <a:pt x="188" y="270"/>
                  </a:moveTo>
                  <a:cubicBezTo>
                    <a:pt x="166" y="270"/>
                    <a:pt x="148" y="289"/>
                    <a:pt x="154" y="311"/>
                  </a:cubicBezTo>
                  <a:cubicBezTo>
                    <a:pt x="133" y="311"/>
                    <a:pt x="113" y="311"/>
                    <a:pt x="92" y="311"/>
                  </a:cubicBezTo>
                  <a:cubicBezTo>
                    <a:pt x="85" y="288"/>
                    <a:pt x="67" y="269"/>
                    <a:pt x="44" y="269"/>
                  </a:cubicBezTo>
                  <a:cubicBezTo>
                    <a:pt x="41" y="202"/>
                    <a:pt x="74" y="135"/>
                    <a:pt x="70" y="67"/>
                  </a:cubicBezTo>
                  <a:cubicBezTo>
                    <a:pt x="93" y="67"/>
                    <a:pt x="111" y="50"/>
                    <a:pt x="105" y="27"/>
                  </a:cubicBezTo>
                  <a:cubicBezTo>
                    <a:pt x="126" y="27"/>
                    <a:pt x="146" y="27"/>
                    <a:pt x="167" y="27"/>
                  </a:cubicBezTo>
                  <a:cubicBezTo>
                    <a:pt x="174" y="50"/>
                    <a:pt x="192" y="68"/>
                    <a:pt x="215" y="68"/>
                  </a:cubicBezTo>
                  <a:cubicBezTo>
                    <a:pt x="218" y="135"/>
                    <a:pt x="185" y="202"/>
                    <a:pt x="188" y="2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Freeform 76"/>
            <p:cNvSpPr>
              <a:spLocks noEditPoints="1"/>
            </p:cNvSpPr>
            <p:nvPr/>
          </p:nvSpPr>
          <p:spPr bwMode="auto">
            <a:xfrm>
              <a:off x="292100" y="161925"/>
              <a:ext cx="96838" cy="88900"/>
            </a:xfrm>
            <a:custGeom>
              <a:avLst/>
              <a:gdLst>
                <a:gd name="T0" fmla="*/ 29 w 70"/>
                <a:gd name="T1" fmla="*/ 52 h 65"/>
                <a:gd name="T2" fmla="*/ 42 w 70"/>
                <a:gd name="T3" fmla="*/ 52 h 65"/>
                <a:gd name="T4" fmla="*/ 46 w 70"/>
                <a:gd name="T5" fmla="*/ 65 h 65"/>
                <a:gd name="T6" fmla="*/ 70 w 70"/>
                <a:gd name="T7" fmla="*/ 65 h 65"/>
                <a:gd name="T8" fmla="*/ 47 w 70"/>
                <a:gd name="T9" fmla="*/ 0 h 65"/>
                <a:gd name="T10" fmla="*/ 24 w 70"/>
                <a:gd name="T11" fmla="*/ 0 h 65"/>
                <a:gd name="T12" fmla="*/ 0 w 70"/>
                <a:gd name="T13" fmla="*/ 65 h 65"/>
                <a:gd name="T14" fmla="*/ 24 w 70"/>
                <a:gd name="T15" fmla="*/ 65 h 65"/>
                <a:gd name="T16" fmla="*/ 29 w 70"/>
                <a:gd name="T17" fmla="*/ 52 h 65"/>
                <a:gd name="T18" fmla="*/ 35 w 70"/>
                <a:gd name="T19" fmla="*/ 28 h 65"/>
                <a:gd name="T20" fmla="*/ 38 w 70"/>
                <a:gd name="T21" fmla="*/ 37 h 65"/>
                <a:gd name="T22" fmla="*/ 32 w 70"/>
                <a:gd name="T23" fmla="*/ 37 h 65"/>
                <a:gd name="T24" fmla="*/ 35 w 70"/>
                <a:gd name="T25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65">
                  <a:moveTo>
                    <a:pt x="29" y="52"/>
                  </a:moveTo>
                  <a:cubicBezTo>
                    <a:pt x="42" y="52"/>
                    <a:pt x="42" y="52"/>
                    <a:pt x="42" y="5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1"/>
                    <a:pt x="27" y="56"/>
                    <a:pt x="29" y="52"/>
                  </a:cubicBezTo>
                  <a:close/>
                  <a:moveTo>
                    <a:pt x="35" y="28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3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Freeform 77"/>
            <p:cNvSpPr>
              <a:spLocks/>
            </p:cNvSpPr>
            <p:nvPr/>
          </p:nvSpPr>
          <p:spPr bwMode="auto">
            <a:xfrm>
              <a:off x="382587" y="161925"/>
              <a:ext cx="85725" cy="88900"/>
            </a:xfrm>
            <a:custGeom>
              <a:avLst/>
              <a:gdLst>
                <a:gd name="T0" fmla="*/ 17 w 54"/>
                <a:gd name="T1" fmla="*/ 56 h 56"/>
                <a:gd name="T2" fmla="*/ 37 w 54"/>
                <a:gd name="T3" fmla="*/ 56 h 56"/>
                <a:gd name="T4" fmla="*/ 37 w 54"/>
                <a:gd name="T5" fmla="*/ 14 h 56"/>
                <a:gd name="T6" fmla="*/ 54 w 54"/>
                <a:gd name="T7" fmla="*/ 14 h 56"/>
                <a:gd name="T8" fmla="*/ 54 w 54"/>
                <a:gd name="T9" fmla="*/ 0 h 56"/>
                <a:gd name="T10" fmla="*/ 0 w 54"/>
                <a:gd name="T11" fmla="*/ 0 h 56"/>
                <a:gd name="T12" fmla="*/ 0 w 54"/>
                <a:gd name="T13" fmla="*/ 14 h 56"/>
                <a:gd name="T14" fmla="*/ 17 w 54"/>
                <a:gd name="T15" fmla="*/ 14 h 56"/>
                <a:gd name="T16" fmla="*/ 17 w 54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lnTo>
                    <a:pt x="37" y="56"/>
                  </a:lnTo>
                  <a:lnTo>
                    <a:pt x="37" y="14"/>
                  </a:lnTo>
                  <a:lnTo>
                    <a:pt x="54" y="14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Freeform 78"/>
            <p:cNvSpPr>
              <a:spLocks/>
            </p:cNvSpPr>
            <p:nvPr/>
          </p:nvSpPr>
          <p:spPr bwMode="auto">
            <a:xfrm>
              <a:off x="471487" y="161925"/>
              <a:ext cx="100013" cy="88900"/>
            </a:xfrm>
            <a:custGeom>
              <a:avLst/>
              <a:gdLst>
                <a:gd name="T0" fmla="*/ 23 w 73"/>
                <a:gd name="T1" fmla="*/ 41 h 65"/>
                <a:gd name="T2" fmla="*/ 28 w 73"/>
                <a:gd name="T3" fmla="*/ 51 h 65"/>
                <a:gd name="T4" fmla="*/ 45 w 73"/>
                <a:gd name="T5" fmla="*/ 51 h 65"/>
                <a:gd name="T6" fmla="*/ 49 w 73"/>
                <a:gd name="T7" fmla="*/ 41 h 65"/>
                <a:gd name="T8" fmla="*/ 49 w 73"/>
                <a:gd name="T9" fmla="*/ 65 h 65"/>
                <a:gd name="T10" fmla="*/ 73 w 73"/>
                <a:gd name="T11" fmla="*/ 65 h 65"/>
                <a:gd name="T12" fmla="*/ 73 w 73"/>
                <a:gd name="T13" fmla="*/ 0 h 65"/>
                <a:gd name="T14" fmla="*/ 47 w 73"/>
                <a:gd name="T15" fmla="*/ 0 h 65"/>
                <a:gd name="T16" fmla="*/ 38 w 73"/>
                <a:gd name="T17" fmla="*/ 19 h 65"/>
                <a:gd name="T18" fmla="*/ 39 w 73"/>
                <a:gd name="T19" fmla="*/ 19 h 65"/>
                <a:gd name="T20" fmla="*/ 36 w 73"/>
                <a:gd name="T21" fmla="*/ 24 h 65"/>
                <a:gd name="T22" fmla="*/ 25 w 73"/>
                <a:gd name="T23" fmla="*/ 0 h 65"/>
                <a:gd name="T24" fmla="*/ 0 w 73"/>
                <a:gd name="T25" fmla="*/ 0 h 65"/>
                <a:gd name="T26" fmla="*/ 0 w 73"/>
                <a:gd name="T27" fmla="*/ 65 h 65"/>
                <a:gd name="T28" fmla="*/ 23 w 73"/>
                <a:gd name="T29" fmla="*/ 65 h 65"/>
                <a:gd name="T30" fmla="*/ 23 w 73"/>
                <a:gd name="T31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65">
                  <a:moveTo>
                    <a:pt x="23" y="41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48"/>
                    <a:pt x="47" y="45"/>
                    <a:pt x="49" y="4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2"/>
                    <a:pt x="36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42" name="组合 118"/>
          <p:cNvGrpSpPr>
            <a:grpSpLocks/>
          </p:cNvGrpSpPr>
          <p:nvPr/>
        </p:nvGrpSpPr>
        <p:grpSpPr bwMode="auto">
          <a:xfrm>
            <a:off x="4946650" y="2401888"/>
            <a:ext cx="833438" cy="833437"/>
            <a:chOff x="0" y="0"/>
            <a:chExt cx="865188" cy="865188"/>
          </a:xfrm>
        </p:grpSpPr>
        <p:sp>
          <p:nvSpPr>
            <p:cNvPr id="37943" name="Oval 8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44" name="Freeform 83"/>
            <p:cNvSpPr>
              <a:spLocks noEditPoints="1"/>
            </p:cNvSpPr>
            <p:nvPr/>
          </p:nvSpPr>
          <p:spPr bwMode="auto">
            <a:xfrm>
              <a:off x="431800" y="865188"/>
              <a:ext cx="20638" cy="0"/>
            </a:xfrm>
            <a:custGeom>
              <a:avLst/>
              <a:gdLst>
                <a:gd name="T0" fmla="*/ 0 w 15"/>
                <a:gd name="T1" fmla="*/ 1 w 15"/>
                <a:gd name="T2" fmla="*/ 1 w 15"/>
                <a:gd name="T3" fmla="*/ 2 w 15"/>
                <a:gd name="T4" fmla="*/ 2 w 15"/>
                <a:gd name="T5" fmla="*/ 2 w 15"/>
                <a:gd name="T6" fmla="*/ 3 w 15"/>
                <a:gd name="T7" fmla="*/ 3 w 15"/>
                <a:gd name="T8" fmla="*/ 3 w 15"/>
                <a:gd name="T9" fmla="*/ 4 w 15"/>
                <a:gd name="T10" fmla="*/ 4 w 15"/>
                <a:gd name="T11" fmla="*/ 4 w 15"/>
                <a:gd name="T12" fmla="*/ 5 w 15"/>
                <a:gd name="T13" fmla="*/ 5 w 15"/>
                <a:gd name="T14" fmla="*/ 5 w 15"/>
                <a:gd name="T15" fmla="*/ 6 w 15"/>
                <a:gd name="T16" fmla="*/ 6 w 15"/>
                <a:gd name="T17" fmla="*/ 6 w 15"/>
                <a:gd name="T18" fmla="*/ 7 w 15"/>
                <a:gd name="T19" fmla="*/ 8 w 15"/>
                <a:gd name="T20" fmla="*/ 8 w 15"/>
                <a:gd name="T21" fmla="*/ 8 w 15"/>
                <a:gd name="T22" fmla="*/ 8 w 15"/>
                <a:gd name="T23" fmla="*/ 8 w 15"/>
                <a:gd name="T24" fmla="*/ 9 w 15"/>
                <a:gd name="T25" fmla="*/ 9 w 15"/>
                <a:gd name="T26" fmla="*/ 9 w 15"/>
                <a:gd name="T27" fmla="*/ 10 w 15"/>
                <a:gd name="T28" fmla="*/ 10 w 15"/>
                <a:gd name="T29" fmla="*/ 10 w 15"/>
                <a:gd name="T30" fmla="*/ 11 w 15"/>
                <a:gd name="T31" fmla="*/ 11 w 15"/>
                <a:gd name="T32" fmla="*/ 11 w 15"/>
                <a:gd name="T33" fmla="*/ 15 w 15"/>
                <a:gd name="T34" fmla="*/ 15 w 15"/>
                <a:gd name="T35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</a:cxnLst>
              <a:rect l="0" t="0" r="r" b="b"/>
              <a:pathLst>
                <a:path w="1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Freeform 84"/>
            <p:cNvSpPr>
              <a:spLocks/>
            </p:cNvSpPr>
            <p:nvPr/>
          </p:nvSpPr>
          <p:spPr bwMode="auto">
            <a:xfrm>
              <a:off x="174625" y="128588"/>
              <a:ext cx="685800" cy="736600"/>
            </a:xfrm>
            <a:custGeom>
              <a:avLst/>
              <a:gdLst>
                <a:gd name="T0" fmla="*/ 185 w 502"/>
                <a:gd name="T1" fmla="*/ 0 h 538"/>
                <a:gd name="T2" fmla="*/ 167 w 502"/>
                <a:gd name="T3" fmla="*/ 2 h 538"/>
                <a:gd name="T4" fmla="*/ 79 w 502"/>
                <a:gd name="T5" fmla="*/ 248 h 538"/>
                <a:gd name="T6" fmla="*/ 16 w 502"/>
                <a:gd name="T7" fmla="*/ 298 h 538"/>
                <a:gd name="T8" fmla="*/ 21 w 502"/>
                <a:gd name="T9" fmla="*/ 383 h 538"/>
                <a:gd name="T10" fmla="*/ 51 w 502"/>
                <a:gd name="T11" fmla="*/ 413 h 538"/>
                <a:gd name="T12" fmla="*/ 175 w 502"/>
                <a:gd name="T13" fmla="*/ 538 h 538"/>
                <a:gd name="T14" fmla="*/ 188 w 502"/>
                <a:gd name="T15" fmla="*/ 538 h 538"/>
                <a:gd name="T16" fmla="*/ 188 w 502"/>
                <a:gd name="T17" fmla="*/ 538 h 538"/>
                <a:gd name="T18" fmla="*/ 189 w 502"/>
                <a:gd name="T19" fmla="*/ 538 h 538"/>
                <a:gd name="T20" fmla="*/ 189 w 502"/>
                <a:gd name="T21" fmla="*/ 538 h 538"/>
                <a:gd name="T22" fmla="*/ 189 w 502"/>
                <a:gd name="T23" fmla="*/ 538 h 538"/>
                <a:gd name="T24" fmla="*/ 190 w 502"/>
                <a:gd name="T25" fmla="*/ 538 h 538"/>
                <a:gd name="T26" fmla="*/ 190 w 502"/>
                <a:gd name="T27" fmla="*/ 538 h 538"/>
                <a:gd name="T28" fmla="*/ 190 w 502"/>
                <a:gd name="T29" fmla="*/ 538 h 538"/>
                <a:gd name="T30" fmla="*/ 190 w 502"/>
                <a:gd name="T31" fmla="*/ 538 h 538"/>
                <a:gd name="T32" fmla="*/ 191 w 502"/>
                <a:gd name="T33" fmla="*/ 538 h 538"/>
                <a:gd name="T34" fmla="*/ 191 w 502"/>
                <a:gd name="T35" fmla="*/ 538 h 538"/>
                <a:gd name="T36" fmla="*/ 191 w 502"/>
                <a:gd name="T37" fmla="*/ 538 h 538"/>
                <a:gd name="T38" fmla="*/ 191 w 502"/>
                <a:gd name="T39" fmla="*/ 538 h 538"/>
                <a:gd name="T40" fmla="*/ 192 w 502"/>
                <a:gd name="T41" fmla="*/ 538 h 538"/>
                <a:gd name="T42" fmla="*/ 192 w 502"/>
                <a:gd name="T43" fmla="*/ 538 h 538"/>
                <a:gd name="T44" fmla="*/ 192 w 502"/>
                <a:gd name="T45" fmla="*/ 538 h 538"/>
                <a:gd name="T46" fmla="*/ 192 w 502"/>
                <a:gd name="T47" fmla="*/ 538 h 538"/>
                <a:gd name="T48" fmla="*/ 193 w 502"/>
                <a:gd name="T49" fmla="*/ 538 h 538"/>
                <a:gd name="T50" fmla="*/ 193 w 502"/>
                <a:gd name="T51" fmla="*/ 538 h 538"/>
                <a:gd name="T52" fmla="*/ 193 w 502"/>
                <a:gd name="T53" fmla="*/ 538 h 538"/>
                <a:gd name="T54" fmla="*/ 193 w 502"/>
                <a:gd name="T55" fmla="*/ 538 h 538"/>
                <a:gd name="T56" fmla="*/ 194 w 502"/>
                <a:gd name="T57" fmla="*/ 538 h 538"/>
                <a:gd name="T58" fmla="*/ 194 w 502"/>
                <a:gd name="T59" fmla="*/ 538 h 538"/>
                <a:gd name="T60" fmla="*/ 194 w 502"/>
                <a:gd name="T61" fmla="*/ 538 h 538"/>
                <a:gd name="T62" fmla="*/ 194 w 502"/>
                <a:gd name="T63" fmla="*/ 538 h 538"/>
                <a:gd name="T64" fmla="*/ 195 w 502"/>
                <a:gd name="T65" fmla="*/ 538 h 538"/>
                <a:gd name="T66" fmla="*/ 195 w 502"/>
                <a:gd name="T67" fmla="*/ 538 h 538"/>
                <a:gd name="T68" fmla="*/ 195 w 502"/>
                <a:gd name="T69" fmla="*/ 538 h 538"/>
                <a:gd name="T70" fmla="*/ 196 w 502"/>
                <a:gd name="T71" fmla="*/ 538 h 538"/>
                <a:gd name="T72" fmla="*/ 196 w 502"/>
                <a:gd name="T73" fmla="*/ 538 h 538"/>
                <a:gd name="T74" fmla="*/ 196 w 502"/>
                <a:gd name="T75" fmla="*/ 538 h 538"/>
                <a:gd name="T76" fmla="*/ 196 w 502"/>
                <a:gd name="T77" fmla="*/ 538 h 538"/>
                <a:gd name="T78" fmla="*/ 196 w 502"/>
                <a:gd name="T79" fmla="*/ 538 h 538"/>
                <a:gd name="T80" fmla="*/ 197 w 502"/>
                <a:gd name="T81" fmla="*/ 538 h 538"/>
                <a:gd name="T82" fmla="*/ 197 w 502"/>
                <a:gd name="T83" fmla="*/ 538 h 538"/>
                <a:gd name="T84" fmla="*/ 197 w 502"/>
                <a:gd name="T85" fmla="*/ 538 h 538"/>
                <a:gd name="T86" fmla="*/ 197 w 502"/>
                <a:gd name="T87" fmla="*/ 538 h 538"/>
                <a:gd name="T88" fmla="*/ 198 w 502"/>
                <a:gd name="T89" fmla="*/ 538 h 538"/>
                <a:gd name="T90" fmla="*/ 198 w 502"/>
                <a:gd name="T91" fmla="*/ 538 h 538"/>
                <a:gd name="T92" fmla="*/ 198 w 502"/>
                <a:gd name="T93" fmla="*/ 538 h 538"/>
                <a:gd name="T94" fmla="*/ 198 w 502"/>
                <a:gd name="T95" fmla="*/ 538 h 538"/>
                <a:gd name="T96" fmla="*/ 199 w 502"/>
                <a:gd name="T97" fmla="*/ 538 h 538"/>
                <a:gd name="T98" fmla="*/ 199 w 502"/>
                <a:gd name="T99" fmla="*/ 538 h 538"/>
                <a:gd name="T100" fmla="*/ 199 w 502"/>
                <a:gd name="T101" fmla="*/ 538 h 538"/>
                <a:gd name="T102" fmla="*/ 199 w 502"/>
                <a:gd name="T103" fmla="*/ 538 h 538"/>
                <a:gd name="T104" fmla="*/ 203 w 502"/>
                <a:gd name="T105" fmla="*/ 538 h 538"/>
                <a:gd name="T106" fmla="*/ 203 w 502"/>
                <a:gd name="T107" fmla="*/ 538 h 538"/>
                <a:gd name="T108" fmla="*/ 203 w 502"/>
                <a:gd name="T109" fmla="*/ 538 h 538"/>
                <a:gd name="T110" fmla="*/ 203 w 502"/>
                <a:gd name="T111" fmla="*/ 538 h 538"/>
                <a:gd name="T112" fmla="*/ 502 w 502"/>
                <a:gd name="T113" fmla="*/ 263 h 538"/>
                <a:gd name="T114" fmla="*/ 311 w 502"/>
                <a:gd name="T115" fmla="*/ 72 h 538"/>
                <a:gd name="T116" fmla="*/ 296 w 502"/>
                <a:gd name="T117" fmla="*/ 58 h 538"/>
                <a:gd name="T118" fmla="*/ 260 w 502"/>
                <a:gd name="T119" fmla="*/ 35 h 538"/>
                <a:gd name="T120" fmla="*/ 185 w 502"/>
                <a:gd name="T12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2" h="538">
                  <a:moveTo>
                    <a:pt x="185" y="0"/>
                  </a:moveTo>
                  <a:cubicBezTo>
                    <a:pt x="179" y="0"/>
                    <a:pt x="173" y="1"/>
                    <a:pt x="167" y="2"/>
                  </a:cubicBezTo>
                  <a:cubicBezTo>
                    <a:pt x="61" y="21"/>
                    <a:pt x="65" y="167"/>
                    <a:pt x="79" y="248"/>
                  </a:cubicBezTo>
                  <a:cubicBezTo>
                    <a:pt x="45" y="248"/>
                    <a:pt x="26" y="267"/>
                    <a:pt x="16" y="298"/>
                  </a:cubicBezTo>
                  <a:cubicBezTo>
                    <a:pt x="7" y="324"/>
                    <a:pt x="0" y="362"/>
                    <a:pt x="21" y="383"/>
                  </a:cubicBezTo>
                  <a:cubicBezTo>
                    <a:pt x="31" y="393"/>
                    <a:pt x="41" y="404"/>
                    <a:pt x="51" y="413"/>
                  </a:cubicBezTo>
                  <a:cubicBezTo>
                    <a:pt x="61" y="423"/>
                    <a:pt x="116" y="478"/>
                    <a:pt x="175" y="538"/>
                  </a:cubicBezTo>
                  <a:cubicBezTo>
                    <a:pt x="180" y="538"/>
                    <a:pt x="184" y="538"/>
                    <a:pt x="188" y="538"/>
                  </a:cubicBezTo>
                  <a:cubicBezTo>
                    <a:pt x="188" y="538"/>
                    <a:pt x="188" y="538"/>
                    <a:pt x="188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200" y="538"/>
                    <a:pt x="201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357" y="531"/>
                    <a:pt x="483" y="413"/>
                    <a:pt x="502" y="263"/>
                  </a:cubicBezTo>
                  <a:cubicBezTo>
                    <a:pt x="420" y="181"/>
                    <a:pt x="323" y="85"/>
                    <a:pt x="311" y="72"/>
                  </a:cubicBezTo>
                  <a:cubicBezTo>
                    <a:pt x="306" y="68"/>
                    <a:pt x="301" y="63"/>
                    <a:pt x="296" y="58"/>
                  </a:cubicBezTo>
                  <a:cubicBezTo>
                    <a:pt x="286" y="47"/>
                    <a:pt x="270" y="45"/>
                    <a:pt x="260" y="35"/>
                  </a:cubicBezTo>
                  <a:cubicBezTo>
                    <a:pt x="239" y="14"/>
                    <a:pt x="214" y="0"/>
                    <a:pt x="18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Freeform 85"/>
            <p:cNvSpPr>
              <a:spLocks noEditPoints="1"/>
            </p:cNvSpPr>
            <p:nvPr/>
          </p:nvSpPr>
          <p:spPr bwMode="auto">
            <a:xfrm>
              <a:off x="184150" y="128588"/>
              <a:ext cx="508000" cy="590550"/>
            </a:xfrm>
            <a:custGeom>
              <a:avLst/>
              <a:gdLst>
                <a:gd name="T0" fmla="*/ 367 w 371"/>
                <a:gd name="T1" fmla="*/ 317 h 432"/>
                <a:gd name="T2" fmla="*/ 347 w 371"/>
                <a:gd name="T3" fmla="*/ 267 h 432"/>
                <a:gd name="T4" fmla="*/ 300 w 371"/>
                <a:gd name="T5" fmla="*/ 248 h 432"/>
                <a:gd name="T6" fmla="*/ 294 w 371"/>
                <a:gd name="T7" fmla="*/ 248 h 432"/>
                <a:gd name="T8" fmla="*/ 295 w 371"/>
                <a:gd name="T9" fmla="*/ 227 h 432"/>
                <a:gd name="T10" fmla="*/ 299 w 371"/>
                <a:gd name="T11" fmla="*/ 131 h 432"/>
                <a:gd name="T12" fmla="*/ 274 w 371"/>
                <a:gd name="T13" fmla="*/ 45 h 432"/>
                <a:gd name="T14" fmla="*/ 250 w 371"/>
                <a:gd name="T15" fmla="*/ 37 h 432"/>
                <a:gd name="T16" fmla="*/ 183 w 371"/>
                <a:gd name="T17" fmla="*/ 0 h 432"/>
                <a:gd name="T18" fmla="*/ 72 w 371"/>
                <a:gd name="T19" fmla="*/ 248 h 432"/>
                <a:gd name="T20" fmla="*/ 71 w 371"/>
                <a:gd name="T21" fmla="*/ 248 h 432"/>
                <a:gd name="T22" fmla="*/ 24 w 371"/>
                <a:gd name="T23" fmla="*/ 267 h 432"/>
                <a:gd name="T24" fmla="*/ 4 w 371"/>
                <a:gd name="T25" fmla="*/ 317 h 432"/>
                <a:gd name="T26" fmla="*/ 5 w 371"/>
                <a:gd name="T27" fmla="*/ 371 h 432"/>
                <a:gd name="T28" fmla="*/ 6 w 371"/>
                <a:gd name="T29" fmla="*/ 374 h 432"/>
                <a:gd name="T30" fmla="*/ 45 w 371"/>
                <a:gd name="T31" fmla="*/ 404 h 432"/>
                <a:gd name="T32" fmla="*/ 100 w 371"/>
                <a:gd name="T33" fmla="*/ 424 h 432"/>
                <a:gd name="T34" fmla="*/ 184 w 371"/>
                <a:gd name="T35" fmla="*/ 432 h 432"/>
                <a:gd name="T36" fmla="*/ 185 w 371"/>
                <a:gd name="T37" fmla="*/ 432 h 432"/>
                <a:gd name="T38" fmla="*/ 187 w 371"/>
                <a:gd name="T39" fmla="*/ 432 h 432"/>
                <a:gd name="T40" fmla="*/ 271 w 371"/>
                <a:gd name="T41" fmla="*/ 424 h 432"/>
                <a:gd name="T42" fmla="*/ 326 w 371"/>
                <a:gd name="T43" fmla="*/ 404 h 432"/>
                <a:gd name="T44" fmla="*/ 365 w 371"/>
                <a:gd name="T45" fmla="*/ 374 h 432"/>
                <a:gd name="T46" fmla="*/ 366 w 371"/>
                <a:gd name="T47" fmla="*/ 371 h 432"/>
                <a:gd name="T48" fmla="*/ 367 w 371"/>
                <a:gd name="T49" fmla="*/ 317 h 432"/>
                <a:gd name="T50" fmla="*/ 186 w 371"/>
                <a:gd name="T51" fmla="*/ 360 h 432"/>
                <a:gd name="T52" fmla="*/ 134 w 371"/>
                <a:gd name="T53" fmla="*/ 259 h 432"/>
                <a:gd name="T54" fmla="*/ 143 w 371"/>
                <a:gd name="T55" fmla="*/ 246 h 432"/>
                <a:gd name="T56" fmla="*/ 145 w 371"/>
                <a:gd name="T57" fmla="*/ 241 h 432"/>
                <a:gd name="T58" fmla="*/ 185 w 371"/>
                <a:gd name="T59" fmla="*/ 251 h 432"/>
                <a:gd name="T60" fmla="*/ 186 w 371"/>
                <a:gd name="T61" fmla="*/ 251 h 432"/>
                <a:gd name="T62" fmla="*/ 226 w 371"/>
                <a:gd name="T63" fmla="*/ 241 h 432"/>
                <a:gd name="T64" fmla="*/ 228 w 371"/>
                <a:gd name="T65" fmla="*/ 246 h 432"/>
                <a:gd name="T66" fmla="*/ 237 w 371"/>
                <a:gd name="T67" fmla="*/ 260 h 432"/>
                <a:gd name="T68" fmla="*/ 186 w 371"/>
                <a:gd name="T69" fmla="*/ 360 h 432"/>
                <a:gd name="T70" fmla="*/ 248 w 371"/>
                <a:gd name="T71" fmla="*/ 265 h 432"/>
                <a:gd name="T72" fmla="*/ 252 w 371"/>
                <a:gd name="T73" fmla="*/ 266 h 432"/>
                <a:gd name="T74" fmla="*/ 266 w 371"/>
                <a:gd name="T75" fmla="*/ 303 h 432"/>
                <a:gd name="T76" fmla="*/ 206 w 371"/>
                <a:gd name="T77" fmla="*/ 346 h 432"/>
                <a:gd name="T78" fmla="*/ 248 w 371"/>
                <a:gd name="T79" fmla="*/ 265 h 432"/>
                <a:gd name="T80" fmla="*/ 165 w 371"/>
                <a:gd name="T81" fmla="*/ 345 h 432"/>
                <a:gd name="T82" fmla="*/ 106 w 371"/>
                <a:gd name="T83" fmla="*/ 303 h 432"/>
                <a:gd name="T84" fmla="*/ 121 w 371"/>
                <a:gd name="T85" fmla="*/ 265 h 432"/>
                <a:gd name="T86" fmla="*/ 124 w 371"/>
                <a:gd name="T87" fmla="*/ 265 h 432"/>
                <a:gd name="T88" fmla="*/ 165 w 371"/>
                <a:gd name="T89" fmla="*/ 345 h 432"/>
                <a:gd name="T90" fmla="*/ 117 w 371"/>
                <a:gd name="T91" fmla="*/ 126 h 432"/>
                <a:gd name="T92" fmla="*/ 170 w 371"/>
                <a:gd name="T93" fmla="*/ 109 h 432"/>
                <a:gd name="T94" fmla="*/ 253 w 371"/>
                <a:gd name="T95" fmla="*/ 110 h 432"/>
                <a:gd name="T96" fmla="*/ 253 w 371"/>
                <a:gd name="T97" fmla="*/ 115 h 432"/>
                <a:gd name="T98" fmla="*/ 253 w 371"/>
                <a:gd name="T99" fmla="*/ 164 h 432"/>
                <a:gd name="T100" fmla="*/ 185 w 371"/>
                <a:gd name="T101" fmla="*/ 233 h 432"/>
                <a:gd name="T102" fmla="*/ 117 w 371"/>
                <a:gd name="T103" fmla="*/ 164 h 432"/>
                <a:gd name="T104" fmla="*/ 117 w 371"/>
                <a:gd name="T105" fmla="*/ 12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32">
                  <a:moveTo>
                    <a:pt x="367" y="317"/>
                  </a:moveTo>
                  <a:cubicBezTo>
                    <a:pt x="363" y="297"/>
                    <a:pt x="356" y="279"/>
                    <a:pt x="347" y="267"/>
                  </a:cubicBezTo>
                  <a:cubicBezTo>
                    <a:pt x="335" y="252"/>
                    <a:pt x="316" y="250"/>
                    <a:pt x="300" y="248"/>
                  </a:cubicBezTo>
                  <a:cubicBezTo>
                    <a:pt x="299" y="248"/>
                    <a:pt x="297" y="248"/>
                    <a:pt x="294" y="248"/>
                  </a:cubicBezTo>
                  <a:cubicBezTo>
                    <a:pt x="295" y="241"/>
                    <a:pt x="295" y="234"/>
                    <a:pt x="295" y="227"/>
                  </a:cubicBezTo>
                  <a:cubicBezTo>
                    <a:pt x="296" y="195"/>
                    <a:pt x="298" y="163"/>
                    <a:pt x="299" y="131"/>
                  </a:cubicBezTo>
                  <a:cubicBezTo>
                    <a:pt x="300" y="100"/>
                    <a:pt x="305" y="63"/>
                    <a:pt x="274" y="45"/>
                  </a:cubicBezTo>
                  <a:cubicBezTo>
                    <a:pt x="271" y="43"/>
                    <a:pt x="250" y="38"/>
                    <a:pt x="250" y="37"/>
                  </a:cubicBezTo>
                  <a:cubicBezTo>
                    <a:pt x="236" y="4"/>
                    <a:pt x="183" y="0"/>
                    <a:pt x="183" y="0"/>
                  </a:cubicBezTo>
                  <a:cubicBezTo>
                    <a:pt x="33" y="0"/>
                    <a:pt x="67" y="222"/>
                    <a:pt x="72" y="248"/>
                  </a:cubicBezTo>
                  <a:cubicBezTo>
                    <a:pt x="72" y="248"/>
                    <a:pt x="71" y="248"/>
                    <a:pt x="71" y="248"/>
                  </a:cubicBezTo>
                  <a:cubicBezTo>
                    <a:pt x="54" y="250"/>
                    <a:pt x="36" y="252"/>
                    <a:pt x="24" y="267"/>
                  </a:cubicBezTo>
                  <a:cubicBezTo>
                    <a:pt x="15" y="279"/>
                    <a:pt x="7" y="297"/>
                    <a:pt x="4" y="317"/>
                  </a:cubicBezTo>
                  <a:cubicBezTo>
                    <a:pt x="0" y="337"/>
                    <a:pt x="0" y="356"/>
                    <a:pt x="5" y="371"/>
                  </a:cubicBezTo>
                  <a:cubicBezTo>
                    <a:pt x="5" y="373"/>
                    <a:pt x="5" y="374"/>
                    <a:pt x="6" y="374"/>
                  </a:cubicBezTo>
                  <a:cubicBezTo>
                    <a:pt x="6" y="375"/>
                    <a:pt x="17" y="390"/>
                    <a:pt x="45" y="404"/>
                  </a:cubicBezTo>
                  <a:cubicBezTo>
                    <a:pt x="61" y="413"/>
                    <a:pt x="80" y="419"/>
                    <a:pt x="100" y="424"/>
                  </a:cubicBezTo>
                  <a:cubicBezTo>
                    <a:pt x="125" y="430"/>
                    <a:pt x="153" y="432"/>
                    <a:pt x="184" y="432"/>
                  </a:cubicBezTo>
                  <a:cubicBezTo>
                    <a:pt x="184" y="432"/>
                    <a:pt x="185" y="432"/>
                    <a:pt x="185" y="432"/>
                  </a:cubicBezTo>
                  <a:cubicBezTo>
                    <a:pt x="186" y="432"/>
                    <a:pt x="187" y="432"/>
                    <a:pt x="187" y="432"/>
                  </a:cubicBezTo>
                  <a:cubicBezTo>
                    <a:pt x="218" y="432"/>
                    <a:pt x="246" y="430"/>
                    <a:pt x="271" y="424"/>
                  </a:cubicBezTo>
                  <a:cubicBezTo>
                    <a:pt x="291" y="419"/>
                    <a:pt x="310" y="413"/>
                    <a:pt x="326" y="404"/>
                  </a:cubicBezTo>
                  <a:cubicBezTo>
                    <a:pt x="348" y="393"/>
                    <a:pt x="361" y="380"/>
                    <a:pt x="365" y="374"/>
                  </a:cubicBezTo>
                  <a:cubicBezTo>
                    <a:pt x="366" y="374"/>
                    <a:pt x="366" y="373"/>
                    <a:pt x="366" y="371"/>
                  </a:cubicBezTo>
                  <a:cubicBezTo>
                    <a:pt x="371" y="356"/>
                    <a:pt x="371" y="337"/>
                    <a:pt x="367" y="317"/>
                  </a:cubicBezTo>
                  <a:close/>
                  <a:moveTo>
                    <a:pt x="186" y="360"/>
                  </a:moveTo>
                  <a:cubicBezTo>
                    <a:pt x="134" y="259"/>
                    <a:pt x="134" y="259"/>
                    <a:pt x="134" y="259"/>
                  </a:cubicBezTo>
                  <a:cubicBezTo>
                    <a:pt x="138" y="256"/>
                    <a:pt x="141" y="252"/>
                    <a:pt x="143" y="246"/>
                  </a:cubicBezTo>
                  <a:cubicBezTo>
                    <a:pt x="144" y="244"/>
                    <a:pt x="144" y="243"/>
                    <a:pt x="145" y="241"/>
                  </a:cubicBezTo>
                  <a:cubicBezTo>
                    <a:pt x="157" y="247"/>
                    <a:pt x="170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200" y="251"/>
                    <a:pt x="214" y="247"/>
                    <a:pt x="226" y="241"/>
                  </a:cubicBezTo>
                  <a:cubicBezTo>
                    <a:pt x="227" y="243"/>
                    <a:pt x="227" y="245"/>
                    <a:pt x="228" y="246"/>
                  </a:cubicBezTo>
                  <a:cubicBezTo>
                    <a:pt x="230" y="252"/>
                    <a:pt x="233" y="257"/>
                    <a:pt x="237" y="260"/>
                  </a:cubicBezTo>
                  <a:lnTo>
                    <a:pt x="186" y="360"/>
                  </a:lnTo>
                  <a:close/>
                  <a:moveTo>
                    <a:pt x="248" y="265"/>
                  </a:moveTo>
                  <a:cubicBezTo>
                    <a:pt x="249" y="265"/>
                    <a:pt x="250" y="265"/>
                    <a:pt x="252" y="266"/>
                  </a:cubicBezTo>
                  <a:cubicBezTo>
                    <a:pt x="266" y="303"/>
                    <a:pt x="266" y="303"/>
                    <a:pt x="266" y="303"/>
                  </a:cubicBezTo>
                  <a:cubicBezTo>
                    <a:pt x="257" y="309"/>
                    <a:pt x="233" y="323"/>
                    <a:pt x="206" y="346"/>
                  </a:cubicBezTo>
                  <a:lnTo>
                    <a:pt x="248" y="265"/>
                  </a:lnTo>
                  <a:close/>
                  <a:moveTo>
                    <a:pt x="165" y="345"/>
                  </a:moveTo>
                  <a:cubicBezTo>
                    <a:pt x="139" y="323"/>
                    <a:pt x="116" y="309"/>
                    <a:pt x="106" y="303"/>
                  </a:cubicBezTo>
                  <a:cubicBezTo>
                    <a:pt x="121" y="265"/>
                    <a:pt x="121" y="265"/>
                    <a:pt x="121" y="265"/>
                  </a:cubicBezTo>
                  <a:cubicBezTo>
                    <a:pt x="122" y="265"/>
                    <a:pt x="123" y="265"/>
                    <a:pt x="124" y="265"/>
                  </a:cubicBezTo>
                  <a:lnTo>
                    <a:pt x="165" y="345"/>
                  </a:lnTo>
                  <a:close/>
                  <a:moveTo>
                    <a:pt x="117" y="126"/>
                  </a:moveTo>
                  <a:cubicBezTo>
                    <a:pt x="151" y="127"/>
                    <a:pt x="170" y="109"/>
                    <a:pt x="170" y="109"/>
                  </a:cubicBezTo>
                  <a:cubicBezTo>
                    <a:pt x="198" y="130"/>
                    <a:pt x="249" y="111"/>
                    <a:pt x="253" y="110"/>
                  </a:cubicBezTo>
                  <a:cubicBezTo>
                    <a:pt x="253" y="111"/>
                    <a:pt x="253" y="113"/>
                    <a:pt x="253" y="115"/>
                  </a:cubicBezTo>
                  <a:cubicBezTo>
                    <a:pt x="253" y="164"/>
                    <a:pt x="253" y="164"/>
                    <a:pt x="253" y="164"/>
                  </a:cubicBezTo>
                  <a:cubicBezTo>
                    <a:pt x="253" y="202"/>
                    <a:pt x="223" y="233"/>
                    <a:pt x="185" y="233"/>
                  </a:cubicBezTo>
                  <a:cubicBezTo>
                    <a:pt x="148" y="233"/>
                    <a:pt x="117" y="202"/>
                    <a:pt x="117" y="164"/>
                  </a:cubicBezTo>
                  <a:lnTo>
                    <a:pt x="117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47" name="组合 115"/>
          <p:cNvGrpSpPr>
            <a:grpSpLocks/>
          </p:cNvGrpSpPr>
          <p:nvPr/>
        </p:nvGrpSpPr>
        <p:grpSpPr bwMode="auto">
          <a:xfrm>
            <a:off x="746125" y="2414588"/>
            <a:ext cx="831850" cy="833437"/>
            <a:chOff x="0" y="0"/>
            <a:chExt cx="865188" cy="865188"/>
          </a:xfrm>
        </p:grpSpPr>
        <p:sp>
          <p:nvSpPr>
            <p:cNvPr id="37948" name="Oval 10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49" name="Freeform 103"/>
            <p:cNvSpPr>
              <a:spLocks noEditPoints="1"/>
            </p:cNvSpPr>
            <p:nvPr/>
          </p:nvSpPr>
          <p:spPr bwMode="auto">
            <a:xfrm>
              <a:off x="433387" y="865188"/>
              <a:ext cx="19050" cy="0"/>
            </a:xfrm>
            <a:custGeom>
              <a:avLst/>
              <a:gdLst>
                <a:gd name="T0" fmla="*/ 0 w 14"/>
                <a:gd name="T1" fmla="*/ 1 w 14"/>
                <a:gd name="T2" fmla="*/ 1 w 14"/>
                <a:gd name="T3" fmla="*/ 1 w 14"/>
                <a:gd name="T4" fmla="*/ 2 w 14"/>
                <a:gd name="T5" fmla="*/ 2 w 14"/>
                <a:gd name="T6" fmla="*/ 2 w 14"/>
                <a:gd name="T7" fmla="*/ 2 w 14"/>
                <a:gd name="T8" fmla="*/ 2 w 14"/>
                <a:gd name="T9" fmla="*/ 3 w 14"/>
                <a:gd name="T10" fmla="*/ 3 w 14"/>
                <a:gd name="T11" fmla="*/ 3 w 14"/>
                <a:gd name="T12" fmla="*/ 4 w 14"/>
                <a:gd name="T13" fmla="*/ 4 w 14"/>
                <a:gd name="T14" fmla="*/ 4 w 14"/>
                <a:gd name="T15" fmla="*/ 5 w 14"/>
                <a:gd name="T16" fmla="*/ 6 w 14"/>
                <a:gd name="T17" fmla="*/ 6 w 14"/>
                <a:gd name="T18" fmla="*/ 6 w 14"/>
                <a:gd name="T19" fmla="*/ 7 w 14"/>
                <a:gd name="T20" fmla="*/ 7 w 14"/>
                <a:gd name="T21" fmla="*/ 7 w 14"/>
                <a:gd name="T22" fmla="*/ 8 w 14"/>
                <a:gd name="T23" fmla="*/ 8 w 14"/>
                <a:gd name="T24" fmla="*/ 8 w 14"/>
                <a:gd name="T25" fmla="*/ 9 w 14"/>
                <a:gd name="T26" fmla="*/ 9 w 14"/>
                <a:gd name="T27" fmla="*/ 9 w 14"/>
                <a:gd name="T28" fmla="*/ 9 w 14"/>
                <a:gd name="T29" fmla="*/ 9 w 14"/>
                <a:gd name="T30" fmla="*/ 10 w 14"/>
                <a:gd name="T31" fmla="*/ 11 w 14"/>
                <a:gd name="T32" fmla="*/ 11 w 14"/>
                <a:gd name="T33" fmla="*/ 12 w 14"/>
                <a:gd name="T34" fmla="*/ 12 w 14"/>
                <a:gd name="T35" fmla="*/ 12 w 14"/>
                <a:gd name="T36" fmla="*/ 12 w 14"/>
                <a:gd name="T37" fmla="*/ 13 w 14"/>
                <a:gd name="T38" fmla="*/ 13 w 14"/>
                <a:gd name="T39" fmla="*/ 13 w 14"/>
                <a:gd name="T40" fmla="*/ 14 w 14"/>
                <a:gd name="T41" fmla="*/ 14 w 14"/>
                <a:gd name="T42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8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Freeform 104"/>
            <p:cNvSpPr>
              <a:spLocks/>
            </p:cNvSpPr>
            <p:nvPr/>
          </p:nvSpPr>
          <p:spPr bwMode="auto">
            <a:xfrm>
              <a:off x="166687" y="134938"/>
              <a:ext cx="695325" cy="730250"/>
            </a:xfrm>
            <a:custGeom>
              <a:avLst/>
              <a:gdLst>
                <a:gd name="T0" fmla="*/ 170 w 508"/>
                <a:gd name="T1" fmla="*/ 15 h 533"/>
                <a:gd name="T2" fmla="*/ 14 w 508"/>
                <a:gd name="T3" fmla="*/ 144 h 533"/>
                <a:gd name="T4" fmla="*/ 37 w 508"/>
                <a:gd name="T5" fmla="*/ 166 h 533"/>
                <a:gd name="T6" fmla="*/ 47 w 508"/>
                <a:gd name="T7" fmla="*/ 206 h 533"/>
                <a:gd name="T8" fmla="*/ 47 w 508"/>
                <a:gd name="T9" fmla="*/ 285 h 533"/>
                <a:gd name="T10" fmla="*/ 56 w 508"/>
                <a:gd name="T11" fmla="*/ 353 h 533"/>
                <a:gd name="T12" fmla="*/ 40 w 508"/>
                <a:gd name="T13" fmla="*/ 353 h 533"/>
                <a:gd name="T14" fmla="*/ 34 w 508"/>
                <a:gd name="T15" fmla="*/ 400 h 533"/>
                <a:gd name="T16" fmla="*/ 195 w 508"/>
                <a:gd name="T17" fmla="*/ 533 h 533"/>
                <a:gd name="T18" fmla="*/ 195 w 508"/>
                <a:gd name="T19" fmla="*/ 533 h 533"/>
                <a:gd name="T20" fmla="*/ 196 w 508"/>
                <a:gd name="T21" fmla="*/ 533 h 533"/>
                <a:gd name="T22" fmla="*/ 196 w 508"/>
                <a:gd name="T23" fmla="*/ 533 h 533"/>
                <a:gd name="T24" fmla="*/ 197 w 508"/>
                <a:gd name="T25" fmla="*/ 533 h 533"/>
                <a:gd name="T26" fmla="*/ 197 w 508"/>
                <a:gd name="T27" fmla="*/ 533 h 533"/>
                <a:gd name="T28" fmla="*/ 197 w 508"/>
                <a:gd name="T29" fmla="*/ 533 h 533"/>
                <a:gd name="T30" fmla="*/ 198 w 508"/>
                <a:gd name="T31" fmla="*/ 533 h 533"/>
                <a:gd name="T32" fmla="*/ 198 w 508"/>
                <a:gd name="T33" fmla="*/ 533 h 533"/>
                <a:gd name="T34" fmla="*/ 199 w 508"/>
                <a:gd name="T35" fmla="*/ 533 h 533"/>
                <a:gd name="T36" fmla="*/ 199 w 508"/>
                <a:gd name="T37" fmla="*/ 533 h 533"/>
                <a:gd name="T38" fmla="*/ 200 w 508"/>
                <a:gd name="T39" fmla="*/ 533 h 533"/>
                <a:gd name="T40" fmla="*/ 201 w 508"/>
                <a:gd name="T41" fmla="*/ 533 h 533"/>
                <a:gd name="T42" fmla="*/ 201 w 508"/>
                <a:gd name="T43" fmla="*/ 533 h 533"/>
                <a:gd name="T44" fmla="*/ 202 w 508"/>
                <a:gd name="T45" fmla="*/ 533 h 533"/>
                <a:gd name="T46" fmla="*/ 202 w 508"/>
                <a:gd name="T47" fmla="*/ 533 h 533"/>
                <a:gd name="T48" fmla="*/ 203 w 508"/>
                <a:gd name="T49" fmla="*/ 533 h 533"/>
                <a:gd name="T50" fmla="*/ 203 w 508"/>
                <a:gd name="T51" fmla="*/ 533 h 533"/>
                <a:gd name="T52" fmla="*/ 204 w 508"/>
                <a:gd name="T53" fmla="*/ 533 h 533"/>
                <a:gd name="T54" fmla="*/ 204 w 508"/>
                <a:gd name="T55" fmla="*/ 533 h 533"/>
                <a:gd name="T56" fmla="*/ 204 w 508"/>
                <a:gd name="T57" fmla="*/ 533 h 533"/>
                <a:gd name="T58" fmla="*/ 205 w 508"/>
                <a:gd name="T59" fmla="*/ 533 h 533"/>
                <a:gd name="T60" fmla="*/ 206 w 508"/>
                <a:gd name="T61" fmla="*/ 533 h 533"/>
                <a:gd name="T62" fmla="*/ 207 w 508"/>
                <a:gd name="T63" fmla="*/ 533 h 533"/>
                <a:gd name="T64" fmla="*/ 207 w 508"/>
                <a:gd name="T65" fmla="*/ 533 h 533"/>
                <a:gd name="T66" fmla="*/ 208 w 508"/>
                <a:gd name="T67" fmla="*/ 533 h 533"/>
                <a:gd name="T68" fmla="*/ 208 w 508"/>
                <a:gd name="T69" fmla="*/ 533 h 533"/>
                <a:gd name="T70" fmla="*/ 209 w 508"/>
                <a:gd name="T71" fmla="*/ 533 h 533"/>
                <a:gd name="T72" fmla="*/ 209 w 508"/>
                <a:gd name="T73" fmla="*/ 533 h 533"/>
                <a:gd name="T74" fmla="*/ 209 w 508"/>
                <a:gd name="T75" fmla="*/ 533 h 533"/>
                <a:gd name="T76" fmla="*/ 377 w 508"/>
                <a:gd name="T77" fmla="*/ 133 h 533"/>
                <a:gd name="T78" fmla="*/ 195 w 508"/>
                <a:gd name="T7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8" h="533">
                  <a:moveTo>
                    <a:pt x="195" y="0"/>
                  </a:moveTo>
                  <a:cubicBezTo>
                    <a:pt x="187" y="0"/>
                    <a:pt x="176" y="11"/>
                    <a:pt x="170" y="15"/>
                  </a:cubicBezTo>
                  <a:cubicBezTo>
                    <a:pt x="136" y="41"/>
                    <a:pt x="102" y="66"/>
                    <a:pt x="69" y="91"/>
                  </a:cubicBezTo>
                  <a:cubicBezTo>
                    <a:pt x="61" y="97"/>
                    <a:pt x="0" y="132"/>
                    <a:pt x="14" y="144"/>
                  </a:cubicBezTo>
                  <a:cubicBezTo>
                    <a:pt x="18" y="149"/>
                    <a:pt x="24" y="155"/>
                    <a:pt x="29" y="159"/>
                  </a:cubicBezTo>
                  <a:cubicBezTo>
                    <a:pt x="31" y="162"/>
                    <a:pt x="34" y="164"/>
                    <a:pt x="37" y="166"/>
                  </a:cubicBezTo>
                  <a:cubicBezTo>
                    <a:pt x="41" y="172"/>
                    <a:pt x="36" y="182"/>
                    <a:pt x="37" y="189"/>
                  </a:cubicBezTo>
                  <a:cubicBezTo>
                    <a:pt x="37" y="197"/>
                    <a:pt x="42" y="201"/>
                    <a:pt x="47" y="206"/>
                  </a:cubicBezTo>
                  <a:cubicBezTo>
                    <a:pt x="48" y="210"/>
                    <a:pt x="47" y="216"/>
                    <a:pt x="47" y="220"/>
                  </a:cubicBezTo>
                  <a:cubicBezTo>
                    <a:pt x="47" y="241"/>
                    <a:pt x="47" y="263"/>
                    <a:pt x="47" y="285"/>
                  </a:cubicBezTo>
                  <a:cubicBezTo>
                    <a:pt x="47" y="301"/>
                    <a:pt x="37" y="308"/>
                    <a:pt x="37" y="325"/>
                  </a:cubicBezTo>
                  <a:cubicBezTo>
                    <a:pt x="37" y="337"/>
                    <a:pt x="48" y="346"/>
                    <a:pt x="56" y="353"/>
                  </a:cubicBezTo>
                  <a:cubicBezTo>
                    <a:pt x="56" y="353"/>
                    <a:pt x="57" y="354"/>
                    <a:pt x="57" y="354"/>
                  </a:cubicBezTo>
                  <a:cubicBezTo>
                    <a:pt x="52" y="354"/>
                    <a:pt x="46" y="353"/>
                    <a:pt x="40" y="353"/>
                  </a:cubicBezTo>
                  <a:cubicBezTo>
                    <a:pt x="32" y="353"/>
                    <a:pt x="24" y="355"/>
                    <a:pt x="24" y="365"/>
                  </a:cubicBezTo>
                  <a:cubicBezTo>
                    <a:pt x="24" y="379"/>
                    <a:pt x="22" y="391"/>
                    <a:pt x="34" y="400"/>
                  </a:cubicBezTo>
                  <a:cubicBezTo>
                    <a:pt x="38" y="405"/>
                    <a:pt x="99" y="467"/>
                    <a:pt x="162" y="531"/>
                  </a:cubicBezTo>
                  <a:cubicBezTo>
                    <a:pt x="173" y="533"/>
                    <a:pt x="184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362" y="526"/>
                    <a:pt x="487" y="410"/>
                    <a:pt x="508" y="261"/>
                  </a:cubicBezTo>
                  <a:cubicBezTo>
                    <a:pt x="442" y="195"/>
                    <a:pt x="386" y="140"/>
                    <a:pt x="377" y="133"/>
                  </a:cubicBezTo>
                  <a:cubicBezTo>
                    <a:pt x="327" y="89"/>
                    <a:pt x="269" y="53"/>
                    <a:pt x="216" y="13"/>
                  </a:cubicBezTo>
                  <a:cubicBezTo>
                    <a:pt x="211" y="9"/>
                    <a:pt x="202" y="0"/>
                    <a:pt x="195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Freeform 105"/>
            <p:cNvSpPr>
              <a:spLocks noEditPoints="1"/>
            </p:cNvSpPr>
            <p:nvPr/>
          </p:nvSpPr>
          <p:spPr bwMode="auto">
            <a:xfrm>
              <a:off x="217487" y="350838"/>
              <a:ext cx="131763" cy="257175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106"/>
            <p:cNvSpPr>
              <a:spLocks noEditPoints="1"/>
            </p:cNvSpPr>
            <p:nvPr/>
          </p:nvSpPr>
          <p:spPr bwMode="auto">
            <a:xfrm>
              <a:off x="366712" y="350838"/>
              <a:ext cx="131763" cy="257175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Freeform 107"/>
            <p:cNvSpPr>
              <a:spLocks noEditPoints="1"/>
            </p:cNvSpPr>
            <p:nvPr/>
          </p:nvSpPr>
          <p:spPr bwMode="auto">
            <a:xfrm>
              <a:off x="515937" y="350838"/>
              <a:ext cx="131763" cy="257175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Freeform 108"/>
            <p:cNvSpPr>
              <a:spLocks/>
            </p:cNvSpPr>
            <p:nvPr/>
          </p:nvSpPr>
          <p:spPr bwMode="auto">
            <a:xfrm>
              <a:off x="200025" y="619125"/>
              <a:ext cx="465138" cy="55563"/>
            </a:xfrm>
            <a:custGeom>
              <a:avLst/>
              <a:gdLst>
                <a:gd name="T0" fmla="*/ 335 w 341"/>
                <a:gd name="T1" fmla="*/ 0 h 40"/>
                <a:gd name="T2" fmla="*/ 6 w 341"/>
                <a:gd name="T3" fmla="*/ 0 h 40"/>
                <a:gd name="T4" fmla="*/ 0 w 341"/>
                <a:gd name="T5" fmla="*/ 7 h 40"/>
                <a:gd name="T6" fmla="*/ 0 w 341"/>
                <a:gd name="T7" fmla="*/ 34 h 40"/>
                <a:gd name="T8" fmla="*/ 6 w 341"/>
                <a:gd name="T9" fmla="*/ 40 h 40"/>
                <a:gd name="T10" fmla="*/ 335 w 341"/>
                <a:gd name="T11" fmla="*/ 40 h 40"/>
                <a:gd name="T12" fmla="*/ 341 w 341"/>
                <a:gd name="T13" fmla="*/ 34 h 40"/>
                <a:gd name="T14" fmla="*/ 341 w 341"/>
                <a:gd name="T15" fmla="*/ 7 h 40"/>
                <a:gd name="T16" fmla="*/ 335 w 34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0">
                  <a:moveTo>
                    <a:pt x="3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38" y="40"/>
                    <a:pt x="341" y="37"/>
                    <a:pt x="341" y="34"/>
                  </a:cubicBezTo>
                  <a:cubicBezTo>
                    <a:pt x="341" y="7"/>
                    <a:pt x="341" y="7"/>
                    <a:pt x="341" y="7"/>
                  </a:cubicBezTo>
                  <a:cubicBezTo>
                    <a:pt x="341" y="3"/>
                    <a:pt x="338" y="0"/>
                    <a:pt x="3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109"/>
            <p:cNvSpPr>
              <a:spLocks/>
            </p:cNvSpPr>
            <p:nvPr/>
          </p:nvSpPr>
          <p:spPr bwMode="auto">
            <a:xfrm>
              <a:off x="176212" y="133350"/>
              <a:ext cx="512763" cy="200025"/>
            </a:xfrm>
            <a:custGeom>
              <a:avLst/>
              <a:gdLst>
                <a:gd name="T0" fmla="*/ 369 w 375"/>
                <a:gd name="T1" fmla="*/ 133 h 146"/>
                <a:gd name="T2" fmla="*/ 193 w 375"/>
                <a:gd name="T3" fmla="*/ 2 h 146"/>
                <a:gd name="T4" fmla="*/ 182 w 375"/>
                <a:gd name="T5" fmla="*/ 2 h 146"/>
                <a:gd name="T6" fmla="*/ 6 w 375"/>
                <a:gd name="T7" fmla="*/ 133 h 146"/>
                <a:gd name="T8" fmla="*/ 12 w 375"/>
                <a:gd name="T9" fmla="*/ 146 h 146"/>
                <a:gd name="T10" fmla="*/ 363 w 375"/>
                <a:gd name="T11" fmla="*/ 146 h 146"/>
                <a:gd name="T12" fmla="*/ 369 w 375"/>
                <a:gd name="T13" fmla="*/ 13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146">
                  <a:moveTo>
                    <a:pt x="369" y="133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0" y="0"/>
                    <a:pt x="185" y="0"/>
                    <a:pt x="182" y="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0" y="137"/>
                    <a:pt x="4" y="146"/>
                    <a:pt x="12" y="146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71" y="146"/>
                    <a:pt x="375" y="137"/>
                    <a:pt x="3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56" name="组合 129"/>
          <p:cNvGrpSpPr>
            <a:grpSpLocks/>
          </p:cNvGrpSpPr>
          <p:nvPr/>
        </p:nvGrpSpPr>
        <p:grpSpPr bwMode="auto">
          <a:xfrm>
            <a:off x="3546475" y="3486150"/>
            <a:ext cx="833438" cy="831850"/>
            <a:chOff x="0" y="0"/>
            <a:chExt cx="865188" cy="863600"/>
          </a:xfrm>
        </p:grpSpPr>
        <p:sp>
          <p:nvSpPr>
            <p:cNvPr id="37957" name="Oval 1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58" name="Freeform 20"/>
            <p:cNvSpPr>
              <a:spLocks/>
            </p:cNvSpPr>
            <p:nvPr/>
          </p:nvSpPr>
          <p:spPr bwMode="auto">
            <a:xfrm>
              <a:off x="103187" y="196850"/>
              <a:ext cx="760413" cy="666750"/>
            </a:xfrm>
            <a:custGeom>
              <a:avLst/>
              <a:gdLst>
                <a:gd name="T0" fmla="*/ 283 w 556"/>
                <a:gd name="T1" fmla="*/ 0 h 488"/>
                <a:gd name="T2" fmla="*/ 259 w 556"/>
                <a:gd name="T3" fmla="*/ 17 h 488"/>
                <a:gd name="T4" fmla="*/ 212 w 556"/>
                <a:gd name="T5" fmla="*/ 60 h 488"/>
                <a:gd name="T6" fmla="*/ 136 w 556"/>
                <a:gd name="T7" fmla="*/ 128 h 488"/>
                <a:gd name="T8" fmla="*/ 100 w 556"/>
                <a:gd name="T9" fmla="*/ 186 h 488"/>
                <a:gd name="T10" fmla="*/ 102 w 556"/>
                <a:gd name="T11" fmla="*/ 181 h 488"/>
                <a:gd name="T12" fmla="*/ 98 w 556"/>
                <a:gd name="T13" fmla="*/ 185 h 488"/>
                <a:gd name="T14" fmla="*/ 101 w 556"/>
                <a:gd name="T15" fmla="*/ 180 h 488"/>
                <a:gd name="T16" fmla="*/ 97 w 556"/>
                <a:gd name="T17" fmla="*/ 183 h 488"/>
                <a:gd name="T18" fmla="*/ 100 w 556"/>
                <a:gd name="T19" fmla="*/ 179 h 488"/>
                <a:gd name="T20" fmla="*/ 96 w 556"/>
                <a:gd name="T21" fmla="*/ 182 h 488"/>
                <a:gd name="T22" fmla="*/ 99 w 556"/>
                <a:gd name="T23" fmla="*/ 178 h 488"/>
                <a:gd name="T24" fmla="*/ 95 w 556"/>
                <a:gd name="T25" fmla="*/ 181 h 488"/>
                <a:gd name="T26" fmla="*/ 98 w 556"/>
                <a:gd name="T27" fmla="*/ 177 h 488"/>
                <a:gd name="T28" fmla="*/ 94 w 556"/>
                <a:gd name="T29" fmla="*/ 180 h 488"/>
                <a:gd name="T30" fmla="*/ 97 w 556"/>
                <a:gd name="T31" fmla="*/ 176 h 488"/>
                <a:gd name="T32" fmla="*/ 93 w 556"/>
                <a:gd name="T33" fmla="*/ 179 h 488"/>
                <a:gd name="T34" fmla="*/ 96 w 556"/>
                <a:gd name="T35" fmla="*/ 175 h 488"/>
                <a:gd name="T36" fmla="*/ 92 w 556"/>
                <a:gd name="T37" fmla="*/ 178 h 488"/>
                <a:gd name="T38" fmla="*/ 95 w 556"/>
                <a:gd name="T39" fmla="*/ 174 h 488"/>
                <a:gd name="T40" fmla="*/ 91 w 556"/>
                <a:gd name="T41" fmla="*/ 177 h 488"/>
                <a:gd name="T42" fmla="*/ 94 w 556"/>
                <a:gd name="T43" fmla="*/ 173 h 488"/>
                <a:gd name="T44" fmla="*/ 90 w 556"/>
                <a:gd name="T45" fmla="*/ 176 h 488"/>
                <a:gd name="T46" fmla="*/ 93 w 556"/>
                <a:gd name="T47" fmla="*/ 172 h 488"/>
                <a:gd name="T48" fmla="*/ 89 w 556"/>
                <a:gd name="T49" fmla="*/ 175 h 488"/>
                <a:gd name="T50" fmla="*/ 92 w 556"/>
                <a:gd name="T51" fmla="*/ 171 h 488"/>
                <a:gd name="T52" fmla="*/ 51 w 556"/>
                <a:gd name="T53" fmla="*/ 208 h 488"/>
                <a:gd name="T54" fmla="*/ 16 w 556"/>
                <a:gd name="T55" fmla="*/ 287 h 488"/>
                <a:gd name="T56" fmla="*/ 215 w 556"/>
                <a:gd name="T57" fmla="*/ 487 h 488"/>
                <a:gd name="T58" fmla="*/ 241 w 556"/>
                <a:gd name="T59" fmla="*/ 488 h 488"/>
                <a:gd name="T60" fmla="*/ 556 w 556"/>
                <a:gd name="T61" fmla="*/ 202 h 488"/>
                <a:gd name="T62" fmla="*/ 396 w 556"/>
                <a:gd name="T63" fmla="*/ 42 h 488"/>
                <a:gd name="T64" fmla="*/ 365 w 556"/>
                <a:gd name="T65" fmla="*/ 14 h 488"/>
                <a:gd name="T66" fmla="*/ 283 w 556"/>
                <a:gd name="T6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6" h="488">
                  <a:moveTo>
                    <a:pt x="283" y="0"/>
                  </a:moveTo>
                  <a:cubicBezTo>
                    <a:pt x="275" y="0"/>
                    <a:pt x="265" y="13"/>
                    <a:pt x="259" y="17"/>
                  </a:cubicBezTo>
                  <a:cubicBezTo>
                    <a:pt x="244" y="32"/>
                    <a:pt x="228" y="46"/>
                    <a:pt x="212" y="60"/>
                  </a:cubicBezTo>
                  <a:cubicBezTo>
                    <a:pt x="187" y="83"/>
                    <a:pt x="161" y="105"/>
                    <a:pt x="136" y="128"/>
                  </a:cubicBezTo>
                  <a:cubicBezTo>
                    <a:pt x="120" y="143"/>
                    <a:pt x="114" y="169"/>
                    <a:pt x="100" y="186"/>
                  </a:cubicBezTo>
                  <a:cubicBezTo>
                    <a:pt x="100" y="184"/>
                    <a:pt x="101" y="183"/>
                    <a:pt x="102" y="181"/>
                  </a:cubicBezTo>
                  <a:cubicBezTo>
                    <a:pt x="101" y="182"/>
                    <a:pt x="100" y="183"/>
                    <a:pt x="98" y="185"/>
                  </a:cubicBezTo>
                  <a:cubicBezTo>
                    <a:pt x="99" y="183"/>
                    <a:pt x="100" y="182"/>
                    <a:pt x="101" y="180"/>
                  </a:cubicBezTo>
                  <a:cubicBezTo>
                    <a:pt x="100" y="181"/>
                    <a:pt x="99" y="182"/>
                    <a:pt x="97" y="183"/>
                  </a:cubicBezTo>
                  <a:cubicBezTo>
                    <a:pt x="98" y="182"/>
                    <a:pt x="99" y="180"/>
                    <a:pt x="100" y="179"/>
                  </a:cubicBezTo>
                  <a:cubicBezTo>
                    <a:pt x="99" y="180"/>
                    <a:pt x="98" y="181"/>
                    <a:pt x="96" y="182"/>
                  </a:cubicBezTo>
                  <a:cubicBezTo>
                    <a:pt x="97" y="181"/>
                    <a:pt x="98" y="179"/>
                    <a:pt x="99" y="178"/>
                  </a:cubicBezTo>
                  <a:cubicBezTo>
                    <a:pt x="98" y="179"/>
                    <a:pt x="97" y="180"/>
                    <a:pt x="95" y="181"/>
                  </a:cubicBezTo>
                  <a:cubicBezTo>
                    <a:pt x="96" y="180"/>
                    <a:pt x="97" y="178"/>
                    <a:pt x="98" y="177"/>
                  </a:cubicBezTo>
                  <a:cubicBezTo>
                    <a:pt x="97" y="178"/>
                    <a:pt x="96" y="179"/>
                    <a:pt x="94" y="180"/>
                  </a:cubicBezTo>
                  <a:cubicBezTo>
                    <a:pt x="95" y="179"/>
                    <a:pt x="96" y="177"/>
                    <a:pt x="97" y="176"/>
                  </a:cubicBezTo>
                  <a:cubicBezTo>
                    <a:pt x="96" y="177"/>
                    <a:pt x="94" y="178"/>
                    <a:pt x="93" y="179"/>
                  </a:cubicBezTo>
                  <a:cubicBezTo>
                    <a:pt x="94" y="178"/>
                    <a:pt x="95" y="176"/>
                    <a:pt x="96" y="175"/>
                  </a:cubicBezTo>
                  <a:cubicBezTo>
                    <a:pt x="95" y="176"/>
                    <a:pt x="93" y="177"/>
                    <a:pt x="92" y="178"/>
                  </a:cubicBezTo>
                  <a:cubicBezTo>
                    <a:pt x="93" y="177"/>
                    <a:pt x="94" y="175"/>
                    <a:pt x="95" y="174"/>
                  </a:cubicBezTo>
                  <a:cubicBezTo>
                    <a:pt x="94" y="175"/>
                    <a:pt x="92" y="176"/>
                    <a:pt x="91" y="177"/>
                  </a:cubicBezTo>
                  <a:cubicBezTo>
                    <a:pt x="92" y="176"/>
                    <a:pt x="93" y="174"/>
                    <a:pt x="94" y="173"/>
                  </a:cubicBezTo>
                  <a:cubicBezTo>
                    <a:pt x="93" y="174"/>
                    <a:pt x="91" y="175"/>
                    <a:pt x="90" y="176"/>
                  </a:cubicBezTo>
                  <a:cubicBezTo>
                    <a:pt x="91" y="175"/>
                    <a:pt x="92" y="173"/>
                    <a:pt x="93" y="172"/>
                  </a:cubicBezTo>
                  <a:cubicBezTo>
                    <a:pt x="91" y="173"/>
                    <a:pt x="90" y="174"/>
                    <a:pt x="89" y="175"/>
                  </a:cubicBezTo>
                  <a:cubicBezTo>
                    <a:pt x="90" y="173"/>
                    <a:pt x="91" y="172"/>
                    <a:pt x="92" y="171"/>
                  </a:cubicBezTo>
                  <a:cubicBezTo>
                    <a:pt x="79" y="182"/>
                    <a:pt x="60" y="193"/>
                    <a:pt x="51" y="208"/>
                  </a:cubicBezTo>
                  <a:cubicBezTo>
                    <a:pt x="42" y="223"/>
                    <a:pt x="0" y="272"/>
                    <a:pt x="16" y="287"/>
                  </a:cubicBezTo>
                  <a:cubicBezTo>
                    <a:pt x="27" y="301"/>
                    <a:pt x="141" y="415"/>
                    <a:pt x="215" y="487"/>
                  </a:cubicBezTo>
                  <a:cubicBezTo>
                    <a:pt x="223" y="488"/>
                    <a:pt x="232" y="488"/>
                    <a:pt x="241" y="488"/>
                  </a:cubicBezTo>
                  <a:cubicBezTo>
                    <a:pt x="405" y="488"/>
                    <a:pt x="540" y="363"/>
                    <a:pt x="556" y="202"/>
                  </a:cubicBezTo>
                  <a:cubicBezTo>
                    <a:pt x="483" y="126"/>
                    <a:pt x="412" y="56"/>
                    <a:pt x="396" y="42"/>
                  </a:cubicBezTo>
                  <a:cubicBezTo>
                    <a:pt x="389" y="34"/>
                    <a:pt x="375" y="16"/>
                    <a:pt x="365" y="14"/>
                  </a:cubicBezTo>
                  <a:cubicBezTo>
                    <a:pt x="339" y="9"/>
                    <a:pt x="309" y="0"/>
                    <a:pt x="283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Freeform 21"/>
            <p:cNvSpPr>
              <a:spLocks noEditPoints="1"/>
            </p:cNvSpPr>
            <p:nvPr/>
          </p:nvSpPr>
          <p:spPr bwMode="auto">
            <a:xfrm>
              <a:off x="309562" y="346075"/>
              <a:ext cx="439738" cy="306388"/>
            </a:xfrm>
            <a:custGeom>
              <a:avLst/>
              <a:gdLst>
                <a:gd name="T0" fmla="*/ 318 w 321"/>
                <a:gd name="T1" fmla="*/ 61 h 224"/>
                <a:gd name="T2" fmla="*/ 280 w 321"/>
                <a:gd name="T3" fmla="*/ 7 h 224"/>
                <a:gd name="T4" fmla="*/ 273 w 321"/>
                <a:gd name="T5" fmla="*/ 3 h 224"/>
                <a:gd name="T6" fmla="*/ 254 w 321"/>
                <a:gd name="T7" fmla="*/ 0 h 224"/>
                <a:gd name="T8" fmla="*/ 235 w 321"/>
                <a:gd name="T9" fmla="*/ 17 h 224"/>
                <a:gd name="T10" fmla="*/ 253 w 321"/>
                <a:gd name="T11" fmla="*/ 20 h 224"/>
                <a:gd name="T12" fmla="*/ 132 w 321"/>
                <a:gd name="T13" fmla="*/ 129 h 224"/>
                <a:gd name="T14" fmla="*/ 113 w 321"/>
                <a:gd name="T15" fmla="*/ 126 h 224"/>
                <a:gd name="T16" fmla="*/ 105 w 321"/>
                <a:gd name="T17" fmla="*/ 134 h 224"/>
                <a:gd name="T18" fmla="*/ 102 w 321"/>
                <a:gd name="T19" fmla="*/ 135 h 224"/>
                <a:gd name="T20" fmla="*/ 88 w 321"/>
                <a:gd name="T21" fmla="*/ 140 h 224"/>
                <a:gd name="T22" fmla="*/ 83 w 321"/>
                <a:gd name="T23" fmla="*/ 140 h 224"/>
                <a:gd name="T24" fmla="*/ 35 w 321"/>
                <a:gd name="T25" fmla="*/ 131 h 224"/>
                <a:gd name="T26" fmla="*/ 2 w 321"/>
                <a:gd name="T27" fmla="*/ 185 h 224"/>
                <a:gd name="T28" fmla="*/ 1 w 321"/>
                <a:gd name="T29" fmla="*/ 194 h 224"/>
                <a:gd name="T30" fmla="*/ 9 w 321"/>
                <a:gd name="T31" fmla="*/ 200 h 224"/>
                <a:gd name="T32" fmla="*/ 145 w 321"/>
                <a:gd name="T33" fmla="*/ 224 h 224"/>
                <a:gd name="T34" fmla="*/ 147 w 321"/>
                <a:gd name="T35" fmla="*/ 224 h 224"/>
                <a:gd name="T36" fmla="*/ 153 w 321"/>
                <a:gd name="T37" fmla="*/ 221 h 224"/>
                <a:gd name="T38" fmla="*/ 156 w 321"/>
                <a:gd name="T39" fmla="*/ 219 h 224"/>
                <a:gd name="T40" fmla="*/ 156 w 321"/>
                <a:gd name="T41" fmla="*/ 219 h 224"/>
                <a:gd name="T42" fmla="*/ 317 w 321"/>
                <a:gd name="T43" fmla="*/ 75 h 224"/>
                <a:gd name="T44" fmla="*/ 318 w 321"/>
                <a:gd name="T45" fmla="*/ 61 h 224"/>
                <a:gd name="T46" fmla="*/ 27 w 321"/>
                <a:gd name="T47" fmla="*/ 182 h 224"/>
                <a:gd name="T48" fmla="*/ 55 w 321"/>
                <a:gd name="T49" fmla="*/ 136 h 224"/>
                <a:gd name="T50" fmla="*/ 123 w 321"/>
                <a:gd name="T51" fmla="*/ 148 h 224"/>
                <a:gd name="T52" fmla="*/ 134 w 321"/>
                <a:gd name="T53" fmla="*/ 201 h 224"/>
                <a:gd name="T54" fmla="*/ 27 w 321"/>
                <a:gd name="T55" fmla="*/ 182 h 224"/>
                <a:gd name="T56" fmla="*/ 153 w 321"/>
                <a:gd name="T57" fmla="*/ 195 h 224"/>
                <a:gd name="T58" fmla="*/ 143 w 321"/>
                <a:gd name="T59" fmla="*/ 146 h 224"/>
                <a:gd name="T60" fmla="*/ 272 w 321"/>
                <a:gd name="T61" fmla="*/ 31 h 224"/>
                <a:gd name="T62" fmla="*/ 297 w 321"/>
                <a:gd name="T63" fmla="*/ 66 h 224"/>
                <a:gd name="T64" fmla="*/ 153 w 321"/>
                <a:gd name="T65" fmla="*/ 19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224">
                  <a:moveTo>
                    <a:pt x="318" y="61"/>
                  </a:moveTo>
                  <a:cubicBezTo>
                    <a:pt x="280" y="7"/>
                    <a:pt x="280" y="7"/>
                    <a:pt x="280" y="7"/>
                  </a:cubicBezTo>
                  <a:cubicBezTo>
                    <a:pt x="278" y="5"/>
                    <a:pt x="276" y="3"/>
                    <a:pt x="273" y="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4" y="134"/>
                    <a:pt x="103" y="135"/>
                    <a:pt x="102" y="135"/>
                  </a:cubicBezTo>
                  <a:cubicBezTo>
                    <a:pt x="98" y="139"/>
                    <a:pt x="93" y="140"/>
                    <a:pt x="88" y="140"/>
                  </a:cubicBezTo>
                  <a:cubicBezTo>
                    <a:pt x="86" y="140"/>
                    <a:pt x="85" y="140"/>
                    <a:pt x="83" y="14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7"/>
                    <a:pt x="0" y="191"/>
                    <a:pt x="1" y="194"/>
                  </a:cubicBezTo>
                  <a:cubicBezTo>
                    <a:pt x="3" y="197"/>
                    <a:pt x="6" y="199"/>
                    <a:pt x="9" y="200"/>
                  </a:cubicBezTo>
                  <a:cubicBezTo>
                    <a:pt x="145" y="224"/>
                    <a:pt x="145" y="224"/>
                    <a:pt x="145" y="224"/>
                  </a:cubicBezTo>
                  <a:cubicBezTo>
                    <a:pt x="145" y="224"/>
                    <a:pt x="146" y="224"/>
                    <a:pt x="147" y="224"/>
                  </a:cubicBezTo>
                  <a:cubicBezTo>
                    <a:pt x="149" y="224"/>
                    <a:pt x="151" y="223"/>
                    <a:pt x="153" y="221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321" y="71"/>
                    <a:pt x="321" y="65"/>
                    <a:pt x="318" y="61"/>
                  </a:cubicBezTo>
                  <a:close/>
                  <a:moveTo>
                    <a:pt x="27" y="182"/>
                  </a:moveTo>
                  <a:cubicBezTo>
                    <a:pt x="55" y="136"/>
                    <a:pt x="55" y="136"/>
                    <a:pt x="55" y="136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34" y="201"/>
                    <a:pt x="134" y="201"/>
                    <a:pt x="134" y="201"/>
                  </a:cubicBezTo>
                  <a:lnTo>
                    <a:pt x="27" y="182"/>
                  </a:lnTo>
                  <a:close/>
                  <a:moveTo>
                    <a:pt x="153" y="195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97" y="66"/>
                    <a:pt x="297" y="66"/>
                    <a:pt x="297" y="66"/>
                  </a:cubicBezTo>
                  <a:lnTo>
                    <a:pt x="153" y="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Freeform 22"/>
            <p:cNvSpPr>
              <a:spLocks/>
            </p:cNvSpPr>
            <p:nvPr/>
          </p:nvSpPr>
          <p:spPr bwMode="auto">
            <a:xfrm>
              <a:off x="117475" y="430213"/>
              <a:ext cx="201613" cy="187325"/>
            </a:xfrm>
            <a:custGeom>
              <a:avLst/>
              <a:gdLst>
                <a:gd name="T0" fmla="*/ 123 w 148"/>
                <a:gd name="T1" fmla="*/ 65 h 137"/>
                <a:gd name="T2" fmla="*/ 132 w 148"/>
                <a:gd name="T3" fmla="*/ 112 h 137"/>
                <a:gd name="T4" fmla="*/ 148 w 148"/>
                <a:gd name="T5" fmla="*/ 86 h 137"/>
                <a:gd name="T6" fmla="*/ 143 w 148"/>
                <a:gd name="T7" fmla="*/ 64 h 137"/>
                <a:gd name="T8" fmla="*/ 88 w 148"/>
                <a:gd name="T9" fmla="*/ 55 h 137"/>
                <a:gd name="T10" fmla="*/ 70 w 148"/>
                <a:gd name="T11" fmla="*/ 40 h 137"/>
                <a:gd name="T12" fmla="*/ 71 w 148"/>
                <a:gd name="T13" fmla="*/ 17 h 137"/>
                <a:gd name="T14" fmla="*/ 82 w 148"/>
                <a:gd name="T15" fmla="*/ 0 h 137"/>
                <a:gd name="T16" fmla="*/ 43 w 148"/>
                <a:gd name="T17" fmla="*/ 34 h 137"/>
                <a:gd name="T18" fmla="*/ 43 w 148"/>
                <a:gd name="T19" fmla="*/ 34 h 137"/>
                <a:gd name="T20" fmla="*/ 43 w 148"/>
                <a:gd name="T21" fmla="*/ 34 h 137"/>
                <a:gd name="T22" fmla="*/ 43 w 148"/>
                <a:gd name="T23" fmla="*/ 35 h 137"/>
                <a:gd name="T24" fmla="*/ 42 w 148"/>
                <a:gd name="T25" fmla="*/ 35 h 137"/>
                <a:gd name="T26" fmla="*/ 42 w 148"/>
                <a:gd name="T27" fmla="*/ 35 h 137"/>
                <a:gd name="T28" fmla="*/ 42 w 148"/>
                <a:gd name="T29" fmla="*/ 35 h 137"/>
                <a:gd name="T30" fmla="*/ 42 w 148"/>
                <a:gd name="T31" fmla="*/ 36 h 137"/>
                <a:gd name="T32" fmla="*/ 42 w 148"/>
                <a:gd name="T33" fmla="*/ 36 h 137"/>
                <a:gd name="T34" fmla="*/ 42 w 148"/>
                <a:gd name="T35" fmla="*/ 36 h 137"/>
                <a:gd name="T36" fmla="*/ 41 w 148"/>
                <a:gd name="T37" fmla="*/ 37 h 137"/>
                <a:gd name="T38" fmla="*/ 2 w 148"/>
                <a:gd name="T39" fmla="*/ 101 h 137"/>
                <a:gd name="T40" fmla="*/ 1 w 148"/>
                <a:gd name="T41" fmla="*/ 110 h 137"/>
                <a:gd name="T42" fmla="*/ 9 w 148"/>
                <a:gd name="T43" fmla="*/ 116 h 137"/>
                <a:gd name="T44" fmla="*/ 128 w 148"/>
                <a:gd name="T45" fmla="*/ 137 h 137"/>
                <a:gd name="T46" fmla="*/ 129 w 148"/>
                <a:gd name="T47" fmla="*/ 117 h 137"/>
                <a:gd name="T48" fmla="*/ 27 w 148"/>
                <a:gd name="T49" fmla="*/ 99 h 137"/>
                <a:gd name="T50" fmla="*/ 55 w 148"/>
                <a:gd name="T51" fmla="*/ 53 h 137"/>
                <a:gd name="T52" fmla="*/ 123 w 148"/>
                <a:gd name="T53" fmla="*/ 6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" h="137">
                  <a:moveTo>
                    <a:pt x="123" y="65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0" y="53"/>
                    <a:pt x="73" y="48"/>
                    <a:pt x="70" y="40"/>
                  </a:cubicBezTo>
                  <a:cubicBezTo>
                    <a:pt x="66" y="33"/>
                    <a:pt x="67" y="24"/>
                    <a:pt x="71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4"/>
                    <a:pt x="0" y="107"/>
                    <a:pt x="1" y="110"/>
                  </a:cubicBezTo>
                  <a:cubicBezTo>
                    <a:pt x="3" y="114"/>
                    <a:pt x="5" y="116"/>
                    <a:pt x="9" y="11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5" y="131"/>
                    <a:pt x="126" y="123"/>
                    <a:pt x="129" y="117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123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23"/>
            <p:cNvSpPr>
              <a:spLocks noEditPoints="1"/>
            </p:cNvSpPr>
            <p:nvPr/>
          </p:nvSpPr>
          <p:spPr bwMode="auto">
            <a:xfrm>
              <a:off x="228600" y="196850"/>
              <a:ext cx="441325" cy="320675"/>
            </a:xfrm>
            <a:custGeom>
              <a:avLst/>
              <a:gdLst>
                <a:gd name="T0" fmla="*/ 9 w 322"/>
                <a:gd name="T1" fmla="*/ 211 h 235"/>
                <a:gd name="T2" fmla="*/ 145 w 322"/>
                <a:gd name="T3" fmla="*/ 235 h 235"/>
                <a:gd name="T4" fmla="*/ 147 w 322"/>
                <a:gd name="T5" fmla="*/ 235 h 235"/>
                <a:gd name="T6" fmla="*/ 153 w 322"/>
                <a:gd name="T7" fmla="*/ 232 h 235"/>
                <a:gd name="T8" fmla="*/ 156 w 322"/>
                <a:gd name="T9" fmla="*/ 230 h 235"/>
                <a:gd name="T10" fmla="*/ 156 w 322"/>
                <a:gd name="T11" fmla="*/ 230 h 235"/>
                <a:gd name="T12" fmla="*/ 317 w 322"/>
                <a:gd name="T13" fmla="*/ 86 h 235"/>
                <a:gd name="T14" fmla="*/ 319 w 322"/>
                <a:gd name="T15" fmla="*/ 72 h 235"/>
                <a:gd name="T16" fmla="*/ 280 w 322"/>
                <a:gd name="T17" fmla="*/ 18 h 235"/>
                <a:gd name="T18" fmla="*/ 273 w 322"/>
                <a:gd name="T19" fmla="*/ 14 h 235"/>
                <a:gd name="T20" fmla="*/ 196 w 322"/>
                <a:gd name="T21" fmla="*/ 0 h 235"/>
                <a:gd name="T22" fmla="*/ 196 w 322"/>
                <a:gd name="T23" fmla="*/ 1 h 235"/>
                <a:gd name="T24" fmla="*/ 193 w 322"/>
                <a:gd name="T25" fmla="*/ 0 h 235"/>
                <a:gd name="T26" fmla="*/ 191 w 322"/>
                <a:gd name="T27" fmla="*/ 0 h 235"/>
                <a:gd name="T28" fmla="*/ 184 w 322"/>
                <a:gd name="T29" fmla="*/ 2 h 235"/>
                <a:gd name="T30" fmla="*/ 44 w 322"/>
                <a:gd name="T31" fmla="*/ 129 h 235"/>
                <a:gd name="T32" fmla="*/ 43 w 322"/>
                <a:gd name="T33" fmla="*/ 129 h 235"/>
                <a:gd name="T34" fmla="*/ 43 w 322"/>
                <a:gd name="T35" fmla="*/ 129 h 235"/>
                <a:gd name="T36" fmla="*/ 43 w 322"/>
                <a:gd name="T37" fmla="*/ 129 h 235"/>
                <a:gd name="T38" fmla="*/ 43 w 322"/>
                <a:gd name="T39" fmla="*/ 129 h 235"/>
                <a:gd name="T40" fmla="*/ 43 w 322"/>
                <a:gd name="T41" fmla="*/ 130 h 235"/>
                <a:gd name="T42" fmla="*/ 42 w 322"/>
                <a:gd name="T43" fmla="*/ 130 h 235"/>
                <a:gd name="T44" fmla="*/ 42 w 322"/>
                <a:gd name="T45" fmla="*/ 130 h 235"/>
                <a:gd name="T46" fmla="*/ 42 w 322"/>
                <a:gd name="T47" fmla="*/ 130 h 235"/>
                <a:gd name="T48" fmla="*/ 42 w 322"/>
                <a:gd name="T49" fmla="*/ 130 h 235"/>
                <a:gd name="T50" fmla="*/ 42 w 322"/>
                <a:gd name="T51" fmla="*/ 130 h 235"/>
                <a:gd name="T52" fmla="*/ 41 w 322"/>
                <a:gd name="T53" fmla="*/ 131 h 235"/>
                <a:gd name="T54" fmla="*/ 2 w 322"/>
                <a:gd name="T55" fmla="*/ 196 h 235"/>
                <a:gd name="T56" fmla="*/ 2 w 322"/>
                <a:gd name="T57" fmla="*/ 205 h 235"/>
                <a:gd name="T58" fmla="*/ 9 w 322"/>
                <a:gd name="T59" fmla="*/ 211 h 235"/>
                <a:gd name="T60" fmla="*/ 297 w 322"/>
                <a:gd name="T61" fmla="*/ 77 h 235"/>
                <a:gd name="T62" fmla="*/ 153 w 322"/>
                <a:gd name="T63" fmla="*/ 206 h 235"/>
                <a:gd name="T64" fmla="*/ 143 w 322"/>
                <a:gd name="T65" fmla="*/ 157 h 235"/>
                <a:gd name="T66" fmla="*/ 272 w 322"/>
                <a:gd name="T67" fmla="*/ 42 h 235"/>
                <a:gd name="T68" fmla="*/ 297 w 322"/>
                <a:gd name="T69" fmla="*/ 77 h 235"/>
                <a:gd name="T70" fmla="*/ 194 w 322"/>
                <a:gd name="T71" fmla="*/ 21 h 235"/>
                <a:gd name="T72" fmla="*/ 253 w 322"/>
                <a:gd name="T73" fmla="*/ 31 h 235"/>
                <a:gd name="T74" fmla="*/ 132 w 322"/>
                <a:gd name="T75" fmla="*/ 140 h 235"/>
                <a:gd name="T76" fmla="*/ 73 w 322"/>
                <a:gd name="T77" fmla="*/ 130 h 235"/>
                <a:gd name="T78" fmla="*/ 194 w 322"/>
                <a:gd name="T79" fmla="*/ 21 h 235"/>
                <a:gd name="T80" fmla="*/ 55 w 322"/>
                <a:gd name="T81" fmla="*/ 147 h 235"/>
                <a:gd name="T82" fmla="*/ 123 w 322"/>
                <a:gd name="T83" fmla="*/ 159 h 235"/>
                <a:gd name="T84" fmla="*/ 134 w 322"/>
                <a:gd name="T85" fmla="*/ 212 h 235"/>
                <a:gd name="T86" fmla="*/ 27 w 322"/>
                <a:gd name="T87" fmla="*/ 193 h 235"/>
                <a:gd name="T88" fmla="*/ 55 w 322"/>
                <a:gd name="T89" fmla="*/ 14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2" h="235">
                  <a:moveTo>
                    <a:pt x="9" y="211"/>
                  </a:moveTo>
                  <a:cubicBezTo>
                    <a:pt x="145" y="235"/>
                    <a:pt x="145" y="235"/>
                    <a:pt x="145" y="235"/>
                  </a:cubicBezTo>
                  <a:cubicBezTo>
                    <a:pt x="145" y="235"/>
                    <a:pt x="146" y="235"/>
                    <a:pt x="147" y="235"/>
                  </a:cubicBezTo>
                  <a:cubicBezTo>
                    <a:pt x="149" y="235"/>
                    <a:pt x="152" y="234"/>
                    <a:pt x="153" y="23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21" y="82"/>
                    <a:pt x="322" y="76"/>
                    <a:pt x="319" y="72"/>
                  </a:cubicBezTo>
                  <a:cubicBezTo>
                    <a:pt x="280" y="18"/>
                    <a:pt x="280" y="18"/>
                    <a:pt x="280" y="18"/>
                  </a:cubicBezTo>
                  <a:cubicBezTo>
                    <a:pt x="278" y="16"/>
                    <a:pt x="276" y="14"/>
                    <a:pt x="273" y="14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88" y="0"/>
                    <a:pt x="186" y="1"/>
                    <a:pt x="184" y="2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0" y="198"/>
                    <a:pt x="0" y="202"/>
                    <a:pt x="2" y="205"/>
                  </a:cubicBezTo>
                  <a:cubicBezTo>
                    <a:pt x="3" y="208"/>
                    <a:pt x="6" y="210"/>
                    <a:pt x="9" y="211"/>
                  </a:cubicBezTo>
                  <a:close/>
                  <a:moveTo>
                    <a:pt x="297" y="77"/>
                  </a:moveTo>
                  <a:cubicBezTo>
                    <a:pt x="153" y="206"/>
                    <a:pt x="153" y="206"/>
                    <a:pt x="153" y="20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72" y="42"/>
                    <a:pt x="272" y="42"/>
                    <a:pt x="272" y="42"/>
                  </a:cubicBezTo>
                  <a:lnTo>
                    <a:pt x="297" y="77"/>
                  </a:lnTo>
                  <a:close/>
                  <a:moveTo>
                    <a:pt x="194" y="21"/>
                  </a:moveTo>
                  <a:cubicBezTo>
                    <a:pt x="253" y="31"/>
                    <a:pt x="253" y="31"/>
                    <a:pt x="253" y="31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73" y="130"/>
                    <a:pt x="73" y="130"/>
                    <a:pt x="73" y="130"/>
                  </a:cubicBezTo>
                  <a:lnTo>
                    <a:pt x="194" y="21"/>
                  </a:lnTo>
                  <a:close/>
                  <a:moveTo>
                    <a:pt x="55" y="147"/>
                  </a:moveTo>
                  <a:cubicBezTo>
                    <a:pt x="123" y="159"/>
                    <a:pt x="123" y="159"/>
                    <a:pt x="123" y="159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27" y="193"/>
                    <a:pt x="27" y="193"/>
                    <a:pt x="27" y="193"/>
                  </a:cubicBezTo>
                  <a:lnTo>
                    <a:pt x="55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62" name="组合 123"/>
          <p:cNvGrpSpPr>
            <a:grpSpLocks/>
          </p:cNvGrpSpPr>
          <p:nvPr/>
        </p:nvGrpSpPr>
        <p:grpSpPr bwMode="auto">
          <a:xfrm>
            <a:off x="9147175" y="3486150"/>
            <a:ext cx="833438" cy="831850"/>
            <a:chOff x="0" y="0"/>
            <a:chExt cx="865188" cy="863600"/>
          </a:xfrm>
        </p:grpSpPr>
        <p:sp>
          <p:nvSpPr>
            <p:cNvPr id="37963" name="Oval 24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64" name="Freeform 25"/>
            <p:cNvSpPr>
              <a:spLocks/>
            </p:cNvSpPr>
            <p:nvPr/>
          </p:nvSpPr>
          <p:spPr bwMode="auto">
            <a:xfrm>
              <a:off x="206375" y="144462"/>
              <a:ext cx="650875" cy="717550"/>
            </a:xfrm>
            <a:custGeom>
              <a:avLst/>
              <a:gdLst>
                <a:gd name="T0" fmla="*/ 161 w 476"/>
                <a:gd name="T1" fmla="*/ 0 h 525"/>
                <a:gd name="T2" fmla="*/ 139 w 476"/>
                <a:gd name="T3" fmla="*/ 12 h 525"/>
                <a:gd name="T4" fmla="*/ 117 w 476"/>
                <a:gd name="T5" fmla="*/ 20 h 525"/>
                <a:gd name="T6" fmla="*/ 105 w 476"/>
                <a:gd name="T7" fmla="*/ 48 h 525"/>
                <a:gd name="T8" fmla="*/ 134 w 476"/>
                <a:gd name="T9" fmla="*/ 101 h 525"/>
                <a:gd name="T10" fmla="*/ 32 w 476"/>
                <a:gd name="T11" fmla="*/ 275 h 525"/>
                <a:gd name="T12" fmla="*/ 19 w 476"/>
                <a:gd name="T13" fmla="*/ 309 h 525"/>
                <a:gd name="T14" fmla="*/ 6 w 476"/>
                <a:gd name="T15" fmla="*/ 323 h 525"/>
                <a:gd name="T16" fmla="*/ 18 w 476"/>
                <a:gd name="T17" fmla="*/ 355 h 525"/>
                <a:gd name="T18" fmla="*/ 48 w 476"/>
                <a:gd name="T19" fmla="*/ 385 h 525"/>
                <a:gd name="T20" fmla="*/ 188 w 476"/>
                <a:gd name="T21" fmla="*/ 525 h 525"/>
                <a:gd name="T22" fmla="*/ 476 w 476"/>
                <a:gd name="T23" fmla="*/ 264 h 525"/>
                <a:gd name="T24" fmla="*/ 254 w 476"/>
                <a:gd name="T25" fmla="*/ 42 h 525"/>
                <a:gd name="T26" fmla="*/ 206 w 476"/>
                <a:gd name="T27" fmla="*/ 8 h 525"/>
                <a:gd name="T28" fmla="*/ 196 w 476"/>
                <a:gd name="T29" fmla="*/ 10 h 525"/>
                <a:gd name="T30" fmla="*/ 161 w 476"/>
                <a:gd name="T31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6" h="525">
                  <a:moveTo>
                    <a:pt x="161" y="0"/>
                  </a:moveTo>
                  <a:cubicBezTo>
                    <a:pt x="154" y="0"/>
                    <a:pt x="146" y="3"/>
                    <a:pt x="139" y="12"/>
                  </a:cubicBezTo>
                  <a:cubicBezTo>
                    <a:pt x="136" y="17"/>
                    <a:pt x="123" y="15"/>
                    <a:pt x="117" y="20"/>
                  </a:cubicBezTo>
                  <a:cubicBezTo>
                    <a:pt x="109" y="27"/>
                    <a:pt x="104" y="37"/>
                    <a:pt x="105" y="48"/>
                  </a:cubicBezTo>
                  <a:cubicBezTo>
                    <a:pt x="106" y="72"/>
                    <a:pt x="122" y="86"/>
                    <a:pt x="134" y="101"/>
                  </a:cubicBezTo>
                  <a:cubicBezTo>
                    <a:pt x="49" y="124"/>
                    <a:pt x="54" y="205"/>
                    <a:pt x="32" y="275"/>
                  </a:cubicBezTo>
                  <a:cubicBezTo>
                    <a:pt x="29" y="286"/>
                    <a:pt x="25" y="298"/>
                    <a:pt x="19" y="309"/>
                  </a:cubicBezTo>
                  <a:cubicBezTo>
                    <a:pt x="16" y="315"/>
                    <a:pt x="9" y="316"/>
                    <a:pt x="6" y="323"/>
                  </a:cubicBezTo>
                  <a:cubicBezTo>
                    <a:pt x="0" y="336"/>
                    <a:pt x="10" y="347"/>
                    <a:pt x="18" y="355"/>
                  </a:cubicBezTo>
                  <a:cubicBezTo>
                    <a:pt x="28" y="365"/>
                    <a:pt x="38" y="375"/>
                    <a:pt x="48" y="385"/>
                  </a:cubicBezTo>
                  <a:cubicBezTo>
                    <a:pt x="58" y="395"/>
                    <a:pt x="121" y="459"/>
                    <a:pt x="188" y="525"/>
                  </a:cubicBezTo>
                  <a:cubicBezTo>
                    <a:pt x="334" y="515"/>
                    <a:pt x="452" y="406"/>
                    <a:pt x="476" y="264"/>
                  </a:cubicBezTo>
                  <a:cubicBezTo>
                    <a:pt x="392" y="180"/>
                    <a:pt x="268" y="56"/>
                    <a:pt x="254" y="42"/>
                  </a:cubicBezTo>
                  <a:cubicBezTo>
                    <a:pt x="242" y="30"/>
                    <a:pt x="225" y="8"/>
                    <a:pt x="206" y="8"/>
                  </a:cubicBezTo>
                  <a:cubicBezTo>
                    <a:pt x="203" y="8"/>
                    <a:pt x="200" y="9"/>
                    <a:pt x="196" y="10"/>
                  </a:cubicBezTo>
                  <a:cubicBezTo>
                    <a:pt x="185" y="7"/>
                    <a:pt x="173" y="0"/>
                    <a:pt x="161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5" name="Freeform 26"/>
            <p:cNvSpPr>
              <a:spLocks/>
            </p:cNvSpPr>
            <p:nvPr/>
          </p:nvSpPr>
          <p:spPr bwMode="auto">
            <a:xfrm>
              <a:off x="403225" y="407987"/>
              <a:ext cx="79375" cy="117475"/>
            </a:xfrm>
            <a:custGeom>
              <a:avLst/>
              <a:gdLst>
                <a:gd name="T0" fmla="*/ 52 w 58"/>
                <a:gd name="T1" fmla="*/ 38 h 86"/>
                <a:gd name="T2" fmla="*/ 36 w 58"/>
                <a:gd name="T3" fmla="*/ 32 h 86"/>
                <a:gd name="T4" fmla="*/ 36 w 58"/>
                <a:gd name="T5" fmla="*/ 32 h 86"/>
                <a:gd name="T6" fmla="*/ 36 w 58"/>
                <a:gd name="T7" fmla="*/ 32 h 86"/>
                <a:gd name="T8" fmla="*/ 35 w 58"/>
                <a:gd name="T9" fmla="*/ 32 h 86"/>
                <a:gd name="T10" fmla="*/ 35 w 58"/>
                <a:gd name="T11" fmla="*/ 26 h 86"/>
                <a:gd name="T12" fmla="*/ 46 w 58"/>
                <a:gd name="T13" fmla="*/ 30 h 86"/>
                <a:gd name="T14" fmla="*/ 53 w 58"/>
                <a:gd name="T15" fmla="*/ 30 h 86"/>
                <a:gd name="T16" fmla="*/ 53 w 58"/>
                <a:gd name="T17" fmla="*/ 14 h 86"/>
                <a:gd name="T18" fmla="*/ 42 w 58"/>
                <a:gd name="T19" fmla="*/ 11 h 86"/>
                <a:gd name="T20" fmla="*/ 35 w 58"/>
                <a:gd name="T21" fmla="*/ 10 h 86"/>
                <a:gd name="T22" fmla="*/ 35 w 58"/>
                <a:gd name="T23" fmla="*/ 0 h 86"/>
                <a:gd name="T24" fmla="*/ 21 w 58"/>
                <a:gd name="T25" fmla="*/ 0 h 86"/>
                <a:gd name="T26" fmla="*/ 21 w 58"/>
                <a:gd name="T27" fmla="*/ 10 h 86"/>
                <a:gd name="T28" fmla="*/ 7 w 58"/>
                <a:gd name="T29" fmla="*/ 16 h 86"/>
                <a:gd name="T30" fmla="*/ 0 w 58"/>
                <a:gd name="T31" fmla="*/ 28 h 86"/>
                <a:gd name="T32" fmla="*/ 6 w 58"/>
                <a:gd name="T33" fmla="*/ 42 h 86"/>
                <a:gd name="T34" fmla="*/ 16 w 58"/>
                <a:gd name="T35" fmla="*/ 46 h 86"/>
                <a:gd name="T36" fmla="*/ 20 w 58"/>
                <a:gd name="T37" fmla="*/ 47 h 86"/>
                <a:gd name="T38" fmla="*/ 21 w 58"/>
                <a:gd name="T39" fmla="*/ 47 h 86"/>
                <a:gd name="T40" fmla="*/ 21 w 58"/>
                <a:gd name="T41" fmla="*/ 54 h 86"/>
                <a:gd name="T42" fmla="*/ 16 w 58"/>
                <a:gd name="T43" fmla="*/ 53 h 86"/>
                <a:gd name="T44" fmla="*/ 8 w 58"/>
                <a:gd name="T45" fmla="*/ 50 h 86"/>
                <a:gd name="T46" fmla="*/ 0 w 58"/>
                <a:gd name="T47" fmla="*/ 50 h 86"/>
                <a:gd name="T48" fmla="*/ 0 w 58"/>
                <a:gd name="T49" fmla="*/ 65 h 86"/>
                <a:gd name="T50" fmla="*/ 13 w 58"/>
                <a:gd name="T51" fmla="*/ 69 h 86"/>
                <a:gd name="T52" fmla="*/ 21 w 58"/>
                <a:gd name="T53" fmla="*/ 70 h 86"/>
                <a:gd name="T54" fmla="*/ 21 w 58"/>
                <a:gd name="T55" fmla="*/ 86 h 86"/>
                <a:gd name="T56" fmla="*/ 35 w 58"/>
                <a:gd name="T57" fmla="*/ 86 h 86"/>
                <a:gd name="T58" fmla="*/ 35 w 58"/>
                <a:gd name="T59" fmla="*/ 70 h 86"/>
                <a:gd name="T60" fmla="*/ 51 w 58"/>
                <a:gd name="T61" fmla="*/ 64 h 86"/>
                <a:gd name="T62" fmla="*/ 51 w 58"/>
                <a:gd name="T63" fmla="*/ 64 h 86"/>
                <a:gd name="T64" fmla="*/ 58 w 58"/>
                <a:gd name="T65" fmla="*/ 50 h 86"/>
                <a:gd name="T66" fmla="*/ 52 w 58"/>
                <a:gd name="T67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" h="86">
                  <a:moveTo>
                    <a:pt x="52" y="38"/>
                  </a:moveTo>
                  <a:cubicBezTo>
                    <a:pt x="49" y="35"/>
                    <a:pt x="44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9" y="27"/>
                    <a:pt x="42" y="28"/>
                    <a:pt x="46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3"/>
                    <a:pt x="46" y="11"/>
                    <a:pt x="42" y="11"/>
                  </a:cubicBezTo>
                  <a:cubicBezTo>
                    <a:pt x="40" y="10"/>
                    <a:pt x="38" y="10"/>
                    <a:pt x="35" y="1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11"/>
                    <a:pt x="10" y="13"/>
                    <a:pt x="7" y="16"/>
                  </a:cubicBezTo>
                  <a:cubicBezTo>
                    <a:pt x="2" y="19"/>
                    <a:pt x="0" y="23"/>
                    <a:pt x="0" y="28"/>
                  </a:cubicBezTo>
                  <a:cubicBezTo>
                    <a:pt x="0" y="34"/>
                    <a:pt x="2" y="39"/>
                    <a:pt x="6" y="42"/>
                  </a:cubicBezTo>
                  <a:cubicBezTo>
                    <a:pt x="9" y="44"/>
                    <a:pt x="12" y="45"/>
                    <a:pt x="16" y="46"/>
                  </a:cubicBezTo>
                  <a:cubicBezTo>
                    <a:pt x="17" y="46"/>
                    <a:pt x="19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18" y="54"/>
                    <a:pt x="16" y="53"/>
                  </a:cubicBezTo>
                  <a:cubicBezTo>
                    <a:pt x="13" y="52"/>
                    <a:pt x="10" y="51"/>
                    <a:pt x="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9" y="68"/>
                    <a:pt x="13" y="69"/>
                  </a:cubicBezTo>
                  <a:cubicBezTo>
                    <a:pt x="16" y="70"/>
                    <a:pt x="18" y="70"/>
                    <a:pt x="21" y="7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3" y="69"/>
                    <a:pt x="47" y="67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5" y="61"/>
                    <a:pt x="58" y="56"/>
                    <a:pt x="58" y="50"/>
                  </a:cubicBezTo>
                  <a:cubicBezTo>
                    <a:pt x="58" y="45"/>
                    <a:pt x="56" y="41"/>
                    <a:pt x="5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Freeform 27"/>
            <p:cNvSpPr>
              <a:spLocks/>
            </p:cNvSpPr>
            <p:nvPr/>
          </p:nvSpPr>
          <p:spPr bwMode="auto">
            <a:xfrm>
              <a:off x="347662" y="142875"/>
              <a:ext cx="188913" cy="125413"/>
            </a:xfrm>
            <a:custGeom>
              <a:avLst/>
              <a:gdLst>
                <a:gd name="T0" fmla="*/ 21 w 138"/>
                <a:gd name="T1" fmla="*/ 92 h 92"/>
                <a:gd name="T2" fmla="*/ 39 w 138"/>
                <a:gd name="T3" fmla="*/ 87 h 92"/>
                <a:gd name="T4" fmla="*/ 21 w 138"/>
                <a:gd name="T5" fmla="*/ 60 h 92"/>
                <a:gd name="T6" fmla="*/ 19 w 138"/>
                <a:gd name="T7" fmla="*/ 44 h 92"/>
                <a:gd name="T8" fmla="*/ 19 w 138"/>
                <a:gd name="T9" fmla="*/ 44 h 92"/>
                <a:gd name="T10" fmla="*/ 19 w 138"/>
                <a:gd name="T11" fmla="*/ 44 h 92"/>
                <a:gd name="T12" fmla="*/ 33 w 138"/>
                <a:gd name="T13" fmla="*/ 32 h 92"/>
                <a:gd name="T14" fmla="*/ 38 w 138"/>
                <a:gd name="T15" fmla="*/ 32 h 92"/>
                <a:gd name="T16" fmla="*/ 40 w 138"/>
                <a:gd name="T17" fmla="*/ 33 h 92"/>
                <a:gd name="T18" fmla="*/ 48 w 138"/>
                <a:gd name="T19" fmla="*/ 27 h 92"/>
                <a:gd name="T20" fmla="*/ 50 w 138"/>
                <a:gd name="T21" fmla="*/ 23 h 92"/>
                <a:gd name="T22" fmla="*/ 64 w 138"/>
                <a:gd name="T23" fmla="*/ 17 h 92"/>
                <a:gd name="T24" fmla="*/ 76 w 138"/>
                <a:gd name="T25" fmla="*/ 20 h 92"/>
                <a:gd name="T26" fmla="*/ 79 w 138"/>
                <a:gd name="T27" fmla="*/ 23 h 92"/>
                <a:gd name="T28" fmla="*/ 86 w 138"/>
                <a:gd name="T29" fmla="*/ 30 h 92"/>
                <a:gd name="T30" fmla="*/ 91 w 138"/>
                <a:gd name="T31" fmla="*/ 31 h 92"/>
                <a:gd name="T32" fmla="*/ 97 w 138"/>
                <a:gd name="T33" fmla="*/ 29 h 92"/>
                <a:gd name="T34" fmla="*/ 105 w 138"/>
                <a:gd name="T35" fmla="*/ 25 h 92"/>
                <a:gd name="T36" fmla="*/ 117 w 138"/>
                <a:gd name="T37" fmla="*/ 33 h 92"/>
                <a:gd name="T38" fmla="*/ 115 w 138"/>
                <a:gd name="T39" fmla="*/ 64 h 92"/>
                <a:gd name="T40" fmla="*/ 103 w 138"/>
                <a:gd name="T41" fmla="*/ 81 h 92"/>
                <a:gd name="T42" fmla="*/ 102 w 138"/>
                <a:gd name="T43" fmla="*/ 82 h 92"/>
                <a:gd name="T44" fmla="*/ 100 w 138"/>
                <a:gd name="T45" fmla="*/ 86 h 92"/>
                <a:gd name="T46" fmla="*/ 118 w 138"/>
                <a:gd name="T47" fmla="*/ 90 h 92"/>
                <a:gd name="T48" fmla="*/ 130 w 138"/>
                <a:gd name="T49" fmla="*/ 72 h 92"/>
                <a:gd name="T50" fmla="*/ 138 w 138"/>
                <a:gd name="T51" fmla="*/ 42 h 92"/>
                <a:gd name="T52" fmla="*/ 130 w 138"/>
                <a:gd name="T53" fmla="*/ 23 h 92"/>
                <a:gd name="T54" fmla="*/ 105 w 138"/>
                <a:gd name="T55" fmla="*/ 9 h 92"/>
                <a:gd name="T56" fmla="*/ 93 w 138"/>
                <a:gd name="T57" fmla="*/ 11 h 92"/>
                <a:gd name="T58" fmla="*/ 92 w 138"/>
                <a:gd name="T59" fmla="*/ 12 h 92"/>
                <a:gd name="T60" fmla="*/ 90 w 138"/>
                <a:gd name="T61" fmla="*/ 11 h 92"/>
                <a:gd name="T62" fmla="*/ 86 w 138"/>
                <a:gd name="T63" fmla="*/ 7 h 92"/>
                <a:gd name="T64" fmla="*/ 64 w 138"/>
                <a:gd name="T65" fmla="*/ 0 h 92"/>
                <a:gd name="T66" fmla="*/ 36 w 138"/>
                <a:gd name="T67" fmla="*/ 13 h 92"/>
                <a:gd name="T68" fmla="*/ 36 w 138"/>
                <a:gd name="T69" fmla="*/ 14 h 92"/>
                <a:gd name="T70" fmla="*/ 35 w 138"/>
                <a:gd name="T71" fmla="*/ 15 h 92"/>
                <a:gd name="T72" fmla="*/ 33 w 138"/>
                <a:gd name="T73" fmla="*/ 15 h 92"/>
                <a:gd name="T74" fmla="*/ 33 w 138"/>
                <a:gd name="T75" fmla="*/ 15 h 92"/>
                <a:gd name="T76" fmla="*/ 3 w 138"/>
                <a:gd name="T77" fmla="*/ 39 h 92"/>
                <a:gd name="T78" fmla="*/ 2 w 138"/>
                <a:gd name="T79" fmla="*/ 40 h 92"/>
                <a:gd name="T80" fmla="*/ 2 w 138"/>
                <a:gd name="T81" fmla="*/ 40 h 92"/>
                <a:gd name="T82" fmla="*/ 5 w 138"/>
                <a:gd name="T83" fmla="*/ 65 h 92"/>
                <a:gd name="T84" fmla="*/ 21 w 138"/>
                <a:gd name="T8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" h="92">
                  <a:moveTo>
                    <a:pt x="21" y="92"/>
                  </a:moveTo>
                  <a:cubicBezTo>
                    <a:pt x="27" y="90"/>
                    <a:pt x="33" y="89"/>
                    <a:pt x="39" y="87"/>
                  </a:cubicBezTo>
                  <a:cubicBezTo>
                    <a:pt x="30" y="78"/>
                    <a:pt x="24" y="69"/>
                    <a:pt x="21" y="60"/>
                  </a:cubicBezTo>
                  <a:cubicBezTo>
                    <a:pt x="18" y="51"/>
                    <a:pt x="18" y="46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6"/>
                    <a:pt x="26" y="32"/>
                    <a:pt x="33" y="32"/>
                  </a:cubicBezTo>
                  <a:cubicBezTo>
                    <a:pt x="35" y="32"/>
                    <a:pt x="36" y="32"/>
                    <a:pt x="38" y="32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3" y="33"/>
                    <a:pt x="47" y="30"/>
                    <a:pt x="48" y="27"/>
                  </a:cubicBezTo>
                  <a:cubicBezTo>
                    <a:pt x="48" y="25"/>
                    <a:pt x="49" y="24"/>
                    <a:pt x="50" y="23"/>
                  </a:cubicBezTo>
                  <a:cubicBezTo>
                    <a:pt x="53" y="19"/>
                    <a:pt x="58" y="17"/>
                    <a:pt x="64" y="17"/>
                  </a:cubicBezTo>
                  <a:cubicBezTo>
                    <a:pt x="69" y="17"/>
                    <a:pt x="73" y="18"/>
                    <a:pt x="76" y="20"/>
                  </a:cubicBezTo>
                  <a:cubicBezTo>
                    <a:pt x="76" y="21"/>
                    <a:pt x="78" y="22"/>
                    <a:pt x="79" y="23"/>
                  </a:cubicBezTo>
                  <a:cubicBezTo>
                    <a:pt x="80" y="25"/>
                    <a:pt x="84" y="28"/>
                    <a:pt x="86" y="30"/>
                  </a:cubicBezTo>
                  <a:cubicBezTo>
                    <a:pt x="88" y="31"/>
                    <a:pt x="89" y="31"/>
                    <a:pt x="91" y="31"/>
                  </a:cubicBezTo>
                  <a:cubicBezTo>
                    <a:pt x="94" y="31"/>
                    <a:pt x="96" y="30"/>
                    <a:pt x="97" y="29"/>
                  </a:cubicBezTo>
                  <a:cubicBezTo>
                    <a:pt x="99" y="27"/>
                    <a:pt x="102" y="25"/>
                    <a:pt x="105" y="25"/>
                  </a:cubicBezTo>
                  <a:cubicBezTo>
                    <a:pt x="108" y="25"/>
                    <a:pt x="113" y="28"/>
                    <a:pt x="117" y="33"/>
                  </a:cubicBezTo>
                  <a:cubicBezTo>
                    <a:pt x="123" y="41"/>
                    <a:pt x="122" y="51"/>
                    <a:pt x="115" y="64"/>
                  </a:cubicBezTo>
                  <a:cubicBezTo>
                    <a:pt x="111" y="72"/>
                    <a:pt x="105" y="79"/>
                    <a:pt x="103" y="81"/>
                  </a:cubicBezTo>
                  <a:cubicBezTo>
                    <a:pt x="103" y="81"/>
                    <a:pt x="103" y="82"/>
                    <a:pt x="102" y="82"/>
                  </a:cubicBezTo>
                  <a:cubicBezTo>
                    <a:pt x="101" y="84"/>
                    <a:pt x="101" y="85"/>
                    <a:pt x="100" y="86"/>
                  </a:cubicBezTo>
                  <a:cubicBezTo>
                    <a:pt x="106" y="87"/>
                    <a:pt x="112" y="88"/>
                    <a:pt x="118" y="90"/>
                  </a:cubicBezTo>
                  <a:cubicBezTo>
                    <a:pt x="121" y="86"/>
                    <a:pt x="126" y="79"/>
                    <a:pt x="130" y="72"/>
                  </a:cubicBezTo>
                  <a:cubicBezTo>
                    <a:pt x="136" y="61"/>
                    <a:pt x="138" y="51"/>
                    <a:pt x="138" y="42"/>
                  </a:cubicBezTo>
                  <a:cubicBezTo>
                    <a:pt x="137" y="35"/>
                    <a:pt x="135" y="28"/>
                    <a:pt x="130" y="23"/>
                  </a:cubicBezTo>
                  <a:cubicBezTo>
                    <a:pt x="122" y="13"/>
                    <a:pt x="114" y="9"/>
                    <a:pt x="105" y="9"/>
                  </a:cubicBezTo>
                  <a:cubicBezTo>
                    <a:pt x="101" y="9"/>
                    <a:pt x="97" y="10"/>
                    <a:pt x="93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0" y="2"/>
                    <a:pt x="72" y="0"/>
                    <a:pt x="64" y="0"/>
                  </a:cubicBezTo>
                  <a:cubicBezTo>
                    <a:pt x="53" y="0"/>
                    <a:pt x="42" y="5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9" y="15"/>
                    <a:pt x="7" y="24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0" y="52"/>
                    <a:pt x="5" y="65"/>
                  </a:cubicBezTo>
                  <a:cubicBezTo>
                    <a:pt x="8" y="74"/>
                    <a:pt x="14" y="83"/>
                    <a:pt x="21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7" name="Rectangle 28"/>
            <p:cNvSpPr>
              <a:spLocks noChangeArrowheads="1"/>
            </p:cNvSpPr>
            <p:nvPr/>
          </p:nvSpPr>
          <p:spPr bwMode="auto">
            <a:xfrm>
              <a:off x="601662" y="635000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68" name="Freeform 29"/>
            <p:cNvSpPr>
              <a:spLocks noEditPoints="1"/>
            </p:cNvSpPr>
            <p:nvPr/>
          </p:nvSpPr>
          <p:spPr bwMode="auto">
            <a:xfrm>
              <a:off x="211137" y="274637"/>
              <a:ext cx="444500" cy="385763"/>
            </a:xfrm>
            <a:custGeom>
              <a:avLst/>
              <a:gdLst>
                <a:gd name="T0" fmla="*/ 319 w 325"/>
                <a:gd name="T1" fmla="*/ 238 h 282"/>
                <a:gd name="T2" fmla="*/ 319 w 325"/>
                <a:gd name="T3" fmla="*/ 238 h 282"/>
                <a:gd name="T4" fmla="*/ 319 w 325"/>
                <a:gd name="T5" fmla="*/ 237 h 282"/>
                <a:gd name="T6" fmla="*/ 295 w 325"/>
                <a:gd name="T7" fmla="*/ 152 h 282"/>
                <a:gd name="T8" fmla="*/ 283 w 325"/>
                <a:gd name="T9" fmla="*/ 79 h 282"/>
                <a:gd name="T10" fmla="*/ 275 w 325"/>
                <a:gd name="T11" fmla="*/ 51 h 282"/>
                <a:gd name="T12" fmla="*/ 254 w 325"/>
                <a:gd name="T13" fmla="*/ 24 h 282"/>
                <a:gd name="T14" fmla="*/ 172 w 325"/>
                <a:gd name="T15" fmla="*/ 0 h 282"/>
                <a:gd name="T16" fmla="*/ 88 w 325"/>
                <a:gd name="T17" fmla="*/ 26 h 282"/>
                <a:gd name="T18" fmla="*/ 56 w 325"/>
                <a:gd name="T19" fmla="*/ 67 h 282"/>
                <a:gd name="T20" fmla="*/ 46 w 325"/>
                <a:gd name="T21" fmla="*/ 111 h 282"/>
                <a:gd name="T22" fmla="*/ 42 w 325"/>
                <a:gd name="T23" fmla="*/ 131 h 282"/>
                <a:gd name="T24" fmla="*/ 29 w 325"/>
                <a:gd name="T25" fmla="*/ 180 h 282"/>
                <a:gd name="T26" fmla="*/ 14 w 325"/>
                <a:gd name="T27" fmla="*/ 217 h 282"/>
                <a:gd name="T28" fmla="*/ 14 w 325"/>
                <a:gd name="T29" fmla="*/ 218 h 282"/>
                <a:gd name="T30" fmla="*/ 13 w 325"/>
                <a:gd name="T31" fmla="*/ 218 h 282"/>
                <a:gd name="T32" fmla="*/ 1 w 325"/>
                <a:gd name="T33" fmla="*/ 234 h 282"/>
                <a:gd name="T34" fmla="*/ 10 w 325"/>
                <a:gd name="T35" fmla="*/ 255 h 282"/>
                <a:gd name="T36" fmla="*/ 20 w 325"/>
                <a:gd name="T37" fmla="*/ 263 h 282"/>
                <a:gd name="T38" fmla="*/ 64 w 325"/>
                <a:gd name="T39" fmla="*/ 274 h 282"/>
                <a:gd name="T40" fmla="*/ 95 w 325"/>
                <a:gd name="T41" fmla="*/ 271 h 282"/>
                <a:gd name="T42" fmla="*/ 122 w 325"/>
                <a:gd name="T43" fmla="*/ 269 h 282"/>
                <a:gd name="T44" fmla="*/ 124 w 325"/>
                <a:gd name="T45" fmla="*/ 269 h 282"/>
                <a:gd name="T46" fmla="*/ 196 w 325"/>
                <a:gd name="T47" fmla="*/ 273 h 282"/>
                <a:gd name="T48" fmla="*/ 203 w 325"/>
                <a:gd name="T49" fmla="*/ 275 h 282"/>
                <a:gd name="T50" fmla="*/ 260 w 325"/>
                <a:gd name="T51" fmla="*/ 282 h 282"/>
                <a:gd name="T52" fmla="*/ 288 w 325"/>
                <a:gd name="T53" fmla="*/ 281 h 282"/>
                <a:gd name="T54" fmla="*/ 299 w 325"/>
                <a:gd name="T55" fmla="*/ 279 h 282"/>
                <a:gd name="T56" fmla="*/ 319 w 325"/>
                <a:gd name="T57" fmla="*/ 264 h 282"/>
                <a:gd name="T58" fmla="*/ 319 w 325"/>
                <a:gd name="T59" fmla="*/ 238 h 282"/>
                <a:gd name="T60" fmla="*/ 305 w 325"/>
                <a:gd name="T61" fmla="*/ 256 h 282"/>
                <a:gd name="T62" fmla="*/ 294 w 325"/>
                <a:gd name="T63" fmla="*/ 263 h 282"/>
                <a:gd name="T64" fmla="*/ 286 w 325"/>
                <a:gd name="T65" fmla="*/ 264 h 282"/>
                <a:gd name="T66" fmla="*/ 286 w 325"/>
                <a:gd name="T67" fmla="*/ 264 h 282"/>
                <a:gd name="T68" fmla="*/ 260 w 325"/>
                <a:gd name="T69" fmla="*/ 265 h 282"/>
                <a:gd name="T70" fmla="*/ 207 w 325"/>
                <a:gd name="T71" fmla="*/ 259 h 282"/>
                <a:gd name="T72" fmla="*/ 198 w 325"/>
                <a:gd name="T73" fmla="*/ 257 h 282"/>
                <a:gd name="T74" fmla="*/ 125 w 325"/>
                <a:gd name="T75" fmla="*/ 252 h 282"/>
                <a:gd name="T76" fmla="*/ 122 w 325"/>
                <a:gd name="T77" fmla="*/ 252 h 282"/>
                <a:gd name="T78" fmla="*/ 93 w 325"/>
                <a:gd name="T79" fmla="*/ 254 h 282"/>
                <a:gd name="T80" fmla="*/ 64 w 325"/>
                <a:gd name="T81" fmla="*/ 257 h 282"/>
                <a:gd name="T82" fmla="*/ 29 w 325"/>
                <a:gd name="T83" fmla="*/ 248 h 282"/>
                <a:gd name="T84" fmla="*/ 22 w 325"/>
                <a:gd name="T85" fmla="*/ 243 h 282"/>
                <a:gd name="T86" fmla="*/ 18 w 325"/>
                <a:gd name="T87" fmla="*/ 236 h 282"/>
                <a:gd name="T88" fmla="*/ 18 w 325"/>
                <a:gd name="T89" fmla="*/ 236 h 282"/>
                <a:gd name="T90" fmla="*/ 18 w 325"/>
                <a:gd name="T91" fmla="*/ 235 h 282"/>
                <a:gd name="T92" fmla="*/ 21 w 325"/>
                <a:gd name="T93" fmla="*/ 233 h 282"/>
                <a:gd name="T94" fmla="*/ 23 w 325"/>
                <a:gd name="T95" fmla="*/ 232 h 282"/>
                <a:gd name="T96" fmla="*/ 30 w 325"/>
                <a:gd name="T97" fmla="*/ 224 h 282"/>
                <a:gd name="T98" fmla="*/ 45 w 325"/>
                <a:gd name="T99" fmla="*/ 185 h 282"/>
                <a:gd name="T100" fmla="*/ 58 w 325"/>
                <a:gd name="T101" fmla="*/ 134 h 282"/>
                <a:gd name="T102" fmla="*/ 62 w 325"/>
                <a:gd name="T103" fmla="*/ 113 h 282"/>
                <a:gd name="T104" fmla="*/ 72 w 325"/>
                <a:gd name="T105" fmla="*/ 73 h 282"/>
                <a:gd name="T106" fmla="*/ 98 w 325"/>
                <a:gd name="T107" fmla="*/ 40 h 282"/>
                <a:gd name="T108" fmla="*/ 172 w 325"/>
                <a:gd name="T109" fmla="*/ 17 h 282"/>
                <a:gd name="T110" fmla="*/ 243 w 325"/>
                <a:gd name="T111" fmla="*/ 37 h 282"/>
                <a:gd name="T112" fmla="*/ 259 w 325"/>
                <a:gd name="T113" fmla="*/ 56 h 282"/>
                <a:gd name="T114" fmla="*/ 266 w 325"/>
                <a:gd name="T115" fmla="*/ 82 h 282"/>
                <a:gd name="T116" fmla="*/ 278 w 325"/>
                <a:gd name="T117" fmla="*/ 154 h 282"/>
                <a:gd name="T118" fmla="*/ 304 w 325"/>
                <a:gd name="T119" fmla="*/ 244 h 282"/>
                <a:gd name="T120" fmla="*/ 304 w 325"/>
                <a:gd name="T121" fmla="*/ 245 h 282"/>
                <a:gd name="T122" fmla="*/ 305 w 325"/>
                <a:gd name="T123" fmla="*/ 25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282">
                  <a:moveTo>
                    <a:pt x="319" y="238"/>
                  </a:moveTo>
                  <a:cubicBezTo>
                    <a:pt x="319" y="238"/>
                    <a:pt x="319" y="238"/>
                    <a:pt x="319" y="238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09" y="211"/>
                    <a:pt x="299" y="183"/>
                    <a:pt x="295" y="152"/>
                  </a:cubicBezTo>
                  <a:cubicBezTo>
                    <a:pt x="292" y="125"/>
                    <a:pt x="288" y="101"/>
                    <a:pt x="283" y="79"/>
                  </a:cubicBezTo>
                  <a:cubicBezTo>
                    <a:pt x="281" y="70"/>
                    <a:pt x="278" y="60"/>
                    <a:pt x="275" y="51"/>
                  </a:cubicBezTo>
                  <a:cubicBezTo>
                    <a:pt x="274" y="48"/>
                    <a:pt x="269" y="36"/>
                    <a:pt x="254" y="24"/>
                  </a:cubicBezTo>
                  <a:cubicBezTo>
                    <a:pt x="234" y="8"/>
                    <a:pt x="207" y="0"/>
                    <a:pt x="172" y="0"/>
                  </a:cubicBezTo>
                  <a:cubicBezTo>
                    <a:pt x="140" y="0"/>
                    <a:pt x="111" y="9"/>
                    <a:pt x="88" y="26"/>
                  </a:cubicBezTo>
                  <a:cubicBezTo>
                    <a:pt x="73" y="37"/>
                    <a:pt x="63" y="50"/>
                    <a:pt x="56" y="67"/>
                  </a:cubicBezTo>
                  <a:cubicBezTo>
                    <a:pt x="51" y="81"/>
                    <a:pt x="48" y="95"/>
                    <a:pt x="46" y="111"/>
                  </a:cubicBezTo>
                  <a:cubicBezTo>
                    <a:pt x="45" y="117"/>
                    <a:pt x="43" y="124"/>
                    <a:pt x="42" y="131"/>
                  </a:cubicBezTo>
                  <a:cubicBezTo>
                    <a:pt x="42" y="131"/>
                    <a:pt x="37" y="156"/>
                    <a:pt x="29" y="180"/>
                  </a:cubicBezTo>
                  <a:cubicBezTo>
                    <a:pt x="22" y="205"/>
                    <a:pt x="16" y="215"/>
                    <a:pt x="14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221"/>
                    <a:pt x="2" y="227"/>
                    <a:pt x="1" y="234"/>
                  </a:cubicBezTo>
                  <a:cubicBezTo>
                    <a:pt x="0" y="242"/>
                    <a:pt x="3" y="249"/>
                    <a:pt x="10" y="255"/>
                  </a:cubicBezTo>
                  <a:cubicBezTo>
                    <a:pt x="14" y="259"/>
                    <a:pt x="18" y="262"/>
                    <a:pt x="20" y="263"/>
                  </a:cubicBezTo>
                  <a:cubicBezTo>
                    <a:pt x="32" y="270"/>
                    <a:pt x="46" y="274"/>
                    <a:pt x="64" y="274"/>
                  </a:cubicBezTo>
                  <a:cubicBezTo>
                    <a:pt x="74" y="274"/>
                    <a:pt x="85" y="272"/>
                    <a:pt x="95" y="271"/>
                  </a:cubicBezTo>
                  <a:cubicBezTo>
                    <a:pt x="105" y="270"/>
                    <a:pt x="114" y="269"/>
                    <a:pt x="122" y="269"/>
                  </a:cubicBezTo>
                  <a:cubicBezTo>
                    <a:pt x="123" y="269"/>
                    <a:pt x="123" y="269"/>
                    <a:pt x="124" y="269"/>
                  </a:cubicBezTo>
                  <a:cubicBezTo>
                    <a:pt x="151" y="270"/>
                    <a:pt x="185" y="272"/>
                    <a:pt x="196" y="273"/>
                  </a:cubicBezTo>
                  <a:cubicBezTo>
                    <a:pt x="198" y="274"/>
                    <a:pt x="201" y="274"/>
                    <a:pt x="203" y="275"/>
                  </a:cubicBezTo>
                  <a:cubicBezTo>
                    <a:pt x="214" y="278"/>
                    <a:pt x="231" y="282"/>
                    <a:pt x="260" y="282"/>
                  </a:cubicBezTo>
                  <a:cubicBezTo>
                    <a:pt x="269" y="282"/>
                    <a:pt x="278" y="282"/>
                    <a:pt x="288" y="281"/>
                  </a:cubicBezTo>
                  <a:cubicBezTo>
                    <a:pt x="289" y="281"/>
                    <a:pt x="294" y="280"/>
                    <a:pt x="299" y="279"/>
                  </a:cubicBezTo>
                  <a:cubicBezTo>
                    <a:pt x="308" y="276"/>
                    <a:pt x="315" y="271"/>
                    <a:pt x="319" y="264"/>
                  </a:cubicBezTo>
                  <a:cubicBezTo>
                    <a:pt x="322" y="259"/>
                    <a:pt x="325" y="250"/>
                    <a:pt x="319" y="238"/>
                  </a:cubicBezTo>
                  <a:close/>
                  <a:moveTo>
                    <a:pt x="305" y="256"/>
                  </a:moveTo>
                  <a:cubicBezTo>
                    <a:pt x="303" y="259"/>
                    <a:pt x="299" y="261"/>
                    <a:pt x="294" y="263"/>
                  </a:cubicBezTo>
                  <a:cubicBezTo>
                    <a:pt x="290" y="264"/>
                    <a:pt x="287" y="264"/>
                    <a:pt x="286" y="264"/>
                  </a:cubicBezTo>
                  <a:cubicBezTo>
                    <a:pt x="286" y="264"/>
                    <a:pt x="286" y="264"/>
                    <a:pt x="286" y="264"/>
                  </a:cubicBezTo>
                  <a:cubicBezTo>
                    <a:pt x="277" y="265"/>
                    <a:pt x="268" y="265"/>
                    <a:pt x="260" y="265"/>
                  </a:cubicBezTo>
                  <a:cubicBezTo>
                    <a:pt x="233" y="265"/>
                    <a:pt x="218" y="261"/>
                    <a:pt x="207" y="259"/>
                  </a:cubicBezTo>
                  <a:cubicBezTo>
                    <a:pt x="204" y="258"/>
                    <a:pt x="201" y="257"/>
                    <a:pt x="198" y="257"/>
                  </a:cubicBezTo>
                  <a:cubicBezTo>
                    <a:pt x="186" y="255"/>
                    <a:pt x="152" y="253"/>
                    <a:pt x="125" y="252"/>
                  </a:cubicBezTo>
                  <a:cubicBezTo>
                    <a:pt x="124" y="252"/>
                    <a:pt x="123" y="252"/>
                    <a:pt x="122" y="252"/>
                  </a:cubicBezTo>
                  <a:cubicBezTo>
                    <a:pt x="113" y="252"/>
                    <a:pt x="103" y="253"/>
                    <a:pt x="93" y="254"/>
                  </a:cubicBezTo>
                  <a:cubicBezTo>
                    <a:pt x="84" y="256"/>
                    <a:pt x="73" y="257"/>
                    <a:pt x="64" y="257"/>
                  </a:cubicBezTo>
                  <a:cubicBezTo>
                    <a:pt x="49" y="257"/>
                    <a:pt x="38" y="254"/>
                    <a:pt x="29" y="248"/>
                  </a:cubicBezTo>
                  <a:cubicBezTo>
                    <a:pt x="27" y="247"/>
                    <a:pt x="24" y="245"/>
                    <a:pt x="22" y="243"/>
                  </a:cubicBezTo>
                  <a:cubicBezTo>
                    <a:pt x="20" y="241"/>
                    <a:pt x="18" y="238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9" y="234"/>
                    <a:pt x="20" y="234"/>
                    <a:pt x="21" y="233"/>
                  </a:cubicBezTo>
                  <a:cubicBezTo>
                    <a:pt x="22" y="233"/>
                    <a:pt x="23" y="233"/>
                    <a:pt x="23" y="232"/>
                  </a:cubicBezTo>
                  <a:cubicBezTo>
                    <a:pt x="24" y="232"/>
                    <a:pt x="26" y="230"/>
                    <a:pt x="30" y="224"/>
                  </a:cubicBezTo>
                  <a:cubicBezTo>
                    <a:pt x="35" y="216"/>
                    <a:pt x="40" y="203"/>
                    <a:pt x="45" y="185"/>
                  </a:cubicBezTo>
                  <a:cubicBezTo>
                    <a:pt x="53" y="160"/>
                    <a:pt x="58" y="135"/>
                    <a:pt x="58" y="134"/>
                  </a:cubicBezTo>
                  <a:cubicBezTo>
                    <a:pt x="60" y="127"/>
                    <a:pt x="61" y="119"/>
                    <a:pt x="62" y="113"/>
                  </a:cubicBezTo>
                  <a:cubicBezTo>
                    <a:pt x="65" y="99"/>
                    <a:pt x="67" y="86"/>
                    <a:pt x="72" y="73"/>
                  </a:cubicBezTo>
                  <a:cubicBezTo>
                    <a:pt x="77" y="59"/>
                    <a:pt x="86" y="49"/>
                    <a:pt x="98" y="40"/>
                  </a:cubicBezTo>
                  <a:cubicBezTo>
                    <a:pt x="118" y="25"/>
                    <a:pt x="144" y="17"/>
                    <a:pt x="172" y="17"/>
                  </a:cubicBezTo>
                  <a:cubicBezTo>
                    <a:pt x="202" y="17"/>
                    <a:pt x="227" y="24"/>
                    <a:pt x="243" y="37"/>
                  </a:cubicBezTo>
                  <a:cubicBezTo>
                    <a:pt x="255" y="46"/>
                    <a:pt x="259" y="56"/>
                    <a:pt x="259" y="56"/>
                  </a:cubicBezTo>
                  <a:cubicBezTo>
                    <a:pt x="262" y="65"/>
                    <a:pt x="265" y="74"/>
                    <a:pt x="266" y="82"/>
                  </a:cubicBezTo>
                  <a:cubicBezTo>
                    <a:pt x="271" y="104"/>
                    <a:pt x="275" y="128"/>
                    <a:pt x="278" y="154"/>
                  </a:cubicBezTo>
                  <a:cubicBezTo>
                    <a:pt x="283" y="187"/>
                    <a:pt x="293" y="216"/>
                    <a:pt x="304" y="24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307" y="251"/>
                    <a:pt x="305" y="255"/>
                    <a:pt x="305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9" name="Freeform 30"/>
            <p:cNvSpPr>
              <a:spLocks noEditPoints="1"/>
            </p:cNvSpPr>
            <p:nvPr/>
          </p:nvSpPr>
          <p:spPr bwMode="auto">
            <a:xfrm>
              <a:off x="349250" y="374650"/>
              <a:ext cx="187325" cy="187325"/>
            </a:xfrm>
            <a:custGeom>
              <a:avLst/>
              <a:gdLst>
                <a:gd name="T0" fmla="*/ 69 w 137"/>
                <a:gd name="T1" fmla="*/ 0 h 137"/>
                <a:gd name="T2" fmla="*/ 0 w 137"/>
                <a:gd name="T3" fmla="*/ 68 h 137"/>
                <a:gd name="T4" fmla="*/ 69 w 137"/>
                <a:gd name="T5" fmla="*/ 137 h 137"/>
                <a:gd name="T6" fmla="*/ 137 w 137"/>
                <a:gd name="T7" fmla="*/ 68 h 137"/>
                <a:gd name="T8" fmla="*/ 69 w 137"/>
                <a:gd name="T9" fmla="*/ 0 h 137"/>
                <a:gd name="T10" fmla="*/ 69 w 137"/>
                <a:gd name="T11" fmla="*/ 118 h 137"/>
                <a:gd name="T12" fmla="*/ 19 w 137"/>
                <a:gd name="T13" fmla="*/ 68 h 137"/>
                <a:gd name="T14" fmla="*/ 69 w 137"/>
                <a:gd name="T15" fmla="*/ 18 h 137"/>
                <a:gd name="T16" fmla="*/ 119 w 137"/>
                <a:gd name="T17" fmla="*/ 68 h 137"/>
                <a:gd name="T18" fmla="*/ 69 w 137"/>
                <a:gd name="T19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37">
                  <a:moveTo>
                    <a:pt x="69" y="0"/>
                  </a:moveTo>
                  <a:cubicBezTo>
                    <a:pt x="31" y="0"/>
                    <a:pt x="0" y="30"/>
                    <a:pt x="0" y="68"/>
                  </a:cubicBezTo>
                  <a:cubicBezTo>
                    <a:pt x="0" y="106"/>
                    <a:pt x="31" y="137"/>
                    <a:pt x="69" y="137"/>
                  </a:cubicBezTo>
                  <a:cubicBezTo>
                    <a:pt x="107" y="137"/>
                    <a:pt x="137" y="106"/>
                    <a:pt x="137" y="68"/>
                  </a:cubicBezTo>
                  <a:cubicBezTo>
                    <a:pt x="137" y="30"/>
                    <a:pt x="107" y="0"/>
                    <a:pt x="69" y="0"/>
                  </a:cubicBezTo>
                  <a:close/>
                  <a:moveTo>
                    <a:pt x="69" y="118"/>
                  </a:moveTo>
                  <a:cubicBezTo>
                    <a:pt x="41" y="118"/>
                    <a:pt x="19" y="96"/>
                    <a:pt x="19" y="68"/>
                  </a:cubicBezTo>
                  <a:cubicBezTo>
                    <a:pt x="19" y="40"/>
                    <a:pt x="41" y="18"/>
                    <a:pt x="69" y="18"/>
                  </a:cubicBezTo>
                  <a:cubicBezTo>
                    <a:pt x="96" y="18"/>
                    <a:pt x="119" y="40"/>
                    <a:pt x="119" y="68"/>
                  </a:cubicBezTo>
                  <a:cubicBezTo>
                    <a:pt x="119" y="96"/>
                    <a:pt x="96" y="118"/>
                    <a:pt x="69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70" name="组合 127"/>
          <p:cNvGrpSpPr>
            <a:grpSpLocks/>
          </p:cNvGrpSpPr>
          <p:nvPr/>
        </p:nvGrpSpPr>
        <p:grpSpPr bwMode="auto">
          <a:xfrm>
            <a:off x="746125" y="3498850"/>
            <a:ext cx="831850" cy="831850"/>
            <a:chOff x="0" y="0"/>
            <a:chExt cx="865188" cy="863600"/>
          </a:xfrm>
        </p:grpSpPr>
        <p:sp>
          <p:nvSpPr>
            <p:cNvPr id="37971" name="Oval 3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72" name="Freeform 32"/>
            <p:cNvSpPr>
              <a:spLocks/>
            </p:cNvSpPr>
            <p:nvPr/>
          </p:nvSpPr>
          <p:spPr bwMode="auto">
            <a:xfrm>
              <a:off x="203200" y="206375"/>
              <a:ext cx="661988" cy="657225"/>
            </a:xfrm>
            <a:custGeom>
              <a:avLst/>
              <a:gdLst>
                <a:gd name="T0" fmla="*/ 289 w 484"/>
                <a:gd name="T1" fmla="*/ 0 h 481"/>
                <a:gd name="T2" fmla="*/ 247 w 484"/>
                <a:gd name="T3" fmla="*/ 2 h 481"/>
                <a:gd name="T4" fmla="*/ 113 w 484"/>
                <a:gd name="T5" fmla="*/ 2 h 481"/>
                <a:gd name="T6" fmla="*/ 28 w 484"/>
                <a:gd name="T7" fmla="*/ 2 h 481"/>
                <a:gd name="T8" fmla="*/ 7 w 484"/>
                <a:gd name="T9" fmla="*/ 61 h 481"/>
                <a:gd name="T10" fmla="*/ 7 w 484"/>
                <a:gd name="T11" fmla="*/ 292 h 481"/>
                <a:gd name="T12" fmla="*/ 18 w 484"/>
                <a:gd name="T13" fmla="*/ 318 h 481"/>
                <a:gd name="T14" fmla="*/ 29 w 484"/>
                <a:gd name="T15" fmla="*/ 344 h 481"/>
                <a:gd name="T16" fmla="*/ 63 w 484"/>
                <a:gd name="T17" fmla="*/ 385 h 481"/>
                <a:gd name="T18" fmla="*/ 155 w 484"/>
                <a:gd name="T19" fmla="*/ 481 h 481"/>
                <a:gd name="T20" fmla="*/ 168 w 484"/>
                <a:gd name="T21" fmla="*/ 481 h 481"/>
                <a:gd name="T22" fmla="*/ 484 w 484"/>
                <a:gd name="T23" fmla="*/ 166 h 481"/>
                <a:gd name="T24" fmla="*/ 323 w 484"/>
                <a:gd name="T25" fmla="*/ 8 h 481"/>
                <a:gd name="T26" fmla="*/ 289 w 484"/>
                <a:gd name="T27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481">
                  <a:moveTo>
                    <a:pt x="289" y="0"/>
                  </a:moveTo>
                  <a:cubicBezTo>
                    <a:pt x="273" y="0"/>
                    <a:pt x="255" y="2"/>
                    <a:pt x="247" y="2"/>
                  </a:cubicBezTo>
                  <a:cubicBezTo>
                    <a:pt x="202" y="2"/>
                    <a:pt x="157" y="2"/>
                    <a:pt x="113" y="2"/>
                  </a:cubicBezTo>
                  <a:cubicBezTo>
                    <a:pt x="85" y="2"/>
                    <a:pt x="56" y="2"/>
                    <a:pt x="28" y="2"/>
                  </a:cubicBezTo>
                  <a:cubicBezTo>
                    <a:pt x="0" y="2"/>
                    <a:pt x="7" y="43"/>
                    <a:pt x="7" y="61"/>
                  </a:cubicBezTo>
                  <a:cubicBezTo>
                    <a:pt x="7" y="138"/>
                    <a:pt x="7" y="215"/>
                    <a:pt x="7" y="292"/>
                  </a:cubicBezTo>
                  <a:cubicBezTo>
                    <a:pt x="7" y="303"/>
                    <a:pt x="10" y="310"/>
                    <a:pt x="18" y="318"/>
                  </a:cubicBezTo>
                  <a:cubicBezTo>
                    <a:pt x="27" y="328"/>
                    <a:pt x="29" y="329"/>
                    <a:pt x="29" y="344"/>
                  </a:cubicBezTo>
                  <a:cubicBezTo>
                    <a:pt x="29" y="358"/>
                    <a:pt x="53" y="376"/>
                    <a:pt x="63" y="385"/>
                  </a:cubicBezTo>
                  <a:cubicBezTo>
                    <a:pt x="78" y="403"/>
                    <a:pt x="114" y="440"/>
                    <a:pt x="155" y="481"/>
                  </a:cubicBezTo>
                  <a:cubicBezTo>
                    <a:pt x="159" y="481"/>
                    <a:pt x="163" y="481"/>
                    <a:pt x="168" y="481"/>
                  </a:cubicBezTo>
                  <a:cubicBezTo>
                    <a:pt x="342" y="481"/>
                    <a:pt x="483" y="340"/>
                    <a:pt x="484" y="166"/>
                  </a:cubicBezTo>
                  <a:cubicBezTo>
                    <a:pt x="410" y="92"/>
                    <a:pt x="342" y="26"/>
                    <a:pt x="323" y="8"/>
                  </a:cubicBezTo>
                  <a:cubicBezTo>
                    <a:pt x="316" y="1"/>
                    <a:pt x="303" y="0"/>
                    <a:pt x="289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3" name="Freeform 33"/>
            <p:cNvSpPr>
              <a:spLocks/>
            </p:cNvSpPr>
            <p:nvPr/>
          </p:nvSpPr>
          <p:spPr bwMode="auto">
            <a:xfrm>
              <a:off x="230187" y="304800"/>
              <a:ext cx="50800" cy="93663"/>
            </a:xfrm>
            <a:custGeom>
              <a:avLst/>
              <a:gdLst>
                <a:gd name="T0" fmla="*/ 37 w 37"/>
                <a:gd name="T1" fmla="*/ 63 h 69"/>
                <a:gd name="T2" fmla="*/ 37 w 37"/>
                <a:gd name="T3" fmla="*/ 5 h 69"/>
                <a:gd name="T4" fmla="*/ 30 w 37"/>
                <a:gd name="T5" fmla="*/ 0 h 69"/>
                <a:gd name="T6" fmla="*/ 9 w 37"/>
                <a:gd name="T7" fmla="*/ 0 h 69"/>
                <a:gd name="T8" fmla="*/ 0 w 37"/>
                <a:gd name="T9" fmla="*/ 5 h 69"/>
                <a:gd name="T10" fmla="*/ 0 w 37"/>
                <a:gd name="T11" fmla="*/ 63 h 69"/>
                <a:gd name="T12" fmla="*/ 9 w 37"/>
                <a:gd name="T13" fmla="*/ 69 h 69"/>
                <a:gd name="T14" fmla="*/ 30 w 37"/>
                <a:gd name="T15" fmla="*/ 69 h 69"/>
                <a:gd name="T16" fmla="*/ 37 w 37"/>
                <a:gd name="T1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9">
                  <a:moveTo>
                    <a:pt x="37" y="63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4" name="Freeform 34"/>
            <p:cNvSpPr>
              <a:spLocks noEditPoints="1"/>
            </p:cNvSpPr>
            <p:nvPr/>
          </p:nvSpPr>
          <p:spPr bwMode="auto">
            <a:xfrm>
              <a:off x="212725" y="207963"/>
              <a:ext cx="439738" cy="493713"/>
            </a:xfrm>
            <a:custGeom>
              <a:avLst/>
              <a:gdLst>
                <a:gd name="T0" fmla="*/ 301 w 321"/>
                <a:gd name="T1" fmla="*/ 0 h 360"/>
                <a:gd name="T2" fmla="*/ 19 w 321"/>
                <a:gd name="T3" fmla="*/ 0 h 360"/>
                <a:gd name="T4" fmla="*/ 0 w 321"/>
                <a:gd name="T5" fmla="*/ 19 h 360"/>
                <a:gd name="T6" fmla="*/ 0 w 321"/>
                <a:gd name="T7" fmla="*/ 297 h 360"/>
                <a:gd name="T8" fmla="*/ 19 w 321"/>
                <a:gd name="T9" fmla="*/ 317 h 360"/>
                <a:gd name="T10" fmla="*/ 22 w 321"/>
                <a:gd name="T11" fmla="*/ 317 h 360"/>
                <a:gd name="T12" fmla="*/ 22 w 321"/>
                <a:gd name="T13" fmla="*/ 344 h 360"/>
                <a:gd name="T14" fmla="*/ 42 w 321"/>
                <a:gd name="T15" fmla="*/ 360 h 360"/>
                <a:gd name="T16" fmla="*/ 58 w 321"/>
                <a:gd name="T17" fmla="*/ 360 h 360"/>
                <a:gd name="T18" fmla="*/ 78 w 321"/>
                <a:gd name="T19" fmla="*/ 344 h 360"/>
                <a:gd name="T20" fmla="*/ 78 w 321"/>
                <a:gd name="T21" fmla="*/ 317 h 360"/>
                <a:gd name="T22" fmla="*/ 246 w 321"/>
                <a:gd name="T23" fmla="*/ 317 h 360"/>
                <a:gd name="T24" fmla="*/ 246 w 321"/>
                <a:gd name="T25" fmla="*/ 344 h 360"/>
                <a:gd name="T26" fmla="*/ 267 w 321"/>
                <a:gd name="T27" fmla="*/ 360 h 360"/>
                <a:gd name="T28" fmla="*/ 283 w 321"/>
                <a:gd name="T29" fmla="*/ 360 h 360"/>
                <a:gd name="T30" fmla="*/ 304 w 321"/>
                <a:gd name="T31" fmla="*/ 344 h 360"/>
                <a:gd name="T32" fmla="*/ 304 w 321"/>
                <a:gd name="T33" fmla="*/ 316 h 360"/>
                <a:gd name="T34" fmla="*/ 321 w 321"/>
                <a:gd name="T35" fmla="*/ 297 h 360"/>
                <a:gd name="T36" fmla="*/ 321 w 321"/>
                <a:gd name="T37" fmla="*/ 19 h 360"/>
                <a:gd name="T38" fmla="*/ 301 w 321"/>
                <a:gd name="T39" fmla="*/ 0 h 360"/>
                <a:gd name="T40" fmla="*/ 8 w 321"/>
                <a:gd name="T41" fmla="*/ 241 h 360"/>
                <a:gd name="T42" fmla="*/ 8 w 321"/>
                <a:gd name="T43" fmla="*/ 184 h 360"/>
                <a:gd name="T44" fmla="*/ 22 w 321"/>
                <a:gd name="T45" fmla="*/ 172 h 360"/>
                <a:gd name="T46" fmla="*/ 26 w 321"/>
                <a:gd name="T47" fmla="*/ 172 h 360"/>
                <a:gd name="T48" fmla="*/ 26 w 321"/>
                <a:gd name="T49" fmla="*/ 145 h 360"/>
                <a:gd name="T50" fmla="*/ 22 w 321"/>
                <a:gd name="T51" fmla="*/ 145 h 360"/>
                <a:gd name="T52" fmla="*/ 8 w 321"/>
                <a:gd name="T53" fmla="*/ 133 h 360"/>
                <a:gd name="T54" fmla="*/ 8 w 321"/>
                <a:gd name="T55" fmla="*/ 75 h 360"/>
                <a:gd name="T56" fmla="*/ 22 w 321"/>
                <a:gd name="T57" fmla="*/ 64 h 360"/>
                <a:gd name="T58" fmla="*/ 26 w 321"/>
                <a:gd name="T59" fmla="*/ 64 h 360"/>
                <a:gd name="T60" fmla="*/ 26 w 321"/>
                <a:gd name="T61" fmla="*/ 49 h 360"/>
                <a:gd name="T62" fmla="*/ 51 w 321"/>
                <a:gd name="T63" fmla="*/ 23 h 360"/>
                <a:gd name="T64" fmla="*/ 269 w 321"/>
                <a:gd name="T65" fmla="*/ 23 h 360"/>
                <a:gd name="T66" fmla="*/ 295 w 321"/>
                <a:gd name="T67" fmla="*/ 49 h 360"/>
                <a:gd name="T68" fmla="*/ 295 w 321"/>
                <a:gd name="T69" fmla="*/ 269 h 360"/>
                <a:gd name="T70" fmla="*/ 269 w 321"/>
                <a:gd name="T71" fmla="*/ 295 h 360"/>
                <a:gd name="T72" fmla="*/ 51 w 321"/>
                <a:gd name="T73" fmla="*/ 295 h 360"/>
                <a:gd name="T74" fmla="*/ 26 w 321"/>
                <a:gd name="T75" fmla="*/ 269 h 360"/>
                <a:gd name="T76" fmla="*/ 26 w 321"/>
                <a:gd name="T77" fmla="*/ 254 h 360"/>
                <a:gd name="T78" fmla="*/ 22 w 321"/>
                <a:gd name="T79" fmla="*/ 254 h 360"/>
                <a:gd name="T80" fmla="*/ 8 w 321"/>
                <a:gd name="T81" fmla="*/ 24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1" h="360">
                  <a:moveTo>
                    <a:pt x="30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8"/>
                    <a:pt x="9" y="317"/>
                    <a:pt x="19" y="317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2" y="353"/>
                    <a:pt x="31" y="360"/>
                    <a:pt x="42" y="360"/>
                  </a:cubicBezTo>
                  <a:cubicBezTo>
                    <a:pt x="58" y="360"/>
                    <a:pt x="58" y="360"/>
                    <a:pt x="58" y="360"/>
                  </a:cubicBezTo>
                  <a:cubicBezTo>
                    <a:pt x="69" y="360"/>
                    <a:pt x="78" y="353"/>
                    <a:pt x="78" y="344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6" y="344"/>
                    <a:pt x="246" y="344"/>
                    <a:pt x="246" y="344"/>
                  </a:cubicBezTo>
                  <a:cubicBezTo>
                    <a:pt x="246" y="353"/>
                    <a:pt x="255" y="360"/>
                    <a:pt x="267" y="360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294" y="360"/>
                    <a:pt x="304" y="353"/>
                    <a:pt x="304" y="344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12" y="315"/>
                    <a:pt x="321" y="307"/>
                    <a:pt x="321" y="297"/>
                  </a:cubicBezTo>
                  <a:cubicBezTo>
                    <a:pt x="321" y="19"/>
                    <a:pt x="321" y="19"/>
                    <a:pt x="321" y="19"/>
                  </a:cubicBezTo>
                  <a:cubicBezTo>
                    <a:pt x="321" y="8"/>
                    <a:pt x="312" y="0"/>
                    <a:pt x="301" y="0"/>
                  </a:cubicBezTo>
                  <a:close/>
                  <a:moveTo>
                    <a:pt x="8" y="241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177"/>
                    <a:pt x="15" y="172"/>
                    <a:pt x="22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15" y="145"/>
                    <a:pt x="8" y="140"/>
                    <a:pt x="8" y="133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8"/>
                    <a:pt x="15" y="64"/>
                    <a:pt x="22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4"/>
                    <a:pt x="37" y="23"/>
                    <a:pt x="51" y="23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83" y="23"/>
                    <a:pt x="295" y="34"/>
                    <a:pt x="295" y="4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83"/>
                    <a:pt x="283" y="295"/>
                    <a:pt x="269" y="295"/>
                  </a:cubicBezTo>
                  <a:cubicBezTo>
                    <a:pt x="51" y="295"/>
                    <a:pt x="51" y="295"/>
                    <a:pt x="51" y="295"/>
                  </a:cubicBezTo>
                  <a:cubicBezTo>
                    <a:pt x="37" y="295"/>
                    <a:pt x="26" y="283"/>
                    <a:pt x="26" y="269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15" y="254"/>
                    <a:pt x="8" y="249"/>
                    <a:pt x="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5" name="Freeform 35"/>
            <p:cNvSpPr>
              <a:spLocks/>
            </p:cNvSpPr>
            <p:nvPr/>
          </p:nvSpPr>
          <p:spPr bwMode="auto">
            <a:xfrm>
              <a:off x="230187" y="454025"/>
              <a:ext cx="50800" cy="93663"/>
            </a:xfrm>
            <a:custGeom>
              <a:avLst/>
              <a:gdLst>
                <a:gd name="T0" fmla="*/ 37 w 37"/>
                <a:gd name="T1" fmla="*/ 62 h 69"/>
                <a:gd name="T2" fmla="*/ 37 w 37"/>
                <a:gd name="T3" fmla="*/ 5 h 69"/>
                <a:gd name="T4" fmla="*/ 30 w 37"/>
                <a:gd name="T5" fmla="*/ 0 h 69"/>
                <a:gd name="T6" fmla="*/ 9 w 37"/>
                <a:gd name="T7" fmla="*/ 0 h 69"/>
                <a:gd name="T8" fmla="*/ 0 w 37"/>
                <a:gd name="T9" fmla="*/ 5 h 69"/>
                <a:gd name="T10" fmla="*/ 0 w 37"/>
                <a:gd name="T11" fmla="*/ 62 h 69"/>
                <a:gd name="T12" fmla="*/ 9 w 37"/>
                <a:gd name="T13" fmla="*/ 69 h 69"/>
                <a:gd name="T14" fmla="*/ 30 w 37"/>
                <a:gd name="T15" fmla="*/ 69 h 69"/>
                <a:gd name="T16" fmla="*/ 37 w 37"/>
                <a:gd name="T17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9">
                  <a:moveTo>
                    <a:pt x="37" y="62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6" name="Oval 36"/>
            <p:cNvSpPr>
              <a:spLocks noChangeArrowheads="1"/>
            </p:cNvSpPr>
            <p:nvPr/>
          </p:nvSpPr>
          <p:spPr bwMode="auto">
            <a:xfrm>
              <a:off x="350837" y="385763"/>
              <a:ext cx="76200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77" name="Oval 37"/>
            <p:cNvSpPr>
              <a:spLocks noChangeArrowheads="1"/>
            </p:cNvSpPr>
            <p:nvPr/>
          </p:nvSpPr>
          <p:spPr bwMode="auto">
            <a:xfrm>
              <a:off x="377825" y="355600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78" name="Oval 38"/>
            <p:cNvSpPr>
              <a:spLocks noChangeArrowheads="1"/>
            </p:cNvSpPr>
            <p:nvPr/>
          </p:nvSpPr>
          <p:spPr bwMode="auto">
            <a:xfrm>
              <a:off x="433387" y="3952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79" name="Oval 39"/>
            <p:cNvSpPr>
              <a:spLocks noChangeArrowheads="1"/>
            </p:cNvSpPr>
            <p:nvPr/>
          </p:nvSpPr>
          <p:spPr bwMode="auto">
            <a:xfrm>
              <a:off x="323850" y="3952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80" name="Oval 40"/>
            <p:cNvSpPr>
              <a:spLocks noChangeArrowheads="1"/>
            </p:cNvSpPr>
            <p:nvPr/>
          </p:nvSpPr>
          <p:spPr bwMode="auto">
            <a:xfrm>
              <a:off x="344487" y="4587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81" name="Oval 41"/>
            <p:cNvSpPr>
              <a:spLocks noChangeArrowheads="1"/>
            </p:cNvSpPr>
            <p:nvPr/>
          </p:nvSpPr>
          <p:spPr bwMode="auto">
            <a:xfrm>
              <a:off x="412750" y="4587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82" name="Freeform 42"/>
            <p:cNvSpPr>
              <a:spLocks noEditPoints="1"/>
            </p:cNvSpPr>
            <p:nvPr/>
          </p:nvSpPr>
          <p:spPr bwMode="auto">
            <a:xfrm>
              <a:off x="266700" y="257175"/>
              <a:ext cx="330200" cy="336550"/>
            </a:xfrm>
            <a:custGeom>
              <a:avLst/>
              <a:gdLst>
                <a:gd name="T0" fmla="*/ 17 w 242"/>
                <a:gd name="T1" fmla="*/ 39 h 246"/>
                <a:gd name="T2" fmla="*/ 17 w 242"/>
                <a:gd name="T3" fmla="*/ 97 h 246"/>
                <a:gd name="T4" fmla="*/ 4 w 242"/>
                <a:gd name="T5" fmla="*/ 109 h 246"/>
                <a:gd name="T6" fmla="*/ 0 w 242"/>
                <a:gd name="T7" fmla="*/ 109 h 246"/>
                <a:gd name="T8" fmla="*/ 0 w 242"/>
                <a:gd name="T9" fmla="*/ 136 h 246"/>
                <a:gd name="T10" fmla="*/ 4 w 242"/>
                <a:gd name="T11" fmla="*/ 136 h 246"/>
                <a:gd name="T12" fmla="*/ 17 w 242"/>
                <a:gd name="T13" fmla="*/ 148 h 246"/>
                <a:gd name="T14" fmla="*/ 17 w 242"/>
                <a:gd name="T15" fmla="*/ 205 h 246"/>
                <a:gd name="T16" fmla="*/ 4 w 242"/>
                <a:gd name="T17" fmla="*/ 218 h 246"/>
                <a:gd name="T18" fmla="*/ 0 w 242"/>
                <a:gd name="T19" fmla="*/ 218 h 246"/>
                <a:gd name="T20" fmla="*/ 0 w 242"/>
                <a:gd name="T21" fmla="*/ 233 h 246"/>
                <a:gd name="T22" fmla="*/ 12 w 242"/>
                <a:gd name="T23" fmla="*/ 246 h 246"/>
                <a:gd name="T24" fmla="*/ 230 w 242"/>
                <a:gd name="T25" fmla="*/ 246 h 246"/>
                <a:gd name="T26" fmla="*/ 242 w 242"/>
                <a:gd name="T27" fmla="*/ 233 h 246"/>
                <a:gd name="T28" fmla="*/ 242 w 242"/>
                <a:gd name="T29" fmla="*/ 13 h 246"/>
                <a:gd name="T30" fmla="*/ 230 w 242"/>
                <a:gd name="T31" fmla="*/ 0 h 246"/>
                <a:gd name="T32" fmla="*/ 12 w 242"/>
                <a:gd name="T33" fmla="*/ 0 h 246"/>
                <a:gd name="T34" fmla="*/ 0 w 242"/>
                <a:gd name="T35" fmla="*/ 13 h 246"/>
                <a:gd name="T36" fmla="*/ 0 w 242"/>
                <a:gd name="T37" fmla="*/ 28 h 246"/>
                <a:gd name="T38" fmla="*/ 4 w 242"/>
                <a:gd name="T39" fmla="*/ 28 h 246"/>
                <a:gd name="T40" fmla="*/ 17 w 242"/>
                <a:gd name="T41" fmla="*/ 39 h 246"/>
                <a:gd name="T42" fmla="*/ 218 w 242"/>
                <a:gd name="T43" fmla="*/ 190 h 246"/>
                <a:gd name="T44" fmla="*/ 212 w 242"/>
                <a:gd name="T45" fmla="*/ 196 h 246"/>
                <a:gd name="T46" fmla="*/ 201 w 242"/>
                <a:gd name="T47" fmla="*/ 196 h 246"/>
                <a:gd name="T48" fmla="*/ 195 w 242"/>
                <a:gd name="T49" fmla="*/ 190 h 246"/>
                <a:gd name="T50" fmla="*/ 195 w 242"/>
                <a:gd name="T51" fmla="*/ 56 h 246"/>
                <a:gd name="T52" fmla="*/ 201 w 242"/>
                <a:gd name="T53" fmla="*/ 50 h 246"/>
                <a:gd name="T54" fmla="*/ 212 w 242"/>
                <a:gd name="T55" fmla="*/ 50 h 246"/>
                <a:gd name="T56" fmla="*/ 218 w 242"/>
                <a:gd name="T57" fmla="*/ 56 h 246"/>
                <a:gd name="T58" fmla="*/ 218 w 242"/>
                <a:gd name="T59" fmla="*/ 190 h 246"/>
                <a:gd name="T60" fmla="*/ 90 w 242"/>
                <a:gd name="T61" fmla="*/ 67 h 246"/>
                <a:gd name="T62" fmla="*/ 145 w 242"/>
                <a:gd name="T63" fmla="*/ 122 h 246"/>
                <a:gd name="T64" fmla="*/ 90 w 242"/>
                <a:gd name="T65" fmla="*/ 177 h 246"/>
                <a:gd name="T66" fmla="*/ 35 w 242"/>
                <a:gd name="T67" fmla="*/ 122 h 246"/>
                <a:gd name="T68" fmla="*/ 90 w 242"/>
                <a:gd name="T69" fmla="*/ 6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2" h="246">
                  <a:moveTo>
                    <a:pt x="17" y="39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104"/>
                    <a:pt x="11" y="109"/>
                    <a:pt x="4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12" y="136"/>
                    <a:pt x="17" y="141"/>
                    <a:pt x="17" y="148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12"/>
                    <a:pt x="11" y="218"/>
                    <a:pt x="4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0"/>
                    <a:pt x="5" y="246"/>
                    <a:pt x="12" y="246"/>
                  </a:cubicBezTo>
                  <a:cubicBezTo>
                    <a:pt x="230" y="246"/>
                    <a:pt x="230" y="246"/>
                    <a:pt x="230" y="246"/>
                  </a:cubicBezTo>
                  <a:cubicBezTo>
                    <a:pt x="237" y="246"/>
                    <a:pt x="242" y="240"/>
                    <a:pt x="242" y="233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42" y="6"/>
                    <a:pt x="237" y="0"/>
                    <a:pt x="2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7" y="33"/>
                    <a:pt x="17" y="39"/>
                  </a:cubicBezTo>
                  <a:close/>
                  <a:moveTo>
                    <a:pt x="218" y="190"/>
                  </a:moveTo>
                  <a:cubicBezTo>
                    <a:pt x="218" y="193"/>
                    <a:pt x="215" y="196"/>
                    <a:pt x="212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198" y="196"/>
                    <a:pt x="195" y="193"/>
                    <a:pt x="195" y="190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3"/>
                    <a:pt x="198" y="50"/>
                    <a:pt x="201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5" y="50"/>
                    <a:pt x="218" y="53"/>
                    <a:pt x="218" y="56"/>
                  </a:cubicBezTo>
                  <a:lnTo>
                    <a:pt x="218" y="190"/>
                  </a:lnTo>
                  <a:close/>
                  <a:moveTo>
                    <a:pt x="90" y="67"/>
                  </a:moveTo>
                  <a:cubicBezTo>
                    <a:pt x="121" y="67"/>
                    <a:pt x="145" y="92"/>
                    <a:pt x="145" y="122"/>
                  </a:cubicBezTo>
                  <a:cubicBezTo>
                    <a:pt x="145" y="153"/>
                    <a:pt x="121" y="177"/>
                    <a:pt x="90" y="177"/>
                  </a:cubicBezTo>
                  <a:cubicBezTo>
                    <a:pt x="60" y="177"/>
                    <a:pt x="35" y="153"/>
                    <a:pt x="35" y="122"/>
                  </a:cubicBezTo>
                  <a:cubicBezTo>
                    <a:pt x="35" y="92"/>
                    <a:pt x="60" y="67"/>
                    <a:pt x="9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83" name="组合 119"/>
          <p:cNvGrpSpPr>
            <a:grpSpLocks/>
          </p:cNvGrpSpPr>
          <p:nvPr/>
        </p:nvGrpSpPr>
        <p:grpSpPr bwMode="auto">
          <a:xfrm>
            <a:off x="4946650" y="3486150"/>
            <a:ext cx="833438" cy="831850"/>
            <a:chOff x="0" y="0"/>
            <a:chExt cx="865188" cy="863600"/>
          </a:xfrm>
        </p:grpSpPr>
        <p:sp>
          <p:nvSpPr>
            <p:cNvPr id="37984" name="Oval 6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85" name="Freeform 62"/>
            <p:cNvSpPr>
              <a:spLocks/>
            </p:cNvSpPr>
            <p:nvPr/>
          </p:nvSpPr>
          <p:spPr bwMode="auto">
            <a:xfrm>
              <a:off x="150812" y="295275"/>
              <a:ext cx="712788" cy="568325"/>
            </a:xfrm>
            <a:custGeom>
              <a:avLst/>
              <a:gdLst>
                <a:gd name="T0" fmla="*/ 384 w 521"/>
                <a:gd name="T1" fmla="*/ 0 h 416"/>
                <a:gd name="T2" fmla="*/ 350 w 521"/>
                <a:gd name="T3" fmla="*/ 2 h 416"/>
                <a:gd name="T4" fmla="*/ 226 w 521"/>
                <a:gd name="T5" fmla="*/ 2 h 416"/>
                <a:gd name="T6" fmla="*/ 21 w 521"/>
                <a:gd name="T7" fmla="*/ 2 h 416"/>
                <a:gd name="T8" fmla="*/ 8 w 521"/>
                <a:gd name="T9" fmla="*/ 65 h 416"/>
                <a:gd name="T10" fmla="*/ 8 w 521"/>
                <a:gd name="T11" fmla="*/ 193 h 416"/>
                <a:gd name="T12" fmla="*/ 26 w 521"/>
                <a:gd name="T13" fmla="*/ 240 h 416"/>
                <a:gd name="T14" fmla="*/ 56 w 521"/>
                <a:gd name="T15" fmla="*/ 270 h 416"/>
                <a:gd name="T16" fmla="*/ 198 w 521"/>
                <a:gd name="T17" fmla="*/ 416 h 416"/>
                <a:gd name="T18" fmla="*/ 205 w 521"/>
                <a:gd name="T19" fmla="*/ 416 h 416"/>
                <a:gd name="T20" fmla="*/ 521 w 521"/>
                <a:gd name="T21" fmla="*/ 115 h 416"/>
                <a:gd name="T22" fmla="*/ 408 w 521"/>
                <a:gd name="T23" fmla="*/ 6 h 416"/>
                <a:gd name="T24" fmla="*/ 384 w 521"/>
                <a:gd name="T2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1" h="416">
                  <a:moveTo>
                    <a:pt x="384" y="0"/>
                  </a:moveTo>
                  <a:cubicBezTo>
                    <a:pt x="371" y="0"/>
                    <a:pt x="357" y="2"/>
                    <a:pt x="350" y="2"/>
                  </a:cubicBezTo>
                  <a:cubicBezTo>
                    <a:pt x="309" y="2"/>
                    <a:pt x="268" y="2"/>
                    <a:pt x="226" y="2"/>
                  </a:cubicBezTo>
                  <a:cubicBezTo>
                    <a:pt x="158" y="2"/>
                    <a:pt x="90" y="2"/>
                    <a:pt x="21" y="2"/>
                  </a:cubicBezTo>
                  <a:cubicBezTo>
                    <a:pt x="0" y="2"/>
                    <a:pt x="8" y="52"/>
                    <a:pt x="8" y="65"/>
                  </a:cubicBezTo>
                  <a:cubicBezTo>
                    <a:pt x="8" y="107"/>
                    <a:pt x="8" y="150"/>
                    <a:pt x="8" y="193"/>
                  </a:cubicBezTo>
                  <a:cubicBezTo>
                    <a:pt x="8" y="214"/>
                    <a:pt x="9" y="225"/>
                    <a:pt x="26" y="240"/>
                  </a:cubicBezTo>
                  <a:cubicBezTo>
                    <a:pt x="35" y="250"/>
                    <a:pt x="46" y="261"/>
                    <a:pt x="56" y="270"/>
                  </a:cubicBezTo>
                  <a:cubicBezTo>
                    <a:pt x="73" y="290"/>
                    <a:pt x="135" y="352"/>
                    <a:pt x="198" y="416"/>
                  </a:cubicBezTo>
                  <a:cubicBezTo>
                    <a:pt x="201" y="416"/>
                    <a:pt x="203" y="416"/>
                    <a:pt x="205" y="416"/>
                  </a:cubicBezTo>
                  <a:cubicBezTo>
                    <a:pt x="375" y="416"/>
                    <a:pt x="513" y="283"/>
                    <a:pt x="521" y="115"/>
                  </a:cubicBezTo>
                  <a:cubicBezTo>
                    <a:pt x="468" y="62"/>
                    <a:pt x="423" y="19"/>
                    <a:pt x="408" y="6"/>
                  </a:cubicBezTo>
                  <a:cubicBezTo>
                    <a:pt x="404" y="1"/>
                    <a:pt x="394" y="0"/>
                    <a:pt x="384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6" name="Freeform 63"/>
            <p:cNvSpPr>
              <a:spLocks noEditPoints="1"/>
            </p:cNvSpPr>
            <p:nvPr/>
          </p:nvSpPr>
          <p:spPr bwMode="auto">
            <a:xfrm>
              <a:off x="161925" y="296863"/>
              <a:ext cx="550863" cy="311150"/>
            </a:xfrm>
            <a:custGeom>
              <a:avLst/>
              <a:gdLst>
                <a:gd name="T0" fmla="*/ 403 w 403"/>
                <a:gd name="T1" fmla="*/ 11 h 227"/>
                <a:gd name="T2" fmla="*/ 391 w 403"/>
                <a:gd name="T3" fmla="*/ 0 h 227"/>
                <a:gd name="T4" fmla="*/ 11 w 403"/>
                <a:gd name="T5" fmla="*/ 0 h 227"/>
                <a:gd name="T6" fmla="*/ 0 w 403"/>
                <a:gd name="T7" fmla="*/ 11 h 227"/>
                <a:gd name="T8" fmla="*/ 0 w 403"/>
                <a:gd name="T9" fmla="*/ 216 h 227"/>
                <a:gd name="T10" fmla="*/ 11 w 403"/>
                <a:gd name="T11" fmla="*/ 227 h 227"/>
                <a:gd name="T12" fmla="*/ 391 w 403"/>
                <a:gd name="T13" fmla="*/ 227 h 227"/>
                <a:gd name="T14" fmla="*/ 403 w 403"/>
                <a:gd name="T15" fmla="*/ 216 h 227"/>
                <a:gd name="T16" fmla="*/ 403 w 403"/>
                <a:gd name="T17" fmla="*/ 11 h 227"/>
                <a:gd name="T18" fmla="*/ 381 w 403"/>
                <a:gd name="T19" fmla="*/ 152 h 227"/>
                <a:gd name="T20" fmla="*/ 329 w 403"/>
                <a:gd name="T21" fmla="*/ 204 h 227"/>
                <a:gd name="T22" fmla="*/ 74 w 403"/>
                <a:gd name="T23" fmla="*/ 204 h 227"/>
                <a:gd name="T24" fmla="*/ 23 w 403"/>
                <a:gd name="T25" fmla="*/ 153 h 227"/>
                <a:gd name="T26" fmla="*/ 23 w 403"/>
                <a:gd name="T27" fmla="*/ 75 h 227"/>
                <a:gd name="T28" fmla="*/ 75 w 403"/>
                <a:gd name="T29" fmla="*/ 22 h 227"/>
                <a:gd name="T30" fmla="*/ 329 w 403"/>
                <a:gd name="T31" fmla="*/ 22 h 227"/>
                <a:gd name="T32" fmla="*/ 381 w 403"/>
                <a:gd name="T33" fmla="*/ 75 h 227"/>
                <a:gd name="T34" fmla="*/ 381 w 403"/>
                <a:gd name="T35" fmla="*/ 15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3" h="227">
                  <a:moveTo>
                    <a:pt x="403" y="11"/>
                  </a:moveTo>
                  <a:cubicBezTo>
                    <a:pt x="403" y="5"/>
                    <a:pt x="398" y="0"/>
                    <a:pt x="39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2"/>
                    <a:pt x="5" y="227"/>
                    <a:pt x="11" y="227"/>
                  </a:cubicBezTo>
                  <a:cubicBezTo>
                    <a:pt x="391" y="227"/>
                    <a:pt x="391" y="227"/>
                    <a:pt x="391" y="227"/>
                  </a:cubicBezTo>
                  <a:cubicBezTo>
                    <a:pt x="398" y="227"/>
                    <a:pt x="403" y="222"/>
                    <a:pt x="403" y="216"/>
                  </a:cubicBezTo>
                  <a:lnTo>
                    <a:pt x="403" y="11"/>
                  </a:lnTo>
                  <a:close/>
                  <a:moveTo>
                    <a:pt x="381" y="152"/>
                  </a:moveTo>
                  <a:cubicBezTo>
                    <a:pt x="352" y="153"/>
                    <a:pt x="329" y="176"/>
                    <a:pt x="329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176"/>
                    <a:pt x="52" y="153"/>
                    <a:pt x="23" y="1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52" y="74"/>
                    <a:pt x="74" y="51"/>
                    <a:pt x="75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29" y="50"/>
                    <a:pt x="352" y="74"/>
                    <a:pt x="381" y="75"/>
                  </a:cubicBezTo>
                  <a:lnTo>
                    <a:pt x="38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7" name="Freeform 64"/>
            <p:cNvSpPr>
              <a:spLocks noEditPoints="1"/>
            </p:cNvSpPr>
            <p:nvPr/>
          </p:nvSpPr>
          <p:spPr bwMode="auto">
            <a:xfrm>
              <a:off x="336550" y="344488"/>
              <a:ext cx="203200" cy="217488"/>
            </a:xfrm>
            <a:custGeom>
              <a:avLst/>
              <a:gdLst>
                <a:gd name="T0" fmla="*/ 75 w 149"/>
                <a:gd name="T1" fmla="*/ 0 h 159"/>
                <a:gd name="T2" fmla="*/ 0 w 149"/>
                <a:gd name="T3" fmla="*/ 80 h 159"/>
                <a:gd name="T4" fmla="*/ 75 w 149"/>
                <a:gd name="T5" fmla="*/ 159 h 159"/>
                <a:gd name="T6" fmla="*/ 149 w 149"/>
                <a:gd name="T7" fmla="*/ 80 h 159"/>
                <a:gd name="T8" fmla="*/ 75 w 149"/>
                <a:gd name="T9" fmla="*/ 0 h 159"/>
                <a:gd name="T10" fmla="*/ 100 w 149"/>
                <a:gd name="T11" fmla="*/ 103 h 159"/>
                <a:gd name="T12" fmla="*/ 100 w 149"/>
                <a:gd name="T13" fmla="*/ 103 h 159"/>
                <a:gd name="T14" fmla="*/ 83 w 149"/>
                <a:gd name="T15" fmla="*/ 111 h 159"/>
                <a:gd name="T16" fmla="*/ 83 w 149"/>
                <a:gd name="T17" fmla="*/ 128 h 159"/>
                <a:gd name="T18" fmla="*/ 66 w 149"/>
                <a:gd name="T19" fmla="*/ 128 h 159"/>
                <a:gd name="T20" fmla="*/ 66 w 149"/>
                <a:gd name="T21" fmla="*/ 111 h 159"/>
                <a:gd name="T22" fmla="*/ 57 w 149"/>
                <a:gd name="T23" fmla="*/ 110 h 159"/>
                <a:gd name="T24" fmla="*/ 43 w 149"/>
                <a:gd name="T25" fmla="*/ 106 h 159"/>
                <a:gd name="T26" fmla="*/ 43 w 149"/>
                <a:gd name="T27" fmla="*/ 87 h 159"/>
                <a:gd name="T28" fmla="*/ 51 w 149"/>
                <a:gd name="T29" fmla="*/ 87 h 159"/>
                <a:gd name="T30" fmla="*/ 59 w 149"/>
                <a:gd name="T31" fmla="*/ 91 h 159"/>
                <a:gd name="T32" fmla="*/ 66 w 149"/>
                <a:gd name="T33" fmla="*/ 93 h 159"/>
                <a:gd name="T34" fmla="*/ 66 w 149"/>
                <a:gd name="T35" fmla="*/ 85 h 159"/>
                <a:gd name="T36" fmla="*/ 64 w 149"/>
                <a:gd name="T37" fmla="*/ 85 h 159"/>
                <a:gd name="T38" fmla="*/ 60 w 149"/>
                <a:gd name="T39" fmla="*/ 84 h 159"/>
                <a:gd name="T40" fmla="*/ 49 w 149"/>
                <a:gd name="T41" fmla="*/ 78 h 159"/>
                <a:gd name="T42" fmla="*/ 41 w 149"/>
                <a:gd name="T43" fmla="*/ 63 h 159"/>
                <a:gd name="T44" fmla="*/ 49 w 149"/>
                <a:gd name="T45" fmla="*/ 49 h 159"/>
                <a:gd name="T46" fmla="*/ 66 w 149"/>
                <a:gd name="T47" fmla="*/ 42 h 159"/>
                <a:gd name="T48" fmla="*/ 66 w 149"/>
                <a:gd name="T49" fmla="*/ 31 h 159"/>
                <a:gd name="T50" fmla="*/ 83 w 149"/>
                <a:gd name="T51" fmla="*/ 31 h 159"/>
                <a:gd name="T52" fmla="*/ 83 w 149"/>
                <a:gd name="T53" fmla="*/ 42 h 159"/>
                <a:gd name="T54" fmla="*/ 90 w 149"/>
                <a:gd name="T55" fmla="*/ 43 h 159"/>
                <a:gd name="T56" fmla="*/ 103 w 149"/>
                <a:gd name="T57" fmla="*/ 47 h 159"/>
                <a:gd name="T58" fmla="*/ 103 w 149"/>
                <a:gd name="T59" fmla="*/ 65 h 159"/>
                <a:gd name="T60" fmla="*/ 94 w 149"/>
                <a:gd name="T61" fmla="*/ 65 h 159"/>
                <a:gd name="T62" fmla="*/ 83 w 149"/>
                <a:gd name="T63" fmla="*/ 61 h 159"/>
                <a:gd name="T64" fmla="*/ 83 w 149"/>
                <a:gd name="T65" fmla="*/ 67 h 159"/>
                <a:gd name="T66" fmla="*/ 83 w 149"/>
                <a:gd name="T67" fmla="*/ 67 h 159"/>
                <a:gd name="T68" fmla="*/ 83 w 149"/>
                <a:gd name="T69" fmla="*/ 67 h 159"/>
                <a:gd name="T70" fmla="*/ 101 w 149"/>
                <a:gd name="T71" fmla="*/ 74 h 159"/>
                <a:gd name="T72" fmla="*/ 108 w 149"/>
                <a:gd name="T73" fmla="*/ 88 h 159"/>
                <a:gd name="T74" fmla="*/ 100 w 149"/>
                <a:gd name="T75" fmla="*/ 10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159">
                  <a:moveTo>
                    <a:pt x="75" y="0"/>
                  </a:moveTo>
                  <a:cubicBezTo>
                    <a:pt x="33" y="0"/>
                    <a:pt x="0" y="36"/>
                    <a:pt x="0" y="80"/>
                  </a:cubicBezTo>
                  <a:cubicBezTo>
                    <a:pt x="0" y="123"/>
                    <a:pt x="33" y="159"/>
                    <a:pt x="75" y="159"/>
                  </a:cubicBezTo>
                  <a:cubicBezTo>
                    <a:pt x="116" y="159"/>
                    <a:pt x="149" y="123"/>
                    <a:pt x="149" y="80"/>
                  </a:cubicBezTo>
                  <a:cubicBezTo>
                    <a:pt x="149" y="36"/>
                    <a:pt x="116" y="0"/>
                    <a:pt x="75" y="0"/>
                  </a:cubicBezTo>
                  <a:close/>
                  <a:moveTo>
                    <a:pt x="100" y="103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96" y="107"/>
                    <a:pt x="90" y="110"/>
                    <a:pt x="83" y="11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3" y="111"/>
                    <a:pt x="60" y="111"/>
                    <a:pt x="57" y="110"/>
                  </a:cubicBezTo>
                  <a:cubicBezTo>
                    <a:pt x="52" y="109"/>
                    <a:pt x="47" y="108"/>
                    <a:pt x="43" y="10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9"/>
                    <a:pt x="56" y="90"/>
                    <a:pt x="59" y="91"/>
                  </a:cubicBezTo>
                  <a:cubicBezTo>
                    <a:pt x="62" y="92"/>
                    <a:pt x="63" y="92"/>
                    <a:pt x="66" y="93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3" y="84"/>
                    <a:pt x="62" y="84"/>
                    <a:pt x="60" y="84"/>
                  </a:cubicBezTo>
                  <a:cubicBezTo>
                    <a:pt x="56" y="82"/>
                    <a:pt x="52" y="81"/>
                    <a:pt x="49" y="78"/>
                  </a:cubicBezTo>
                  <a:cubicBezTo>
                    <a:pt x="44" y="75"/>
                    <a:pt x="41" y="70"/>
                    <a:pt x="41" y="63"/>
                  </a:cubicBezTo>
                  <a:cubicBezTo>
                    <a:pt x="41" y="58"/>
                    <a:pt x="44" y="53"/>
                    <a:pt x="49" y="49"/>
                  </a:cubicBezTo>
                  <a:cubicBezTo>
                    <a:pt x="53" y="46"/>
                    <a:pt x="59" y="44"/>
                    <a:pt x="66" y="4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5" y="42"/>
                    <a:pt x="88" y="43"/>
                    <a:pt x="90" y="43"/>
                  </a:cubicBezTo>
                  <a:cubicBezTo>
                    <a:pt x="94" y="44"/>
                    <a:pt x="99" y="45"/>
                    <a:pt x="103" y="47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0" y="62"/>
                    <a:pt x="87" y="61"/>
                    <a:pt x="83" y="61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2" y="69"/>
                    <a:pt x="98" y="71"/>
                    <a:pt x="101" y="74"/>
                  </a:cubicBezTo>
                  <a:cubicBezTo>
                    <a:pt x="105" y="77"/>
                    <a:pt x="108" y="82"/>
                    <a:pt x="108" y="88"/>
                  </a:cubicBezTo>
                  <a:cubicBezTo>
                    <a:pt x="108" y="94"/>
                    <a:pt x="105" y="100"/>
                    <a:pt x="100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88" name="组合 128"/>
          <p:cNvGrpSpPr>
            <a:grpSpLocks/>
          </p:cNvGrpSpPr>
          <p:nvPr/>
        </p:nvGrpSpPr>
        <p:grpSpPr bwMode="auto">
          <a:xfrm>
            <a:off x="2146300" y="3486150"/>
            <a:ext cx="833438" cy="831850"/>
            <a:chOff x="0" y="0"/>
            <a:chExt cx="865188" cy="863600"/>
          </a:xfrm>
        </p:grpSpPr>
        <p:sp>
          <p:nvSpPr>
            <p:cNvPr id="37989" name="Oval 7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90" name="Freeform 80"/>
            <p:cNvSpPr>
              <a:spLocks/>
            </p:cNvSpPr>
            <p:nvPr/>
          </p:nvSpPr>
          <p:spPr bwMode="auto">
            <a:xfrm>
              <a:off x="200025" y="277813"/>
              <a:ext cx="644525" cy="554038"/>
            </a:xfrm>
            <a:custGeom>
              <a:avLst/>
              <a:gdLst>
                <a:gd name="T0" fmla="*/ 252 w 471"/>
                <a:gd name="T1" fmla="*/ 0 h 405"/>
                <a:gd name="T2" fmla="*/ 138 w 471"/>
                <a:gd name="T3" fmla="*/ 0 h 405"/>
                <a:gd name="T4" fmla="*/ 91 w 471"/>
                <a:gd name="T5" fmla="*/ 0 h 405"/>
                <a:gd name="T6" fmla="*/ 54 w 471"/>
                <a:gd name="T7" fmla="*/ 34 h 405"/>
                <a:gd name="T8" fmla="*/ 8 w 471"/>
                <a:gd name="T9" fmla="*/ 93 h 405"/>
                <a:gd name="T10" fmla="*/ 19 w 471"/>
                <a:gd name="T11" fmla="*/ 119 h 405"/>
                <a:gd name="T12" fmla="*/ 245 w 471"/>
                <a:gd name="T13" fmla="*/ 360 h 405"/>
                <a:gd name="T14" fmla="*/ 288 w 471"/>
                <a:gd name="T15" fmla="*/ 405 h 405"/>
                <a:gd name="T16" fmla="*/ 471 w 471"/>
                <a:gd name="T17" fmla="*/ 209 h 405"/>
                <a:gd name="T18" fmla="*/ 284 w 471"/>
                <a:gd name="T19" fmla="*/ 24 h 405"/>
                <a:gd name="T20" fmla="*/ 252 w 471"/>
                <a:gd name="T21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405">
                  <a:moveTo>
                    <a:pt x="252" y="0"/>
                  </a:moveTo>
                  <a:cubicBezTo>
                    <a:pt x="214" y="0"/>
                    <a:pt x="176" y="0"/>
                    <a:pt x="138" y="0"/>
                  </a:cubicBezTo>
                  <a:cubicBezTo>
                    <a:pt x="122" y="0"/>
                    <a:pt x="106" y="0"/>
                    <a:pt x="91" y="0"/>
                  </a:cubicBezTo>
                  <a:cubicBezTo>
                    <a:pt x="73" y="0"/>
                    <a:pt x="64" y="20"/>
                    <a:pt x="54" y="34"/>
                  </a:cubicBezTo>
                  <a:cubicBezTo>
                    <a:pt x="40" y="52"/>
                    <a:pt x="16" y="73"/>
                    <a:pt x="8" y="93"/>
                  </a:cubicBezTo>
                  <a:cubicBezTo>
                    <a:pt x="0" y="102"/>
                    <a:pt x="14" y="113"/>
                    <a:pt x="19" y="119"/>
                  </a:cubicBezTo>
                  <a:cubicBezTo>
                    <a:pt x="93" y="201"/>
                    <a:pt x="167" y="283"/>
                    <a:pt x="245" y="360"/>
                  </a:cubicBezTo>
                  <a:cubicBezTo>
                    <a:pt x="258" y="376"/>
                    <a:pt x="273" y="391"/>
                    <a:pt x="288" y="405"/>
                  </a:cubicBezTo>
                  <a:cubicBezTo>
                    <a:pt x="374" y="371"/>
                    <a:pt x="442" y="299"/>
                    <a:pt x="471" y="209"/>
                  </a:cubicBezTo>
                  <a:cubicBezTo>
                    <a:pt x="390" y="128"/>
                    <a:pt x="295" y="33"/>
                    <a:pt x="284" y="24"/>
                  </a:cubicBezTo>
                  <a:cubicBezTo>
                    <a:pt x="276" y="15"/>
                    <a:pt x="264" y="0"/>
                    <a:pt x="252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1" name="Freeform 81"/>
            <p:cNvSpPr>
              <a:spLocks noEditPoints="1"/>
            </p:cNvSpPr>
            <p:nvPr/>
          </p:nvSpPr>
          <p:spPr bwMode="auto">
            <a:xfrm>
              <a:off x="206375" y="277813"/>
              <a:ext cx="452438" cy="385763"/>
            </a:xfrm>
            <a:custGeom>
              <a:avLst/>
              <a:gdLst>
                <a:gd name="T0" fmla="*/ 158 w 331"/>
                <a:gd name="T1" fmla="*/ 278 h 282"/>
                <a:gd name="T2" fmla="*/ 1 w 331"/>
                <a:gd name="T3" fmla="*/ 96 h 282"/>
                <a:gd name="T4" fmla="*/ 3 w 331"/>
                <a:gd name="T5" fmla="*/ 93 h 282"/>
                <a:gd name="T6" fmla="*/ 36 w 331"/>
                <a:gd name="T7" fmla="*/ 50 h 282"/>
                <a:gd name="T8" fmla="*/ 49 w 331"/>
                <a:gd name="T9" fmla="*/ 34 h 282"/>
                <a:gd name="T10" fmla="*/ 60 w 331"/>
                <a:gd name="T11" fmla="*/ 20 h 282"/>
                <a:gd name="T12" fmla="*/ 72 w 331"/>
                <a:gd name="T13" fmla="*/ 4 h 282"/>
                <a:gd name="T14" fmla="*/ 250 w 331"/>
                <a:gd name="T15" fmla="*/ 0 h 282"/>
                <a:gd name="T16" fmla="*/ 265 w 331"/>
                <a:gd name="T17" fmla="*/ 13 h 282"/>
                <a:gd name="T18" fmla="*/ 273 w 331"/>
                <a:gd name="T19" fmla="*/ 23 h 282"/>
                <a:gd name="T20" fmla="*/ 286 w 331"/>
                <a:gd name="T21" fmla="*/ 39 h 282"/>
                <a:gd name="T22" fmla="*/ 327 w 331"/>
                <a:gd name="T23" fmla="*/ 94 h 282"/>
                <a:gd name="T24" fmla="*/ 327 w 331"/>
                <a:gd name="T25" fmla="*/ 107 h 282"/>
                <a:gd name="T26" fmla="*/ 165 w 331"/>
                <a:gd name="T27" fmla="*/ 282 h 282"/>
                <a:gd name="T28" fmla="*/ 205 w 331"/>
                <a:gd name="T29" fmla="*/ 110 h 282"/>
                <a:gd name="T30" fmla="*/ 165 w 331"/>
                <a:gd name="T31" fmla="*/ 233 h 282"/>
                <a:gd name="T32" fmla="*/ 191 w 331"/>
                <a:gd name="T33" fmla="*/ 228 h 282"/>
                <a:gd name="T34" fmla="*/ 224 w 331"/>
                <a:gd name="T35" fmla="*/ 110 h 282"/>
                <a:gd name="T36" fmla="*/ 137 w 331"/>
                <a:gd name="T37" fmla="*/ 226 h 282"/>
                <a:gd name="T38" fmla="*/ 105 w 331"/>
                <a:gd name="T39" fmla="*/ 110 h 282"/>
                <a:gd name="T40" fmla="*/ 137 w 331"/>
                <a:gd name="T41" fmla="*/ 226 h 282"/>
                <a:gd name="T42" fmla="*/ 298 w 331"/>
                <a:gd name="T43" fmla="*/ 89 h 282"/>
                <a:gd name="T44" fmla="*/ 290 w 331"/>
                <a:gd name="T45" fmla="*/ 79 h 282"/>
                <a:gd name="T46" fmla="*/ 265 w 331"/>
                <a:gd name="T47" fmla="*/ 46 h 282"/>
                <a:gd name="T48" fmla="*/ 261 w 331"/>
                <a:gd name="T49" fmla="*/ 40 h 282"/>
                <a:gd name="T50" fmla="*/ 245 w 331"/>
                <a:gd name="T51" fmla="*/ 19 h 282"/>
                <a:gd name="T52" fmla="*/ 223 w 331"/>
                <a:gd name="T53" fmla="*/ 89 h 282"/>
                <a:gd name="T54" fmla="*/ 205 w 331"/>
                <a:gd name="T55" fmla="*/ 89 h 282"/>
                <a:gd name="T56" fmla="*/ 139 w 331"/>
                <a:gd name="T57" fmla="*/ 19 h 282"/>
                <a:gd name="T58" fmla="*/ 84 w 331"/>
                <a:gd name="T59" fmla="*/ 20 h 282"/>
                <a:gd name="T60" fmla="*/ 67 w 331"/>
                <a:gd name="T61" fmla="*/ 43 h 282"/>
                <a:gd name="T62" fmla="*/ 40 w 331"/>
                <a:gd name="T63" fmla="*/ 80 h 282"/>
                <a:gd name="T64" fmla="*/ 37 w 331"/>
                <a:gd name="T65" fmla="*/ 84 h 282"/>
                <a:gd name="T66" fmla="*/ 108 w 331"/>
                <a:gd name="T67" fmla="*/ 89 h 282"/>
                <a:gd name="T68" fmla="*/ 85 w 331"/>
                <a:gd name="T69" fmla="*/ 1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282">
                  <a:moveTo>
                    <a:pt x="165" y="282"/>
                  </a:moveTo>
                  <a:cubicBezTo>
                    <a:pt x="162" y="282"/>
                    <a:pt x="159" y="280"/>
                    <a:pt x="158" y="278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0" y="104"/>
                    <a:pt x="0" y="100"/>
                    <a:pt x="1" y="96"/>
                  </a:cubicBezTo>
                  <a:cubicBezTo>
                    <a:pt x="2" y="95"/>
                    <a:pt x="2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6" y="77"/>
                    <a:pt x="26" y="63"/>
                    <a:pt x="36" y="5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5" y="39"/>
                    <a:pt x="47" y="36"/>
                    <a:pt x="49" y="34"/>
                  </a:cubicBezTo>
                  <a:cubicBezTo>
                    <a:pt x="51" y="31"/>
                    <a:pt x="54" y="28"/>
                    <a:pt x="56" y="25"/>
                  </a:cubicBezTo>
                  <a:cubicBezTo>
                    <a:pt x="57" y="23"/>
                    <a:pt x="58" y="21"/>
                    <a:pt x="60" y="20"/>
                  </a:cubicBezTo>
                  <a:cubicBezTo>
                    <a:pt x="62" y="17"/>
                    <a:pt x="63" y="15"/>
                    <a:pt x="65" y="12"/>
                  </a:cubicBezTo>
                  <a:cubicBezTo>
                    <a:pt x="68" y="10"/>
                    <a:pt x="70" y="6"/>
                    <a:pt x="72" y="4"/>
                  </a:cubicBezTo>
                  <a:cubicBezTo>
                    <a:pt x="74" y="1"/>
                    <a:pt x="77" y="0"/>
                    <a:pt x="8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4" y="0"/>
                    <a:pt x="257" y="1"/>
                    <a:pt x="258" y="4"/>
                  </a:cubicBezTo>
                  <a:cubicBezTo>
                    <a:pt x="261" y="7"/>
                    <a:pt x="263" y="10"/>
                    <a:pt x="265" y="13"/>
                  </a:cubicBezTo>
                  <a:cubicBezTo>
                    <a:pt x="267" y="15"/>
                    <a:pt x="269" y="17"/>
                    <a:pt x="270" y="19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6" y="26"/>
                    <a:pt x="279" y="30"/>
                    <a:pt x="281" y="33"/>
                  </a:cubicBezTo>
                  <a:cubicBezTo>
                    <a:pt x="286" y="39"/>
                    <a:pt x="286" y="39"/>
                    <a:pt x="286" y="39"/>
                  </a:cubicBezTo>
                  <a:cubicBezTo>
                    <a:pt x="299" y="57"/>
                    <a:pt x="313" y="75"/>
                    <a:pt x="327" y="94"/>
                  </a:cubicBezTo>
                  <a:cubicBezTo>
                    <a:pt x="327" y="94"/>
                    <a:pt x="327" y="94"/>
                    <a:pt x="327" y="94"/>
                  </a:cubicBezTo>
                  <a:cubicBezTo>
                    <a:pt x="328" y="94"/>
                    <a:pt x="329" y="95"/>
                    <a:pt x="329" y="96"/>
                  </a:cubicBezTo>
                  <a:cubicBezTo>
                    <a:pt x="331" y="100"/>
                    <a:pt x="330" y="104"/>
                    <a:pt x="327" y="107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1" y="280"/>
                    <a:pt x="168" y="282"/>
                    <a:pt x="165" y="282"/>
                  </a:cubicBezTo>
                  <a:close/>
                  <a:moveTo>
                    <a:pt x="165" y="233"/>
                  </a:moveTo>
                  <a:cubicBezTo>
                    <a:pt x="205" y="110"/>
                    <a:pt x="205" y="110"/>
                    <a:pt x="205" y="110"/>
                  </a:cubicBezTo>
                  <a:cubicBezTo>
                    <a:pt x="124" y="110"/>
                    <a:pt x="124" y="110"/>
                    <a:pt x="124" y="110"/>
                  </a:cubicBezTo>
                  <a:lnTo>
                    <a:pt x="165" y="233"/>
                  </a:lnTo>
                  <a:close/>
                  <a:moveTo>
                    <a:pt x="186" y="225"/>
                  </a:moveTo>
                  <a:cubicBezTo>
                    <a:pt x="191" y="228"/>
                    <a:pt x="191" y="228"/>
                    <a:pt x="191" y="228"/>
                  </a:cubicBezTo>
                  <a:cubicBezTo>
                    <a:pt x="298" y="110"/>
                    <a:pt x="298" y="110"/>
                    <a:pt x="298" y="110"/>
                  </a:cubicBezTo>
                  <a:cubicBezTo>
                    <a:pt x="224" y="110"/>
                    <a:pt x="224" y="110"/>
                    <a:pt x="224" y="110"/>
                  </a:cubicBezTo>
                  <a:lnTo>
                    <a:pt x="186" y="225"/>
                  </a:lnTo>
                  <a:close/>
                  <a:moveTo>
                    <a:pt x="137" y="226"/>
                  </a:moveTo>
                  <a:cubicBezTo>
                    <a:pt x="143" y="222"/>
                    <a:pt x="143" y="222"/>
                    <a:pt x="143" y="222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33" y="110"/>
                    <a:pt x="33" y="110"/>
                    <a:pt x="33" y="110"/>
                  </a:cubicBezTo>
                  <a:lnTo>
                    <a:pt x="137" y="226"/>
                  </a:lnTo>
                  <a:close/>
                  <a:moveTo>
                    <a:pt x="223" y="89"/>
                  </a:moveTo>
                  <a:cubicBezTo>
                    <a:pt x="298" y="89"/>
                    <a:pt x="298" y="89"/>
                    <a:pt x="298" y="89"/>
                  </a:cubicBezTo>
                  <a:cubicBezTo>
                    <a:pt x="294" y="84"/>
                    <a:pt x="294" y="84"/>
                    <a:pt x="294" y="84"/>
                  </a:cubicBezTo>
                  <a:cubicBezTo>
                    <a:pt x="293" y="82"/>
                    <a:pt x="291" y="81"/>
                    <a:pt x="290" y="79"/>
                  </a:cubicBezTo>
                  <a:cubicBezTo>
                    <a:pt x="287" y="75"/>
                    <a:pt x="287" y="75"/>
                    <a:pt x="287" y="75"/>
                  </a:cubicBezTo>
                  <a:cubicBezTo>
                    <a:pt x="280" y="65"/>
                    <a:pt x="272" y="55"/>
                    <a:pt x="265" y="46"/>
                  </a:cubicBezTo>
                  <a:cubicBezTo>
                    <a:pt x="264" y="45"/>
                    <a:pt x="264" y="44"/>
                    <a:pt x="263" y="43"/>
                  </a:cubicBezTo>
                  <a:cubicBezTo>
                    <a:pt x="262" y="42"/>
                    <a:pt x="262" y="41"/>
                    <a:pt x="261" y="40"/>
                  </a:cubicBezTo>
                  <a:cubicBezTo>
                    <a:pt x="256" y="33"/>
                    <a:pt x="251" y="27"/>
                    <a:pt x="246" y="20"/>
                  </a:cubicBezTo>
                  <a:cubicBezTo>
                    <a:pt x="245" y="19"/>
                    <a:pt x="245" y="19"/>
                    <a:pt x="245" y="19"/>
                  </a:cubicBezTo>
                  <a:cubicBezTo>
                    <a:pt x="210" y="19"/>
                    <a:pt x="210" y="19"/>
                    <a:pt x="210" y="19"/>
                  </a:cubicBezTo>
                  <a:lnTo>
                    <a:pt x="223" y="89"/>
                  </a:lnTo>
                  <a:close/>
                  <a:moveTo>
                    <a:pt x="126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39" y="19"/>
                    <a:pt x="139" y="19"/>
                    <a:pt x="139" y="19"/>
                  </a:cubicBezTo>
                  <a:lnTo>
                    <a:pt x="126" y="89"/>
                  </a:lnTo>
                  <a:close/>
                  <a:moveTo>
                    <a:pt x="84" y="20"/>
                  </a:moveTo>
                  <a:cubicBezTo>
                    <a:pt x="80" y="27"/>
                    <a:pt x="75" y="33"/>
                    <a:pt x="69" y="40"/>
                  </a:cubicBezTo>
                  <a:cubicBezTo>
                    <a:pt x="69" y="41"/>
                    <a:pt x="68" y="42"/>
                    <a:pt x="67" y="43"/>
                  </a:cubicBezTo>
                  <a:cubicBezTo>
                    <a:pt x="67" y="44"/>
                    <a:pt x="66" y="45"/>
                    <a:pt x="65" y="46"/>
                  </a:cubicBezTo>
                  <a:cubicBezTo>
                    <a:pt x="57" y="57"/>
                    <a:pt x="48" y="68"/>
                    <a:pt x="40" y="80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7" y="84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8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92" name="组合 125"/>
          <p:cNvGrpSpPr>
            <a:grpSpLocks/>
          </p:cNvGrpSpPr>
          <p:nvPr/>
        </p:nvGrpSpPr>
        <p:grpSpPr bwMode="auto">
          <a:xfrm>
            <a:off x="6346825" y="3486150"/>
            <a:ext cx="833438" cy="831850"/>
            <a:chOff x="0" y="0"/>
            <a:chExt cx="865188" cy="863600"/>
          </a:xfrm>
        </p:grpSpPr>
        <p:sp>
          <p:nvSpPr>
            <p:cNvPr id="37993" name="Oval 86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7994" name="Freeform 87"/>
            <p:cNvSpPr>
              <a:spLocks noEditPoints="1"/>
            </p:cNvSpPr>
            <p:nvPr/>
          </p:nvSpPr>
          <p:spPr bwMode="auto">
            <a:xfrm>
              <a:off x="431800" y="863600"/>
              <a:ext cx="25400" cy="0"/>
            </a:xfrm>
            <a:custGeom>
              <a:avLst/>
              <a:gdLst>
                <a:gd name="T0" fmla="*/ 1 w 18"/>
                <a:gd name="T1" fmla="*/ 2 w 18"/>
                <a:gd name="T2" fmla="*/ 2 w 18"/>
                <a:gd name="T3" fmla="*/ 2 w 18"/>
                <a:gd name="T4" fmla="*/ 3 w 18"/>
                <a:gd name="T5" fmla="*/ 3 w 18"/>
                <a:gd name="T6" fmla="*/ 3 w 18"/>
                <a:gd name="T7" fmla="*/ 4 w 18"/>
                <a:gd name="T8" fmla="*/ 4 w 18"/>
                <a:gd name="T9" fmla="*/ 4 w 18"/>
                <a:gd name="T10" fmla="*/ 5 w 18"/>
                <a:gd name="T11" fmla="*/ 5 w 18"/>
                <a:gd name="T12" fmla="*/ 5 w 18"/>
                <a:gd name="T13" fmla="*/ 6 w 18"/>
                <a:gd name="T14" fmla="*/ 6 w 18"/>
                <a:gd name="T15" fmla="*/ 6 w 18"/>
                <a:gd name="T16" fmla="*/ 7 w 18"/>
                <a:gd name="T17" fmla="*/ 7 w 18"/>
                <a:gd name="T18" fmla="*/ 7 w 18"/>
                <a:gd name="T19" fmla="*/ 8 w 18"/>
                <a:gd name="T20" fmla="*/ 8 w 18"/>
                <a:gd name="T21" fmla="*/ 8 w 18"/>
                <a:gd name="T22" fmla="*/ 9 w 18"/>
                <a:gd name="T23" fmla="*/ 9 w 18"/>
                <a:gd name="T24" fmla="*/ 9 w 18"/>
                <a:gd name="T25" fmla="*/ 10 w 18"/>
                <a:gd name="T26" fmla="*/ 10 w 18"/>
                <a:gd name="T27" fmla="*/ 10 w 18"/>
                <a:gd name="T28" fmla="*/ 11 w 18"/>
                <a:gd name="T29" fmla="*/ 11 w 18"/>
                <a:gd name="T30" fmla="*/ 11 w 18"/>
                <a:gd name="T31" fmla="*/ 12 w 18"/>
                <a:gd name="T32" fmla="*/ 12 w 18"/>
                <a:gd name="T33" fmla="*/ 12 w 18"/>
                <a:gd name="T34" fmla="*/ 13 w 18"/>
                <a:gd name="T35" fmla="*/ 13 w 18"/>
                <a:gd name="T36" fmla="*/ 13 w 18"/>
                <a:gd name="T37" fmla="*/ 14 w 18"/>
                <a:gd name="T38" fmla="*/ 14 w 18"/>
                <a:gd name="T39" fmla="*/ 14 w 18"/>
                <a:gd name="T40" fmla="*/ 15 w 18"/>
                <a:gd name="T41" fmla="*/ 15 w 18"/>
                <a:gd name="T42" fmla="*/ 15 w 18"/>
                <a:gd name="T43" fmla="*/ 16 w 18"/>
                <a:gd name="T44" fmla="*/ 16 w 18"/>
                <a:gd name="T45" fmla="*/ 16 w 18"/>
                <a:gd name="T46" fmla="*/ 17 w 18"/>
                <a:gd name="T47" fmla="*/ 17 w 18"/>
                <a:gd name="T48" fmla="*/ 17 w 18"/>
                <a:gd name="T49" fmla="*/ 18 w 18"/>
                <a:gd name="T50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5" name="Freeform 88"/>
            <p:cNvSpPr>
              <a:spLocks/>
            </p:cNvSpPr>
            <p:nvPr/>
          </p:nvSpPr>
          <p:spPr bwMode="auto">
            <a:xfrm>
              <a:off x="177800" y="209550"/>
              <a:ext cx="687388" cy="654050"/>
            </a:xfrm>
            <a:custGeom>
              <a:avLst/>
              <a:gdLst>
                <a:gd name="T0" fmla="*/ 12 w 503"/>
                <a:gd name="T1" fmla="*/ 20 h 478"/>
                <a:gd name="T2" fmla="*/ 9 w 503"/>
                <a:gd name="T3" fmla="*/ 180 h 478"/>
                <a:gd name="T4" fmla="*/ 42 w 503"/>
                <a:gd name="T5" fmla="*/ 274 h 478"/>
                <a:gd name="T6" fmla="*/ 4 w 503"/>
                <a:gd name="T7" fmla="*/ 275 h 478"/>
                <a:gd name="T8" fmla="*/ 47 w 503"/>
                <a:gd name="T9" fmla="*/ 356 h 478"/>
                <a:gd name="T10" fmla="*/ 186 w 503"/>
                <a:gd name="T11" fmla="*/ 478 h 478"/>
                <a:gd name="T12" fmla="*/ 187 w 503"/>
                <a:gd name="T13" fmla="*/ 478 h 478"/>
                <a:gd name="T14" fmla="*/ 188 w 503"/>
                <a:gd name="T15" fmla="*/ 478 h 478"/>
                <a:gd name="T16" fmla="*/ 188 w 503"/>
                <a:gd name="T17" fmla="*/ 478 h 478"/>
                <a:gd name="T18" fmla="*/ 189 w 503"/>
                <a:gd name="T19" fmla="*/ 478 h 478"/>
                <a:gd name="T20" fmla="*/ 189 w 503"/>
                <a:gd name="T21" fmla="*/ 478 h 478"/>
                <a:gd name="T22" fmla="*/ 190 w 503"/>
                <a:gd name="T23" fmla="*/ 478 h 478"/>
                <a:gd name="T24" fmla="*/ 190 w 503"/>
                <a:gd name="T25" fmla="*/ 478 h 478"/>
                <a:gd name="T26" fmla="*/ 191 w 503"/>
                <a:gd name="T27" fmla="*/ 478 h 478"/>
                <a:gd name="T28" fmla="*/ 191 w 503"/>
                <a:gd name="T29" fmla="*/ 478 h 478"/>
                <a:gd name="T30" fmla="*/ 192 w 503"/>
                <a:gd name="T31" fmla="*/ 478 h 478"/>
                <a:gd name="T32" fmla="*/ 192 w 503"/>
                <a:gd name="T33" fmla="*/ 478 h 478"/>
                <a:gd name="T34" fmla="*/ 193 w 503"/>
                <a:gd name="T35" fmla="*/ 478 h 478"/>
                <a:gd name="T36" fmla="*/ 193 w 503"/>
                <a:gd name="T37" fmla="*/ 478 h 478"/>
                <a:gd name="T38" fmla="*/ 194 w 503"/>
                <a:gd name="T39" fmla="*/ 478 h 478"/>
                <a:gd name="T40" fmla="*/ 194 w 503"/>
                <a:gd name="T41" fmla="*/ 478 h 478"/>
                <a:gd name="T42" fmla="*/ 195 w 503"/>
                <a:gd name="T43" fmla="*/ 478 h 478"/>
                <a:gd name="T44" fmla="*/ 195 w 503"/>
                <a:gd name="T45" fmla="*/ 478 h 478"/>
                <a:gd name="T46" fmla="*/ 196 w 503"/>
                <a:gd name="T47" fmla="*/ 478 h 478"/>
                <a:gd name="T48" fmla="*/ 196 w 503"/>
                <a:gd name="T49" fmla="*/ 478 h 478"/>
                <a:gd name="T50" fmla="*/ 197 w 503"/>
                <a:gd name="T51" fmla="*/ 478 h 478"/>
                <a:gd name="T52" fmla="*/ 197 w 503"/>
                <a:gd name="T53" fmla="*/ 478 h 478"/>
                <a:gd name="T54" fmla="*/ 198 w 503"/>
                <a:gd name="T55" fmla="*/ 478 h 478"/>
                <a:gd name="T56" fmla="*/ 198 w 503"/>
                <a:gd name="T57" fmla="*/ 478 h 478"/>
                <a:gd name="T58" fmla="*/ 199 w 503"/>
                <a:gd name="T59" fmla="*/ 478 h 478"/>
                <a:gd name="T60" fmla="*/ 199 w 503"/>
                <a:gd name="T61" fmla="*/ 478 h 478"/>
                <a:gd name="T62" fmla="*/ 200 w 503"/>
                <a:gd name="T63" fmla="*/ 478 h 478"/>
                <a:gd name="T64" fmla="*/ 200 w 503"/>
                <a:gd name="T65" fmla="*/ 478 h 478"/>
                <a:gd name="T66" fmla="*/ 201 w 503"/>
                <a:gd name="T67" fmla="*/ 478 h 478"/>
                <a:gd name="T68" fmla="*/ 201 w 503"/>
                <a:gd name="T69" fmla="*/ 478 h 478"/>
                <a:gd name="T70" fmla="*/ 202 w 503"/>
                <a:gd name="T71" fmla="*/ 478 h 478"/>
                <a:gd name="T72" fmla="*/ 202 w 503"/>
                <a:gd name="T73" fmla="*/ 478 h 478"/>
                <a:gd name="T74" fmla="*/ 203 w 503"/>
                <a:gd name="T75" fmla="*/ 478 h 478"/>
                <a:gd name="T76" fmla="*/ 203 w 503"/>
                <a:gd name="T77" fmla="*/ 478 h 478"/>
                <a:gd name="T78" fmla="*/ 204 w 503"/>
                <a:gd name="T79" fmla="*/ 478 h 478"/>
                <a:gd name="T80" fmla="*/ 401 w 503"/>
                <a:gd name="T81" fmla="*/ 62 h 478"/>
                <a:gd name="T82" fmla="*/ 150 w 503"/>
                <a:gd name="T83" fmla="*/ 0 h 478"/>
                <a:gd name="T84" fmla="*/ 55 w 503"/>
                <a:gd name="T8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6" name="Freeform 89"/>
            <p:cNvSpPr>
              <a:spLocks/>
            </p:cNvSpPr>
            <p:nvPr/>
          </p:nvSpPr>
          <p:spPr bwMode="auto">
            <a:xfrm>
              <a:off x="390525" y="333375"/>
              <a:ext cx="76200" cy="111125"/>
            </a:xfrm>
            <a:custGeom>
              <a:avLst/>
              <a:gdLst>
                <a:gd name="T0" fmla="*/ 50 w 55"/>
                <a:gd name="T1" fmla="*/ 36 h 81"/>
                <a:gd name="T2" fmla="*/ 35 w 55"/>
                <a:gd name="T3" fmla="*/ 30 h 81"/>
                <a:gd name="T4" fmla="*/ 34 w 55"/>
                <a:gd name="T5" fmla="*/ 30 h 81"/>
                <a:gd name="T6" fmla="*/ 34 w 55"/>
                <a:gd name="T7" fmla="*/ 30 h 81"/>
                <a:gd name="T8" fmla="*/ 34 w 55"/>
                <a:gd name="T9" fmla="*/ 25 h 81"/>
                <a:gd name="T10" fmla="*/ 44 w 55"/>
                <a:gd name="T11" fmla="*/ 28 h 81"/>
                <a:gd name="T12" fmla="*/ 50 w 55"/>
                <a:gd name="T13" fmla="*/ 28 h 81"/>
                <a:gd name="T14" fmla="*/ 50 w 55"/>
                <a:gd name="T15" fmla="*/ 13 h 81"/>
                <a:gd name="T16" fmla="*/ 40 w 55"/>
                <a:gd name="T17" fmla="*/ 10 h 81"/>
                <a:gd name="T18" fmla="*/ 35 w 55"/>
                <a:gd name="T19" fmla="*/ 9 h 81"/>
                <a:gd name="T20" fmla="*/ 35 w 55"/>
                <a:gd name="T21" fmla="*/ 0 h 81"/>
                <a:gd name="T22" fmla="*/ 20 w 55"/>
                <a:gd name="T23" fmla="*/ 0 h 81"/>
                <a:gd name="T24" fmla="*/ 20 w 55"/>
                <a:gd name="T25" fmla="*/ 9 h 81"/>
                <a:gd name="T26" fmla="*/ 6 w 55"/>
                <a:gd name="T27" fmla="*/ 15 h 81"/>
                <a:gd name="T28" fmla="*/ 0 w 55"/>
                <a:gd name="T29" fmla="*/ 27 h 81"/>
                <a:gd name="T30" fmla="*/ 6 w 55"/>
                <a:gd name="T31" fmla="*/ 39 h 81"/>
                <a:gd name="T32" fmla="*/ 16 w 55"/>
                <a:gd name="T33" fmla="*/ 44 h 81"/>
                <a:gd name="T34" fmla="*/ 19 w 55"/>
                <a:gd name="T35" fmla="*/ 44 h 81"/>
                <a:gd name="T36" fmla="*/ 20 w 55"/>
                <a:gd name="T37" fmla="*/ 45 h 81"/>
                <a:gd name="T38" fmla="*/ 20 w 55"/>
                <a:gd name="T39" fmla="*/ 51 h 81"/>
                <a:gd name="T40" fmla="*/ 15 w 55"/>
                <a:gd name="T41" fmla="*/ 50 h 81"/>
                <a:gd name="T42" fmla="*/ 8 w 55"/>
                <a:gd name="T43" fmla="*/ 47 h 81"/>
                <a:gd name="T44" fmla="*/ 1 w 55"/>
                <a:gd name="T45" fmla="*/ 47 h 81"/>
                <a:gd name="T46" fmla="*/ 1 w 55"/>
                <a:gd name="T47" fmla="*/ 62 h 81"/>
                <a:gd name="T48" fmla="*/ 13 w 55"/>
                <a:gd name="T49" fmla="*/ 66 h 81"/>
                <a:gd name="T50" fmla="*/ 20 w 55"/>
                <a:gd name="T51" fmla="*/ 67 h 81"/>
                <a:gd name="T52" fmla="*/ 20 w 55"/>
                <a:gd name="T53" fmla="*/ 81 h 81"/>
                <a:gd name="T54" fmla="*/ 35 w 55"/>
                <a:gd name="T55" fmla="*/ 81 h 81"/>
                <a:gd name="T56" fmla="*/ 35 w 55"/>
                <a:gd name="T57" fmla="*/ 66 h 81"/>
                <a:gd name="T58" fmla="*/ 48 w 55"/>
                <a:gd name="T59" fmla="*/ 61 h 81"/>
                <a:gd name="T60" fmla="*/ 48 w 55"/>
                <a:gd name="T61" fmla="*/ 61 h 81"/>
                <a:gd name="T62" fmla="*/ 55 w 55"/>
                <a:gd name="T63" fmla="*/ 47 h 81"/>
                <a:gd name="T64" fmla="*/ 50 w 55"/>
                <a:gd name="T65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7" name="Freeform 90"/>
            <p:cNvSpPr>
              <a:spLocks noEditPoints="1"/>
            </p:cNvSpPr>
            <p:nvPr/>
          </p:nvSpPr>
          <p:spPr bwMode="auto">
            <a:xfrm>
              <a:off x="331787" y="292100"/>
              <a:ext cx="193675" cy="192088"/>
            </a:xfrm>
            <a:custGeom>
              <a:avLst/>
              <a:gdLst>
                <a:gd name="T0" fmla="*/ 70 w 141"/>
                <a:gd name="T1" fmla="*/ 0 h 141"/>
                <a:gd name="T2" fmla="*/ 0 w 141"/>
                <a:gd name="T3" fmla="*/ 70 h 141"/>
                <a:gd name="T4" fmla="*/ 70 w 141"/>
                <a:gd name="T5" fmla="*/ 141 h 141"/>
                <a:gd name="T6" fmla="*/ 141 w 141"/>
                <a:gd name="T7" fmla="*/ 70 h 141"/>
                <a:gd name="T8" fmla="*/ 70 w 141"/>
                <a:gd name="T9" fmla="*/ 0 h 141"/>
                <a:gd name="T10" fmla="*/ 70 w 141"/>
                <a:gd name="T11" fmla="*/ 127 h 141"/>
                <a:gd name="T12" fmla="*/ 14 w 141"/>
                <a:gd name="T13" fmla="*/ 70 h 141"/>
                <a:gd name="T14" fmla="*/ 70 w 141"/>
                <a:gd name="T15" fmla="*/ 13 h 141"/>
                <a:gd name="T16" fmla="*/ 127 w 141"/>
                <a:gd name="T17" fmla="*/ 70 h 141"/>
                <a:gd name="T18" fmla="*/ 70 w 141"/>
                <a:gd name="T19" fmla="*/ 1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8" name="Freeform 91"/>
            <p:cNvSpPr>
              <a:spLocks noEditPoints="1"/>
            </p:cNvSpPr>
            <p:nvPr/>
          </p:nvSpPr>
          <p:spPr bwMode="auto">
            <a:xfrm>
              <a:off x="190500" y="209550"/>
              <a:ext cx="476250" cy="357188"/>
            </a:xfrm>
            <a:custGeom>
              <a:avLst/>
              <a:gdLst>
                <a:gd name="T0" fmla="*/ 34 w 349"/>
                <a:gd name="T1" fmla="*/ 261 h 261"/>
                <a:gd name="T2" fmla="*/ 315 w 349"/>
                <a:gd name="T3" fmla="*/ 261 h 261"/>
                <a:gd name="T4" fmla="*/ 349 w 349"/>
                <a:gd name="T5" fmla="*/ 228 h 261"/>
                <a:gd name="T6" fmla="*/ 349 w 349"/>
                <a:gd name="T7" fmla="*/ 33 h 261"/>
                <a:gd name="T8" fmla="*/ 315 w 349"/>
                <a:gd name="T9" fmla="*/ 0 h 261"/>
                <a:gd name="T10" fmla="*/ 34 w 349"/>
                <a:gd name="T11" fmla="*/ 0 h 261"/>
                <a:gd name="T12" fmla="*/ 0 w 349"/>
                <a:gd name="T13" fmla="*/ 33 h 261"/>
                <a:gd name="T14" fmla="*/ 0 w 349"/>
                <a:gd name="T15" fmla="*/ 228 h 261"/>
                <a:gd name="T16" fmla="*/ 34 w 349"/>
                <a:gd name="T17" fmla="*/ 261 h 261"/>
                <a:gd name="T18" fmla="*/ 35 w 349"/>
                <a:gd name="T19" fmla="*/ 33 h 261"/>
                <a:gd name="T20" fmla="*/ 314 w 349"/>
                <a:gd name="T21" fmla="*/ 33 h 261"/>
                <a:gd name="T22" fmla="*/ 314 w 349"/>
                <a:gd name="T23" fmla="*/ 227 h 261"/>
                <a:gd name="T24" fmla="*/ 35 w 349"/>
                <a:gd name="T25" fmla="*/ 227 h 261"/>
                <a:gd name="T26" fmla="*/ 35 w 349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9" name="Freeform 92"/>
            <p:cNvSpPr>
              <a:spLocks noEditPoints="1"/>
            </p:cNvSpPr>
            <p:nvPr/>
          </p:nvSpPr>
          <p:spPr bwMode="auto">
            <a:xfrm>
              <a:off x="182562" y="584200"/>
              <a:ext cx="492125" cy="69850"/>
            </a:xfrm>
            <a:custGeom>
              <a:avLst/>
              <a:gdLst>
                <a:gd name="T0" fmla="*/ 0 w 359"/>
                <a:gd name="T1" fmla="*/ 0 h 51"/>
                <a:gd name="T2" fmla="*/ 0 w 359"/>
                <a:gd name="T3" fmla="*/ 32 h 51"/>
                <a:gd name="T4" fmla="*/ 20 w 359"/>
                <a:gd name="T5" fmla="*/ 51 h 51"/>
                <a:gd name="T6" fmla="*/ 339 w 359"/>
                <a:gd name="T7" fmla="*/ 51 h 51"/>
                <a:gd name="T8" fmla="*/ 359 w 359"/>
                <a:gd name="T9" fmla="*/ 32 h 51"/>
                <a:gd name="T10" fmla="*/ 359 w 359"/>
                <a:gd name="T11" fmla="*/ 0 h 51"/>
                <a:gd name="T12" fmla="*/ 0 w 359"/>
                <a:gd name="T13" fmla="*/ 0 h 51"/>
                <a:gd name="T14" fmla="*/ 199 w 359"/>
                <a:gd name="T15" fmla="*/ 37 h 51"/>
                <a:gd name="T16" fmla="*/ 160 w 359"/>
                <a:gd name="T17" fmla="*/ 37 h 51"/>
                <a:gd name="T18" fmla="*/ 148 w 359"/>
                <a:gd name="T19" fmla="*/ 25 h 51"/>
                <a:gd name="T20" fmla="*/ 160 w 359"/>
                <a:gd name="T21" fmla="*/ 14 h 51"/>
                <a:gd name="T22" fmla="*/ 199 w 359"/>
                <a:gd name="T23" fmla="*/ 14 h 51"/>
                <a:gd name="T24" fmla="*/ 211 w 359"/>
                <a:gd name="T25" fmla="*/ 25 h 51"/>
                <a:gd name="T26" fmla="*/ 199 w 359"/>
                <a:gd name="T2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00" name="组合 124"/>
          <p:cNvGrpSpPr>
            <a:grpSpLocks/>
          </p:cNvGrpSpPr>
          <p:nvPr/>
        </p:nvGrpSpPr>
        <p:grpSpPr bwMode="auto">
          <a:xfrm>
            <a:off x="7747000" y="3486150"/>
            <a:ext cx="833438" cy="831850"/>
            <a:chOff x="0" y="0"/>
            <a:chExt cx="865188" cy="863600"/>
          </a:xfrm>
        </p:grpSpPr>
        <p:sp>
          <p:nvSpPr>
            <p:cNvPr id="38001" name="Oval 93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02" name="Freeform 94"/>
            <p:cNvSpPr>
              <a:spLocks/>
            </p:cNvSpPr>
            <p:nvPr/>
          </p:nvSpPr>
          <p:spPr bwMode="auto">
            <a:xfrm>
              <a:off x="173037" y="206375"/>
              <a:ext cx="692150" cy="657225"/>
            </a:xfrm>
            <a:custGeom>
              <a:avLst/>
              <a:gdLst>
                <a:gd name="T0" fmla="*/ 258 w 506"/>
                <a:gd name="T1" fmla="*/ 0 h 481"/>
                <a:gd name="T2" fmla="*/ 222 w 506"/>
                <a:gd name="T3" fmla="*/ 2 h 481"/>
                <a:gd name="T4" fmla="*/ 89 w 506"/>
                <a:gd name="T5" fmla="*/ 2 h 481"/>
                <a:gd name="T6" fmla="*/ 39 w 506"/>
                <a:gd name="T7" fmla="*/ 2 h 481"/>
                <a:gd name="T8" fmla="*/ 25 w 506"/>
                <a:gd name="T9" fmla="*/ 1 h 481"/>
                <a:gd name="T10" fmla="*/ 13 w 506"/>
                <a:gd name="T11" fmla="*/ 4 h 481"/>
                <a:gd name="T12" fmla="*/ 8 w 506"/>
                <a:gd name="T13" fmla="*/ 71 h 481"/>
                <a:gd name="T14" fmla="*/ 8 w 506"/>
                <a:gd name="T15" fmla="*/ 307 h 481"/>
                <a:gd name="T16" fmla="*/ 64 w 506"/>
                <a:gd name="T17" fmla="*/ 378 h 481"/>
                <a:gd name="T18" fmla="*/ 164 w 506"/>
                <a:gd name="T19" fmla="*/ 480 h 481"/>
                <a:gd name="T20" fmla="*/ 190 w 506"/>
                <a:gd name="T21" fmla="*/ 481 h 481"/>
                <a:gd name="T22" fmla="*/ 506 w 506"/>
                <a:gd name="T23" fmla="*/ 165 h 481"/>
                <a:gd name="T24" fmla="*/ 506 w 506"/>
                <a:gd name="T25" fmla="*/ 165 h 481"/>
                <a:gd name="T26" fmla="*/ 506 w 506"/>
                <a:gd name="T27" fmla="*/ 160 h 481"/>
                <a:gd name="T28" fmla="*/ 422 w 506"/>
                <a:gd name="T29" fmla="*/ 77 h 481"/>
                <a:gd name="T30" fmla="*/ 404 w 506"/>
                <a:gd name="T31" fmla="*/ 60 h 481"/>
                <a:gd name="T32" fmla="*/ 385 w 506"/>
                <a:gd name="T33" fmla="*/ 48 h 481"/>
                <a:gd name="T34" fmla="*/ 355 w 506"/>
                <a:gd name="T35" fmla="*/ 74 h 481"/>
                <a:gd name="T36" fmla="*/ 289 w 506"/>
                <a:gd name="T37" fmla="*/ 9 h 481"/>
                <a:gd name="T38" fmla="*/ 258 w 506"/>
                <a:gd name="T3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3" name="Freeform 95"/>
            <p:cNvSpPr>
              <a:spLocks/>
            </p:cNvSpPr>
            <p:nvPr/>
          </p:nvSpPr>
          <p:spPr bwMode="auto">
            <a:xfrm>
              <a:off x="549275" y="265112"/>
              <a:ext cx="171450" cy="220663"/>
            </a:xfrm>
            <a:custGeom>
              <a:avLst/>
              <a:gdLst>
                <a:gd name="T0" fmla="*/ 119 w 126"/>
                <a:gd name="T1" fmla="*/ 7 h 162"/>
                <a:gd name="T2" fmla="*/ 115 w 126"/>
                <a:gd name="T3" fmla="*/ 4 h 162"/>
                <a:gd name="T4" fmla="*/ 97 w 126"/>
                <a:gd name="T5" fmla="*/ 8 h 162"/>
                <a:gd name="T6" fmla="*/ 1 w 126"/>
                <a:gd name="T7" fmla="*/ 137 h 162"/>
                <a:gd name="T8" fmla="*/ 0 w 126"/>
                <a:gd name="T9" fmla="*/ 139 h 162"/>
                <a:gd name="T10" fmla="*/ 7 w 126"/>
                <a:gd name="T11" fmla="*/ 141 h 162"/>
                <a:gd name="T12" fmla="*/ 28 w 126"/>
                <a:gd name="T13" fmla="*/ 156 h 162"/>
                <a:gd name="T14" fmla="*/ 32 w 126"/>
                <a:gd name="T15" fmla="*/ 162 h 162"/>
                <a:gd name="T16" fmla="*/ 33 w 126"/>
                <a:gd name="T17" fmla="*/ 160 h 162"/>
                <a:gd name="T18" fmla="*/ 122 w 126"/>
                <a:gd name="T19" fmla="*/ 25 h 162"/>
                <a:gd name="T20" fmla="*/ 119 w 126"/>
                <a:gd name="T21" fmla="*/ 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4" name="Freeform 96"/>
            <p:cNvSpPr>
              <a:spLocks noEditPoints="1"/>
            </p:cNvSpPr>
            <p:nvPr/>
          </p:nvSpPr>
          <p:spPr bwMode="auto">
            <a:xfrm>
              <a:off x="482600" y="461962"/>
              <a:ext cx="104775" cy="128588"/>
            </a:xfrm>
            <a:custGeom>
              <a:avLst/>
              <a:gdLst>
                <a:gd name="T0" fmla="*/ 73 w 76"/>
                <a:gd name="T1" fmla="*/ 16 h 94"/>
                <a:gd name="T2" fmla="*/ 52 w 76"/>
                <a:gd name="T3" fmla="*/ 1 h 94"/>
                <a:gd name="T4" fmla="*/ 46 w 76"/>
                <a:gd name="T5" fmla="*/ 1 h 94"/>
                <a:gd name="T6" fmla="*/ 9 w 76"/>
                <a:gd name="T7" fmla="*/ 24 h 94"/>
                <a:gd name="T8" fmla="*/ 7 w 76"/>
                <a:gd name="T9" fmla="*/ 30 h 94"/>
                <a:gd name="T10" fmla="*/ 1 w 76"/>
                <a:gd name="T11" fmla="*/ 87 h 94"/>
                <a:gd name="T12" fmla="*/ 3 w 76"/>
                <a:gd name="T13" fmla="*/ 93 h 94"/>
                <a:gd name="T14" fmla="*/ 10 w 76"/>
                <a:gd name="T15" fmla="*/ 93 h 94"/>
                <a:gd name="T16" fmla="*/ 61 w 76"/>
                <a:gd name="T17" fmla="*/ 68 h 94"/>
                <a:gd name="T18" fmla="*/ 66 w 76"/>
                <a:gd name="T19" fmla="*/ 64 h 94"/>
                <a:gd name="T20" fmla="*/ 75 w 76"/>
                <a:gd name="T21" fmla="*/ 21 h 94"/>
                <a:gd name="T22" fmla="*/ 73 w 76"/>
                <a:gd name="T23" fmla="*/ 16 h 94"/>
                <a:gd name="T24" fmla="*/ 56 w 76"/>
                <a:gd name="T25" fmla="*/ 58 h 94"/>
                <a:gd name="T26" fmla="*/ 24 w 76"/>
                <a:gd name="T27" fmla="*/ 71 h 94"/>
                <a:gd name="T28" fmla="*/ 22 w 76"/>
                <a:gd name="T29" fmla="*/ 72 h 94"/>
                <a:gd name="T30" fmla="*/ 39 w 76"/>
                <a:gd name="T31" fmla="*/ 47 h 94"/>
                <a:gd name="T32" fmla="*/ 45 w 76"/>
                <a:gd name="T33" fmla="*/ 44 h 94"/>
                <a:gd name="T34" fmla="*/ 44 w 76"/>
                <a:gd name="T35" fmla="*/ 35 h 94"/>
                <a:gd name="T36" fmla="*/ 34 w 76"/>
                <a:gd name="T37" fmla="*/ 37 h 94"/>
                <a:gd name="T38" fmla="*/ 34 w 76"/>
                <a:gd name="T39" fmla="*/ 43 h 94"/>
                <a:gd name="T40" fmla="*/ 17 w 76"/>
                <a:gd name="T41" fmla="*/ 68 h 94"/>
                <a:gd name="T42" fmla="*/ 17 w 76"/>
                <a:gd name="T43" fmla="*/ 66 h 94"/>
                <a:gd name="T44" fmla="*/ 18 w 76"/>
                <a:gd name="T45" fmla="*/ 31 h 94"/>
                <a:gd name="T46" fmla="*/ 49 w 76"/>
                <a:gd name="T47" fmla="*/ 12 h 94"/>
                <a:gd name="T48" fmla="*/ 64 w 76"/>
                <a:gd name="T49" fmla="*/ 23 h 94"/>
                <a:gd name="T50" fmla="*/ 56 w 76"/>
                <a:gd name="T51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5" name="Freeform 97"/>
            <p:cNvSpPr>
              <a:spLocks/>
            </p:cNvSpPr>
            <p:nvPr/>
          </p:nvSpPr>
          <p:spPr bwMode="auto">
            <a:xfrm>
              <a:off x="184150" y="207962"/>
              <a:ext cx="384175" cy="446088"/>
            </a:xfrm>
            <a:custGeom>
              <a:avLst/>
              <a:gdLst>
                <a:gd name="T0" fmla="*/ 270 w 281"/>
                <a:gd name="T1" fmla="*/ 276 h 326"/>
                <a:gd name="T2" fmla="*/ 259 w 281"/>
                <a:gd name="T3" fmla="*/ 287 h 326"/>
                <a:gd name="T4" fmla="*/ 259 w 281"/>
                <a:gd name="T5" fmla="*/ 304 h 326"/>
                <a:gd name="T6" fmla="*/ 22 w 281"/>
                <a:gd name="T7" fmla="*/ 304 h 326"/>
                <a:gd name="T8" fmla="*/ 22 w 281"/>
                <a:gd name="T9" fmla="*/ 22 h 326"/>
                <a:gd name="T10" fmla="*/ 259 w 281"/>
                <a:gd name="T11" fmla="*/ 22 h 326"/>
                <a:gd name="T12" fmla="*/ 259 w 281"/>
                <a:gd name="T13" fmla="*/ 140 h 326"/>
                <a:gd name="T14" fmla="*/ 270 w 281"/>
                <a:gd name="T15" fmla="*/ 151 h 326"/>
                <a:gd name="T16" fmla="*/ 281 w 281"/>
                <a:gd name="T17" fmla="*/ 140 h 326"/>
                <a:gd name="T18" fmla="*/ 281 w 281"/>
                <a:gd name="T19" fmla="*/ 11 h 326"/>
                <a:gd name="T20" fmla="*/ 270 w 281"/>
                <a:gd name="T21" fmla="*/ 0 h 326"/>
                <a:gd name="T22" fmla="*/ 11 w 281"/>
                <a:gd name="T23" fmla="*/ 0 h 326"/>
                <a:gd name="T24" fmla="*/ 0 w 281"/>
                <a:gd name="T25" fmla="*/ 11 h 326"/>
                <a:gd name="T26" fmla="*/ 0 w 281"/>
                <a:gd name="T27" fmla="*/ 315 h 326"/>
                <a:gd name="T28" fmla="*/ 11 w 281"/>
                <a:gd name="T29" fmla="*/ 326 h 326"/>
                <a:gd name="T30" fmla="*/ 270 w 281"/>
                <a:gd name="T31" fmla="*/ 326 h 326"/>
                <a:gd name="T32" fmla="*/ 281 w 281"/>
                <a:gd name="T33" fmla="*/ 315 h 326"/>
                <a:gd name="T34" fmla="*/ 281 w 281"/>
                <a:gd name="T35" fmla="*/ 287 h 326"/>
                <a:gd name="T36" fmla="*/ 270 w 281"/>
                <a:gd name="T37" fmla="*/ 27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6" name="Rectangle 98"/>
            <p:cNvSpPr>
              <a:spLocks noChangeArrowheads="1"/>
            </p:cNvSpPr>
            <p:nvPr/>
          </p:nvSpPr>
          <p:spPr bwMode="auto">
            <a:xfrm>
              <a:off x="266700" y="28257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07" name="Rectangle 99"/>
            <p:cNvSpPr>
              <a:spLocks noChangeArrowheads="1"/>
            </p:cNvSpPr>
            <p:nvPr/>
          </p:nvSpPr>
          <p:spPr bwMode="auto">
            <a:xfrm>
              <a:off x="266700" y="355600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08" name="Rectangle 100"/>
            <p:cNvSpPr>
              <a:spLocks noChangeArrowheads="1"/>
            </p:cNvSpPr>
            <p:nvPr/>
          </p:nvSpPr>
          <p:spPr bwMode="auto">
            <a:xfrm>
              <a:off x="266700" y="42862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09" name="Rectangle 101"/>
            <p:cNvSpPr>
              <a:spLocks noChangeArrowheads="1"/>
            </p:cNvSpPr>
            <p:nvPr/>
          </p:nvSpPr>
          <p:spPr bwMode="auto">
            <a:xfrm>
              <a:off x="266700" y="550862"/>
              <a:ext cx="1841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8010" name="组合 122"/>
          <p:cNvGrpSpPr>
            <a:grpSpLocks/>
          </p:cNvGrpSpPr>
          <p:nvPr/>
        </p:nvGrpSpPr>
        <p:grpSpPr bwMode="auto">
          <a:xfrm>
            <a:off x="10547350" y="3473450"/>
            <a:ext cx="833438" cy="831850"/>
            <a:chOff x="0" y="0"/>
            <a:chExt cx="865188" cy="863600"/>
          </a:xfrm>
        </p:grpSpPr>
        <p:sp>
          <p:nvSpPr>
            <p:cNvPr id="38011" name="Oval 110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12" name="Freeform 111"/>
            <p:cNvSpPr>
              <a:spLocks/>
            </p:cNvSpPr>
            <p:nvPr/>
          </p:nvSpPr>
          <p:spPr bwMode="auto">
            <a:xfrm>
              <a:off x="203200" y="234950"/>
              <a:ext cx="652463" cy="628650"/>
            </a:xfrm>
            <a:custGeom>
              <a:avLst/>
              <a:gdLst>
                <a:gd name="T0" fmla="*/ 21 w 477"/>
                <a:gd name="T1" fmla="*/ 0 h 460"/>
                <a:gd name="T2" fmla="*/ 9 w 477"/>
                <a:gd name="T3" fmla="*/ 2 h 460"/>
                <a:gd name="T4" fmla="*/ 3 w 477"/>
                <a:gd name="T5" fmla="*/ 23 h 460"/>
                <a:gd name="T6" fmla="*/ 3 w 477"/>
                <a:gd name="T7" fmla="*/ 255 h 460"/>
                <a:gd name="T8" fmla="*/ 22 w 477"/>
                <a:gd name="T9" fmla="*/ 292 h 460"/>
                <a:gd name="T10" fmla="*/ 187 w 477"/>
                <a:gd name="T11" fmla="*/ 460 h 460"/>
                <a:gd name="T12" fmla="*/ 477 w 477"/>
                <a:gd name="T13" fmla="*/ 208 h 460"/>
                <a:gd name="T14" fmla="*/ 349 w 477"/>
                <a:gd name="T15" fmla="*/ 83 h 460"/>
                <a:gd name="T16" fmla="*/ 296 w 477"/>
                <a:gd name="T17" fmla="*/ 62 h 460"/>
                <a:gd name="T18" fmla="*/ 284 w 477"/>
                <a:gd name="T19" fmla="*/ 62 h 460"/>
                <a:gd name="T20" fmla="*/ 276 w 477"/>
                <a:gd name="T21" fmla="*/ 62 h 460"/>
                <a:gd name="T22" fmla="*/ 256 w 477"/>
                <a:gd name="T23" fmla="*/ 79 h 460"/>
                <a:gd name="T24" fmla="*/ 256 w 477"/>
                <a:gd name="T25" fmla="*/ 139 h 460"/>
                <a:gd name="T26" fmla="*/ 256 w 477"/>
                <a:gd name="T27" fmla="*/ 144 h 460"/>
                <a:gd name="T28" fmla="*/ 199 w 477"/>
                <a:gd name="T29" fmla="*/ 120 h 460"/>
                <a:gd name="T30" fmla="*/ 172 w 477"/>
                <a:gd name="T31" fmla="*/ 122 h 460"/>
                <a:gd name="T32" fmla="*/ 160 w 477"/>
                <a:gd name="T33" fmla="*/ 120 h 460"/>
                <a:gd name="T34" fmla="*/ 47 w 477"/>
                <a:gd name="T35" fmla="*/ 7 h 460"/>
                <a:gd name="T36" fmla="*/ 21 w 477"/>
                <a:gd name="T3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7" h="460">
                  <a:moveTo>
                    <a:pt x="21" y="0"/>
                  </a:moveTo>
                  <a:cubicBezTo>
                    <a:pt x="15" y="0"/>
                    <a:pt x="11" y="0"/>
                    <a:pt x="9" y="2"/>
                  </a:cubicBezTo>
                  <a:cubicBezTo>
                    <a:pt x="0" y="2"/>
                    <a:pt x="3" y="18"/>
                    <a:pt x="3" y="23"/>
                  </a:cubicBezTo>
                  <a:cubicBezTo>
                    <a:pt x="3" y="100"/>
                    <a:pt x="3" y="178"/>
                    <a:pt x="3" y="255"/>
                  </a:cubicBezTo>
                  <a:cubicBezTo>
                    <a:pt x="3" y="272"/>
                    <a:pt x="7" y="282"/>
                    <a:pt x="22" y="292"/>
                  </a:cubicBezTo>
                  <a:cubicBezTo>
                    <a:pt x="25" y="297"/>
                    <a:pt x="107" y="380"/>
                    <a:pt x="187" y="460"/>
                  </a:cubicBezTo>
                  <a:cubicBezTo>
                    <a:pt x="331" y="451"/>
                    <a:pt x="449" y="346"/>
                    <a:pt x="477" y="208"/>
                  </a:cubicBezTo>
                  <a:cubicBezTo>
                    <a:pt x="415" y="146"/>
                    <a:pt x="359" y="91"/>
                    <a:pt x="349" y="83"/>
                  </a:cubicBezTo>
                  <a:cubicBezTo>
                    <a:pt x="333" y="63"/>
                    <a:pt x="318" y="62"/>
                    <a:pt x="296" y="62"/>
                  </a:cubicBezTo>
                  <a:cubicBezTo>
                    <a:pt x="292" y="62"/>
                    <a:pt x="289" y="62"/>
                    <a:pt x="284" y="62"/>
                  </a:cubicBezTo>
                  <a:cubicBezTo>
                    <a:pt x="281" y="62"/>
                    <a:pt x="278" y="62"/>
                    <a:pt x="276" y="62"/>
                  </a:cubicBezTo>
                  <a:cubicBezTo>
                    <a:pt x="265" y="62"/>
                    <a:pt x="256" y="63"/>
                    <a:pt x="256" y="79"/>
                  </a:cubicBezTo>
                  <a:cubicBezTo>
                    <a:pt x="256" y="99"/>
                    <a:pt x="256" y="119"/>
                    <a:pt x="256" y="139"/>
                  </a:cubicBezTo>
                  <a:cubicBezTo>
                    <a:pt x="256" y="141"/>
                    <a:pt x="256" y="143"/>
                    <a:pt x="256" y="144"/>
                  </a:cubicBezTo>
                  <a:cubicBezTo>
                    <a:pt x="239" y="123"/>
                    <a:pt x="226" y="120"/>
                    <a:pt x="199" y="120"/>
                  </a:cubicBezTo>
                  <a:cubicBezTo>
                    <a:pt x="193" y="120"/>
                    <a:pt x="181" y="122"/>
                    <a:pt x="172" y="122"/>
                  </a:cubicBezTo>
                  <a:cubicBezTo>
                    <a:pt x="167" y="122"/>
                    <a:pt x="162" y="121"/>
                    <a:pt x="160" y="120"/>
                  </a:cubicBezTo>
                  <a:cubicBezTo>
                    <a:pt x="156" y="114"/>
                    <a:pt x="57" y="14"/>
                    <a:pt x="47" y="7"/>
                  </a:cubicBezTo>
                  <a:cubicBezTo>
                    <a:pt x="44" y="2"/>
                    <a:pt x="31" y="0"/>
                    <a:pt x="21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3" name="Freeform 112"/>
            <p:cNvSpPr>
              <a:spLocks/>
            </p:cNvSpPr>
            <p:nvPr/>
          </p:nvSpPr>
          <p:spPr bwMode="auto">
            <a:xfrm>
              <a:off x="207962" y="238125"/>
              <a:ext cx="496888" cy="374650"/>
            </a:xfrm>
            <a:custGeom>
              <a:avLst/>
              <a:gdLst>
                <a:gd name="T0" fmla="*/ 358 w 364"/>
                <a:gd name="T1" fmla="*/ 241 h 274"/>
                <a:gd name="T2" fmla="*/ 331 w 364"/>
                <a:gd name="T3" fmla="*/ 241 h 274"/>
                <a:gd name="T4" fmla="*/ 331 w 364"/>
                <a:gd name="T5" fmla="*/ 72 h 274"/>
                <a:gd name="T6" fmla="*/ 322 w 364"/>
                <a:gd name="T7" fmla="*/ 60 h 274"/>
                <a:gd name="T8" fmla="*/ 263 w 364"/>
                <a:gd name="T9" fmla="*/ 60 h 274"/>
                <a:gd name="T10" fmla="*/ 253 w 364"/>
                <a:gd name="T11" fmla="*/ 72 h 274"/>
                <a:gd name="T12" fmla="*/ 253 w 364"/>
                <a:gd name="T13" fmla="*/ 241 h 274"/>
                <a:gd name="T14" fmla="*/ 235 w 364"/>
                <a:gd name="T15" fmla="*/ 241 h 274"/>
                <a:gd name="T16" fmla="*/ 235 w 364"/>
                <a:gd name="T17" fmla="*/ 126 h 274"/>
                <a:gd name="T18" fmla="*/ 225 w 364"/>
                <a:gd name="T19" fmla="*/ 118 h 274"/>
                <a:gd name="T20" fmla="*/ 166 w 364"/>
                <a:gd name="T21" fmla="*/ 118 h 274"/>
                <a:gd name="T22" fmla="*/ 157 w 364"/>
                <a:gd name="T23" fmla="*/ 126 h 274"/>
                <a:gd name="T24" fmla="*/ 157 w 364"/>
                <a:gd name="T25" fmla="*/ 241 h 274"/>
                <a:gd name="T26" fmla="*/ 138 w 364"/>
                <a:gd name="T27" fmla="*/ 241 h 274"/>
                <a:gd name="T28" fmla="*/ 138 w 364"/>
                <a:gd name="T29" fmla="*/ 180 h 274"/>
                <a:gd name="T30" fmla="*/ 129 w 364"/>
                <a:gd name="T31" fmla="*/ 176 h 274"/>
                <a:gd name="T32" fmla="*/ 69 w 364"/>
                <a:gd name="T33" fmla="*/ 176 h 274"/>
                <a:gd name="T34" fmla="*/ 60 w 364"/>
                <a:gd name="T35" fmla="*/ 180 h 274"/>
                <a:gd name="T36" fmla="*/ 60 w 364"/>
                <a:gd name="T37" fmla="*/ 241 h 274"/>
                <a:gd name="T38" fmla="*/ 48 w 364"/>
                <a:gd name="T39" fmla="*/ 241 h 274"/>
                <a:gd name="T40" fmla="*/ 42 w 364"/>
                <a:gd name="T41" fmla="*/ 237 h 274"/>
                <a:gd name="T42" fmla="*/ 42 w 364"/>
                <a:gd name="T43" fmla="*/ 4 h 274"/>
                <a:gd name="T44" fmla="*/ 36 w 364"/>
                <a:gd name="T45" fmla="*/ 0 h 274"/>
                <a:gd name="T46" fmla="*/ 6 w 364"/>
                <a:gd name="T47" fmla="*/ 0 h 274"/>
                <a:gd name="T48" fmla="*/ 0 w 364"/>
                <a:gd name="T49" fmla="*/ 4 h 274"/>
                <a:gd name="T50" fmla="*/ 0 w 364"/>
                <a:gd name="T51" fmla="*/ 270 h 274"/>
                <a:gd name="T52" fmla="*/ 6 w 364"/>
                <a:gd name="T53" fmla="*/ 274 h 274"/>
                <a:gd name="T54" fmla="*/ 13 w 364"/>
                <a:gd name="T55" fmla="*/ 274 h 274"/>
                <a:gd name="T56" fmla="*/ 42 w 364"/>
                <a:gd name="T57" fmla="*/ 274 h 274"/>
                <a:gd name="T58" fmla="*/ 358 w 364"/>
                <a:gd name="T59" fmla="*/ 274 h 274"/>
                <a:gd name="T60" fmla="*/ 364 w 364"/>
                <a:gd name="T61" fmla="*/ 270 h 274"/>
                <a:gd name="T62" fmla="*/ 364 w 364"/>
                <a:gd name="T63" fmla="*/ 246 h 274"/>
                <a:gd name="T64" fmla="*/ 358 w 364"/>
                <a:gd name="T65" fmla="*/ 24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4" h="274">
                  <a:moveTo>
                    <a:pt x="358" y="241"/>
                  </a:moveTo>
                  <a:cubicBezTo>
                    <a:pt x="331" y="241"/>
                    <a:pt x="331" y="241"/>
                    <a:pt x="331" y="241"/>
                  </a:cubicBezTo>
                  <a:cubicBezTo>
                    <a:pt x="331" y="72"/>
                    <a:pt x="331" y="72"/>
                    <a:pt x="331" y="72"/>
                  </a:cubicBezTo>
                  <a:cubicBezTo>
                    <a:pt x="331" y="65"/>
                    <a:pt x="327" y="60"/>
                    <a:pt x="322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58" y="60"/>
                    <a:pt x="253" y="65"/>
                    <a:pt x="253" y="72"/>
                  </a:cubicBezTo>
                  <a:cubicBezTo>
                    <a:pt x="253" y="241"/>
                    <a:pt x="253" y="241"/>
                    <a:pt x="253" y="241"/>
                  </a:cubicBezTo>
                  <a:cubicBezTo>
                    <a:pt x="235" y="241"/>
                    <a:pt x="235" y="241"/>
                    <a:pt x="235" y="241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5" y="122"/>
                    <a:pt x="230" y="118"/>
                    <a:pt x="225" y="118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1" y="118"/>
                    <a:pt x="157" y="122"/>
                    <a:pt x="157" y="126"/>
                  </a:cubicBezTo>
                  <a:cubicBezTo>
                    <a:pt x="157" y="241"/>
                    <a:pt x="157" y="241"/>
                    <a:pt x="157" y="241"/>
                  </a:cubicBezTo>
                  <a:cubicBezTo>
                    <a:pt x="138" y="241"/>
                    <a:pt x="138" y="241"/>
                    <a:pt x="138" y="241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38" y="178"/>
                    <a:pt x="134" y="176"/>
                    <a:pt x="129" y="176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4" y="176"/>
                    <a:pt x="60" y="178"/>
                    <a:pt x="60" y="180"/>
                  </a:cubicBezTo>
                  <a:cubicBezTo>
                    <a:pt x="60" y="241"/>
                    <a:pt x="60" y="241"/>
                    <a:pt x="60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5" y="241"/>
                    <a:pt x="42" y="239"/>
                    <a:pt x="42" y="23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39" y="0"/>
                    <a:pt x="3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2"/>
                    <a:pt x="2" y="274"/>
                    <a:pt x="6" y="274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358" y="274"/>
                    <a:pt x="358" y="274"/>
                    <a:pt x="358" y="274"/>
                  </a:cubicBezTo>
                  <a:cubicBezTo>
                    <a:pt x="362" y="274"/>
                    <a:pt x="364" y="272"/>
                    <a:pt x="364" y="270"/>
                  </a:cubicBezTo>
                  <a:cubicBezTo>
                    <a:pt x="364" y="246"/>
                    <a:pt x="364" y="246"/>
                    <a:pt x="364" y="246"/>
                  </a:cubicBezTo>
                  <a:cubicBezTo>
                    <a:pt x="364" y="243"/>
                    <a:pt x="362" y="241"/>
                    <a:pt x="35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14" name="组合 243"/>
          <p:cNvGrpSpPr>
            <a:grpSpLocks/>
          </p:cNvGrpSpPr>
          <p:nvPr/>
        </p:nvGrpSpPr>
        <p:grpSpPr bwMode="auto">
          <a:xfrm>
            <a:off x="2146300" y="4559300"/>
            <a:ext cx="849313" cy="852488"/>
            <a:chOff x="0" y="0"/>
            <a:chExt cx="882650" cy="884238"/>
          </a:xfrm>
        </p:grpSpPr>
        <p:sp>
          <p:nvSpPr>
            <p:cNvPr id="38015" name="Oval 116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2D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16" name="Freeform 117"/>
            <p:cNvSpPr>
              <a:spLocks/>
            </p:cNvSpPr>
            <p:nvPr/>
          </p:nvSpPr>
          <p:spPr bwMode="auto">
            <a:xfrm>
              <a:off x="192087" y="200025"/>
              <a:ext cx="690563" cy="684213"/>
            </a:xfrm>
            <a:custGeom>
              <a:avLst/>
              <a:gdLst>
                <a:gd name="T0" fmla="*/ 69 w 494"/>
                <a:gd name="T1" fmla="*/ 0 h 489"/>
                <a:gd name="T2" fmla="*/ 37 w 494"/>
                <a:gd name="T3" fmla="*/ 4 h 489"/>
                <a:gd name="T4" fmla="*/ 6 w 494"/>
                <a:gd name="T5" fmla="*/ 86 h 489"/>
                <a:gd name="T6" fmla="*/ 6 w 494"/>
                <a:gd name="T7" fmla="*/ 299 h 489"/>
                <a:gd name="T8" fmla="*/ 77 w 494"/>
                <a:gd name="T9" fmla="*/ 389 h 489"/>
                <a:gd name="T10" fmla="*/ 176 w 494"/>
                <a:gd name="T11" fmla="*/ 489 h 489"/>
                <a:gd name="T12" fmla="*/ 178 w 494"/>
                <a:gd name="T13" fmla="*/ 489 h 489"/>
                <a:gd name="T14" fmla="*/ 494 w 494"/>
                <a:gd name="T15" fmla="*/ 173 h 489"/>
                <a:gd name="T16" fmla="*/ 494 w 494"/>
                <a:gd name="T17" fmla="*/ 173 h 489"/>
                <a:gd name="T18" fmla="*/ 494 w 494"/>
                <a:gd name="T19" fmla="*/ 172 h 489"/>
                <a:gd name="T20" fmla="*/ 336 w 494"/>
                <a:gd name="T21" fmla="*/ 15 h 489"/>
                <a:gd name="T22" fmla="*/ 286 w 494"/>
                <a:gd name="T23" fmla="*/ 0 h 489"/>
                <a:gd name="T24" fmla="*/ 251 w 494"/>
                <a:gd name="T25" fmla="*/ 2 h 489"/>
                <a:gd name="T26" fmla="*/ 118 w 494"/>
                <a:gd name="T27" fmla="*/ 2 h 489"/>
                <a:gd name="T28" fmla="*/ 69 w 494"/>
                <a:gd name="T2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7" name="Freeform 118"/>
            <p:cNvSpPr>
              <a:spLocks noEditPoints="1"/>
            </p:cNvSpPr>
            <p:nvPr/>
          </p:nvSpPr>
          <p:spPr bwMode="auto">
            <a:xfrm>
              <a:off x="201612" y="203200"/>
              <a:ext cx="479425" cy="477838"/>
            </a:xfrm>
            <a:custGeom>
              <a:avLst/>
              <a:gdLst>
                <a:gd name="T0" fmla="*/ 343 w 343"/>
                <a:gd name="T1" fmla="*/ 44 h 342"/>
                <a:gd name="T2" fmla="*/ 298 w 343"/>
                <a:gd name="T3" fmla="*/ 0 h 342"/>
                <a:gd name="T4" fmla="*/ 45 w 343"/>
                <a:gd name="T5" fmla="*/ 0 h 342"/>
                <a:gd name="T6" fmla="*/ 0 w 343"/>
                <a:gd name="T7" fmla="*/ 44 h 342"/>
                <a:gd name="T8" fmla="*/ 0 w 343"/>
                <a:gd name="T9" fmla="*/ 298 h 342"/>
                <a:gd name="T10" fmla="*/ 45 w 343"/>
                <a:gd name="T11" fmla="*/ 342 h 342"/>
                <a:gd name="T12" fmla="*/ 298 w 343"/>
                <a:gd name="T13" fmla="*/ 342 h 342"/>
                <a:gd name="T14" fmla="*/ 343 w 343"/>
                <a:gd name="T15" fmla="*/ 298 h 342"/>
                <a:gd name="T16" fmla="*/ 343 w 343"/>
                <a:gd name="T17" fmla="*/ 44 h 342"/>
                <a:gd name="T18" fmla="*/ 313 w 343"/>
                <a:gd name="T19" fmla="*/ 298 h 342"/>
                <a:gd name="T20" fmla="*/ 298 w 343"/>
                <a:gd name="T21" fmla="*/ 313 h 342"/>
                <a:gd name="T22" fmla="*/ 45 w 343"/>
                <a:gd name="T23" fmla="*/ 313 h 342"/>
                <a:gd name="T24" fmla="*/ 29 w 343"/>
                <a:gd name="T25" fmla="*/ 298 h 342"/>
                <a:gd name="T26" fmla="*/ 29 w 343"/>
                <a:gd name="T27" fmla="*/ 44 h 342"/>
                <a:gd name="T28" fmla="*/ 45 w 343"/>
                <a:gd name="T29" fmla="*/ 29 h 342"/>
                <a:gd name="T30" fmla="*/ 298 w 343"/>
                <a:gd name="T31" fmla="*/ 29 h 342"/>
                <a:gd name="T32" fmla="*/ 313 w 343"/>
                <a:gd name="T33" fmla="*/ 44 h 342"/>
                <a:gd name="T34" fmla="*/ 313 w 343"/>
                <a:gd name="T35" fmla="*/ 29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8" name="Freeform 119"/>
            <p:cNvSpPr>
              <a:spLocks/>
            </p:cNvSpPr>
            <p:nvPr/>
          </p:nvSpPr>
          <p:spPr bwMode="auto">
            <a:xfrm>
              <a:off x="288925" y="306388"/>
              <a:ext cx="303213" cy="273050"/>
            </a:xfrm>
            <a:custGeom>
              <a:avLst/>
              <a:gdLst>
                <a:gd name="T0" fmla="*/ 215 w 217"/>
                <a:gd name="T1" fmla="*/ 115 h 195"/>
                <a:gd name="T2" fmla="*/ 186 w 217"/>
                <a:gd name="T3" fmla="*/ 99 h 195"/>
                <a:gd name="T4" fmla="*/ 186 w 217"/>
                <a:gd name="T5" fmla="*/ 86 h 195"/>
                <a:gd name="T6" fmla="*/ 183 w 217"/>
                <a:gd name="T7" fmla="*/ 84 h 195"/>
                <a:gd name="T8" fmla="*/ 178 w 217"/>
                <a:gd name="T9" fmla="*/ 84 h 195"/>
                <a:gd name="T10" fmla="*/ 175 w 217"/>
                <a:gd name="T11" fmla="*/ 86 h 195"/>
                <a:gd name="T12" fmla="*/ 175 w 217"/>
                <a:gd name="T13" fmla="*/ 93 h 195"/>
                <a:gd name="T14" fmla="*/ 153 w 217"/>
                <a:gd name="T15" fmla="*/ 81 h 195"/>
                <a:gd name="T16" fmla="*/ 153 w 217"/>
                <a:gd name="T17" fmla="*/ 69 h 195"/>
                <a:gd name="T18" fmla="*/ 150 w 217"/>
                <a:gd name="T19" fmla="*/ 67 h 195"/>
                <a:gd name="T20" fmla="*/ 145 w 217"/>
                <a:gd name="T21" fmla="*/ 67 h 195"/>
                <a:gd name="T22" fmla="*/ 142 w 217"/>
                <a:gd name="T23" fmla="*/ 69 h 195"/>
                <a:gd name="T24" fmla="*/ 142 w 217"/>
                <a:gd name="T25" fmla="*/ 75 h 195"/>
                <a:gd name="T26" fmla="*/ 121 w 217"/>
                <a:gd name="T27" fmla="*/ 64 h 195"/>
                <a:gd name="T28" fmla="*/ 121 w 217"/>
                <a:gd name="T29" fmla="*/ 17 h 195"/>
                <a:gd name="T30" fmla="*/ 108 w 217"/>
                <a:gd name="T31" fmla="*/ 0 h 195"/>
                <a:gd name="T32" fmla="*/ 95 w 217"/>
                <a:gd name="T33" fmla="*/ 17 h 195"/>
                <a:gd name="T34" fmla="*/ 95 w 217"/>
                <a:gd name="T35" fmla="*/ 64 h 195"/>
                <a:gd name="T36" fmla="*/ 75 w 217"/>
                <a:gd name="T37" fmla="*/ 75 h 195"/>
                <a:gd name="T38" fmla="*/ 75 w 217"/>
                <a:gd name="T39" fmla="*/ 69 h 195"/>
                <a:gd name="T40" fmla="*/ 73 w 217"/>
                <a:gd name="T41" fmla="*/ 67 h 195"/>
                <a:gd name="T42" fmla="*/ 67 w 217"/>
                <a:gd name="T43" fmla="*/ 67 h 195"/>
                <a:gd name="T44" fmla="*/ 64 w 217"/>
                <a:gd name="T45" fmla="*/ 69 h 195"/>
                <a:gd name="T46" fmla="*/ 64 w 217"/>
                <a:gd name="T47" fmla="*/ 81 h 195"/>
                <a:gd name="T48" fmla="*/ 42 w 217"/>
                <a:gd name="T49" fmla="*/ 93 h 195"/>
                <a:gd name="T50" fmla="*/ 42 w 217"/>
                <a:gd name="T51" fmla="*/ 86 h 195"/>
                <a:gd name="T52" fmla="*/ 40 w 217"/>
                <a:gd name="T53" fmla="*/ 84 h 195"/>
                <a:gd name="T54" fmla="*/ 34 w 217"/>
                <a:gd name="T55" fmla="*/ 84 h 195"/>
                <a:gd name="T56" fmla="*/ 31 w 217"/>
                <a:gd name="T57" fmla="*/ 86 h 195"/>
                <a:gd name="T58" fmla="*/ 31 w 217"/>
                <a:gd name="T59" fmla="*/ 99 h 195"/>
                <a:gd name="T60" fmla="*/ 2 w 217"/>
                <a:gd name="T61" fmla="*/ 115 h 195"/>
                <a:gd name="T62" fmla="*/ 0 w 217"/>
                <a:gd name="T63" fmla="*/ 119 h 195"/>
                <a:gd name="T64" fmla="*/ 0 w 217"/>
                <a:gd name="T65" fmla="*/ 133 h 195"/>
                <a:gd name="T66" fmla="*/ 5 w 217"/>
                <a:gd name="T67" fmla="*/ 137 h 195"/>
                <a:gd name="T68" fmla="*/ 95 w 217"/>
                <a:gd name="T69" fmla="*/ 113 h 195"/>
                <a:gd name="T70" fmla="*/ 95 w 217"/>
                <a:gd name="T71" fmla="*/ 159 h 195"/>
                <a:gd name="T72" fmla="*/ 96 w 217"/>
                <a:gd name="T73" fmla="*/ 164 h 195"/>
                <a:gd name="T74" fmla="*/ 75 w 217"/>
                <a:gd name="T75" fmla="*/ 183 h 195"/>
                <a:gd name="T76" fmla="*/ 75 w 217"/>
                <a:gd name="T77" fmla="*/ 191 h 195"/>
                <a:gd name="T78" fmla="*/ 80 w 217"/>
                <a:gd name="T79" fmla="*/ 194 h 195"/>
                <a:gd name="T80" fmla="*/ 109 w 217"/>
                <a:gd name="T81" fmla="*/ 183 h 195"/>
                <a:gd name="T82" fmla="*/ 137 w 217"/>
                <a:gd name="T83" fmla="*/ 194 h 195"/>
                <a:gd name="T84" fmla="*/ 142 w 217"/>
                <a:gd name="T85" fmla="*/ 191 h 195"/>
                <a:gd name="T86" fmla="*/ 142 w 217"/>
                <a:gd name="T87" fmla="*/ 183 h 195"/>
                <a:gd name="T88" fmla="*/ 121 w 217"/>
                <a:gd name="T89" fmla="*/ 164 h 195"/>
                <a:gd name="T90" fmla="*/ 121 w 217"/>
                <a:gd name="T91" fmla="*/ 159 h 195"/>
                <a:gd name="T92" fmla="*/ 121 w 217"/>
                <a:gd name="T93" fmla="*/ 113 h 195"/>
                <a:gd name="T94" fmla="*/ 212 w 217"/>
                <a:gd name="T95" fmla="*/ 137 h 195"/>
                <a:gd name="T96" fmla="*/ 217 w 217"/>
                <a:gd name="T97" fmla="*/ 133 h 195"/>
                <a:gd name="T98" fmla="*/ 217 w 217"/>
                <a:gd name="T99" fmla="*/ 119 h 195"/>
                <a:gd name="T100" fmla="*/ 215 w 217"/>
                <a:gd name="T101" fmla="*/ 11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19" name="组合 244"/>
          <p:cNvGrpSpPr>
            <a:grpSpLocks/>
          </p:cNvGrpSpPr>
          <p:nvPr/>
        </p:nvGrpSpPr>
        <p:grpSpPr bwMode="auto">
          <a:xfrm>
            <a:off x="3543300" y="4564063"/>
            <a:ext cx="849313" cy="850900"/>
            <a:chOff x="0" y="0"/>
            <a:chExt cx="882650" cy="884238"/>
          </a:xfrm>
        </p:grpSpPr>
        <p:sp>
          <p:nvSpPr>
            <p:cNvPr id="38020" name="Oval 120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21" name="Freeform 121"/>
            <p:cNvSpPr>
              <a:spLocks/>
            </p:cNvSpPr>
            <p:nvPr/>
          </p:nvSpPr>
          <p:spPr bwMode="auto">
            <a:xfrm>
              <a:off x="193675" y="200025"/>
              <a:ext cx="688975" cy="684213"/>
            </a:xfrm>
            <a:custGeom>
              <a:avLst/>
              <a:gdLst>
                <a:gd name="T0" fmla="*/ 69 w 493"/>
                <a:gd name="T1" fmla="*/ 0 h 489"/>
                <a:gd name="T2" fmla="*/ 36 w 493"/>
                <a:gd name="T3" fmla="*/ 4 h 489"/>
                <a:gd name="T4" fmla="*/ 5 w 493"/>
                <a:gd name="T5" fmla="*/ 86 h 489"/>
                <a:gd name="T6" fmla="*/ 5 w 493"/>
                <a:gd name="T7" fmla="*/ 299 h 489"/>
                <a:gd name="T8" fmla="*/ 76 w 493"/>
                <a:gd name="T9" fmla="*/ 389 h 489"/>
                <a:gd name="T10" fmla="*/ 175 w 493"/>
                <a:gd name="T11" fmla="*/ 489 h 489"/>
                <a:gd name="T12" fmla="*/ 177 w 493"/>
                <a:gd name="T13" fmla="*/ 489 h 489"/>
                <a:gd name="T14" fmla="*/ 493 w 493"/>
                <a:gd name="T15" fmla="*/ 173 h 489"/>
                <a:gd name="T16" fmla="*/ 493 w 493"/>
                <a:gd name="T17" fmla="*/ 173 h 489"/>
                <a:gd name="T18" fmla="*/ 493 w 493"/>
                <a:gd name="T19" fmla="*/ 171 h 489"/>
                <a:gd name="T20" fmla="*/ 336 w 493"/>
                <a:gd name="T21" fmla="*/ 15 h 489"/>
                <a:gd name="T22" fmla="*/ 286 w 493"/>
                <a:gd name="T23" fmla="*/ 0 h 489"/>
                <a:gd name="T24" fmla="*/ 251 w 493"/>
                <a:gd name="T25" fmla="*/ 2 h 489"/>
                <a:gd name="T26" fmla="*/ 117 w 493"/>
                <a:gd name="T27" fmla="*/ 2 h 489"/>
                <a:gd name="T28" fmla="*/ 69 w 493"/>
                <a:gd name="T2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7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8"/>
                    <a:pt x="5" y="299"/>
                  </a:cubicBezTo>
                  <a:cubicBezTo>
                    <a:pt x="5" y="331"/>
                    <a:pt x="54" y="368"/>
                    <a:pt x="76" y="389"/>
                  </a:cubicBezTo>
                  <a:cubicBezTo>
                    <a:pt x="93" y="407"/>
                    <a:pt x="132" y="446"/>
                    <a:pt x="175" y="489"/>
                  </a:cubicBezTo>
                  <a:cubicBezTo>
                    <a:pt x="176" y="489"/>
                    <a:pt x="176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3" y="0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2" name="Freeform 122"/>
            <p:cNvSpPr>
              <a:spLocks noEditPoints="1"/>
            </p:cNvSpPr>
            <p:nvPr/>
          </p:nvSpPr>
          <p:spPr bwMode="auto">
            <a:xfrm>
              <a:off x="200025" y="203200"/>
              <a:ext cx="479425" cy="477838"/>
            </a:xfrm>
            <a:custGeom>
              <a:avLst/>
              <a:gdLst>
                <a:gd name="T0" fmla="*/ 343 w 343"/>
                <a:gd name="T1" fmla="*/ 44 h 342"/>
                <a:gd name="T2" fmla="*/ 298 w 343"/>
                <a:gd name="T3" fmla="*/ 0 h 342"/>
                <a:gd name="T4" fmla="*/ 45 w 343"/>
                <a:gd name="T5" fmla="*/ 0 h 342"/>
                <a:gd name="T6" fmla="*/ 0 w 343"/>
                <a:gd name="T7" fmla="*/ 44 h 342"/>
                <a:gd name="T8" fmla="*/ 0 w 343"/>
                <a:gd name="T9" fmla="*/ 298 h 342"/>
                <a:gd name="T10" fmla="*/ 45 w 343"/>
                <a:gd name="T11" fmla="*/ 342 h 342"/>
                <a:gd name="T12" fmla="*/ 298 w 343"/>
                <a:gd name="T13" fmla="*/ 342 h 342"/>
                <a:gd name="T14" fmla="*/ 343 w 343"/>
                <a:gd name="T15" fmla="*/ 298 h 342"/>
                <a:gd name="T16" fmla="*/ 343 w 343"/>
                <a:gd name="T17" fmla="*/ 44 h 342"/>
                <a:gd name="T18" fmla="*/ 314 w 343"/>
                <a:gd name="T19" fmla="*/ 298 h 342"/>
                <a:gd name="T20" fmla="*/ 298 w 343"/>
                <a:gd name="T21" fmla="*/ 313 h 342"/>
                <a:gd name="T22" fmla="*/ 45 w 343"/>
                <a:gd name="T23" fmla="*/ 313 h 342"/>
                <a:gd name="T24" fmla="*/ 30 w 343"/>
                <a:gd name="T25" fmla="*/ 298 h 342"/>
                <a:gd name="T26" fmla="*/ 30 w 343"/>
                <a:gd name="T27" fmla="*/ 44 h 342"/>
                <a:gd name="T28" fmla="*/ 45 w 343"/>
                <a:gd name="T29" fmla="*/ 29 h 342"/>
                <a:gd name="T30" fmla="*/ 298 w 343"/>
                <a:gd name="T31" fmla="*/ 29 h 342"/>
                <a:gd name="T32" fmla="*/ 314 w 343"/>
                <a:gd name="T33" fmla="*/ 44 h 342"/>
                <a:gd name="T34" fmla="*/ 314 w 343"/>
                <a:gd name="T35" fmla="*/ 29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36"/>
                    <a:pt x="37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7" y="29"/>
                    <a:pt x="314" y="36"/>
                    <a:pt x="314" y="44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3" name="Freeform 123"/>
            <p:cNvSpPr>
              <a:spLocks/>
            </p:cNvSpPr>
            <p:nvPr/>
          </p:nvSpPr>
          <p:spPr bwMode="auto">
            <a:xfrm>
              <a:off x="360362" y="344488"/>
              <a:ext cx="160338" cy="77788"/>
            </a:xfrm>
            <a:custGeom>
              <a:avLst/>
              <a:gdLst>
                <a:gd name="T0" fmla="*/ 12 w 115"/>
                <a:gd name="T1" fmla="*/ 16 h 56"/>
                <a:gd name="T2" fmla="*/ 16 w 115"/>
                <a:gd name="T3" fmla="*/ 13 h 56"/>
                <a:gd name="T4" fmla="*/ 100 w 115"/>
                <a:gd name="T5" fmla="*/ 13 h 56"/>
                <a:gd name="T6" fmla="*/ 103 w 115"/>
                <a:gd name="T7" fmla="*/ 16 h 56"/>
                <a:gd name="T8" fmla="*/ 103 w 115"/>
                <a:gd name="T9" fmla="*/ 56 h 56"/>
                <a:gd name="T10" fmla="*/ 115 w 115"/>
                <a:gd name="T11" fmla="*/ 46 h 56"/>
                <a:gd name="T12" fmla="*/ 115 w 115"/>
                <a:gd name="T13" fmla="*/ 16 h 56"/>
                <a:gd name="T14" fmla="*/ 100 w 115"/>
                <a:gd name="T15" fmla="*/ 0 h 56"/>
                <a:gd name="T16" fmla="*/ 16 w 115"/>
                <a:gd name="T17" fmla="*/ 0 h 56"/>
                <a:gd name="T18" fmla="*/ 0 w 115"/>
                <a:gd name="T19" fmla="*/ 16 h 56"/>
                <a:gd name="T20" fmla="*/ 0 w 115"/>
                <a:gd name="T21" fmla="*/ 46 h 56"/>
                <a:gd name="T22" fmla="*/ 12 w 115"/>
                <a:gd name="T23" fmla="*/ 56 h 56"/>
                <a:gd name="T24" fmla="*/ 12 w 115"/>
                <a:gd name="T25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56">
                  <a:moveTo>
                    <a:pt x="12" y="16"/>
                  </a:moveTo>
                  <a:cubicBezTo>
                    <a:pt x="12" y="15"/>
                    <a:pt x="14" y="13"/>
                    <a:pt x="16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2" y="13"/>
                    <a:pt x="103" y="15"/>
                    <a:pt x="103" y="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8"/>
                    <a:pt x="109" y="0"/>
                    <a:pt x="10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2" y="56"/>
                    <a:pt x="12" y="56"/>
                    <a:pt x="12" y="5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4" name="Freeform 124"/>
            <p:cNvSpPr>
              <a:spLocks noEditPoints="1"/>
            </p:cNvSpPr>
            <p:nvPr/>
          </p:nvSpPr>
          <p:spPr bwMode="auto">
            <a:xfrm>
              <a:off x="314325" y="396875"/>
              <a:ext cx="254000" cy="179388"/>
            </a:xfrm>
            <a:custGeom>
              <a:avLst/>
              <a:gdLst>
                <a:gd name="T0" fmla="*/ 167 w 182"/>
                <a:gd name="T1" fmla="*/ 1 h 128"/>
                <a:gd name="T2" fmla="*/ 164 w 182"/>
                <a:gd name="T3" fmla="*/ 1 h 128"/>
                <a:gd name="T4" fmla="*/ 164 w 182"/>
                <a:gd name="T5" fmla="*/ 0 h 128"/>
                <a:gd name="T6" fmla="*/ 161 w 182"/>
                <a:gd name="T7" fmla="*/ 2 h 128"/>
                <a:gd name="T8" fmla="*/ 103 w 182"/>
                <a:gd name="T9" fmla="*/ 46 h 128"/>
                <a:gd name="T10" fmla="*/ 95 w 182"/>
                <a:gd name="T11" fmla="*/ 38 h 128"/>
                <a:gd name="T12" fmla="*/ 87 w 182"/>
                <a:gd name="T13" fmla="*/ 38 h 128"/>
                <a:gd name="T14" fmla="*/ 79 w 182"/>
                <a:gd name="T15" fmla="*/ 46 h 128"/>
                <a:gd name="T16" fmla="*/ 20 w 182"/>
                <a:gd name="T17" fmla="*/ 2 h 128"/>
                <a:gd name="T18" fmla="*/ 17 w 182"/>
                <a:gd name="T19" fmla="*/ 0 h 128"/>
                <a:gd name="T20" fmla="*/ 17 w 182"/>
                <a:gd name="T21" fmla="*/ 0 h 128"/>
                <a:gd name="T22" fmla="*/ 17 w 182"/>
                <a:gd name="T23" fmla="*/ 0 h 128"/>
                <a:gd name="T24" fmla="*/ 15 w 182"/>
                <a:gd name="T25" fmla="*/ 1 h 128"/>
                <a:gd name="T26" fmla="*/ 0 w 182"/>
                <a:gd name="T27" fmla="*/ 17 h 128"/>
                <a:gd name="T28" fmla="*/ 0 w 182"/>
                <a:gd name="T29" fmla="*/ 111 h 128"/>
                <a:gd name="T30" fmla="*/ 17 w 182"/>
                <a:gd name="T31" fmla="*/ 128 h 128"/>
                <a:gd name="T32" fmla="*/ 165 w 182"/>
                <a:gd name="T33" fmla="*/ 128 h 128"/>
                <a:gd name="T34" fmla="*/ 182 w 182"/>
                <a:gd name="T35" fmla="*/ 111 h 128"/>
                <a:gd name="T36" fmla="*/ 182 w 182"/>
                <a:gd name="T37" fmla="*/ 17 h 128"/>
                <a:gd name="T38" fmla="*/ 167 w 182"/>
                <a:gd name="T39" fmla="*/ 1 h 128"/>
                <a:gd name="T40" fmla="*/ 15 w 182"/>
                <a:gd name="T41" fmla="*/ 106 h 128"/>
                <a:gd name="T42" fmla="*/ 15 w 182"/>
                <a:gd name="T43" fmla="*/ 17 h 128"/>
                <a:gd name="T44" fmla="*/ 17 w 182"/>
                <a:gd name="T45" fmla="*/ 15 h 128"/>
                <a:gd name="T46" fmla="*/ 17 w 182"/>
                <a:gd name="T47" fmla="*/ 15 h 128"/>
                <a:gd name="T48" fmla="*/ 70 w 182"/>
                <a:gd name="T49" fmla="*/ 55 h 128"/>
                <a:gd name="T50" fmla="*/ 15 w 182"/>
                <a:gd name="T51" fmla="*/ 106 h 128"/>
                <a:gd name="T52" fmla="*/ 24 w 182"/>
                <a:gd name="T53" fmla="*/ 113 h 128"/>
                <a:gd name="T54" fmla="*/ 91 w 182"/>
                <a:gd name="T55" fmla="*/ 50 h 128"/>
                <a:gd name="T56" fmla="*/ 158 w 182"/>
                <a:gd name="T57" fmla="*/ 113 h 128"/>
                <a:gd name="T58" fmla="*/ 24 w 182"/>
                <a:gd name="T59" fmla="*/ 113 h 128"/>
                <a:gd name="T60" fmla="*/ 167 w 182"/>
                <a:gd name="T61" fmla="*/ 106 h 128"/>
                <a:gd name="T62" fmla="*/ 112 w 182"/>
                <a:gd name="T63" fmla="*/ 55 h 128"/>
                <a:gd name="T64" fmla="*/ 164 w 182"/>
                <a:gd name="T65" fmla="*/ 15 h 128"/>
                <a:gd name="T66" fmla="*/ 164 w 182"/>
                <a:gd name="T67" fmla="*/ 15 h 128"/>
                <a:gd name="T68" fmla="*/ 167 w 182"/>
                <a:gd name="T69" fmla="*/ 17 h 128"/>
                <a:gd name="T70" fmla="*/ 167 w 182"/>
                <a:gd name="T71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128">
                  <a:moveTo>
                    <a:pt x="167" y="1"/>
                  </a:moveTo>
                  <a:cubicBezTo>
                    <a:pt x="166" y="1"/>
                    <a:pt x="165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1"/>
                    <a:pt x="162" y="1"/>
                    <a:pt x="161" y="2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3" y="36"/>
                    <a:pt x="89" y="36"/>
                    <a:pt x="87" y="3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6" y="2"/>
                    <a:pt x="0" y="9"/>
                    <a:pt x="0" y="1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8" y="128"/>
                    <a:pt x="17" y="128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74" y="128"/>
                    <a:pt x="182" y="120"/>
                    <a:pt x="182" y="111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9"/>
                    <a:pt x="175" y="2"/>
                    <a:pt x="167" y="1"/>
                  </a:cubicBezTo>
                  <a:close/>
                  <a:moveTo>
                    <a:pt x="15" y="106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15" y="106"/>
                  </a:lnTo>
                  <a:close/>
                  <a:moveTo>
                    <a:pt x="24" y="113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24" y="113"/>
                  </a:lnTo>
                  <a:close/>
                  <a:moveTo>
                    <a:pt x="167" y="106"/>
                  </a:moveTo>
                  <a:cubicBezTo>
                    <a:pt x="112" y="55"/>
                    <a:pt x="112" y="55"/>
                    <a:pt x="112" y="5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6" y="15"/>
                    <a:pt x="167" y="16"/>
                    <a:pt x="167" y="17"/>
                  </a:cubicBezTo>
                  <a:lnTo>
                    <a:pt x="16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5" name="Freeform 125"/>
            <p:cNvSpPr>
              <a:spLocks/>
            </p:cNvSpPr>
            <p:nvPr/>
          </p:nvSpPr>
          <p:spPr bwMode="auto">
            <a:xfrm>
              <a:off x="400050" y="306388"/>
              <a:ext cx="80963" cy="36513"/>
            </a:xfrm>
            <a:custGeom>
              <a:avLst/>
              <a:gdLst>
                <a:gd name="T0" fmla="*/ 29 w 58"/>
                <a:gd name="T1" fmla="*/ 14 h 26"/>
                <a:gd name="T2" fmla="*/ 42 w 58"/>
                <a:gd name="T3" fmla="*/ 26 h 26"/>
                <a:gd name="T4" fmla="*/ 58 w 58"/>
                <a:gd name="T5" fmla="*/ 26 h 26"/>
                <a:gd name="T6" fmla="*/ 33 w 58"/>
                <a:gd name="T7" fmla="*/ 2 h 26"/>
                <a:gd name="T8" fmla="*/ 25 w 58"/>
                <a:gd name="T9" fmla="*/ 2 h 26"/>
                <a:gd name="T10" fmla="*/ 0 w 58"/>
                <a:gd name="T11" fmla="*/ 26 h 26"/>
                <a:gd name="T12" fmla="*/ 17 w 58"/>
                <a:gd name="T13" fmla="*/ 26 h 26"/>
                <a:gd name="T14" fmla="*/ 29 w 58"/>
                <a:gd name="T15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6">
                  <a:moveTo>
                    <a:pt x="29" y="14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8" y="0"/>
                    <a:pt x="25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26" name="组合 245"/>
          <p:cNvGrpSpPr>
            <a:grpSpLocks/>
          </p:cNvGrpSpPr>
          <p:nvPr/>
        </p:nvGrpSpPr>
        <p:grpSpPr bwMode="auto">
          <a:xfrm>
            <a:off x="4940300" y="4568825"/>
            <a:ext cx="852488" cy="850900"/>
            <a:chOff x="0" y="0"/>
            <a:chExt cx="884238" cy="884238"/>
          </a:xfrm>
        </p:grpSpPr>
        <p:sp>
          <p:nvSpPr>
            <p:cNvPr id="38027" name="Oval 126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28" name="Freeform 127"/>
            <p:cNvSpPr>
              <a:spLocks noEditPoints="1"/>
            </p:cNvSpPr>
            <p:nvPr/>
          </p:nvSpPr>
          <p:spPr bwMode="auto">
            <a:xfrm>
              <a:off x="882650" y="444500"/>
              <a:ext cx="1588" cy="30163"/>
            </a:xfrm>
            <a:custGeom>
              <a:avLst/>
              <a:gdLst>
                <a:gd name="T0" fmla="*/ 0 w 1"/>
                <a:gd name="T1" fmla="*/ 21 h 21"/>
                <a:gd name="T2" fmla="*/ 0 w 1"/>
                <a:gd name="T3" fmla="*/ 20 h 21"/>
                <a:gd name="T4" fmla="*/ 0 w 1"/>
                <a:gd name="T5" fmla="*/ 20 h 21"/>
                <a:gd name="T6" fmla="*/ 0 w 1"/>
                <a:gd name="T7" fmla="*/ 19 h 21"/>
                <a:gd name="T8" fmla="*/ 0 w 1"/>
                <a:gd name="T9" fmla="*/ 18 h 21"/>
                <a:gd name="T10" fmla="*/ 0 w 1"/>
                <a:gd name="T11" fmla="*/ 18 h 21"/>
                <a:gd name="T12" fmla="*/ 0 w 1"/>
                <a:gd name="T13" fmla="*/ 18 h 21"/>
                <a:gd name="T14" fmla="*/ 0 w 1"/>
                <a:gd name="T15" fmla="*/ 17 h 21"/>
                <a:gd name="T16" fmla="*/ 0 w 1"/>
                <a:gd name="T17" fmla="*/ 17 h 21"/>
                <a:gd name="T18" fmla="*/ 0 w 1"/>
                <a:gd name="T19" fmla="*/ 17 h 21"/>
                <a:gd name="T20" fmla="*/ 0 w 1"/>
                <a:gd name="T21" fmla="*/ 16 h 21"/>
                <a:gd name="T22" fmla="*/ 0 w 1"/>
                <a:gd name="T23" fmla="*/ 16 h 21"/>
                <a:gd name="T24" fmla="*/ 0 w 1"/>
                <a:gd name="T25" fmla="*/ 16 h 21"/>
                <a:gd name="T26" fmla="*/ 0 w 1"/>
                <a:gd name="T27" fmla="*/ 15 h 21"/>
                <a:gd name="T28" fmla="*/ 0 w 1"/>
                <a:gd name="T29" fmla="*/ 15 h 21"/>
                <a:gd name="T30" fmla="*/ 0 w 1"/>
                <a:gd name="T31" fmla="*/ 15 h 21"/>
                <a:gd name="T32" fmla="*/ 0 w 1"/>
                <a:gd name="T33" fmla="*/ 14 h 21"/>
                <a:gd name="T34" fmla="*/ 0 w 1"/>
                <a:gd name="T35" fmla="*/ 14 h 21"/>
                <a:gd name="T36" fmla="*/ 0 w 1"/>
                <a:gd name="T37" fmla="*/ 14 h 21"/>
                <a:gd name="T38" fmla="*/ 0 w 1"/>
                <a:gd name="T39" fmla="*/ 11 h 21"/>
                <a:gd name="T40" fmla="*/ 0 w 1"/>
                <a:gd name="T41" fmla="*/ 11 h 21"/>
                <a:gd name="T42" fmla="*/ 0 w 1"/>
                <a:gd name="T43" fmla="*/ 11 h 21"/>
                <a:gd name="T44" fmla="*/ 0 w 1"/>
                <a:gd name="T45" fmla="*/ 10 h 21"/>
                <a:gd name="T46" fmla="*/ 0 w 1"/>
                <a:gd name="T47" fmla="*/ 10 h 21"/>
                <a:gd name="T48" fmla="*/ 0 w 1"/>
                <a:gd name="T49" fmla="*/ 10 h 21"/>
                <a:gd name="T50" fmla="*/ 0 w 1"/>
                <a:gd name="T51" fmla="*/ 9 h 21"/>
                <a:gd name="T52" fmla="*/ 0 w 1"/>
                <a:gd name="T53" fmla="*/ 9 h 21"/>
                <a:gd name="T54" fmla="*/ 0 w 1"/>
                <a:gd name="T55" fmla="*/ 9 h 21"/>
                <a:gd name="T56" fmla="*/ 1 w 1"/>
                <a:gd name="T57" fmla="*/ 7 h 21"/>
                <a:gd name="T58" fmla="*/ 1 w 1"/>
                <a:gd name="T59" fmla="*/ 7 h 21"/>
                <a:gd name="T60" fmla="*/ 1 w 1"/>
                <a:gd name="T61" fmla="*/ 7 h 21"/>
                <a:gd name="T62" fmla="*/ 1 w 1"/>
                <a:gd name="T63" fmla="*/ 6 h 21"/>
                <a:gd name="T64" fmla="*/ 1 w 1"/>
                <a:gd name="T65" fmla="*/ 6 h 21"/>
                <a:gd name="T66" fmla="*/ 1 w 1"/>
                <a:gd name="T67" fmla="*/ 6 h 21"/>
                <a:gd name="T68" fmla="*/ 1 w 1"/>
                <a:gd name="T69" fmla="*/ 5 h 21"/>
                <a:gd name="T70" fmla="*/ 1 w 1"/>
                <a:gd name="T71" fmla="*/ 5 h 21"/>
                <a:gd name="T72" fmla="*/ 1 w 1"/>
                <a:gd name="T73" fmla="*/ 5 h 21"/>
                <a:gd name="T74" fmla="*/ 1 w 1"/>
                <a:gd name="T75" fmla="*/ 4 h 21"/>
                <a:gd name="T76" fmla="*/ 1 w 1"/>
                <a:gd name="T77" fmla="*/ 4 h 21"/>
                <a:gd name="T78" fmla="*/ 1 w 1"/>
                <a:gd name="T7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0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FA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9" name="Freeform 128"/>
            <p:cNvSpPr>
              <a:spLocks/>
            </p:cNvSpPr>
            <p:nvPr/>
          </p:nvSpPr>
          <p:spPr bwMode="auto">
            <a:xfrm>
              <a:off x="196850" y="200025"/>
              <a:ext cx="687388" cy="684213"/>
            </a:xfrm>
            <a:custGeom>
              <a:avLst/>
              <a:gdLst>
                <a:gd name="T0" fmla="*/ 36 w 492"/>
                <a:gd name="T1" fmla="*/ 4 h 489"/>
                <a:gd name="T2" fmla="*/ 6 w 492"/>
                <a:gd name="T3" fmla="*/ 299 h 489"/>
                <a:gd name="T4" fmla="*/ 176 w 492"/>
                <a:gd name="T5" fmla="*/ 489 h 489"/>
                <a:gd name="T6" fmla="*/ 491 w 492"/>
                <a:gd name="T7" fmla="*/ 196 h 489"/>
                <a:gd name="T8" fmla="*/ 491 w 492"/>
                <a:gd name="T9" fmla="*/ 195 h 489"/>
                <a:gd name="T10" fmla="*/ 491 w 492"/>
                <a:gd name="T11" fmla="*/ 194 h 489"/>
                <a:gd name="T12" fmla="*/ 491 w 492"/>
                <a:gd name="T13" fmla="*/ 193 h 489"/>
                <a:gd name="T14" fmla="*/ 491 w 492"/>
                <a:gd name="T15" fmla="*/ 193 h 489"/>
                <a:gd name="T16" fmla="*/ 491 w 492"/>
                <a:gd name="T17" fmla="*/ 192 h 489"/>
                <a:gd name="T18" fmla="*/ 491 w 492"/>
                <a:gd name="T19" fmla="*/ 191 h 489"/>
                <a:gd name="T20" fmla="*/ 491 w 492"/>
                <a:gd name="T21" fmla="*/ 191 h 489"/>
                <a:gd name="T22" fmla="*/ 491 w 492"/>
                <a:gd name="T23" fmla="*/ 191 h 489"/>
                <a:gd name="T24" fmla="*/ 491 w 492"/>
                <a:gd name="T25" fmla="*/ 190 h 489"/>
                <a:gd name="T26" fmla="*/ 491 w 492"/>
                <a:gd name="T27" fmla="*/ 190 h 489"/>
                <a:gd name="T28" fmla="*/ 491 w 492"/>
                <a:gd name="T29" fmla="*/ 189 h 489"/>
                <a:gd name="T30" fmla="*/ 491 w 492"/>
                <a:gd name="T31" fmla="*/ 189 h 489"/>
                <a:gd name="T32" fmla="*/ 491 w 492"/>
                <a:gd name="T33" fmla="*/ 186 h 489"/>
                <a:gd name="T34" fmla="*/ 491 w 492"/>
                <a:gd name="T35" fmla="*/ 185 h 489"/>
                <a:gd name="T36" fmla="*/ 491 w 492"/>
                <a:gd name="T37" fmla="*/ 185 h 489"/>
                <a:gd name="T38" fmla="*/ 491 w 492"/>
                <a:gd name="T39" fmla="*/ 184 h 489"/>
                <a:gd name="T40" fmla="*/ 491 w 492"/>
                <a:gd name="T41" fmla="*/ 184 h 489"/>
                <a:gd name="T42" fmla="*/ 491 w 492"/>
                <a:gd name="T43" fmla="*/ 184 h 489"/>
                <a:gd name="T44" fmla="*/ 492 w 492"/>
                <a:gd name="T45" fmla="*/ 182 h 489"/>
                <a:gd name="T46" fmla="*/ 492 w 492"/>
                <a:gd name="T47" fmla="*/ 182 h 489"/>
                <a:gd name="T48" fmla="*/ 492 w 492"/>
                <a:gd name="T49" fmla="*/ 181 h 489"/>
                <a:gd name="T50" fmla="*/ 492 w 492"/>
                <a:gd name="T51" fmla="*/ 181 h 489"/>
                <a:gd name="T52" fmla="*/ 492 w 492"/>
                <a:gd name="T53" fmla="*/ 180 h 489"/>
                <a:gd name="T54" fmla="*/ 492 w 492"/>
                <a:gd name="T55" fmla="*/ 180 h 489"/>
                <a:gd name="T56" fmla="*/ 492 w 492"/>
                <a:gd name="T57" fmla="*/ 179 h 489"/>
                <a:gd name="T58" fmla="*/ 492 w 492"/>
                <a:gd name="T59" fmla="*/ 175 h 489"/>
                <a:gd name="T60" fmla="*/ 492 w 492"/>
                <a:gd name="T61" fmla="*/ 173 h 489"/>
                <a:gd name="T62" fmla="*/ 336 w 492"/>
                <a:gd name="T63" fmla="*/ 15 h 489"/>
                <a:gd name="T64" fmla="*/ 251 w 492"/>
                <a:gd name="T65" fmla="*/ 2 h 489"/>
                <a:gd name="T66" fmla="*/ 69 w 492"/>
                <a:gd name="T6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2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4" y="367"/>
                    <a:pt x="76" y="388"/>
                  </a:cubicBezTo>
                  <a:cubicBezTo>
                    <a:pt x="93" y="406"/>
                    <a:pt x="132" y="446"/>
                    <a:pt x="176" y="489"/>
                  </a:cubicBezTo>
                  <a:cubicBezTo>
                    <a:pt x="343" y="489"/>
                    <a:pt x="479" y="360"/>
                    <a:pt x="491" y="196"/>
                  </a:cubicBezTo>
                  <a:cubicBezTo>
                    <a:pt x="491" y="196"/>
                    <a:pt x="491" y="196"/>
                    <a:pt x="491" y="196"/>
                  </a:cubicBezTo>
                  <a:cubicBezTo>
                    <a:pt x="491" y="196"/>
                    <a:pt x="491" y="195"/>
                    <a:pt x="491" y="195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1" y="195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7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6"/>
                    <a:pt x="492" y="175"/>
                  </a:cubicBezTo>
                  <a:cubicBezTo>
                    <a:pt x="492" y="174"/>
                    <a:pt x="492" y="173"/>
                    <a:pt x="492" y="173"/>
                  </a:cubicBezTo>
                  <a:cubicBezTo>
                    <a:pt x="492" y="173"/>
                    <a:pt x="492" y="173"/>
                    <a:pt x="492" y="173"/>
                  </a:cubicBezTo>
                  <a:cubicBezTo>
                    <a:pt x="492" y="172"/>
                    <a:pt x="492" y="170"/>
                    <a:pt x="492" y="169"/>
                  </a:cubicBezTo>
                  <a:cubicBezTo>
                    <a:pt x="420" y="98"/>
                    <a:pt x="356" y="34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0" name="Freeform 129"/>
            <p:cNvSpPr>
              <a:spLocks noEditPoints="1"/>
            </p:cNvSpPr>
            <p:nvPr/>
          </p:nvSpPr>
          <p:spPr bwMode="auto">
            <a:xfrm>
              <a:off x="204788" y="203200"/>
              <a:ext cx="477838" cy="477838"/>
            </a:xfrm>
            <a:custGeom>
              <a:avLst/>
              <a:gdLst>
                <a:gd name="T0" fmla="*/ 342 w 342"/>
                <a:gd name="T1" fmla="*/ 44 h 342"/>
                <a:gd name="T2" fmla="*/ 298 w 342"/>
                <a:gd name="T3" fmla="*/ 0 h 342"/>
                <a:gd name="T4" fmla="*/ 44 w 342"/>
                <a:gd name="T5" fmla="*/ 0 h 342"/>
                <a:gd name="T6" fmla="*/ 0 w 342"/>
                <a:gd name="T7" fmla="*/ 44 h 342"/>
                <a:gd name="T8" fmla="*/ 0 w 342"/>
                <a:gd name="T9" fmla="*/ 298 h 342"/>
                <a:gd name="T10" fmla="*/ 44 w 342"/>
                <a:gd name="T11" fmla="*/ 342 h 342"/>
                <a:gd name="T12" fmla="*/ 298 w 342"/>
                <a:gd name="T13" fmla="*/ 342 h 342"/>
                <a:gd name="T14" fmla="*/ 342 w 342"/>
                <a:gd name="T15" fmla="*/ 298 h 342"/>
                <a:gd name="T16" fmla="*/ 342 w 342"/>
                <a:gd name="T17" fmla="*/ 44 h 342"/>
                <a:gd name="T18" fmla="*/ 313 w 342"/>
                <a:gd name="T19" fmla="*/ 298 h 342"/>
                <a:gd name="T20" fmla="*/ 298 w 342"/>
                <a:gd name="T21" fmla="*/ 313 h 342"/>
                <a:gd name="T22" fmla="*/ 44 w 342"/>
                <a:gd name="T23" fmla="*/ 313 h 342"/>
                <a:gd name="T24" fmla="*/ 29 w 342"/>
                <a:gd name="T25" fmla="*/ 298 h 342"/>
                <a:gd name="T26" fmla="*/ 29 w 342"/>
                <a:gd name="T27" fmla="*/ 44 h 342"/>
                <a:gd name="T28" fmla="*/ 44 w 342"/>
                <a:gd name="T29" fmla="*/ 29 h 342"/>
                <a:gd name="T30" fmla="*/ 298 w 342"/>
                <a:gd name="T31" fmla="*/ 29 h 342"/>
                <a:gd name="T32" fmla="*/ 313 w 342"/>
                <a:gd name="T33" fmla="*/ 44 h 342"/>
                <a:gd name="T34" fmla="*/ 313 w 342"/>
                <a:gd name="T35" fmla="*/ 29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1" name="Freeform 130"/>
            <p:cNvSpPr>
              <a:spLocks/>
            </p:cNvSpPr>
            <p:nvPr/>
          </p:nvSpPr>
          <p:spPr bwMode="auto">
            <a:xfrm>
              <a:off x="314325" y="287338"/>
              <a:ext cx="258763" cy="314325"/>
            </a:xfrm>
            <a:custGeom>
              <a:avLst/>
              <a:gdLst>
                <a:gd name="T0" fmla="*/ 184 w 185"/>
                <a:gd name="T1" fmla="*/ 58 h 225"/>
                <a:gd name="T2" fmla="*/ 184 w 185"/>
                <a:gd name="T3" fmla="*/ 26 h 225"/>
                <a:gd name="T4" fmla="*/ 184 w 185"/>
                <a:gd name="T5" fmla="*/ 0 h 225"/>
                <a:gd name="T6" fmla="*/ 43 w 185"/>
                <a:gd name="T7" fmla="*/ 45 h 225"/>
                <a:gd name="T8" fmla="*/ 43 w 185"/>
                <a:gd name="T9" fmla="*/ 52 h 225"/>
                <a:gd name="T10" fmla="*/ 43 w 185"/>
                <a:gd name="T11" fmla="*/ 103 h 225"/>
                <a:gd name="T12" fmla="*/ 43 w 185"/>
                <a:gd name="T13" fmla="*/ 171 h 225"/>
                <a:gd name="T14" fmla="*/ 29 w 185"/>
                <a:gd name="T15" fmla="*/ 172 h 225"/>
                <a:gd name="T16" fmla="*/ 4 w 185"/>
                <a:gd name="T17" fmla="*/ 205 h 225"/>
                <a:gd name="T18" fmla="*/ 45 w 185"/>
                <a:gd name="T19" fmla="*/ 221 h 225"/>
                <a:gd name="T20" fmla="*/ 71 w 185"/>
                <a:gd name="T21" fmla="*/ 194 h 225"/>
                <a:gd name="T22" fmla="*/ 71 w 185"/>
                <a:gd name="T23" fmla="*/ 194 h 225"/>
                <a:gd name="T24" fmla="*/ 71 w 185"/>
                <a:gd name="T25" fmla="*/ 94 h 225"/>
                <a:gd name="T26" fmla="*/ 155 w 185"/>
                <a:gd name="T27" fmla="*/ 67 h 225"/>
                <a:gd name="T28" fmla="*/ 155 w 185"/>
                <a:gd name="T29" fmla="*/ 145 h 225"/>
                <a:gd name="T30" fmla="*/ 141 w 185"/>
                <a:gd name="T31" fmla="*/ 146 h 225"/>
                <a:gd name="T32" fmla="*/ 116 w 185"/>
                <a:gd name="T33" fmla="*/ 179 h 225"/>
                <a:gd name="T34" fmla="*/ 158 w 185"/>
                <a:gd name="T35" fmla="*/ 195 h 225"/>
                <a:gd name="T36" fmla="*/ 184 w 185"/>
                <a:gd name="T37" fmla="*/ 165 h 225"/>
                <a:gd name="T38" fmla="*/ 184 w 185"/>
                <a:gd name="T39" fmla="*/ 5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225">
                  <a:moveTo>
                    <a:pt x="184" y="58"/>
                  </a:moveTo>
                  <a:cubicBezTo>
                    <a:pt x="184" y="26"/>
                    <a:pt x="184" y="26"/>
                    <a:pt x="184" y="2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8" y="170"/>
                    <a:pt x="34" y="171"/>
                    <a:pt x="29" y="172"/>
                  </a:cubicBezTo>
                  <a:cubicBezTo>
                    <a:pt x="11" y="177"/>
                    <a:pt x="0" y="192"/>
                    <a:pt x="4" y="205"/>
                  </a:cubicBezTo>
                  <a:cubicBezTo>
                    <a:pt x="8" y="218"/>
                    <a:pt x="27" y="225"/>
                    <a:pt x="45" y="221"/>
                  </a:cubicBezTo>
                  <a:cubicBezTo>
                    <a:pt x="61" y="217"/>
                    <a:pt x="71" y="206"/>
                    <a:pt x="71" y="194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1" y="145"/>
                    <a:pt x="146" y="145"/>
                    <a:pt x="141" y="146"/>
                  </a:cubicBezTo>
                  <a:cubicBezTo>
                    <a:pt x="123" y="151"/>
                    <a:pt x="112" y="166"/>
                    <a:pt x="116" y="179"/>
                  </a:cubicBezTo>
                  <a:cubicBezTo>
                    <a:pt x="121" y="193"/>
                    <a:pt x="139" y="200"/>
                    <a:pt x="158" y="195"/>
                  </a:cubicBezTo>
                  <a:cubicBezTo>
                    <a:pt x="175" y="190"/>
                    <a:pt x="185" y="178"/>
                    <a:pt x="184" y="165"/>
                  </a:cubicBezTo>
                  <a:lnTo>
                    <a:pt x="18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32" name="组合 253"/>
          <p:cNvGrpSpPr>
            <a:grpSpLocks/>
          </p:cNvGrpSpPr>
          <p:nvPr/>
        </p:nvGrpSpPr>
        <p:grpSpPr bwMode="auto">
          <a:xfrm>
            <a:off x="6338888" y="4572000"/>
            <a:ext cx="852487" cy="850900"/>
            <a:chOff x="0" y="0"/>
            <a:chExt cx="884238" cy="882650"/>
          </a:xfrm>
        </p:grpSpPr>
        <p:sp>
          <p:nvSpPr>
            <p:cNvPr id="38033" name="Oval 152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734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34" name="Freeform 153"/>
            <p:cNvSpPr>
              <a:spLocks noEditPoints="1"/>
            </p:cNvSpPr>
            <p:nvPr/>
          </p:nvSpPr>
          <p:spPr bwMode="auto">
            <a:xfrm>
              <a:off x="882650" y="441325"/>
              <a:ext cx="1588" cy="22225"/>
            </a:xfrm>
            <a:custGeom>
              <a:avLst/>
              <a:gdLst>
                <a:gd name="T0" fmla="*/ 0 w 1"/>
                <a:gd name="T1" fmla="*/ 16 h 16"/>
                <a:gd name="T2" fmla="*/ 0 w 1"/>
                <a:gd name="T3" fmla="*/ 16 h 16"/>
                <a:gd name="T4" fmla="*/ 0 w 1"/>
                <a:gd name="T5" fmla="*/ 16 h 16"/>
                <a:gd name="T6" fmla="*/ 0 w 1"/>
                <a:gd name="T7" fmla="*/ 15 h 16"/>
                <a:gd name="T8" fmla="*/ 0 w 1"/>
                <a:gd name="T9" fmla="*/ 14 h 16"/>
                <a:gd name="T10" fmla="*/ 0 w 1"/>
                <a:gd name="T11" fmla="*/ 14 h 16"/>
                <a:gd name="T12" fmla="*/ 0 w 1"/>
                <a:gd name="T13" fmla="*/ 14 h 16"/>
                <a:gd name="T14" fmla="*/ 0 w 1"/>
                <a:gd name="T15" fmla="*/ 13 h 16"/>
                <a:gd name="T16" fmla="*/ 0 w 1"/>
                <a:gd name="T17" fmla="*/ 13 h 16"/>
                <a:gd name="T18" fmla="*/ 1 w 1"/>
                <a:gd name="T19" fmla="*/ 13 h 16"/>
                <a:gd name="T20" fmla="*/ 1 w 1"/>
                <a:gd name="T21" fmla="*/ 12 h 16"/>
                <a:gd name="T22" fmla="*/ 1 w 1"/>
                <a:gd name="T23" fmla="*/ 12 h 16"/>
                <a:gd name="T24" fmla="*/ 1 w 1"/>
                <a:gd name="T25" fmla="*/ 12 h 16"/>
                <a:gd name="T26" fmla="*/ 1 w 1"/>
                <a:gd name="T27" fmla="*/ 11 h 16"/>
                <a:gd name="T28" fmla="*/ 1 w 1"/>
                <a:gd name="T29" fmla="*/ 11 h 16"/>
                <a:gd name="T30" fmla="*/ 1 w 1"/>
                <a:gd name="T31" fmla="*/ 11 h 16"/>
                <a:gd name="T32" fmla="*/ 1 w 1"/>
                <a:gd name="T33" fmla="*/ 10 h 16"/>
                <a:gd name="T34" fmla="*/ 1 w 1"/>
                <a:gd name="T35" fmla="*/ 10 h 16"/>
                <a:gd name="T36" fmla="*/ 1 w 1"/>
                <a:gd name="T37" fmla="*/ 10 h 16"/>
                <a:gd name="T38" fmla="*/ 1 w 1"/>
                <a:gd name="T39" fmla="*/ 9 h 16"/>
                <a:gd name="T40" fmla="*/ 1 w 1"/>
                <a:gd name="T41" fmla="*/ 9 h 16"/>
                <a:gd name="T42" fmla="*/ 1 w 1"/>
                <a:gd name="T43" fmla="*/ 9 h 16"/>
                <a:gd name="T44" fmla="*/ 1 w 1"/>
                <a:gd name="T45" fmla="*/ 8 h 16"/>
                <a:gd name="T46" fmla="*/ 1 w 1"/>
                <a:gd name="T47" fmla="*/ 8 h 16"/>
                <a:gd name="T48" fmla="*/ 1 w 1"/>
                <a:gd name="T49" fmla="*/ 8 h 16"/>
                <a:gd name="T50" fmla="*/ 1 w 1"/>
                <a:gd name="T51" fmla="*/ 7 h 16"/>
                <a:gd name="T52" fmla="*/ 1 w 1"/>
                <a:gd name="T53" fmla="*/ 7 h 16"/>
                <a:gd name="T54" fmla="*/ 1 w 1"/>
                <a:gd name="T55" fmla="*/ 7 h 16"/>
                <a:gd name="T56" fmla="*/ 1 w 1"/>
                <a:gd name="T57" fmla="*/ 6 h 16"/>
                <a:gd name="T58" fmla="*/ 1 w 1"/>
                <a:gd name="T59" fmla="*/ 6 h 16"/>
                <a:gd name="T60" fmla="*/ 1 w 1"/>
                <a:gd name="T61" fmla="*/ 6 h 16"/>
                <a:gd name="T62" fmla="*/ 1 w 1"/>
                <a:gd name="T63" fmla="*/ 5 h 16"/>
                <a:gd name="T64" fmla="*/ 1 w 1"/>
                <a:gd name="T65" fmla="*/ 5 h 16"/>
                <a:gd name="T66" fmla="*/ 1 w 1"/>
                <a:gd name="T67" fmla="*/ 5 h 16"/>
                <a:gd name="T68" fmla="*/ 1 w 1"/>
                <a:gd name="T69" fmla="*/ 4 h 16"/>
                <a:gd name="T70" fmla="*/ 1 w 1"/>
                <a:gd name="T71" fmla="*/ 4 h 16"/>
                <a:gd name="T72" fmla="*/ 1 w 1"/>
                <a:gd name="T73" fmla="*/ 4 h 16"/>
                <a:gd name="T74" fmla="*/ 1 w 1"/>
                <a:gd name="T75" fmla="*/ 3 h 16"/>
                <a:gd name="T76" fmla="*/ 1 w 1"/>
                <a:gd name="T77" fmla="*/ 3 h 16"/>
                <a:gd name="T78" fmla="*/ 1 w 1"/>
                <a:gd name="T79" fmla="*/ 3 h 16"/>
                <a:gd name="T80" fmla="*/ 1 w 1"/>
                <a:gd name="T81" fmla="*/ 2 h 16"/>
                <a:gd name="T82" fmla="*/ 1 w 1"/>
                <a:gd name="T83" fmla="*/ 2 h 16"/>
                <a:gd name="T84" fmla="*/ 1 w 1"/>
                <a:gd name="T85" fmla="*/ 2 h 16"/>
                <a:gd name="T86" fmla="*/ 1 w 1"/>
                <a:gd name="T87" fmla="*/ 1 h 16"/>
                <a:gd name="T88" fmla="*/ 1 w 1"/>
                <a:gd name="T89" fmla="*/ 1 h 16"/>
                <a:gd name="T90" fmla="*/ 1 w 1"/>
                <a:gd name="T9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D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5" name="Freeform 154"/>
            <p:cNvSpPr>
              <a:spLocks/>
            </p:cNvSpPr>
            <p:nvPr/>
          </p:nvSpPr>
          <p:spPr bwMode="auto">
            <a:xfrm>
              <a:off x="195262" y="193675"/>
              <a:ext cx="688975" cy="688975"/>
            </a:xfrm>
            <a:custGeom>
              <a:avLst/>
              <a:gdLst>
                <a:gd name="T0" fmla="*/ 36 w 493"/>
                <a:gd name="T1" fmla="*/ 5 h 493"/>
                <a:gd name="T2" fmla="*/ 6 w 493"/>
                <a:gd name="T3" fmla="*/ 300 h 493"/>
                <a:gd name="T4" fmla="*/ 179 w 493"/>
                <a:gd name="T5" fmla="*/ 493 h 493"/>
                <a:gd name="T6" fmla="*/ 492 w 493"/>
                <a:gd name="T7" fmla="*/ 193 h 493"/>
                <a:gd name="T8" fmla="*/ 492 w 493"/>
                <a:gd name="T9" fmla="*/ 193 h 493"/>
                <a:gd name="T10" fmla="*/ 492 w 493"/>
                <a:gd name="T11" fmla="*/ 192 h 493"/>
                <a:gd name="T12" fmla="*/ 492 w 493"/>
                <a:gd name="T13" fmla="*/ 191 h 493"/>
                <a:gd name="T14" fmla="*/ 492 w 493"/>
                <a:gd name="T15" fmla="*/ 191 h 493"/>
                <a:gd name="T16" fmla="*/ 492 w 493"/>
                <a:gd name="T17" fmla="*/ 190 h 493"/>
                <a:gd name="T18" fmla="*/ 493 w 493"/>
                <a:gd name="T19" fmla="*/ 190 h 493"/>
                <a:gd name="T20" fmla="*/ 493 w 493"/>
                <a:gd name="T21" fmla="*/ 189 h 493"/>
                <a:gd name="T22" fmla="*/ 493 w 493"/>
                <a:gd name="T23" fmla="*/ 189 h 493"/>
                <a:gd name="T24" fmla="*/ 493 w 493"/>
                <a:gd name="T25" fmla="*/ 188 h 493"/>
                <a:gd name="T26" fmla="*/ 493 w 493"/>
                <a:gd name="T27" fmla="*/ 188 h 493"/>
                <a:gd name="T28" fmla="*/ 493 w 493"/>
                <a:gd name="T29" fmla="*/ 187 h 493"/>
                <a:gd name="T30" fmla="*/ 493 w 493"/>
                <a:gd name="T31" fmla="*/ 187 h 493"/>
                <a:gd name="T32" fmla="*/ 493 w 493"/>
                <a:gd name="T33" fmla="*/ 186 h 493"/>
                <a:gd name="T34" fmla="*/ 493 w 493"/>
                <a:gd name="T35" fmla="*/ 186 h 493"/>
                <a:gd name="T36" fmla="*/ 493 w 493"/>
                <a:gd name="T37" fmla="*/ 185 h 493"/>
                <a:gd name="T38" fmla="*/ 493 w 493"/>
                <a:gd name="T39" fmla="*/ 185 h 493"/>
                <a:gd name="T40" fmla="*/ 493 w 493"/>
                <a:gd name="T41" fmla="*/ 184 h 493"/>
                <a:gd name="T42" fmla="*/ 493 w 493"/>
                <a:gd name="T43" fmla="*/ 183 h 493"/>
                <a:gd name="T44" fmla="*/ 493 w 493"/>
                <a:gd name="T45" fmla="*/ 183 h 493"/>
                <a:gd name="T46" fmla="*/ 493 w 493"/>
                <a:gd name="T47" fmla="*/ 182 h 493"/>
                <a:gd name="T48" fmla="*/ 493 w 493"/>
                <a:gd name="T49" fmla="*/ 182 h 493"/>
                <a:gd name="T50" fmla="*/ 493 w 493"/>
                <a:gd name="T51" fmla="*/ 181 h 493"/>
                <a:gd name="T52" fmla="*/ 493 w 493"/>
                <a:gd name="T53" fmla="*/ 181 h 493"/>
                <a:gd name="T54" fmla="*/ 493 w 493"/>
                <a:gd name="T55" fmla="*/ 180 h 493"/>
                <a:gd name="T56" fmla="*/ 493 w 493"/>
                <a:gd name="T57" fmla="*/ 180 h 493"/>
                <a:gd name="T58" fmla="*/ 493 w 493"/>
                <a:gd name="T59" fmla="*/ 179 h 493"/>
                <a:gd name="T60" fmla="*/ 493 w 493"/>
                <a:gd name="T61" fmla="*/ 179 h 493"/>
                <a:gd name="T62" fmla="*/ 493 w 493"/>
                <a:gd name="T63" fmla="*/ 178 h 493"/>
                <a:gd name="T64" fmla="*/ 493 w 493"/>
                <a:gd name="T65" fmla="*/ 178 h 493"/>
                <a:gd name="T66" fmla="*/ 493 w 493"/>
                <a:gd name="T67" fmla="*/ 177 h 493"/>
                <a:gd name="T68" fmla="*/ 493 w 493"/>
                <a:gd name="T69" fmla="*/ 177 h 493"/>
                <a:gd name="T70" fmla="*/ 336 w 493"/>
                <a:gd name="T71" fmla="*/ 16 h 493"/>
                <a:gd name="T72" fmla="*/ 251 w 493"/>
                <a:gd name="T73" fmla="*/ 2 h 493"/>
                <a:gd name="T74" fmla="*/ 69 w 493"/>
                <a:gd name="T75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3"/>
                    <a:pt x="57" y="371"/>
                    <a:pt x="80" y="393"/>
                  </a:cubicBezTo>
                  <a:cubicBezTo>
                    <a:pt x="97" y="411"/>
                    <a:pt x="136" y="450"/>
                    <a:pt x="179" y="493"/>
                  </a:cubicBezTo>
                  <a:cubicBezTo>
                    <a:pt x="347" y="492"/>
                    <a:pt x="484" y="360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0"/>
                    <a:pt x="492" y="190"/>
                  </a:cubicBezTo>
                  <a:cubicBezTo>
                    <a:pt x="492" y="190"/>
                    <a:pt x="492" y="190"/>
                    <a:pt x="492" y="190"/>
                  </a:cubicBezTo>
                  <a:cubicBezTo>
                    <a:pt x="492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5C3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6" name="Freeform 155"/>
            <p:cNvSpPr>
              <a:spLocks noEditPoints="1"/>
            </p:cNvSpPr>
            <p:nvPr/>
          </p:nvSpPr>
          <p:spPr bwMode="auto">
            <a:xfrm>
              <a:off x="203200" y="196850"/>
              <a:ext cx="479425" cy="479425"/>
            </a:xfrm>
            <a:custGeom>
              <a:avLst/>
              <a:gdLst>
                <a:gd name="T0" fmla="*/ 342 w 342"/>
                <a:gd name="T1" fmla="*/ 45 h 343"/>
                <a:gd name="T2" fmla="*/ 298 w 342"/>
                <a:gd name="T3" fmla="*/ 0 h 343"/>
                <a:gd name="T4" fmla="*/ 44 w 342"/>
                <a:gd name="T5" fmla="*/ 0 h 343"/>
                <a:gd name="T6" fmla="*/ 0 w 342"/>
                <a:gd name="T7" fmla="*/ 45 h 343"/>
                <a:gd name="T8" fmla="*/ 0 w 342"/>
                <a:gd name="T9" fmla="*/ 298 h 343"/>
                <a:gd name="T10" fmla="*/ 44 w 342"/>
                <a:gd name="T11" fmla="*/ 343 h 343"/>
                <a:gd name="T12" fmla="*/ 298 w 342"/>
                <a:gd name="T13" fmla="*/ 343 h 343"/>
                <a:gd name="T14" fmla="*/ 342 w 342"/>
                <a:gd name="T15" fmla="*/ 298 h 343"/>
                <a:gd name="T16" fmla="*/ 342 w 342"/>
                <a:gd name="T17" fmla="*/ 45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30 h 343"/>
                <a:gd name="T30" fmla="*/ 298 w 342"/>
                <a:gd name="T31" fmla="*/ 30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7" name="Freeform 156"/>
            <p:cNvSpPr>
              <a:spLocks/>
            </p:cNvSpPr>
            <p:nvPr/>
          </p:nvSpPr>
          <p:spPr bwMode="auto">
            <a:xfrm>
              <a:off x="446087" y="309563"/>
              <a:ext cx="133350" cy="215900"/>
            </a:xfrm>
            <a:custGeom>
              <a:avLst/>
              <a:gdLst>
                <a:gd name="T0" fmla="*/ 87 w 96"/>
                <a:gd name="T1" fmla="*/ 97 h 154"/>
                <a:gd name="T2" fmla="*/ 72 w 96"/>
                <a:gd name="T3" fmla="*/ 91 h 154"/>
                <a:gd name="T4" fmla="*/ 68 w 96"/>
                <a:gd name="T5" fmla="*/ 91 h 154"/>
                <a:gd name="T6" fmla="*/ 64 w 96"/>
                <a:gd name="T7" fmla="*/ 91 h 154"/>
                <a:gd name="T8" fmla="*/ 60 w 96"/>
                <a:gd name="T9" fmla="*/ 91 h 154"/>
                <a:gd name="T10" fmla="*/ 50 w 96"/>
                <a:gd name="T11" fmla="*/ 90 h 154"/>
                <a:gd name="T12" fmla="*/ 45 w 96"/>
                <a:gd name="T13" fmla="*/ 85 h 154"/>
                <a:gd name="T14" fmla="*/ 44 w 96"/>
                <a:gd name="T15" fmla="*/ 77 h 154"/>
                <a:gd name="T16" fmla="*/ 44 w 96"/>
                <a:gd name="T17" fmla="*/ 75 h 154"/>
                <a:gd name="T18" fmla="*/ 45 w 96"/>
                <a:gd name="T19" fmla="*/ 74 h 154"/>
                <a:gd name="T20" fmla="*/ 46 w 96"/>
                <a:gd name="T21" fmla="*/ 73 h 154"/>
                <a:gd name="T22" fmla="*/ 55 w 96"/>
                <a:gd name="T23" fmla="*/ 52 h 154"/>
                <a:gd name="T24" fmla="*/ 55 w 96"/>
                <a:gd name="T25" fmla="*/ 52 h 154"/>
                <a:gd name="T26" fmla="*/ 55 w 96"/>
                <a:gd name="T27" fmla="*/ 52 h 154"/>
                <a:gd name="T28" fmla="*/ 55 w 96"/>
                <a:gd name="T29" fmla="*/ 51 h 154"/>
                <a:gd name="T30" fmla="*/ 55 w 96"/>
                <a:gd name="T31" fmla="*/ 32 h 154"/>
                <a:gd name="T32" fmla="*/ 55 w 96"/>
                <a:gd name="T33" fmla="*/ 31 h 154"/>
                <a:gd name="T34" fmla="*/ 55 w 96"/>
                <a:gd name="T35" fmla="*/ 31 h 154"/>
                <a:gd name="T36" fmla="*/ 46 w 96"/>
                <a:gd name="T37" fmla="*/ 9 h 154"/>
                <a:gd name="T38" fmla="*/ 24 w 96"/>
                <a:gd name="T39" fmla="*/ 0 h 154"/>
                <a:gd name="T40" fmla="*/ 2 w 96"/>
                <a:gd name="T41" fmla="*/ 9 h 154"/>
                <a:gd name="T42" fmla="*/ 0 w 96"/>
                <a:gd name="T43" fmla="*/ 12 h 154"/>
                <a:gd name="T44" fmla="*/ 6 w 96"/>
                <a:gd name="T45" fmla="*/ 17 h 154"/>
                <a:gd name="T46" fmla="*/ 18 w 96"/>
                <a:gd name="T47" fmla="*/ 45 h 154"/>
                <a:gd name="T48" fmla="*/ 18 w 96"/>
                <a:gd name="T49" fmla="*/ 45 h 154"/>
                <a:gd name="T50" fmla="*/ 17 w 96"/>
                <a:gd name="T51" fmla="*/ 45 h 154"/>
                <a:gd name="T52" fmla="*/ 17 w 96"/>
                <a:gd name="T53" fmla="*/ 46 h 154"/>
                <a:gd name="T54" fmla="*/ 17 w 96"/>
                <a:gd name="T55" fmla="*/ 67 h 154"/>
                <a:gd name="T56" fmla="*/ 18 w 96"/>
                <a:gd name="T57" fmla="*/ 68 h 154"/>
                <a:gd name="T58" fmla="*/ 6 w 96"/>
                <a:gd name="T59" fmla="*/ 96 h 154"/>
                <a:gd name="T60" fmla="*/ 5 w 96"/>
                <a:gd name="T61" fmla="*/ 96 h 154"/>
                <a:gd name="T62" fmla="*/ 6 w 96"/>
                <a:gd name="T63" fmla="*/ 100 h 154"/>
                <a:gd name="T64" fmla="*/ 7 w 96"/>
                <a:gd name="T65" fmla="*/ 102 h 154"/>
                <a:gd name="T66" fmla="*/ 16 w 96"/>
                <a:gd name="T67" fmla="*/ 102 h 154"/>
                <a:gd name="T68" fmla="*/ 20 w 96"/>
                <a:gd name="T69" fmla="*/ 102 h 154"/>
                <a:gd name="T70" fmla="*/ 24 w 96"/>
                <a:gd name="T71" fmla="*/ 102 h 154"/>
                <a:gd name="T72" fmla="*/ 28 w 96"/>
                <a:gd name="T73" fmla="*/ 103 h 154"/>
                <a:gd name="T74" fmla="*/ 50 w 96"/>
                <a:gd name="T75" fmla="*/ 112 h 154"/>
                <a:gd name="T76" fmla="*/ 60 w 96"/>
                <a:gd name="T77" fmla="*/ 135 h 154"/>
                <a:gd name="T78" fmla="*/ 60 w 96"/>
                <a:gd name="T79" fmla="*/ 154 h 154"/>
                <a:gd name="T80" fmla="*/ 80 w 96"/>
                <a:gd name="T81" fmla="*/ 147 h 154"/>
                <a:gd name="T82" fmla="*/ 95 w 96"/>
                <a:gd name="T83" fmla="*/ 136 h 154"/>
                <a:gd name="T84" fmla="*/ 95 w 96"/>
                <a:gd name="T85" fmla="*/ 116 h 154"/>
                <a:gd name="T86" fmla="*/ 87 w 96"/>
                <a:gd name="T87" fmla="*/ 9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154">
                  <a:moveTo>
                    <a:pt x="87" y="97"/>
                  </a:moveTo>
                  <a:cubicBezTo>
                    <a:pt x="83" y="93"/>
                    <a:pt x="77" y="92"/>
                    <a:pt x="72" y="91"/>
                  </a:cubicBezTo>
                  <a:cubicBezTo>
                    <a:pt x="71" y="91"/>
                    <a:pt x="69" y="91"/>
                    <a:pt x="68" y="91"/>
                  </a:cubicBezTo>
                  <a:cubicBezTo>
                    <a:pt x="67" y="91"/>
                    <a:pt x="66" y="91"/>
                    <a:pt x="64" y="91"/>
                  </a:cubicBezTo>
                  <a:cubicBezTo>
                    <a:pt x="63" y="91"/>
                    <a:pt x="62" y="91"/>
                    <a:pt x="60" y="91"/>
                  </a:cubicBezTo>
                  <a:cubicBezTo>
                    <a:pt x="57" y="91"/>
                    <a:pt x="53" y="91"/>
                    <a:pt x="50" y="90"/>
                  </a:cubicBezTo>
                  <a:cubicBezTo>
                    <a:pt x="47" y="89"/>
                    <a:pt x="46" y="88"/>
                    <a:pt x="45" y="85"/>
                  </a:cubicBezTo>
                  <a:cubicBezTo>
                    <a:pt x="44" y="82"/>
                    <a:pt x="44" y="79"/>
                    <a:pt x="44" y="7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52" y="68"/>
                    <a:pt x="55" y="60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2"/>
                    <a:pt x="52" y="15"/>
                    <a:pt x="46" y="9"/>
                  </a:cubicBezTo>
                  <a:cubicBezTo>
                    <a:pt x="40" y="3"/>
                    <a:pt x="33" y="0"/>
                    <a:pt x="24" y="0"/>
                  </a:cubicBezTo>
                  <a:cubicBezTo>
                    <a:pt x="16" y="0"/>
                    <a:pt x="8" y="3"/>
                    <a:pt x="2" y="9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2" y="13"/>
                    <a:pt x="4" y="15"/>
                    <a:pt x="6" y="17"/>
                  </a:cubicBezTo>
                  <a:cubicBezTo>
                    <a:pt x="13" y="24"/>
                    <a:pt x="17" y="3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7" y="78"/>
                    <a:pt x="13" y="88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8"/>
                    <a:pt x="5" y="99"/>
                    <a:pt x="6" y="100"/>
                  </a:cubicBezTo>
                  <a:cubicBezTo>
                    <a:pt x="6" y="101"/>
                    <a:pt x="7" y="102"/>
                    <a:pt x="7" y="102"/>
                  </a:cubicBezTo>
                  <a:cubicBezTo>
                    <a:pt x="9" y="102"/>
                    <a:pt x="13" y="102"/>
                    <a:pt x="16" y="102"/>
                  </a:cubicBezTo>
                  <a:cubicBezTo>
                    <a:pt x="17" y="102"/>
                    <a:pt x="19" y="102"/>
                    <a:pt x="20" y="102"/>
                  </a:cubicBezTo>
                  <a:cubicBezTo>
                    <a:pt x="21" y="102"/>
                    <a:pt x="23" y="102"/>
                    <a:pt x="24" y="102"/>
                  </a:cubicBezTo>
                  <a:cubicBezTo>
                    <a:pt x="26" y="102"/>
                    <a:pt x="27" y="102"/>
                    <a:pt x="28" y="103"/>
                  </a:cubicBezTo>
                  <a:cubicBezTo>
                    <a:pt x="34" y="103"/>
                    <a:pt x="44" y="104"/>
                    <a:pt x="50" y="112"/>
                  </a:cubicBezTo>
                  <a:cubicBezTo>
                    <a:pt x="54" y="117"/>
                    <a:pt x="58" y="126"/>
                    <a:pt x="60" y="135"/>
                  </a:cubicBezTo>
                  <a:cubicBezTo>
                    <a:pt x="61" y="142"/>
                    <a:pt x="61" y="148"/>
                    <a:pt x="60" y="154"/>
                  </a:cubicBezTo>
                  <a:cubicBezTo>
                    <a:pt x="68" y="152"/>
                    <a:pt x="74" y="150"/>
                    <a:pt x="80" y="147"/>
                  </a:cubicBezTo>
                  <a:cubicBezTo>
                    <a:pt x="90" y="142"/>
                    <a:pt x="94" y="137"/>
                    <a:pt x="95" y="136"/>
                  </a:cubicBezTo>
                  <a:cubicBezTo>
                    <a:pt x="96" y="131"/>
                    <a:pt x="96" y="123"/>
                    <a:pt x="95" y="116"/>
                  </a:cubicBezTo>
                  <a:cubicBezTo>
                    <a:pt x="93" y="108"/>
                    <a:pt x="91" y="102"/>
                    <a:pt x="8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8" name="Freeform 157"/>
            <p:cNvSpPr>
              <a:spLocks/>
            </p:cNvSpPr>
            <p:nvPr/>
          </p:nvSpPr>
          <p:spPr bwMode="auto">
            <a:xfrm>
              <a:off x="306387" y="327025"/>
              <a:ext cx="214313" cy="236538"/>
            </a:xfrm>
            <a:custGeom>
              <a:avLst/>
              <a:gdLst>
                <a:gd name="T0" fmla="*/ 144 w 154"/>
                <a:gd name="T1" fmla="*/ 104 h 169"/>
                <a:gd name="T2" fmla="*/ 128 w 154"/>
                <a:gd name="T3" fmla="*/ 98 h 169"/>
                <a:gd name="T4" fmla="*/ 124 w 154"/>
                <a:gd name="T5" fmla="*/ 98 h 169"/>
                <a:gd name="T6" fmla="*/ 120 w 154"/>
                <a:gd name="T7" fmla="*/ 98 h 169"/>
                <a:gd name="T8" fmla="*/ 116 w 154"/>
                <a:gd name="T9" fmla="*/ 98 h 169"/>
                <a:gd name="T10" fmla="*/ 105 w 154"/>
                <a:gd name="T11" fmla="*/ 96 h 169"/>
                <a:gd name="T12" fmla="*/ 99 w 154"/>
                <a:gd name="T13" fmla="*/ 91 h 169"/>
                <a:gd name="T14" fmla="*/ 98 w 154"/>
                <a:gd name="T15" fmla="*/ 83 h 169"/>
                <a:gd name="T16" fmla="*/ 98 w 154"/>
                <a:gd name="T17" fmla="*/ 81 h 169"/>
                <a:gd name="T18" fmla="*/ 100 w 154"/>
                <a:gd name="T19" fmla="*/ 79 h 169"/>
                <a:gd name="T20" fmla="*/ 101 w 154"/>
                <a:gd name="T21" fmla="*/ 79 h 169"/>
                <a:gd name="T22" fmla="*/ 110 w 154"/>
                <a:gd name="T23" fmla="*/ 56 h 169"/>
                <a:gd name="T24" fmla="*/ 110 w 154"/>
                <a:gd name="T25" fmla="*/ 55 h 169"/>
                <a:gd name="T26" fmla="*/ 110 w 154"/>
                <a:gd name="T27" fmla="*/ 55 h 169"/>
                <a:gd name="T28" fmla="*/ 110 w 154"/>
                <a:gd name="T29" fmla="*/ 54 h 169"/>
                <a:gd name="T30" fmla="*/ 110 w 154"/>
                <a:gd name="T31" fmla="*/ 34 h 169"/>
                <a:gd name="T32" fmla="*/ 110 w 154"/>
                <a:gd name="T33" fmla="*/ 33 h 169"/>
                <a:gd name="T34" fmla="*/ 110 w 154"/>
                <a:gd name="T35" fmla="*/ 33 h 169"/>
                <a:gd name="T36" fmla="*/ 101 w 154"/>
                <a:gd name="T37" fmla="*/ 10 h 169"/>
                <a:gd name="T38" fmla="*/ 77 w 154"/>
                <a:gd name="T39" fmla="*/ 0 h 169"/>
                <a:gd name="T40" fmla="*/ 54 w 154"/>
                <a:gd name="T41" fmla="*/ 10 h 169"/>
                <a:gd name="T42" fmla="*/ 44 w 154"/>
                <a:gd name="T43" fmla="*/ 33 h 169"/>
                <a:gd name="T44" fmla="*/ 44 w 154"/>
                <a:gd name="T45" fmla="*/ 33 h 169"/>
                <a:gd name="T46" fmla="*/ 44 w 154"/>
                <a:gd name="T47" fmla="*/ 34 h 169"/>
                <a:gd name="T48" fmla="*/ 44 w 154"/>
                <a:gd name="T49" fmla="*/ 54 h 169"/>
                <a:gd name="T50" fmla="*/ 44 w 154"/>
                <a:gd name="T51" fmla="*/ 55 h 169"/>
                <a:gd name="T52" fmla="*/ 44 w 154"/>
                <a:gd name="T53" fmla="*/ 55 h 169"/>
                <a:gd name="T54" fmla="*/ 44 w 154"/>
                <a:gd name="T55" fmla="*/ 56 h 169"/>
                <a:gd name="T56" fmla="*/ 54 w 154"/>
                <a:gd name="T57" fmla="*/ 79 h 169"/>
                <a:gd name="T58" fmla="*/ 55 w 154"/>
                <a:gd name="T59" fmla="*/ 79 h 169"/>
                <a:gd name="T60" fmla="*/ 56 w 154"/>
                <a:gd name="T61" fmla="*/ 81 h 169"/>
                <a:gd name="T62" fmla="*/ 56 w 154"/>
                <a:gd name="T63" fmla="*/ 83 h 169"/>
                <a:gd name="T64" fmla="*/ 56 w 154"/>
                <a:gd name="T65" fmla="*/ 91 h 169"/>
                <a:gd name="T66" fmla="*/ 50 w 154"/>
                <a:gd name="T67" fmla="*/ 96 h 169"/>
                <a:gd name="T68" fmla="*/ 39 w 154"/>
                <a:gd name="T69" fmla="*/ 98 h 169"/>
                <a:gd name="T70" fmla="*/ 34 w 154"/>
                <a:gd name="T71" fmla="*/ 98 h 169"/>
                <a:gd name="T72" fmla="*/ 30 w 154"/>
                <a:gd name="T73" fmla="*/ 98 h 169"/>
                <a:gd name="T74" fmla="*/ 27 w 154"/>
                <a:gd name="T75" fmla="*/ 98 h 169"/>
                <a:gd name="T76" fmla="*/ 10 w 154"/>
                <a:gd name="T77" fmla="*/ 104 h 169"/>
                <a:gd name="T78" fmla="*/ 2 w 154"/>
                <a:gd name="T79" fmla="*/ 124 h 169"/>
                <a:gd name="T80" fmla="*/ 2 w 154"/>
                <a:gd name="T81" fmla="*/ 146 h 169"/>
                <a:gd name="T82" fmla="*/ 18 w 154"/>
                <a:gd name="T83" fmla="*/ 157 h 169"/>
                <a:gd name="T84" fmla="*/ 41 w 154"/>
                <a:gd name="T85" fmla="*/ 165 h 169"/>
                <a:gd name="T86" fmla="*/ 76 w 154"/>
                <a:gd name="T87" fmla="*/ 169 h 169"/>
                <a:gd name="T88" fmla="*/ 78 w 154"/>
                <a:gd name="T89" fmla="*/ 169 h 169"/>
                <a:gd name="T90" fmla="*/ 114 w 154"/>
                <a:gd name="T91" fmla="*/ 165 h 169"/>
                <a:gd name="T92" fmla="*/ 137 w 154"/>
                <a:gd name="T93" fmla="*/ 157 h 169"/>
                <a:gd name="T94" fmla="*/ 152 w 154"/>
                <a:gd name="T95" fmla="*/ 146 h 169"/>
                <a:gd name="T96" fmla="*/ 152 w 154"/>
                <a:gd name="T97" fmla="*/ 124 h 169"/>
                <a:gd name="T98" fmla="*/ 144 w 154"/>
                <a:gd name="T99" fmla="*/ 10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4" h="169">
                  <a:moveTo>
                    <a:pt x="144" y="104"/>
                  </a:moveTo>
                  <a:cubicBezTo>
                    <a:pt x="140" y="99"/>
                    <a:pt x="134" y="98"/>
                    <a:pt x="128" y="98"/>
                  </a:cubicBezTo>
                  <a:cubicBezTo>
                    <a:pt x="127" y="98"/>
                    <a:pt x="125" y="98"/>
                    <a:pt x="124" y="98"/>
                  </a:cubicBezTo>
                  <a:cubicBezTo>
                    <a:pt x="123" y="98"/>
                    <a:pt x="121" y="98"/>
                    <a:pt x="120" y="98"/>
                  </a:cubicBezTo>
                  <a:cubicBezTo>
                    <a:pt x="119" y="98"/>
                    <a:pt x="117" y="98"/>
                    <a:pt x="116" y="98"/>
                  </a:cubicBezTo>
                  <a:cubicBezTo>
                    <a:pt x="112" y="98"/>
                    <a:pt x="108" y="98"/>
                    <a:pt x="105" y="96"/>
                  </a:cubicBezTo>
                  <a:cubicBezTo>
                    <a:pt x="102" y="96"/>
                    <a:pt x="100" y="94"/>
                    <a:pt x="99" y="91"/>
                  </a:cubicBezTo>
                  <a:cubicBezTo>
                    <a:pt x="98" y="88"/>
                    <a:pt x="98" y="85"/>
                    <a:pt x="98" y="83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7" y="72"/>
                    <a:pt x="110" y="64"/>
                    <a:pt x="110" y="5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24"/>
                    <a:pt x="107" y="16"/>
                    <a:pt x="101" y="10"/>
                  </a:cubicBezTo>
                  <a:cubicBezTo>
                    <a:pt x="94" y="4"/>
                    <a:pt x="86" y="0"/>
                    <a:pt x="77" y="0"/>
                  </a:cubicBezTo>
                  <a:cubicBezTo>
                    <a:pt x="68" y="0"/>
                    <a:pt x="60" y="4"/>
                    <a:pt x="54" y="10"/>
                  </a:cubicBezTo>
                  <a:cubicBezTo>
                    <a:pt x="48" y="16"/>
                    <a:pt x="44" y="24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4"/>
                    <a:pt x="48" y="72"/>
                    <a:pt x="5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5"/>
                    <a:pt x="57" y="88"/>
                    <a:pt x="56" y="91"/>
                  </a:cubicBezTo>
                  <a:cubicBezTo>
                    <a:pt x="55" y="94"/>
                    <a:pt x="53" y="96"/>
                    <a:pt x="50" y="96"/>
                  </a:cubicBezTo>
                  <a:cubicBezTo>
                    <a:pt x="46" y="98"/>
                    <a:pt x="42" y="98"/>
                    <a:pt x="39" y="98"/>
                  </a:cubicBezTo>
                  <a:cubicBezTo>
                    <a:pt x="37" y="98"/>
                    <a:pt x="36" y="98"/>
                    <a:pt x="34" y="98"/>
                  </a:cubicBezTo>
                  <a:cubicBezTo>
                    <a:pt x="33" y="98"/>
                    <a:pt x="32" y="98"/>
                    <a:pt x="30" y="98"/>
                  </a:cubicBezTo>
                  <a:cubicBezTo>
                    <a:pt x="29" y="98"/>
                    <a:pt x="28" y="98"/>
                    <a:pt x="27" y="98"/>
                  </a:cubicBezTo>
                  <a:cubicBezTo>
                    <a:pt x="20" y="98"/>
                    <a:pt x="14" y="99"/>
                    <a:pt x="10" y="104"/>
                  </a:cubicBezTo>
                  <a:cubicBezTo>
                    <a:pt x="6" y="109"/>
                    <a:pt x="3" y="116"/>
                    <a:pt x="2" y="124"/>
                  </a:cubicBezTo>
                  <a:cubicBezTo>
                    <a:pt x="0" y="132"/>
                    <a:pt x="1" y="140"/>
                    <a:pt x="2" y="146"/>
                  </a:cubicBezTo>
                  <a:cubicBezTo>
                    <a:pt x="3" y="147"/>
                    <a:pt x="8" y="152"/>
                    <a:pt x="18" y="157"/>
                  </a:cubicBezTo>
                  <a:cubicBezTo>
                    <a:pt x="24" y="161"/>
                    <a:pt x="32" y="163"/>
                    <a:pt x="41" y="165"/>
                  </a:cubicBezTo>
                  <a:cubicBezTo>
                    <a:pt x="51" y="168"/>
                    <a:pt x="63" y="169"/>
                    <a:pt x="76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1" y="169"/>
                    <a:pt x="103" y="168"/>
                    <a:pt x="114" y="165"/>
                  </a:cubicBezTo>
                  <a:cubicBezTo>
                    <a:pt x="122" y="163"/>
                    <a:pt x="130" y="161"/>
                    <a:pt x="137" y="157"/>
                  </a:cubicBezTo>
                  <a:cubicBezTo>
                    <a:pt x="147" y="152"/>
                    <a:pt x="151" y="147"/>
                    <a:pt x="152" y="146"/>
                  </a:cubicBezTo>
                  <a:cubicBezTo>
                    <a:pt x="154" y="140"/>
                    <a:pt x="154" y="132"/>
                    <a:pt x="152" y="124"/>
                  </a:cubicBezTo>
                  <a:cubicBezTo>
                    <a:pt x="151" y="116"/>
                    <a:pt x="148" y="109"/>
                    <a:pt x="144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39" name="组合 254"/>
          <p:cNvGrpSpPr>
            <a:grpSpLocks/>
          </p:cNvGrpSpPr>
          <p:nvPr/>
        </p:nvGrpSpPr>
        <p:grpSpPr bwMode="auto">
          <a:xfrm>
            <a:off x="7739063" y="4575175"/>
            <a:ext cx="849312" cy="849313"/>
            <a:chOff x="0" y="0"/>
            <a:chExt cx="882650" cy="882650"/>
          </a:xfrm>
        </p:grpSpPr>
        <p:sp>
          <p:nvSpPr>
            <p:cNvPr id="38040" name="Oval 158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41" name="Freeform 159"/>
            <p:cNvSpPr>
              <a:spLocks noEditPoints="1"/>
            </p:cNvSpPr>
            <p:nvPr/>
          </p:nvSpPr>
          <p:spPr bwMode="auto">
            <a:xfrm>
              <a:off x="882650" y="442913"/>
              <a:ext cx="0" cy="20638"/>
            </a:xfrm>
            <a:custGeom>
              <a:avLst/>
              <a:gdLst>
                <a:gd name="T0" fmla="*/ 15 h 15"/>
                <a:gd name="T1" fmla="*/ 14 h 15"/>
                <a:gd name="T2" fmla="*/ 14 h 15"/>
                <a:gd name="T3" fmla="*/ 13 h 15"/>
                <a:gd name="T4" fmla="*/ 13 h 15"/>
                <a:gd name="T5" fmla="*/ 13 h 15"/>
                <a:gd name="T6" fmla="*/ 12 h 15"/>
                <a:gd name="T7" fmla="*/ 12 h 15"/>
                <a:gd name="T8" fmla="*/ 12 h 15"/>
                <a:gd name="T9" fmla="*/ 11 h 15"/>
                <a:gd name="T10" fmla="*/ 11 h 15"/>
                <a:gd name="T11" fmla="*/ 11 h 15"/>
                <a:gd name="T12" fmla="*/ 10 h 15"/>
                <a:gd name="T13" fmla="*/ 10 h 15"/>
                <a:gd name="T14" fmla="*/ 10 h 15"/>
                <a:gd name="T15" fmla="*/ 9 h 15"/>
                <a:gd name="T16" fmla="*/ 9 h 15"/>
                <a:gd name="T17" fmla="*/ 9 h 15"/>
                <a:gd name="T18" fmla="*/ 8 h 15"/>
                <a:gd name="T19" fmla="*/ 8 h 15"/>
                <a:gd name="T20" fmla="*/ 8 h 15"/>
                <a:gd name="T21" fmla="*/ 7 h 15"/>
                <a:gd name="T22" fmla="*/ 6 h 15"/>
                <a:gd name="T23" fmla="*/ 6 h 15"/>
                <a:gd name="T24" fmla="*/ 6 h 15"/>
                <a:gd name="T25" fmla="*/ 6 h 15"/>
                <a:gd name="T26" fmla="*/ 6 h 15"/>
                <a:gd name="T27" fmla="*/ 5 h 15"/>
                <a:gd name="T28" fmla="*/ 4 h 15"/>
                <a:gd name="T29" fmla="*/ 4 h 15"/>
                <a:gd name="T30" fmla="*/ 4 h 15"/>
                <a:gd name="T31" fmla="*/ 3 h 15"/>
                <a:gd name="T32" fmla="*/ 3 h 15"/>
                <a:gd name="T33" fmla="*/ 3 h 15"/>
                <a:gd name="T34" fmla="*/ 2 h 15"/>
                <a:gd name="T35" fmla="*/ 2 h 15"/>
                <a:gd name="T36" fmla="*/ 2 h 15"/>
                <a:gd name="T37" fmla="*/ 1 h 15"/>
                <a:gd name="T38" fmla="*/ 1 h 15"/>
                <a:gd name="T39" fmla="*/ 1 h 15"/>
                <a:gd name="T40" fmla="*/ 0 h 15"/>
                <a:gd name="T41" fmla="*/ 0 h 15"/>
                <a:gd name="T42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F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2" name="Freeform 160"/>
            <p:cNvSpPr>
              <a:spLocks/>
            </p:cNvSpPr>
            <p:nvPr/>
          </p:nvSpPr>
          <p:spPr bwMode="auto">
            <a:xfrm>
              <a:off x="192087" y="193675"/>
              <a:ext cx="690563" cy="688975"/>
            </a:xfrm>
            <a:custGeom>
              <a:avLst/>
              <a:gdLst>
                <a:gd name="T0" fmla="*/ 37 w 494"/>
                <a:gd name="T1" fmla="*/ 5 h 493"/>
                <a:gd name="T2" fmla="*/ 6 w 494"/>
                <a:gd name="T3" fmla="*/ 300 h 493"/>
                <a:gd name="T4" fmla="*/ 179 w 494"/>
                <a:gd name="T5" fmla="*/ 493 h 493"/>
                <a:gd name="T6" fmla="*/ 494 w 494"/>
                <a:gd name="T7" fmla="*/ 193 h 493"/>
                <a:gd name="T8" fmla="*/ 494 w 494"/>
                <a:gd name="T9" fmla="*/ 192 h 493"/>
                <a:gd name="T10" fmla="*/ 494 w 494"/>
                <a:gd name="T11" fmla="*/ 191 h 493"/>
                <a:gd name="T12" fmla="*/ 494 w 494"/>
                <a:gd name="T13" fmla="*/ 191 h 493"/>
                <a:gd name="T14" fmla="*/ 494 w 494"/>
                <a:gd name="T15" fmla="*/ 190 h 493"/>
                <a:gd name="T16" fmla="*/ 494 w 494"/>
                <a:gd name="T17" fmla="*/ 190 h 493"/>
                <a:gd name="T18" fmla="*/ 494 w 494"/>
                <a:gd name="T19" fmla="*/ 189 h 493"/>
                <a:gd name="T20" fmla="*/ 494 w 494"/>
                <a:gd name="T21" fmla="*/ 189 h 493"/>
                <a:gd name="T22" fmla="*/ 494 w 494"/>
                <a:gd name="T23" fmla="*/ 188 h 493"/>
                <a:gd name="T24" fmla="*/ 494 w 494"/>
                <a:gd name="T25" fmla="*/ 188 h 493"/>
                <a:gd name="T26" fmla="*/ 494 w 494"/>
                <a:gd name="T27" fmla="*/ 187 h 493"/>
                <a:gd name="T28" fmla="*/ 494 w 494"/>
                <a:gd name="T29" fmla="*/ 187 h 493"/>
                <a:gd name="T30" fmla="*/ 494 w 494"/>
                <a:gd name="T31" fmla="*/ 186 h 493"/>
                <a:gd name="T32" fmla="*/ 494 w 494"/>
                <a:gd name="T33" fmla="*/ 186 h 493"/>
                <a:gd name="T34" fmla="*/ 494 w 494"/>
                <a:gd name="T35" fmla="*/ 185 h 493"/>
                <a:gd name="T36" fmla="*/ 494 w 494"/>
                <a:gd name="T37" fmla="*/ 184 h 493"/>
                <a:gd name="T38" fmla="*/ 494 w 494"/>
                <a:gd name="T39" fmla="*/ 184 h 493"/>
                <a:gd name="T40" fmla="*/ 494 w 494"/>
                <a:gd name="T41" fmla="*/ 184 h 493"/>
                <a:gd name="T42" fmla="*/ 494 w 494"/>
                <a:gd name="T43" fmla="*/ 183 h 493"/>
                <a:gd name="T44" fmla="*/ 494 w 494"/>
                <a:gd name="T45" fmla="*/ 182 h 493"/>
                <a:gd name="T46" fmla="*/ 494 w 494"/>
                <a:gd name="T47" fmla="*/ 182 h 493"/>
                <a:gd name="T48" fmla="*/ 494 w 494"/>
                <a:gd name="T49" fmla="*/ 181 h 493"/>
                <a:gd name="T50" fmla="*/ 494 w 494"/>
                <a:gd name="T51" fmla="*/ 181 h 493"/>
                <a:gd name="T52" fmla="*/ 494 w 494"/>
                <a:gd name="T53" fmla="*/ 180 h 493"/>
                <a:gd name="T54" fmla="*/ 494 w 494"/>
                <a:gd name="T55" fmla="*/ 180 h 493"/>
                <a:gd name="T56" fmla="*/ 494 w 494"/>
                <a:gd name="T57" fmla="*/ 179 h 493"/>
                <a:gd name="T58" fmla="*/ 494 w 494"/>
                <a:gd name="T59" fmla="*/ 179 h 493"/>
                <a:gd name="T60" fmla="*/ 494 w 494"/>
                <a:gd name="T61" fmla="*/ 178 h 493"/>
                <a:gd name="T62" fmla="*/ 494 w 494"/>
                <a:gd name="T63" fmla="*/ 178 h 493"/>
                <a:gd name="T64" fmla="*/ 494 w 494"/>
                <a:gd name="T65" fmla="*/ 177 h 493"/>
                <a:gd name="T66" fmla="*/ 336 w 494"/>
                <a:gd name="T67" fmla="*/ 16 h 493"/>
                <a:gd name="T68" fmla="*/ 251 w 494"/>
                <a:gd name="T69" fmla="*/ 2 h 493"/>
                <a:gd name="T70" fmla="*/ 69 w 494"/>
                <a:gd name="T7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4" h="493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8" y="493"/>
                    <a:pt x="486" y="360"/>
                    <a:pt x="494" y="193"/>
                  </a:cubicBezTo>
                  <a:cubicBezTo>
                    <a:pt x="494" y="193"/>
                    <a:pt x="494" y="193"/>
                    <a:pt x="494" y="193"/>
                  </a:cubicBezTo>
                  <a:cubicBezTo>
                    <a:pt x="494" y="193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7"/>
                    <a:pt x="494" y="177"/>
                  </a:cubicBezTo>
                  <a:cubicBezTo>
                    <a:pt x="494" y="177"/>
                    <a:pt x="494" y="177"/>
                    <a:pt x="494" y="177"/>
                  </a:cubicBezTo>
                  <a:cubicBezTo>
                    <a:pt x="494" y="175"/>
                    <a:pt x="494" y="174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3" name="Freeform 161"/>
            <p:cNvSpPr>
              <a:spLocks noEditPoints="1"/>
            </p:cNvSpPr>
            <p:nvPr/>
          </p:nvSpPr>
          <p:spPr bwMode="auto">
            <a:xfrm>
              <a:off x="201612" y="196850"/>
              <a:ext cx="479425" cy="479425"/>
            </a:xfrm>
            <a:custGeom>
              <a:avLst/>
              <a:gdLst>
                <a:gd name="T0" fmla="*/ 343 w 343"/>
                <a:gd name="T1" fmla="*/ 45 h 343"/>
                <a:gd name="T2" fmla="*/ 298 w 343"/>
                <a:gd name="T3" fmla="*/ 0 h 343"/>
                <a:gd name="T4" fmla="*/ 45 w 343"/>
                <a:gd name="T5" fmla="*/ 0 h 343"/>
                <a:gd name="T6" fmla="*/ 0 w 343"/>
                <a:gd name="T7" fmla="*/ 45 h 343"/>
                <a:gd name="T8" fmla="*/ 0 w 343"/>
                <a:gd name="T9" fmla="*/ 298 h 343"/>
                <a:gd name="T10" fmla="*/ 45 w 343"/>
                <a:gd name="T11" fmla="*/ 343 h 343"/>
                <a:gd name="T12" fmla="*/ 298 w 343"/>
                <a:gd name="T13" fmla="*/ 343 h 343"/>
                <a:gd name="T14" fmla="*/ 343 w 343"/>
                <a:gd name="T15" fmla="*/ 298 h 343"/>
                <a:gd name="T16" fmla="*/ 343 w 343"/>
                <a:gd name="T17" fmla="*/ 45 h 343"/>
                <a:gd name="T18" fmla="*/ 313 w 343"/>
                <a:gd name="T19" fmla="*/ 298 h 343"/>
                <a:gd name="T20" fmla="*/ 298 w 343"/>
                <a:gd name="T21" fmla="*/ 313 h 343"/>
                <a:gd name="T22" fmla="*/ 45 w 343"/>
                <a:gd name="T23" fmla="*/ 313 h 343"/>
                <a:gd name="T24" fmla="*/ 29 w 343"/>
                <a:gd name="T25" fmla="*/ 298 h 343"/>
                <a:gd name="T26" fmla="*/ 29 w 343"/>
                <a:gd name="T27" fmla="*/ 45 h 343"/>
                <a:gd name="T28" fmla="*/ 45 w 343"/>
                <a:gd name="T29" fmla="*/ 30 h 343"/>
                <a:gd name="T30" fmla="*/ 298 w 343"/>
                <a:gd name="T31" fmla="*/ 30 h 343"/>
                <a:gd name="T32" fmla="*/ 313 w 343"/>
                <a:gd name="T33" fmla="*/ 45 h 343"/>
                <a:gd name="T34" fmla="*/ 313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4" name="Freeform 162"/>
            <p:cNvSpPr>
              <a:spLocks/>
            </p:cNvSpPr>
            <p:nvPr/>
          </p:nvSpPr>
          <p:spPr bwMode="auto">
            <a:xfrm>
              <a:off x="319087" y="374650"/>
              <a:ext cx="46038" cy="38100"/>
            </a:xfrm>
            <a:custGeom>
              <a:avLst/>
              <a:gdLst>
                <a:gd name="T0" fmla="*/ 11 w 29"/>
                <a:gd name="T1" fmla="*/ 13 h 24"/>
                <a:gd name="T2" fmla="*/ 16 w 29"/>
                <a:gd name="T3" fmla="*/ 24 h 24"/>
                <a:gd name="T4" fmla="*/ 24 w 29"/>
                <a:gd name="T5" fmla="*/ 24 h 24"/>
                <a:gd name="T6" fmla="*/ 29 w 29"/>
                <a:gd name="T7" fmla="*/ 0 h 24"/>
                <a:gd name="T8" fmla="*/ 20 w 29"/>
                <a:gd name="T9" fmla="*/ 0 h 24"/>
                <a:gd name="T10" fmla="*/ 19 w 29"/>
                <a:gd name="T11" fmla="*/ 9 h 24"/>
                <a:gd name="T12" fmla="*/ 14 w 29"/>
                <a:gd name="T13" fmla="*/ 0 h 24"/>
                <a:gd name="T14" fmla="*/ 5 w 29"/>
                <a:gd name="T15" fmla="*/ 0 h 24"/>
                <a:gd name="T16" fmla="*/ 0 w 29"/>
                <a:gd name="T17" fmla="*/ 24 h 24"/>
                <a:gd name="T18" fmla="*/ 9 w 29"/>
                <a:gd name="T19" fmla="*/ 24 h 24"/>
                <a:gd name="T20" fmla="*/ 11 w 29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4">
                  <a:moveTo>
                    <a:pt x="11" y="13"/>
                  </a:moveTo>
                  <a:lnTo>
                    <a:pt x="16" y="24"/>
                  </a:lnTo>
                  <a:lnTo>
                    <a:pt x="24" y="24"/>
                  </a:lnTo>
                  <a:lnTo>
                    <a:pt x="29" y="0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5" name="Freeform 163"/>
            <p:cNvSpPr>
              <a:spLocks/>
            </p:cNvSpPr>
            <p:nvPr/>
          </p:nvSpPr>
          <p:spPr bwMode="auto">
            <a:xfrm>
              <a:off x="365125" y="374650"/>
              <a:ext cx="38100" cy="38100"/>
            </a:xfrm>
            <a:custGeom>
              <a:avLst/>
              <a:gdLst>
                <a:gd name="T0" fmla="*/ 0 w 24"/>
                <a:gd name="T1" fmla="*/ 24 h 24"/>
                <a:gd name="T2" fmla="*/ 20 w 24"/>
                <a:gd name="T3" fmla="*/ 24 h 24"/>
                <a:gd name="T4" fmla="*/ 21 w 24"/>
                <a:gd name="T5" fmla="*/ 18 h 24"/>
                <a:gd name="T6" fmla="*/ 10 w 24"/>
                <a:gd name="T7" fmla="*/ 18 h 24"/>
                <a:gd name="T8" fmla="*/ 11 w 24"/>
                <a:gd name="T9" fmla="*/ 15 h 24"/>
                <a:gd name="T10" fmla="*/ 21 w 24"/>
                <a:gd name="T11" fmla="*/ 15 h 24"/>
                <a:gd name="T12" fmla="*/ 22 w 24"/>
                <a:gd name="T13" fmla="*/ 8 h 24"/>
                <a:gd name="T14" fmla="*/ 12 w 24"/>
                <a:gd name="T15" fmla="*/ 8 h 24"/>
                <a:gd name="T16" fmla="*/ 12 w 24"/>
                <a:gd name="T17" fmla="*/ 6 h 24"/>
                <a:gd name="T18" fmla="*/ 22 w 24"/>
                <a:gd name="T19" fmla="*/ 6 h 24"/>
                <a:gd name="T20" fmla="*/ 24 w 24"/>
                <a:gd name="T21" fmla="*/ 0 h 24"/>
                <a:gd name="T22" fmla="*/ 4 w 24"/>
                <a:gd name="T23" fmla="*/ 0 h 24"/>
                <a:gd name="T24" fmla="*/ 0 w 24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20" y="24"/>
                  </a:lnTo>
                  <a:lnTo>
                    <a:pt x="21" y="18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2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22" y="6"/>
                  </a:lnTo>
                  <a:lnTo>
                    <a:pt x="24" y="0"/>
                  </a:lnTo>
                  <a:lnTo>
                    <a:pt x="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6" name="Freeform 164"/>
            <p:cNvSpPr>
              <a:spLocks/>
            </p:cNvSpPr>
            <p:nvPr/>
          </p:nvSpPr>
          <p:spPr bwMode="auto">
            <a:xfrm>
              <a:off x="404812" y="374650"/>
              <a:ext cx="60325" cy="38100"/>
            </a:xfrm>
            <a:custGeom>
              <a:avLst/>
              <a:gdLst>
                <a:gd name="T0" fmla="*/ 14 w 43"/>
                <a:gd name="T1" fmla="*/ 26 h 28"/>
                <a:gd name="T2" fmla="*/ 15 w 43"/>
                <a:gd name="T3" fmla="*/ 25 h 28"/>
                <a:gd name="T4" fmla="*/ 16 w 43"/>
                <a:gd name="T5" fmla="*/ 23 h 28"/>
                <a:gd name="T6" fmla="*/ 17 w 43"/>
                <a:gd name="T7" fmla="*/ 20 h 28"/>
                <a:gd name="T8" fmla="*/ 18 w 43"/>
                <a:gd name="T9" fmla="*/ 18 h 28"/>
                <a:gd name="T10" fmla="*/ 19 w 43"/>
                <a:gd name="T11" fmla="*/ 28 h 28"/>
                <a:gd name="T12" fmla="*/ 30 w 43"/>
                <a:gd name="T13" fmla="*/ 28 h 28"/>
                <a:gd name="T14" fmla="*/ 43 w 43"/>
                <a:gd name="T15" fmla="*/ 0 h 28"/>
                <a:gd name="T16" fmla="*/ 32 w 43"/>
                <a:gd name="T17" fmla="*/ 0 h 28"/>
                <a:gd name="T18" fmla="*/ 31 w 43"/>
                <a:gd name="T19" fmla="*/ 2 h 28"/>
                <a:gd name="T20" fmla="*/ 30 w 43"/>
                <a:gd name="T21" fmla="*/ 3 h 28"/>
                <a:gd name="T22" fmla="*/ 30 w 43"/>
                <a:gd name="T23" fmla="*/ 4 h 28"/>
                <a:gd name="T24" fmla="*/ 30 w 43"/>
                <a:gd name="T25" fmla="*/ 5 h 28"/>
                <a:gd name="T26" fmla="*/ 28 w 43"/>
                <a:gd name="T27" fmla="*/ 10 h 28"/>
                <a:gd name="T28" fmla="*/ 27 w 43"/>
                <a:gd name="T29" fmla="*/ 11 h 28"/>
                <a:gd name="T30" fmla="*/ 26 w 43"/>
                <a:gd name="T31" fmla="*/ 0 h 28"/>
                <a:gd name="T32" fmla="*/ 16 w 43"/>
                <a:gd name="T33" fmla="*/ 0 h 28"/>
                <a:gd name="T34" fmla="*/ 12 w 43"/>
                <a:gd name="T35" fmla="*/ 9 h 28"/>
                <a:gd name="T36" fmla="*/ 11 w 43"/>
                <a:gd name="T37" fmla="*/ 11 h 28"/>
                <a:gd name="T38" fmla="*/ 11 w 43"/>
                <a:gd name="T39" fmla="*/ 0 h 28"/>
                <a:gd name="T40" fmla="*/ 0 w 43"/>
                <a:gd name="T41" fmla="*/ 0 h 28"/>
                <a:gd name="T42" fmla="*/ 2 w 43"/>
                <a:gd name="T43" fmla="*/ 28 h 28"/>
                <a:gd name="T44" fmla="*/ 13 w 43"/>
                <a:gd name="T45" fmla="*/ 28 h 28"/>
                <a:gd name="T46" fmla="*/ 14 w 43"/>
                <a:gd name="T4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28">
                  <a:moveTo>
                    <a:pt x="14" y="26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6" y="23"/>
                  </a:cubicBezTo>
                  <a:cubicBezTo>
                    <a:pt x="16" y="22"/>
                    <a:pt x="16" y="21"/>
                    <a:pt x="17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7"/>
                    <a:pt x="28" y="8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3" y="6"/>
                    <a:pt x="12" y="9"/>
                  </a:cubicBezTo>
                  <a:cubicBezTo>
                    <a:pt x="12" y="9"/>
                    <a:pt x="11" y="10"/>
                    <a:pt x="11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7" name="Freeform 165"/>
            <p:cNvSpPr>
              <a:spLocks/>
            </p:cNvSpPr>
            <p:nvPr/>
          </p:nvSpPr>
          <p:spPr bwMode="auto">
            <a:xfrm>
              <a:off x="458787" y="373063"/>
              <a:ext cx="41275" cy="41275"/>
            </a:xfrm>
            <a:custGeom>
              <a:avLst/>
              <a:gdLst>
                <a:gd name="T0" fmla="*/ 8 w 29"/>
                <a:gd name="T1" fmla="*/ 3 h 30"/>
                <a:gd name="T2" fmla="*/ 3 w 29"/>
                <a:gd name="T3" fmla="*/ 10 h 30"/>
                <a:gd name="T4" fmla="*/ 9 w 29"/>
                <a:gd name="T5" fmla="*/ 19 h 30"/>
                <a:gd name="T6" fmla="*/ 9 w 29"/>
                <a:gd name="T7" fmla="*/ 19 h 30"/>
                <a:gd name="T8" fmla="*/ 12 w 29"/>
                <a:gd name="T9" fmla="*/ 19 h 30"/>
                <a:gd name="T10" fmla="*/ 12 w 29"/>
                <a:gd name="T11" fmla="*/ 19 h 30"/>
                <a:gd name="T12" fmla="*/ 13 w 29"/>
                <a:gd name="T13" fmla="*/ 19 h 30"/>
                <a:gd name="T14" fmla="*/ 14 w 29"/>
                <a:gd name="T15" fmla="*/ 19 h 30"/>
                <a:gd name="T16" fmla="*/ 15 w 29"/>
                <a:gd name="T17" fmla="*/ 20 h 30"/>
                <a:gd name="T18" fmla="*/ 15 w 29"/>
                <a:gd name="T19" fmla="*/ 20 h 30"/>
                <a:gd name="T20" fmla="*/ 16 w 29"/>
                <a:gd name="T21" fmla="*/ 21 h 30"/>
                <a:gd name="T22" fmla="*/ 15 w 29"/>
                <a:gd name="T23" fmla="*/ 22 h 30"/>
                <a:gd name="T24" fmla="*/ 14 w 29"/>
                <a:gd name="T25" fmla="*/ 23 h 30"/>
                <a:gd name="T26" fmla="*/ 13 w 29"/>
                <a:gd name="T27" fmla="*/ 23 h 30"/>
                <a:gd name="T28" fmla="*/ 9 w 29"/>
                <a:gd name="T29" fmla="*/ 22 h 30"/>
                <a:gd name="T30" fmla="*/ 5 w 29"/>
                <a:gd name="T31" fmla="*/ 19 h 30"/>
                <a:gd name="T32" fmla="*/ 1 w 29"/>
                <a:gd name="T33" fmla="*/ 19 h 30"/>
                <a:gd name="T34" fmla="*/ 0 w 29"/>
                <a:gd name="T35" fmla="*/ 27 h 30"/>
                <a:gd name="T36" fmla="*/ 12 w 29"/>
                <a:gd name="T37" fmla="*/ 30 h 30"/>
                <a:gd name="T38" fmla="*/ 22 w 29"/>
                <a:gd name="T39" fmla="*/ 27 h 30"/>
                <a:gd name="T40" fmla="*/ 27 w 29"/>
                <a:gd name="T41" fmla="*/ 20 h 30"/>
                <a:gd name="T42" fmla="*/ 22 w 29"/>
                <a:gd name="T43" fmla="*/ 12 h 30"/>
                <a:gd name="T44" fmla="*/ 17 w 29"/>
                <a:gd name="T45" fmla="*/ 11 h 30"/>
                <a:gd name="T46" fmla="*/ 17 w 29"/>
                <a:gd name="T47" fmla="*/ 11 h 30"/>
                <a:gd name="T48" fmla="*/ 17 w 29"/>
                <a:gd name="T49" fmla="*/ 11 h 30"/>
                <a:gd name="T50" fmla="*/ 17 w 29"/>
                <a:gd name="T51" fmla="*/ 11 h 30"/>
                <a:gd name="T52" fmla="*/ 16 w 29"/>
                <a:gd name="T53" fmla="*/ 11 h 30"/>
                <a:gd name="T54" fmla="*/ 14 w 29"/>
                <a:gd name="T55" fmla="*/ 10 h 30"/>
                <a:gd name="T56" fmla="*/ 14 w 29"/>
                <a:gd name="T57" fmla="*/ 9 h 30"/>
                <a:gd name="T58" fmla="*/ 15 w 29"/>
                <a:gd name="T59" fmla="*/ 8 h 30"/>
                <a:gd name="T60" fmla="*/ 18 w 29"/>
                <a:gd name="T61" fmla="*/ 7 h 30"/>
                <a:gd name="T62" fmla="*/ 21 w 29"/>
                <a:gd name="T63" fmla="*/ 8 h 30"/>
                <a:gd name="T64" fmla="*/ 25 w 29"/>
                <a:gd name="T65" fmla="*/ 10 h 30"/>
                <a:gd name="T66" fmla="*/ 28 w 29"/>
                <a:gd name="T67" fmla="*/ 10 h 30"/>
                <a:gd name="T68" fmla="*/ 29 w 29"/>
                <a:gd name="T69" fmla="*/ 2 h 30"/>
                <a:gd name="T70" fmla="*/ 18 w 29"/>
                <a:gd name="T71" fmla="*/ 0 h 30"/>
                <a:gd name="T72" fmla="*/ 8 w 29"/>
                <a:gd name="T7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0">
                  <a:moveTo>
                    <a:pt x="8" y="3"/>
                  </a:moveTo>
                  <a:cubicBezTo>
                    <a:pt x="5" y="4"/>
                    <a:pt x="4" y="7"/>
                    <a:pt x="3" y="10"/>
                  </a:cubicBezTo>
                  <a:cubicBezTo>
                    <a:pt x="3" y="14"/>
                    <a:pt x="4" y="16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0" y="22"/>
                    <a:pt x="9" y="22"/>
                  </a:cubicBezTo>
                  <a:cubicBezTo>
                    <a:pt x="7" y="21"/>
                    <a:pt x="6" y="20"/>
                    <a:pt x="5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6" y="30"/>
                    <a:pt x="19" y="29"/>
                    <a:pt x="22" y="27"/>
                  </a:cubicBezTo>
                  <a:cubicBezTo>
                    <a:pt x="25" y="25"/>
                    <a:pt x="27" y="23"/>
                    <a:pt x="27" y="20"/>
                  </a:cubicBezTo>
                  <a:cubicBezTo>
                    <a:pt x="28" y="16"/>
                    <a:pt x="26" y="13"/>
                    <a:pt x="22" y="12"/>
                  </a:cubicBezTo>
                  <a:cubicBezTo>
                    <a:pt x="20" y="11"/>
                    <a:pt x="19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9" y="7"/>
                    <a:pt x="20" y="7"/>
                    <a:pt x="21" y="8"/>
                  </a:cubicBezTo>
                  <a:cubicBezTo>
                    <a:pt x="22" y="8"/>
                    <a:pt x="24" y="9"/>
                    <a:pt x="2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1"/>
                    <a:pt x="22" y="0"/>
                    <a:pt x="18" y="0"/>
                  </a:cubicBezTo>
                  <a:cubicBezTo>
                    <a:pt x="15" y="0"/>
                    <a:pt x="11" y="1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8" name="Freeform 166"/>
            <p:cNvSpPr>
              <a:spLocks noEditPoints="1"/>
            </p:cNvSpPr>
            <p:nvPr/>
          </p:nvSpPr>
          <p:spPr bwMode="auto">
            <a:xfrm>
              <a:off x="282575" y="295275"/>
              <a:ext cx="315913" cy="282575"/>
            </a:xfrm>
            <a:custGeom>
              <a:avLst/>
              <a:gdLst>
                <a:gd name="T0" fmla="*/ 217 w 225"/>
                <a:gd name="T1" fmla="*/ 31 h 202"/>
                <a:gd name="T2" fmla="*/ 209 w 225"/>
                <a:gd name="T3" fmla="*/ 39 h 202"/>
                <a:gd name="T4" fmla="*/ 209 w 225"/>
                <a:gd name="T5" fmla="*/ 175 h 202"/>
                <a:gd name="T6" fmla="*/ 198 w 225"/>
                <a:gd name="T7" fmla="*/ 186 h 202"/>
                <a:gd name="T8" fmla="*/ 196 w 225"/>
                <a:gd name="T9" fmla="*/ 186 h 202"/>
                <a:gd name="T10" fmla="*/ 184 w 225"/>
                <a:gd name="T11" fmla="*/ 181 h 202"/>
                <a:gd name="T12" fmla="*/ 179 w 225"/>
                <a:gd name="T13" fmla="*/ 175 h 202"/>
                <a:gd name="T14" fmla="*/ 179 w 225"/>
                <a:gd name="T15" fmla="*/ 134 h 202"/>
                <a:gd name="T16" fmla="*/ 179 w 225"/>
                <a:gd name="T17" fmla="*/ 18 h 202"/>
                <a:gd name="T18" fmla="*/ 179 w 225"/>
                <a:gd name="T19" fmla="*/ 0 h 202"/>
                <a:gd name="T20" fmla="*/ 0 w 225"/>
                <a:gd name="T21" fmla="*/ 0 h 202"/>
                <a:gd name="T22" fmla="*/ 0 w 225"/>
                <a:gd name="T23" fmla="*/ 181 h 202"/>
                <a:gd name="T24" fmla="*/ 7 w 225"/>
                <a:gd name="T25" fmla="*/ 195 h 202"/>
                <a:gd name="T26" fmla="*/ 21 w 225"/>
                <a:gd name="T27" fmla="*/ 202 h 202"/>
                <a:gd name="T28" fmla="*/ 196 w 225"/>
                <a:gd name="T29" fmla="*/ 202 h 202"/>
                <a:gd name="T30" fmla="*/ 196 w 225"/>
                <a:gd name="T31" fmla="*/ 202 h 202"/>
                <a:gd name="T32" fmla="*/ 198 w 225"/>
                <a:gd name="T33" fmla="*/ 202 h 202"/>
                <a:gd name="T34" fmla="*/ 218 w 225"/>
                <a:gd name="T35" fmla="*/ 193 h 202"/>
                <a:gd name="T36" fmla="*/ 225 w 225"/>
                <a:gd name="T37" fmla="*/ 175 h 202"/>
                <a:gd name="T38" fmla="*/ 225 w 225"/>
                <a:gd name="T39" fmla="*/ 39 h 202"/>
                <a:gd name="T40" fmla="*/ 217 w 225"/>
                <a:gd name="T41" fmla="*/ 31 h 202"/>
                <a:gd name="T42" fmla="*/ 22 w 225"/>
                <a:gd name="T43" fmla="*/ 186 h 202"/>
                <a:gd name="T44" fmla="*/ 17 w 225"/>
                <a:gd name="T45" fmla="*/ 181 h 202"/>
                <a:gd name="T46" fmla="*/ 17 w 225"/>
                <a:gd name="T47" fmla="*/ 16 h 202"/>
                <a:gd name="T48" fmla="*/ 163 w 225"/>
                <a:gd name="T49" fmla="*/ 16 h 202"/>
                <a:gd name="T50" fmla="*/ 163 w 225"/>
                <a:gd name="T51" fmla="*/ 18 h 202"/>
                <a:gd name="T52" fmla="*/ 163 w 225"/>
                <a:gd name="T53" fmla="*/ 134 h 202"/>
                <a:gd name="T54" fmla="*/ 163 w 225"/>
                <a:gd name="T55" fmla="*/ 175 h 202"/>
                <a:gd name="T56" fmla="*/ 167 w 225"/>
                <a:gd name="T57" fmla="*/ 186 h 202"/>
                <a:gd name="T58" fmla="*/ 22 w 225"/>
                <a:gd name="T59" fmla="*/ 18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202">
                  <a:moveTo>
                    <a:pt x="217" y="31"/>
                  </a:moveTo>
                  <a:cubicBezTo>
                    <a:pt x="213" y="31"/>
                    <a:pt x="209" y="35"/>
                    <a:pt x="209" y="39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09" y="179"/>
                    <a:pt x="206" y="186"/>
                    <a:pt x="198" y="186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2" y="186"/>
                    <a:pt x="187" y="184"/>
                    <a:pt x="184" y="181"/>
                  </a:cubicBezTo>
                  <a:cubicBezTo>
                    <a:pt x="181" y="179"/>
                    <a:pt x="179" y="176"/>
                    <a:pt x="179" y="175"/>
                  </a:cubicBezTo>
                  <a:cubicBezTo>
                    <a:pt x="179" y="134"/>
                    <a:pt x="179" y="134"/>
                    <a:pt x="179" y="134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3" y="191"/>
                    <a:pt x="7" y="195"/>
                  </a:cubicBezTo>
                  <a:cubicBezTo>
                    <a:pt x="11" y="199"/>
                    <a:pt x="17" y="202"/>
                    <a:pt x="21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206" y="202"/>
                    <a:pt x="212" y="199"/>
                    <a:pt x="218" y="193"/>
                  </a:cubicBezTo>
                  <a:cubicBezTo>
                    <a:pt x="222" y="188"/>
                    <a:pt x="225" y="181"/>
                    <a:pt x="225" y="175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5" y="35"/>
                    <a:pt x="221" y="31"/>
                    <a:pt x="217" y="31"/>
                  </a:cubicBezTo>
                  <a:close/>
                  <a:moveTo>
                    <a:pt x="22" y="186"/>
                  </a:moveTo>
                  <a:cubicBezTo>
                    <a:pt x="20" y="186"/>
                    <a:pt x="17" y="183"/>
                    <a:pt x="17" y="18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3" y="178"/>
                    <a:pt x="165" y="182"/>
                    <a:pt x="167" y="186"/>
                  </a:cubicBezTo>
                  <a:lnTo>
                    <a:pt x="22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9" name="Freeform 167"/>
            <p:cNvSpPr>
              <a:spLocks/>
            </p:cNvSpPr>
            <p:nvPr/>
          </p:nvSpPr>
          <p:spPr bwMode="auto">
            <a:xfrm>
              <a:off x="547687" y="352425"/>
              <a:ext cx="15875" cy="176213"/>
            </a:xfrm>
            <a:custGeom>
              <a:avLst/>
              <a:gdLst>
                <a:gd name="T0" fmla="*/ 6 w 12"/>
                <a:gd name="T1" fmla="*/ 126 h 126"/>
                <a:gd name="T2" fmla="*/ 12 w 12"/>
                <a:gd name="T3" fmla="*/ 120 h 126"/>
                <a:gd name="T4" fmla="*/ 12 w 12"/>
                <a:gd name="T5" fmla="*/ 5 h 126"/>
                <a:gd name="T6" fmla="*/ 6 w 12"/>
                <a:gd name="T7" fmla="*/ 0 h 126"/>
                <a:gd name="T8" fmla="*/ 0 w 12"/>
                <a:gd name="T9" fmla="*/ 5 h 126"/>
                <a:gd name="T10" fmla="*/ 0 w 12"/>
                <a:gd name="T11" fmla="*/ 120 h 126"/>
                <a:gd name="T12" fmla="*/ 6 w 12"/>
                <a:gd name="T1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6">
                  <a:moveTo>
                    <a:pt x="6" y="126"/>
                  </a:moveTo>
                  <a:cubicBezTo>
                    <a:pt x="9" y="126"/>
                    <a:pt x="12" y="123"/>
                    <a:pt x="12" y="1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3"/>
                    <a:pt x="3" y="126"/>
                    <a:pt x="6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0" name="Freeform 168"/>
            <p:cNvSpPr>
              <a:spLocks/>
            </p:cNvSpPr>
            <p:nvPr/>
          </p:nvSpPr>
          <p:spPr bwMode="auto">
            <a:xfrm>
              <a:off x="325437" y="477838"/>
              <a:ext cx="69850" cy="15875"/>
            </a:xfrm>
            <a:custGeom>
              <a:avLst/>
              <a:gdLst>
                <a:gd name="T0" fmla="*/ 45 w 50"/>
                <a:gd name="T1" fmla="*/ 0 h 11"/>
                <a:gd name="T2" fmla="*/ 6 w 50"/>
                <a:gd name="T3" fmla="*/ 0 h 11"/>
                <a:gd name="T4" fmla="*/ 0 w 50"/>
                <a:gd name="T5" fmla="*/ 5 h 11"/>
                <a:gd name="T6" fmla="*/ 6 w 50"/>
                <a:gd name="T7" fmla="*/ 11 h 11"/>
                <a:gd name="T8" fmla="*/ 45 w 50"/>
                <a:gd name="T9" fmla="*/ 11 h 11"/>
                <a:gd name="T10" fmla="*/ 50 w 50"/>
                <a:gd name="T11" fmla="*/ 5 h 11"/>
                <a:gd name="T12" fmla="*/ 45 w 5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1" name="Freeform 169"/>
            <p:cNvSpPr>
              <a:spLocks/>
            </p:cNvSpPr>
            <p:nvPr/>
          </p:nvSpPr>
          <p:spPr bwMode="auto">
            <a:xfrm>
              <a:off x="325437" y="500063"/>
              <a:ext cx="69850" cy="14288"/>
            </a:xfrm>
            <a:custGeom>
              <a:avLst/>
              <a:gdLst>
                <a:gd name="T0" fmla="*/ 45 w 50"/>
                <a:gd name="T1" fmla="*/ 0 h 10"/>
                <a:gd name="T2" fmla="*/ 6 w 50"/>
                <a:gd name="T3" fmla="*/ 0 h 10"/>
                <a:gd name="T4" fmla="*/ 0 w 50"/>
                <a:gd name="T5" fmla="*/ 5 h 10"/>
                <a:gd name="T6" fmla="*/ 6 w 50"/>
                <a:gd name="T7" fmla="*/ 10 h 10"/>
                <a:gd name="T8" fmla="*/ 45 w 50"/>
                <a:gd name="T9" fmla="*/ 10 h 10"/>
                <a:gd name="T10" fmla="*/ 50 w 50"/>
                <a:gd name="T11" fmla="*/ 5 h 10"/>
                <a:gd name="T12" fmla="*/ 45 w 5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2" name="Freeform 170"/>
            <p:cNvSpPr>
              <a:spLocks/>
            </p:cNvSpPr>
            <p:nvPr/>
          </p:nvSpPr>
          <p:spPr bwMode="auto">
            <a:xfrm>
              <a:off x="325437" y="522288"/>
              <a:ext cx="69850" cy="15875"/>
            </a:xfrm>
            <a:custGeom>
              <a:avLst/>
              <a:gdLst>
                <a:gd name="T0" fmla="*/ 45 w 50"/>
                <a:gd name="T1" fmla="*/ 0 h 11"/>
                <a:gd name="T2" fmla="*/ 6 w 50"/>
                <a:gd name="T3" fmla="*/ 0 h 11"/>
                <a:gd name="T4" fmla="*/ 0 w 50"/>
                <a:gd name="T5" fmla="*/ 6 h 11"/>
                <a:gd name="T6" fmla="*/ 6 w 50"/>
                <a:gd name="T7" fmla="*/ 11 h 11"/>
                <a:gd name="T8" fmla="*/ 45 w 50"/>
                <a:gd name="T9" fmla="*/ 11 h 11"/>
                <a:gd name="T10" fmla="*/ 50 w 50"/>
                <a:gd name="T11" fmla="*/ 6 h 11"/>
                <a:gd name="T12" fmla="*/ 45 w 5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3" name="Freeform 171"/>
            <p:cNvSpPr>
              <a:spLocks/>
            </p:cNvSpPr>
            <p:nvPr/>
          </p:nvSpPr>
          <p:spPr bwMode="auto">
            <a:xfrm>
              <a:off x="415925" y="477838"/>
              <a:ext cx="69850" cy="15875"/>
            </a:xfrm>
            <a:custGeom>
              <a:avLst/>
              <a:gdLst>
                <a:gd name="T0" fmla="*/ 45 w 50"/>
                <a:gd name="T1" fmla="*/ 0 h 11"/>
                <a:gd name="T2" fmla="*/ 6 w 50"/>
                <a:gd name="T3" fmla="*/ 0 h 11"/>
                <a:gd name="T4" fmla="*/ 0 w 50"/>
                <a:gd name="T5" fmla="*/ 5 h 11"/>
                <a:gd name="T6" fmla="*/ 6 w 50"/>
                <a:gd name="T7" fmla="*/ 11 h 11"/>
                <a:gd name="T8" fmla="*/ 45 w 50"/>
                <a:gd name="T9" fmla="*/ 11 h 11"/>
                <a:gd name="T10" fmla="*/ 50 w 50"/>
                <a:gd name="T11" fmla="*/ 5 h 11"/>
                <a:gd name="T12" fmla="*/ 45 w 5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4" name="Freeform 172"/>
            <p:cNvSpPr>
              <a:spLocks/>
            </p:cNvSpPr>
            <p:nvPr/>
          </p:nvSpPr>
          <p:spPr bwMode="auto">
            <a:xfrm>
              <a:off x="415925" y="500063"/>
              <a:ext cx="69850" cy="14288"/>
            </a:xfrm>
            <a:custGeom>
              <a:avLst/>
              <a:gdLst>
                <a:gd name="T0" fmla="*/ 45 w 50"/>
                <a:gd name="T1" fmla="*/ 0 h 10"/>
                <a:gd name="T2" fmla="*/ 6 w 50"/>
                <a:gd name="T3" fmla="*/ 0 h 10"/>
                <a:gd name="T4" fmla="*/ 0 w 50"/>
                <a:gd name="T5" fmla="*/ 5 h 10"/>
                <a:gd name="T6" fmla="*/ 6 w 50"/>
                <a:gd name="T7" fmla="*/ 10 h 10"/>
                <a:gd name="T8" fmla="*/ 45 w 50"/>
                <a:gd name="T9" fmla="*/ 10 h 10"/>
                <a:gd name="T10" fmla="*/ 50 w 50"/>
                <a:gd name="T11" fmla="*/ 5 h 10"/>
                <a:gd name="T12" fmla="*/ 45 w 5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5" name="Freeform 173"/>
            <p:cNvSpPr>
              <a:spLocks/>
            </p:cNvSpPr>
            <p:nvPr/>
          </p:nvSpPr>
          <p:spPr bwMode="auto">
            <a:xfrm>
              <a:off x="415925" y="522288"/>
              <a:ext cx="69850" cy="15875"/>
            </a:xfrm>
            <a:custGeom>
              <a:avLst/>
              <a:gdLst>
                <a:gd name="T0" fmla="*/ 45 w 50"/>
                <a:gd name="T1" fmla="*/ 0 h 11"/>
                <a:gd name="T2" fmla="*/ 6 w 50"/>
                <a:gd name="T3" fmla="*/ 0 h 11"/>
                <a:gd name="T4" fmla="*/ 0 w 50"/>
                <a:gd name="T5" fmla="*/ 6 h 11"/>
                <a:gd name="T6" fmla="*/ 6 w 50"/>
                <a:gd name="T7" fmla="*/ 11 h 11"/>
                <a:gd name="T8" fmla="*/ 45 w 50"/>
                <a:gd name="T9" fmla="*/ 11 h 11"/>
                <a:gd name="T10" fmla="*/ 50 w 50"/>
                <a:gd name="T11" fmla="*/ 6 h 11"/>
                <a:gd name="T12" fmla="*/ 45 w 5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56" name="组合 255"/>
          <p:cNvGrpSpPr>
            <a:grpSpLocks/>
          </p:cNvGrpSpPr>
          <p:nvPr/>
        </p:nvGrpSpPr>
        <p:grpSpPr bwMode="auto">
          <a:xfrm>
            <a:off x="9136063" y="4576763"/>
            <a:ext cx="849312" cy="850900"/>
            <a:chOff x="0" y="0"/>
            <a:chExt cx="882650" cy="882650"/>
          </a:xfrm>
        </p:grpSpPr>
        <p:sp>
          <p:nvSpPr>
            <p:cNvPr id="38057" name="Oval 17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A6A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58" name="Freeform 175"/>
            <p:cNvSpPr>
              <a:spLocks noEditPoints="1"/>
            </p:cNvSpPr>
            <p:nvPr/>
          </p:nvSpPr>
          <p:spPr bwMode="auto">
            <a:xfrm>
              <a:off x="882650" y="441325"/>
              <a:ext cx="0" cy="25400"/>
            </a:xfrm>
            <a:custGeom>
              <a:avLst/>
              <a:gdLst>
                <a:gd name="T0" fmla="*/ 18 h 18"/>
                <a:gd name="T1" fmla="*/ 17 h 18"/>
                <a:gd name="T2" fmla="*/ 17 h 18"/>
                <a:gd name="T3" fmla="*/ 17 h 18"/>
                <a:gd name="T4" fmla="*/ 16 h 18"/>
                <a:gd name="T5" fmla="*/ 16 h 18"/>
                <a:gd name="T6" fmla="*/ 16 h 18"/>
                <a:gd name="T7" fmla="*/ 15 h 18"/>
                <a:gd name="T8" fmla="*/ 15 h 18"/>
                <a:gd name="T9" fmla="*/ 15 h 18"/>
                <a:gd name="T10" fmla="*/ 14 h 18"/>
                <a:gd name="T11" fmla="*/ 14 h 18"/>
                <a:gd name="T12" fmla="*/ 14 h 18"/>
                <a:gd name="T13" fmla="*/ 13 h 18"/>
                <a:gd name="T14" fmla="*/ 13 h 18"/>
                <a:gd name="T15" fmla="*/ 13 h 18"/>
                <a:gd name="T16" fmla="*/ 12 h 18"/>
                <a:gd name="T17" fmla="*/ 12 h 18"/>
                <a:gd name="T18" fmla="*/ 12 h 18"/>
                <a:gd name="T19" fmla="*/ 11 h 18"/>
                <a:gd name="T20" fmla="*/ 11 h 18"/>
                <a:gd name="T21" fmla="*/ 11 h 18"/>
                <a:gd name="T22" fmla="*/ 10 h 18"/>
                <a:gd name="T23" fmla="*/ 10 h 18"/>
                <a:gd name="T24" fmla="*/ 10 h 18"/>
                <a:gd name="T25" fmla="*/ 9 h 18"/>
                <a:gd name="T26" fmla="*/ 9 h 18"/>
                <a:gd name="T27" fmla="*/ 9 h 18"/>
                <a:gd name="T28" fmla="*/ 8 h 18"/>
                <a:gd name="T29" fmla="*/ 8 h 18"/>
                <a:gd name="T30" fmla="*/ 8 h 18"/>
                <a:gd name="T31" fmla="*/ 7 h 18"/>
                <a:gd name="T32" fmla="*/ 7 h 18"/>
                <a:gd name="T33" fmla="*/ 7 h 18"/>
                <a:gd name="T34" fmla="*/ 6 h 18"/>
                <a:gd name="T35" fmla="*/ 6 h 18"/>
                <a:gd name="T36" fmla="*/ 6 h 18"/>
                <a:gd name="T37" fmla="*/ 5 h 18"/>
                <a:gd name="T38" fmla="*/ 5 h 18"/>
                <a:gd name="T39" fmla="*/ 5 h 18"/>
                <a:gd name="T40" fmla="*/ 4 h 18"/>
                <a:gd name="T41" fmla="*/ 4 h 18"/>
                <a:gd name="T42" fmla="*/ 4 h 18"/>
                <a:gd name="T43" fmla="*/ 3 h 18"/>
                <a:gd name="T44" fmla="*/ 3 h 18"/>
                <a:gd name="T45" fmla="*/ 3 h 18"/>
                <a:gd name="T46" fmla="*/ 2 h 18"/>
                <a:gd name="T47" fmla="*/ 2 h 18"/>
                <a:gd name="T48" fmla="*/ 2 h 18"/>
                <a:gd name="T49" fmla="*/ 1 h 18"/>
                <a:gd name="T50" fmla="*/ 1 h 18"/>
                <a:gd name="T51" fmla="*/ 1 h 1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</a:cxnLst>
              <a:rect l="0" t="0" r="r" b="b"/>
              <a:pathLst>
                <a:path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E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9" name="Freeform 176"/>
            <p:cNvSpPr>
              <a:spLocks/>
            </p:cNvSpPr>
            <p:nvPr/>
          </p:nvSpPr>
          <p:spPr bwMode="auto">
            <a:xfrm>
              <a:off x="193675" y="193675"/>
              <a:ext cx="688975" cy="688975"/>
            </a:xfrm>
            <a:custGeom>
              <a:avLst/>
              <a:gdLst>
                <a:gd name="T0" fmla="*/ 36 w 493"/>
                <a:gd name="T1" fmla="*/ 5 h 493"/>
                <a:gd name="T2" fmla="*/ 5 w 493"/>
                <a:gd name="T3" fmla="*/ 300 h 493"/>
                <a:gd name="T4" fmla="*/ 179 w 493"/>
                <a:gd name="T5" fmla="*/ 493 h 493"/>
                <a:gd name="T6" fmla="*/ 493 w 493"/>
                <a:gd name="T7" fmla="*/ 195 h 493"/>
                <a:gd name="T8" fmla="*/ 493 w 493"/>
                <a:gd name="T9" fmla="*/ 194 h 493"/>
                <a:gd name="T10" fmla="*/ 493 w 493"/>
                <a:gd name="T11" fmla="*/ 194 h 493"/>
                <a:gd name="T12" fmla="*/ 493 w 493"/>
                <a:gd name="T13" fmla="*/ 193 h 493"/>
                <a:gd name="T14" fmla="*/ 493 w 493"/>
                <a:gd name="T15" fmla="*/ 193 h 493"/>
                <a:gd name="T16" fmla="*/ 493 w 493"/>
                <a:gd name="T17" fmla="*/ 192 h 493"/>
                <a:gd name="T18" fmla="*/ 493 w 493"/>
                <a:gd name="T19" fmla="*/ 192 h 493"/>
                <a:gd name="T20" fmla="*/ 493 w 493"/>
                <a:gd name="T21" fmla="*/ 191 h 493"/>
                <a:gd name="T22" fmla="*/ 493 w 493"/>
                <a:gd name="T23" fmla="*/ 191 h 493"/>
                <a:gd name="T24" fmla="*/ 493 w 493"/>
                <a:gd name="T25" fmla="*/ 190 h 493"/>
                <a:gd name="T26" fmla="*/ 493 w 493"/>
                <a:gd name="T27" fmla="*/ 190 h 493"/>
                <a:gd name="T28" fmla="*/ 493 w 493"/>
                <a:gd name="T29" fmla="*/ 189 h 493"/>
                <a:gd name="T30" fmla="*/ 493 w 493"/>
                <a:gd name="T31" fmla="*/ 189 h 493"/>
                <a:gd name="T32" fmla="*/ 493 w 493"/>
                <a:gd name="T33" fmla="*/ 188 h 493"/>
                <a:gd name="T34" fmla="*/ 493 w 493"/>
                <a:gd name="T35" fmla="*/ 188 h 493"/>
                <a:gd name="T36" fmla="*/ 493 w 493"/>
                <a:gd name="T37" fmla="*/ 187 h 493"/>
                <a:gd name="T38" fmla="*/ 493 w 493"/>
                <a:gd name="T39" fmla="*/ 187 h 493"/>
                <a:gd name="T40" fmla="*/ 493 w 493"/>
                <a:gd name="T41" fmla="*/ 186 h 493"/>
                <a:gd name="T42" fmla="*/ 493 w 493"/>
                <a:gd name="T43" fmla="*/ 185 h 493"/>
                <a:gd name="T44" fmla="*/ 493 w 493"/>
                <a:gd name="T45" fmla="*/ 185 h 493"/>
                <a:gd name="T46" fmla="*/ 493 w 493"/>
                <a:gd name="T47" fmla="*/ 185 h 493"/>
                <a:gd name="T48" fmla="*/ 493 w 493"/>
                <a:gd name="T49" fmla="*/ 184 h 493"/>
                <a:gd name="T50" fmla="*/ 493 w 493"/>
                <a:gd name="T51" fmla="*/ 183 h 493"/>
                <a:gd name="T52" fmla="*/ 493 w 493"/>
                <a:gd name="T53" fmla="*/ 183 h 493"/>
                <a:gd name="T54" fmla="*/ 493 w 493"/>
                <a:gd name="T55" fmla="*/ 182 h 493"/>
                <a:gd name="T56" fmla="*/ 493 w 493"/>
                <a:gd name="T57" fmla="*/ 182 h 493"/>
                <a:gd name="T58" fmla="*/ 493 w 493"/>
                <a:gd name="T59" fmla="*/ 181 h 493"/>
                <a:gd name="T60" fmla="*/ 493 w 493"/>
                <a:gd name="T61" fmla="*/ 181 h 493"/>
                <a:gd name="T62" fmla="*/ 493 w 493"/>
                <a:gd name="T63" fmla="*/ 180 h 493"/>
                <a:gd name="T64" fmla="*/ 493 w 493"/>
                <a:gd name="T65" fmla="*/ 180 h 493"/>
                <a:gd name="T66" fmla="*/ 493 w 493"/>
                <a:gd name="T67" fmla="*/ 179 h 493"/>
                <a:gd name="T68" fmla="*/ 493 w 493"/>
                <a:gd name="T69" fmla="*/ 179 h 493"/>
                <a:gd name="T70" fmla="*/ 493 w 493"/>
                <a:gd name="T71" fmla="*/ 178 h 493"/>
                <a:gd name="T72" fmla="*/ 493 w 493"/>
                <a:gd name="T73" fmla="*/ 178 h 493"/>
                <a:gd name="T74" fmla="*/ 493 w 493"/>
                <a:gd name="T75" fmla="*/ 177 h 493"/>
                <a:gd name="T76" fmla="*/ 493 w 493"/>
                <a:gd name="T77" fmla="*/ 177 h 493"/>
                <a:gd name="T78" fmla="*/ 336 w 493"/>
                <a:gd name="T79" fmla="*/ 16 h 493"/>
                <a:gd name="T80" fmla="*/ 251 w 493"/>
                <a:gd name="T81" fmla="*/ 2 h 493"/>
                <a:gd name="T82" fmla="*/ 69 w 493"/>
                <a:gd name="T8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4" y="368"/>
                    <a:pt x="76" y="390"/>
                  </a:cubicBezTo>
                  <a:cubicBezTo>
                    <a:pt x="94" y="408"/>
                    <a:pt x="134" y="449"/>
                    <a:pt x="179" y="493"/>
                  </a:cubicBezTo>
                  <a:cubicBezTo>
                    <a:pt x="346" y="492"/>
                    <a:pt x="483" y="361"/>
                    <a:pt x="493" y="195"/>
                  </a:cubicBezTo>
                  <a:cubicBezTo>
                    <a:pt x="493" y="195"/>
                    <a:pt x="493" y="195"/>
                    <a:pt x="493" y="195"/>
                  </a:cubicBezTo>
                  <a:cubicBezTo>
                    <a:pt x="493" y="195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858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0" name="Freeform 177"/>
            <p:cNvSpPr>
              <a:spLocks noEditPoints="1"/>
            </p:cNvSpPr>
            <p:nvPr/>
          </p:nvSpPr>
          <p:spPr bwMode="auto">
            <a:xfrm>
              <a:off x="200025" y="196850"/>
              <a:ext cx="479425" cy="479425"/>
            </a:xfrm>
            <a:custGeom>
              <a:avLst/>
              <a:gdLst>
                <a:gd name="T0" fmla="*/ 343 w 343"/>
                <a:gd name="T1" fmla="*/ 45 h 343"/>
                <a:gd name="T2" fmla="*/ 298 w 343"/>
                <a:gd name="T3" fmla="*/ 0 h 343"/>
                <a:gd name="T4" fmla="*/ 45 w 343"/>
                <a:gd name="T5" fmla="*/ 0 h 343"/>
                <a:gd name="T6" fmla="*/ 0 w 343"/>
                <a:gd name="T7" fmla="*/ 45 h 343"/>
                <a:gd name="T8" fmla="*/ 0 w 343"/>
                <a:gd name="T9" fmla="*/ 298 h 343"/>
                <a:gd name="T10" fmla="*/ 45 w 343"/>
                <a:gd name="T11" fmla="*/ 343 h 343"/>
                <a:gd name="T12" fmla="*/ 298 w 343"/>
                <a:gd name="T13" fmla="*/ 343 h 343"/>
                <a:gd name="T14" fmla="*/ 343 w 343"/>
                <a:gd name="T15" fmla="*/ 298 h 343"/>
                <a:gd name="T16" fmla="*/ 343 w 343"/>
                <a:gd name="T17" fmla="*/ 45 h 343"/>
                <a:gd name="T18" fmla="*/ 314 w 343"/>
                <a:gd name="T19" fmla="*/ 298 h 343"/>
                <a:gd name="T20" fmla="*/ 298 w 343"/>
                <a:gd name="T21" fmla="*/ 313 h 343"/>
                <a:gd name="T22" fmla="*/ 45 w 343"/>
                <a:gd name="T23" fmla="*/ 313 h 343"/>
                <a:gd name="T24" fmla="*/ 30 w 343"/>
                <a:gd name="T25" fmla="*/ 298 h 343"/>
                <a:gd name="T26" fmla="*/ 30 w 343"/>
                <a:gd name="T27" fmla="*/ 45 h 343"/>
                <a:gd name="T28" fmla="*/ 45 w 343"/>
                <a:gd name="T29" fmla="*/ 30 h 343"/>
                <a:gd name="T30" fmla="*/ 298 w 343"/>
                <a:gd name="T31" fmla="*/ 30 h 343"/>
                <a:gd name="T32" fmla="*/ 314 w 343"/>
                <a:gd name="T33" fmla="*/ 45 h 343"/>
                <a:gd name="T34" fmla="*/ 314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1" name="Freeform 178"/>
            <p:cNvSpPr>
              <a:spLocks noEditPoints="1"/>
            </p:cNvSpPr>
            <p:nvPr/>
          </p:nvSpPr>
          <p:spPr bwMode="auto">
            <a:xfrm>
              <a:off x="304800" y="277813"/>
              <a:ext cx="271463" cy="317500"/>
            </a:xfrm>
            <a:custGeom>
              <a:avLst/>
              <a:gdLst>
                <a:gd name="T0" fmla="*/ 177 w 194"/>
                <a:gd name="T1" fmla="*/ 0 h 227"/>
                <a:gd name="T2" fmla="*/ 10 w 194"/>
                <a:gd name="T3" fmla="*/ 88 h 227"/>
                <a:gd name="T4" fmla="*/ 10 w 194"/>
                <a:gd name="T5" fmla="*/ 123 h 227"/>
                <a:gd name="T6" fmla="*/ 194 w 194"/>
                <a:gd name="T7" fmla="*/ 227 h 227"/>
                <a:gd name="T8" fmla="*/ 194 w 194"/>
                <a:gd name="T9" fmla="*/ 88 h 227"/>
                <a:gd name="T10" fmla="*/ 187 w 194"/>
                <a:gd name="T11" fmla="*/ 34 h 227"/>
                <a:gd name="T12" fmla="*/ 175 w 194"/>
                <a:gd name="T13" fmla="*/ 30 h 227"/>
                <a:gd name="T14" fmla="*/ 169 w 194"/>
                <a:gd name="T15" fmla="*/ 10 h 227"/>
                <a:gd name="T16" fmla="*/ 140 w 194"/>
                <a:gd name="T17" fmla="*/ 41 h 227"/>
                <a:gd name="T18" fmla="*/ 100 w 194"/>
                <a:gd name="T19" fmla="*/ 31 h 227"/>
                <a:gd name="T20" fmla="*/ 65 w 194"/>
                <a:gd name="T21" fmla="*/ 41 h 227"/>
                <a:gd name="T22" fmla="*/ 70 w 194"/>
                <a:gd name="T23" fmla="*/ 62 h 227"/>
                <a:gd name="T24" fmla="*/ 65 w 194"/>
                <a:gd name="T25" fmla="*/ 41 h 227"/>
                <a:gd name="T26" fmla="*/ 35 w 194"/>
                <a:gd name="T27" fmla="*/ 73 h 227"/>
                <a:gd name="T28" fmla="*/ 12 w 194"/>
                <a:gd name="T29" fmla="*/ 57 h 227"/>
                <a:gd name="T30" fmla="*/ 169 w 194"/>
                <a:gd name="T31" fmla="*/ 189 h 227"/>
                <a:gd name="T32" fmla="*/ 70 w 194"/>
                <a:gd name="T33" fmla="*/ 186 h 227"/>
                <a:gd name="T34" fmla="*/ 73 w 194"/>
                <a:gd name="T35" fmla="*/ 181 h 227"/>
                <a:gd name="T36" fmla="*/ 171 w 194"/>
                <a:gd name="T37" fmla="*/ 183 h 227"/>
                <a:gd name="T38" fmla="*/ 171 w 194"/>
                <a:gd name="T39" fmla="*/ 163 h 227"/>
                <a:gd name="T40" fmla="*/ 73 w 194"/>
                <a:gd name="T41" fmla="*/ 167 h 227"/>
                <a:gd name="T42" fmla="*/ 70 w 194"/>
                <a:gd name="T43" fmla="*/ 161 h 227"/>
                <a:gd name="T44" fmla="*/ 169 w 194"/>
                <a:gd name="T45" fmla="*/ 158 h 227"/>
                <a:gd name="T46" fmla="*/ 171 w 194"/>
                <a:gd name="T47" fmla="*/ 163 h 227"/>
                <a:gd name="T48" fmla="*/ 184 w 194"/>
                <a:gd name="T49" fmla="*/ 94 h 227"/>
                <a:gd name="T50" fmla="*/ 167 w 194"/>
                <a:gd name="T51" fmla="*/ 116 h 227"/>
                <a:gd name="T52" fmla="*/ 129 w 194"/>
                <a:gd name="T53" fmla="*/ 94 h 227"/>
                <a:gd name="T54" fmla="*/ 130 w 194"/>
                <a:gd name="T55" fmla="*/ 116 h 227"/>
                <a:gd name="T56" fmla="*/ 129 w 194"/>
                <a:gd name="T57" fmla="*/ 94 h 227"/>
                <a:gd name="T58" fmla="*/ 93 w 194"/>
                <a:gd name="T59" fmla="*/ 94 h 227"/>
                <a:gd name="T60" fmla="*/ 57 w 194"/>
                <a:gd name="T61" fmla="*/ 116 h 227"/>
                <a:gd name="T62" fmla="*/ 59 w 194"/>
                <a:gd name="T63" fmla="*/ 140 h 227"/>
                <a:gd name="T64" fmla="*/ 57 w 194"/>
                <a:gd name="T65" fmla="*/ 170 h 227"/>
                <a:gd name="T66" fmla="*/ 23 w 194"/>
                <a:gd name="T67" fmla="*/ 168 h 227"/>
                <a:gd name="T68" fmla="*/ 27 w 194"/>
                <a:gd name="T69" fmla="*/ 137 h 227"/>
                <a:gd name="T70" fmla="*/ 59 w 194"/>
                <a:gd name="T71" fmla="*/ 140 h 227"/>
                <a:gd name="T72" fmla="*/ 38 w 194"/>
                <a:gd name="T73" fmla="*/ 94 h 227"/>
                <a:gd name="T74" fmla="*/ 20 w 194"/>
                <a:gd name="T75" fmla="*/ 1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4" h="227">
                  <a:moveTo>
                    <a:pt x="187" y="34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227"/>
                    <a:pt x="10" y="227"/>
                    <a:pt x="10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0" y="88"/>
                    <a:pt x="10" y="88"/>
                    <a:pt x="10" y="88"/>
                  </a:cubicBezTo>
                  <a:lnTo>
                    <a:pt x="187" y="34"/>
                  </a:lnTo>
                  <a:close/>
                  <a:moveTo>
                    <a:pt x="169" y="10"/>
                  </a:moveTo>
                  <a:cubicBezTo>
                    <a:pt x="175" y="30"/>
                    <a:pt x="175" y="30"/>
                    <a:pt x="175" y="30"/>
                  </a:cubicBezTo>
                  <a:cubicBezTo>
                    <a:pt x="152" y="15"/>
                    <a:pt x="152" y="15"/>
                    <a:pt x="152" y="15"/>
                  </a:cubicBezTo>
                  <a:lnTo>
                    <a:pt x="169" y="10"/>
                  </a:lnTo>
                  <a:close/>
                  <a:moveTo>
                    <a:pt x="117" y="25"/>
                  </a:moveTo>
                  <a:cubicBezTo>
                    <a:pt x="140" y="41"/>
                    <a:pt x="140" y="41"/>
                    <a:pt x="140" y="41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00" y="31"/>
                    <a:pt x="100" y="31"/>
                    <a:pt x="100" y="31"/>
                  </a:cubicBezTo>
                  <a:lnTo>
                    <a:pt x="117" y="25"/>
                  </a:lnTo>
                  <a:close/>
                  <a:moveTo>
                    <a:pt x="65" y="41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47" y="46"/>
                    <a:pt x="47" y="46"/>
                    <a:pt x="47" y="46"/>
                  </a:cubicBezTo>
                  <a:lnTo>
                    <a:pt x="65" y="41"/>
                  </a:lnTo>
                  <a:close/>
                  <a:moveTo>
                    <a:pt x="12" y="57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2" y="57"/>
                    <a:pt x="12" y="57"/>
                    <a:pt x="12" y="57"/>
                  </a:cubicBezTo>
                  <a:close/>
                  <a:moveTo>
                    <a:pt x="171" y="186"/>
                  </a:moveTo>
                  <a:cubicBezTo>
                    <a:pt x="171" y="188"/>
                    <a:pt x="170" y="189"/>
                    <a:pt x="169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2" y="189"/>
                    <a:pt x="70" y="188"/>
                    <a:pt x="70" y="186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1"/>
                    <a:pt x="72" y="181"/>
                    <a:pt x="73" y="181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70" y="181"/>
                    <a:pt x="171" y="181"/>
                    <a:pt x="171" y="183"/>
                  </a:cubicBezTo>
                  <a:lnTo>
                    <a:pt x="171" y="186"/>
                  </a:lnTo>
                  <a:close/>
                  <a:moveTo>
                    <a:pt x="171" y="163"/>
                  </a:moveTo>
                  <a:cubicBezTo>
                    <a:pt x="171" y="165"/>
                    <a:pt x="170" y="167"/>
                    <a:pt x="169" y="167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72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0" y="159"/>
                    <a:pt x="72" y="158"/>
                    <a:pt x="73" y="158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1" y="159"/>
                    <a:pt x="171" y="161"/>
                  </a:cubicBezTo>
                  <a:lnTo>
                    <a:pt x="171" y="163"/>
                  </a:lnTo>
                  <a:close/>
                  <a:moveTo>
                    <a:pt x="184" y="94"/>
                  </a:moveTo>
                  <a:cubicBezTo>
                    <a:pt x="184" y="94"/>
                    <a:pt x="184" y="94"/>
                    <a:pt x="184" y="94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67" y="116"/>
                    <a:pt x="167" y="116"/>
                    <a:pt x="167" y="116"/>
                  </a:cubicBezTo>
                  <a:lnTo>
                    <a:pt x="184" y="94"/>
                  </a:lnTo>
                  <a:close/>
                  <a:moveTo>
                    <a:pt x="129" y="94"/>
                  </a:moveTo>
                  <a:cubicBezTo>
                    <a:pt x="148" y="94"/>
                    <a:pt x="148" y="94"/>
                    <a:pt x="148" y="94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12" y="116"/>
                    <a:pt x="112" y="116"/>
                    <a:pt x="112" y="116"/>
                  </a:cubicBezTo>
                  <a:lnTo>
                    <a:pt x="129" y="94"/>
                  </a:lnTo>
                  <a:close/>
                  <a:moveTo>
                    <a:pt x="74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57" y="116"/>
                    <a:pt x="57" y="116"/>
                    <a:pt x="57" y="116"/>
                  </a:cubicBezTo>
                  <a:lnTo>
                    <a:pt x="74" y="94"/>
                  </a:lnTo>
                  <a:close/>
                  <a:moveTo>
                    <a:pt x="59" y="140"/>
                  </a:move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70"/>
                    <a:pt x="57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5" y="170"/>
                    <a:pt x="23" y="169"/>
                    <a:pt x="23" y="16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38"/>
                    <a:pt x="25" y="137"/>
                    <a:pt x="27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8"/>
                    <a:pt x="59" y="140"/>
                  </a:cubicBezTo>
                  <a:close/>
                  <a:moveTo>
                    <a:pt x="20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62" name="组合 248"/>
          <p:cNvGrpSpPr>
            <a:grpSpLocks/>
          </p:cNvGrpSpPr>
          <p:nvPr/>
        </p:nvGrpSpPr>
        <p:grpSpPr bwMode="auto">
          <a:xfrm>
            <a:off x="10533063" y="4557713"/>
            <a:ext cx="850900" cy="849312"/>
            <a:chOff x="0" y="0"/>
            <a:chExt cx="884238" cy="882650"/>
          </a:xfrm>
        </p:grpSpPr>
        <p:sp>
          <p:nvSpPr>
            <p:cNvPr id="38063" name="Oval 179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64" name="Freeform 180"/>
            <p:cNvSpPr>
              <a:spLocks noEditPoints="1"/>
            </p:cNvSpPr>
            <p:nvPr/>
          </p:nvSpPr>
          <p:spPr bwMode="auto">
            <a:xfrm>
              <a:off x="882650" y="441325"/>
              <a:ext cx="1588" cy="23813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0 w 1"/>
                <a:gd name="T9" fmla="*/ 15 h 17"/>
                <a:gd name="T10" fmla="*/ 0 w 1"/>
                <a:gd name="T11" fmla="*/ 15 h 17"/>
                <a:gd name="T12" fmla="*/ 0 w 1"/>
                <a:gd name="T13" fmla="*/ 15 h 17"/>
                <a:gd name="T14" fmla="*/ 0 w 1"/>
                <a:gd name="T15" fmla="*/ 14 h 17"/>
                <a:gd name="T16" fmla="*/ 0 w 1"/>
                <a:gd name="T17" fmla="*/ 14 h 17"/>
                <a:gd name="T18" fmla="*/ 0 w 1"/>
                <a:gd name="T19" fmla="*/ 14 h 17"/>
                <a:gd name="T20" fmla="*/ 0 w 1"/>
                <a:gd name="T21" fmla="*/ 13 h 17"/>
                <a:gd name="T22" fmla="*/ 0 w 1"/>
                <a:gd name="T23" fmla="*/ 13 h 17"/>
                <a:gd name="T24" fmla="*/ 0 w 1"/>
                <a:gd name="T25" fmla="*/ 13 h 17"/>
                <a:gd name="T26" fmla="*/ 0 w 1"/>
                <a:gd name="T27" fmla="*/ 12 h 17"/>
                <a:gd name="T28" fmla="*/ 0 w 1"/>
                <a:gd name="T29" fmla="*/ 12 h 17"/>
                <a:gd name="T30" fmla="*/ 0 w 1"/>
                <a:gd name="T31" fmla="*/ 12 h 17"/>
                <a:gd name="T32" fmla="*/ 0 w 1"/>
                <a:gd name="T33" fmla="*/ 11 h 17"/>
                <a:gd name="T34" fmla="*/ 0 w 1"/>
                <a:gd name="T35" fmla="*/ 11 h 17"/>
                <a:gd name="T36" fmla="*/ 0 w 1"/>
                <a:gd name="T37" fmla="*/ 11 h 17"/>
                <a:gd name="T38" fmla="*/ 1 w 1"/>
                <a:gd name="T39" fmla="*/ 10 h 17"/>
                <a:gd name="T40" fmla="*/ 1 w 1"/>
                <a:gd name="T41" fmla="*/ 10 h 17"/>
                <a:gd name="T42" fmla="*/ 1 w 1"/>
                <a:gd name="T43" fmla="*/ 10 h 17"/>
                <a:gd name="T44" fmla="*/ 1 w 1"/>
                <a:gd name="T45" fmla="*/ 9 h 17"/>
                <a:gd name="T46" fmla="*/ 1 w 1"/>
                <a:gd name="T47" fmla="*/ 9 h 17"/>
                <a:gd name="T48" fmla="*/ 1 w 1"/>
                <a:gd name="T49" fmla="*/ 9 h 17"/>
                <a:gd name="T50" fmla="*/ 1 w 1"/>
                <a:gd name="T51" fmla="*/ 8 h 17"/>
                <a:gd name="T52" fmla="*/ 1 w 1"/>
                <a:gd name="T53" fmla="*/ 8 h 17"/>
                <a:gd name="T54" fmla="*/ 1 w 1"/>
                <a:gd name="T55" fmla="*/ 8 h 17"/>
                <a:gd name="T56" fmla="*/ 1 w 1"/>
                <a:gd name="T57" fmla="*/ 7 h 17"/>
                <a:gd name="T58" fmla="*/ 1 w 1"/>
                <a:gd name="T59" fmla="*/ 7 h 17"/>
                <a:gd name="T60" fmla="*/ 1 w 1"/>
                <a:gd name="T61" fmla="*/ 7 h 17"/>
                <a:gd name="T62" fmla="*/ 1 w 1"/>
                <a:gd name="T63" fmla="*/ 6 h 17"/>
                <a:gd name="T64" fmla="*/ 1 w 1"/>
                <a:gd name="T65" fmla="*/ 6 h 17"/>
                <a:gd name="T66" fmla="*/ 1 w 1"/>
                <a:gd name="T67" fmla="*/ 6 h 17"/>
                <a:gd name="T68" fmla="*/ 1 w 1"/>
                <a:gd name="T69" fmla="*/ 5 h 17"/>
                <a:gd name="T70" fmla="*/ 1 w 1"/>
                <a:gd name="T71" fmla="*/ 5 h 17"/>
                <a:gd name="T72" fmla="*/ 1 w 1"/>
                <a:gd name="T73" fmla="*/ 5 h 17"/>
                <a:gd name="T74" fmla="*/ 1 w 1"/>
                <a:gd name="T75" fmla="*/ 4 h 17"/>
                <a:gd name="T76" fmla="*/ 1 w 1"/>
                <a:gd name="T77" fmla="*/ 4 h 17"/>
                <a:gd name="T78" fmla="*/ 1 w 1"/>
                <a:gd name="T79" fmla="*/ 4 h 17"/>
                <a:gd name="T80" fmla="*/ 1 w 1"/>
                <a:gd name="T81" fmla="*/ 3 h 17"/>
                <a:gd name="T82" fmla="*/ 1 w 1"/>
                <a:gd name="T83" fmla="*/ 3 h 17"/>
                <a:gd name="T84" fmla="*/ 1 w 1"/>
                <a:gd name="T85" fmla="*/ 3 h 17"/>
                <a:gd name="T86" fmla="*/ 1 w 1"/>
                <a:gd name="T87" fmla="*/ 2 h 17"/>
                <a:gd name="T88" fmla="*/ 1 w 1"/>
                <a:gd name="T89" fmla="*/ 2 h 17"/>
                <a:gd name="T90" fmla="*/ 1 w 1"/>
                <a:gd name="T91" fmla="*/ 2 h 17"/>
                <a:gd name="T92" fmla="*/ 1 w 1"/>
                <a:gd name="T93" fmla="*/ 1 h 17"/>
                <a:gd name="T94" fmla="*/ 1 w 1"/>
                <a:gd name="T95" fmla="*/ 1 h 17"/>
                <a:gd name="T96" fmla="*/ 1 w 1"/>
                <a:gd name="T9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E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5" name="Freeform 181"/>
            <p:cNvSpPr>
              <a:spLocks/>
            </p:cNvSpPr>
            <p:nvPr/>
          </p:nvSpPr>
          <p:spPr bwMode="auto">
            <a:xfrm>
              <a:off x="196850" y="193675"/>
              <a:ext cx="687388" cy="688975"/>
            </a:xfrm>
            <a:custGeom>
              <a:avLst/>
              <a:gdLst>
                <a:gd name="T0" fmla="*/ 36 w 492"/>
                <a:gd name="T1" fmla="*/ 5 h 493"/>
                <a:gd name="T2" fmla="*/ 6 w 492"/>
                <a:gd name="T3" fmla="*/ 300 h 493"/>
                <a:gd name="T4" fmla="*/ 179 w 492"/>
                <a:gd name="T5" fmla="*/ 493 h 493"/>
                <a:gd name="T6" fmla="*/ 491 w 492"/>
                <a:gd name="T7" fmla="*/ 194 h 493"/>
                <a:gd name="T8" fmla="*/ 491 w 492"/>
                <a:gd name="T9" fmla="*/ 193 h 493"/>
                <a:gd name="T10" fmla="*/ 491 w 492"/>
                <a:gd name="T11" fmla="*/ 193 h 493"/>
                <a:gd name="T12" fmla="*/ 491 w 492"/>
                <a:gd name="T13" fmla="*/ 192 h 493"/>
                <a:gd name="T14" fmla="*/ 491 w 492"/>
                <a:gd name="T15" fmla="*/ 192 h 493"/>
                <a:gd name="T16" fmla="*/ 491 w 492"/>
                <a:gd name="T17" fmla="*/ 191 h 493"/>
                <a:gd name="T18" fmla="*/ 491 w 492"/>
                <a:gd name="T19" fmla="*/ 191 h 493"/>
                <a:gd name="T20" fmla="*/ 491 w 492"/>
                <a:gd name="T21" fmla="*/ 190 h 493"/>
                <a:gd name="T22" fmla="*/ 491 w 492"/>
                <a:gd name="T23" fmla="*/ 190 h 493"/>
                <a:gd name="T24" fmla="*/ 491 w 492"/>
                <a:gd name="T25" fmla="*/ 189 h 493"/>
                <a:gd name="T26" fmla="*/ 491 w 492"/>
                <a:gd name="T27" fmla="*/ 189 h 493"/>
                <a:gd name="T28" fmla="*/ 491 w 492"/>
                <a:gd name="T29" fmla="*/ 188 h 493"/>
                <a:gd name="T30" fmla="*/ 491 w 492"/>
                <a:gd name="T31" fmla="*/ 188 h 493"/>
                <a:gd name="T32" fmla="*/ 492 w 492"/>
                <a:gd name="T33" fmla="*/ 187 h 493"/>
                <a:gd name="T34" fmla="*/ 492 w 492"/>
                <a:gd name="T35" fmla="*/ 187 h 493"/>
                <a:gd name="T36" fmla="*/ 492 w 492"/>
                <a:gd name="T37" fmla="*/ 186 h 493"/>
                <a:gd name="T38" fmla="*/ 492 w 492"/>
                <a:gd name="T39" fmla="*/ 185 h 493"/>
                <a:gd name="T40" fmla="*/ 492 w 492"/>
                <a:gd name="T41" fmla="*/ 185 h 493"/>
                <a:gd name="T42" fmla="*/ 492 w 492"/>
                <a:gd name="T43" fmla="*/ 184 h 493"/>
                <a:gd name="T44" fmla="*/ 492 w 492"/>
                <a:gd name="T45" fmla="*/ 184 h 493"/>
                <a:gd name="T46" fmla="*/ 492 w 492"/>
                <a:gd name="T47" fmla="*/ 183 h 493"/>
                <a:gd name="T48" fmla="*/ 492 w 492"/>
                <a:gd name="T49" fmla="*/ 183 h 493"/>
                <a:gd name="T50" fmla="*/ 492 w 492"/>
                <a:gd name="T51" fmla="*/ 182 h 493"/>
                <a:gd name="T52" fmla="*/ 492 w 492"/>
                <a:gd name="T53" fmla="*/ 182 h 493"/>
                <a:gd name="T54" fmla="*/ 492 w 492"/>
                <a:gd name="T55" fmla="*/ 181 h 493"/>
                <a:gd name="T56" fmla="*/ 492 w 492"/>
                <a:gd name="T57" fmla="*/ 181 h 493"/>
                <a:gd name="T58" fmla="*/ 492 w 492"/>
                <a:gd name="T59" fmla="*/ 180 h 493"/>
                <a:gd name="T60" fmla="*/ 492 w 492"/>
                <a:gd name="T61" fmla="*/ 180 h 493"/>
                <a:gd name="T62" fmla="*/ 492 w 492"/>
                <a:gd name="T63" fmla="*/ 179 h 493"/>
                <a:gd name="T64" fmla="*/ 492 w 492"/>
                <a:gd name="T65" fmla="*/ 179 h 493"/>
                <a:gd name="T66" fmla="*/ 492 w 492"/>
                <a:gd name="T67" fmla="*/ 178 h 493"/>
                <a:gd name="T68" fmla="*/ 492 w 492"/>
                <a:gd name="T69" fmla="*/ 178 h 493"/>
                <a:gd name="T70" fmla="*/ 492 w 492"/>
                <a:gd name="T71" fmla="*/ 177 h 493"/>
                <a:gd name="T72" fmla="*/ 492 w 492"/>
                <a:gd name="T73" fmla="*/ 177 h 493"/>
                <a:gd name="T74" fmla="*/ 336 w 492"/>
                <a:gd name="T75" fmla="*/ 16 h 493"/>
                <a:gd name="T76" fmla="*/ 251 w 492"/>
                <a:gd name="T77" fmla="*/ 2 h 493"/>
                <a:gd name="T78" fmla="*/ 69 w 492"/>
                <a:gd name="T79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2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6"/>
                    <a:pt x="6" y="86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6" y="491"/>
                    <a:pt x="482" y="360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1" y="187"/>
                    <a:pt x="491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5"/>
                    <a:pt x="492" y="172"/>
                    <a:pt x="491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6" name="Freeform 182"/>
            <p:cNvSpPr>
              <a:spLocks noEditPoints="1"/>
            </p:cNvSpPr>
            <p:nvPr/>
          </p:nvSpPr>
          <p:spPr bwMode="auto">
            <a:xfrm>
              <a:off x="204788" y="196850"/>
              <a:ext cx="477838" cy="479425"/>
            </a:xfrm>
            <a:custGeom>
              <a:avLst/>
              <a:gdLst>
                <a:gd name="T0" fmla="*/ 298 w 342"/>
                <a:gd name="T1" fmla="*/ 0 h 343"/>
                <a:gd name="T2" fmla="*/ 44 w 342"/>
                <a:gd name="T3" fmla="*/ 0 h 343"/>
                <a:gd name="T4" fmla="*/ 0 w 342"/>
                <a:gd name="T5" fmla="*/ 45 h 343"/>
                <a:gd name="T6" fmla="*/ 0 w 342"/>
                <a:gd name="T7" fmla="*/ 298 h 343"/>
                <a:gd name="T8" fmla="*/ 44 w 342"/>
                <a:gd name="T9" fmla="*/ 343 h 343"/>
                <a:gd name="T10" fmla="*/ 298 w 342"/>
                <a:gd name="T11" fmla="*/ 343 h 343"/>
                <a:gd name="T12" fmla="*/ 342 w 342"/>
                <a:gd name="T13" fmla="*/ 298 h 343"/>
                <a:gd name="T14" fmla="*/ 342 w 342"/>
                <a:gd name="T15" fmla="*/ 45 h 343"/>
                <a:gd name="T16" fmla="*/ 298 w 342"/>
                <a:gd name="T17" fmla="*/ 0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30 h 343"/>
                <a:gd name="T30" fmla="*/ 298 w 342"/>
                <a:gd name="T31" fmla="*/ 30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29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42" y="20"/>
                    <a:pt x="322" y="0"/>
                    <a:pt x="298" y="0"/>
                  </a:cubicBez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7" name="Freeform 183"/>
            <p:cNvSpPr>
              <a:spLocks/>
            </p:cNvSpPr>
            <p:nvPr/>
          </p:nvSpPr>
          <p:spPr bwMode="auto">
            <a:xfrm>
              <a:off x="447675" y="306388"/>
              <a:ext cx="31750" cy="49213"/>
            </a:xfrm>
            <a:custGeom>
              <a:avLst/>
              <a:gdLst>
                <a:gd name="T0" fmla="*/ 7 w 22"/>
                <a:gd name="T1" fmla="*/ 31 h 36"/>
                <a:gd name="T2" fmla="*/ 7 w 22"/>
                <a:gd name="T3" fmla="*/ 32 h 36"/>
                <a:gd name="T4" fmla="*/ 14 w 22"/>
                <a:gd name="T5" fmla="*/ 36 h 36"/>
                <a:gd name="T6" fmla="*/ 16 w 22"/>
                <a:gd name="T7" fmla="*/ 36 h 36"/>
                <a:gd name="T8" fmla="*/ 21 w 22"/>
                <a:gd name="T9" fmla="*/ 32 h 36"/>
                <a:gd name="T10" fmla="*/ 22 w 22"/>
                <a:gd name="T11" fmla="*/ 27 h 36"/>
                <a:gd name="T12" fmla="*/ 15 w 22"/>
                <a:gd name="T13" fmla="*/ 5 h 36"/>
                <a:gd name="T14" fmla="*/ 8 w 22"/>
                <a:gd name="T15" fmla="*/ 0 h 36"/>
                <a:gd name="T16" fmla="*/ 6 w 22"/>
                <a:gd name="T17" fmla="*/ 0 h 36"/>
                <a:gd name="T18" fmla="*/ 1 w 22"/>
                <a:gd name="T19" fmla="*/ 4 h 36"/>
                <a:gd name="T20" fmla="*/ 0 w 22"/>
                <a:gd name="T21" fmla="*/ 8 h 36"/>
                <a:gd name="T22" fmla="*/ 0 w 22"/>
                <a:gd name="T23" fmla="*/ 9 h 36"/>
                <a:gd name="T24" fmla="*/ 7 w 22"/>
                <a:gd name="T2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7" y="3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11" y="36"/>
                    <a:pt x="14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8" y="36"/>
                    <a:pt x="20" y="34"/>
                    <a:pt x="21" y="32"/>
                  </a:cubicBezTo>
                  <a:cubicBezTo>
                    <a:pt x="22" y="31"/>
                    <a:pt x="22" y="29"/>
                    <a:pt x="22" y="2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8" name="Freeform 184"/>
            <p:cNvSpPr>
              <a:spLocks/>
            </p:cNvSpPr>
            <p:nvPr/>
          </p:nvSpPr>
          <p:spPr bwMode="auto">
            <a:xfrm>
              <a:off x="374650" y="365125"/>
              <a:ext cx="50800" cy="34925"/>
            </a:xfrm>
            <a:custGeom>
              <a:avLst/>
              <a:gdLst>
                <a:gd name="T0" fmla="*/ 4 w 36"/>
                <a:gd name="T1" fmla="*/ 14 h 26"/>
                <a:gd name="T2" fmla="*/ 24 w 36"/>
                <a:gd name="T3" fmla="*/ 25 h 26"/>
                <a:gd name="T4" fmla="*/ 28 w 36"/>
                <a:gd name="T5" fmla="*/ 26 h 26"/>
                <a:gd name="T6" fmla="*/ 34 w 36"/>
                <a:gd name="T7" fmla="*/ 22 h 26"/>
                <a:gd name="T8" fmla="*/ 35 w 36"/>
                <a:gd name="T9" fmla="*/ 16 h 26"/>
                <a:gd name="T10" fmla="*/ 31 w 36"/>
                <a:gd name="T11" fmla="*/ 12 h 26"/>
                <a:gd name="T12" fmla="*/ 12 w 36"/>
                <a:gd name="T13" fmla="*/ 1 h 26"/>
                <a:gd name="T14" fmla="*/ 8 w 36"/>
                <a:gd name="T15" fmla="*/ 0 h 26"/>
                <a:gd name="T16" fmla="*/ 1 w 36"/>
                <a:gd name="T17" fmla="*/ 4 h 26"/>
                <a:gd name="T18" fmla="*/ 0 w 36"/>
                <a:gd name="T19" fmla="*/ 8 h 26"/>
                <a:gd name="T20" fmla="*/ 1 w 36"/>
                <a:gd name="T21" fmla="*/ 10 h 26"/>
                <a:gd name="T22" fmla="*/ 4 w 36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6">
                  <a:moveTo>
                    <a:pt x="4" y="14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0" y="26"/>
                    <a:pt x="33" y="24"/>
                    <a:pt x="34" y="22"/>
                  </a:cubicBezTo>
                  <a:cubicBezTo>
                    <a:pt x="35" y="20"/>
                    <a:pt x="36" y="18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2"/>
                    <a:pt x="3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9" name="Freeform 185"/>
            <p:cNvSpPr>
              <a:spLocks/>
            </p:cNvSpPr>
            <p:nvPr/>
          </p:nvSpPr>
          <p:spPr bwMode="auto">
            <a:xfrm>
              <a:off x="527050" y="315913"/>
              <a:ext cx="36513" cy="49213"/>
            </a:xfrm>
            <a:custGeom>
              <a:avLst/>
              <a:gdLst>
                <a:gd name="T0" fmla="*/ 4 w 27"/>
                <a:gd name="T1" fmla="*/ 34 h 35"/>
                <a:gd name="T2" fmla="*/ 8 w 27"/>
                <a:gd name="T3" fmla="*/ 35 h 35"/>
                <a:gd name="T4" fmla="*/ 14 w 27"/>
                <a:gd name="T5" fmla="*/ 31 h 35"/>
                <a:gd name="T6" fmla="*/ 25 w 27"/>
                <a:gd name="T7" fmla="*/ 11 h 35"/>
                <a:gd name="T8" fmla="*/ 22 w 27"/>
                <a:gd name="T9" fmla="*/ 1 h 35"/>
                <a:gd name="T10" fmla="*/ 18 w 27"/>
                <a:gd name="T11" fmla="*/ 0 h 35"/>
                <a:gd name="T12" fmla="*/ 12 w 27"/>
                <a:gd name="T13" fmla="*/ 4 h 35"/>
                <a:gd name="T14" fmla="*/ 1 w 27"/>
                <a:gd name="T15" fmla="*/ 23 h 35"/>
                <a:gd name="T16" fmla="*/ 0 w 27"/>
                <a:gd name="T17" fmla="*/ 27 h 35"/>
                <a:gd name="T18" fmla="*/ 1 w 27"/>
                <a:gd name="T19" fmla="*/ 30 h 35"/>
                <a:gd name="T20" fmla="*/ 4 w 27"/>
                <a:gd name="T21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5">
                  <a:moveTo>
                    <a:pt x="4" y="34"/>
                  </a:moveTo>
                  <a:cubicBezTo>
                    <a:pt x="5" y="34"/>
                    <a:pt x="6" y="35"/>
                    <a:pt x="8" y="35"/>
                  </a:cubicBezTo>
                  <a:cubicBezTo>
                    <a:pt x="11" y="35"/>
                    <a:pt x="13" y="33"/>
                    <a:pt x="14" y="3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7"/>
                    <a:pt x="26" y="3"/>
                    <a:pt x="22" y="1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6" y="0"/>
                    <a:pt x="13" y="1"/>
                    <a:pt x="12" y="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1" y="31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0" name="Freeform 186"/>
            <p:cNvSpPr>
              <a:spLocks/>
            </p:cNvSpPr>
            <p:nvPr/>
          </p:nvSpPr>
          <p:spPr bwMode="auto">
            <a:xfrm>
              <a:off x="427038" y="363538"/>
              <a:ext cx="138113" cy="134938"/>
            </a:xfrm>
            <a:custGeom>
              <a:avLst/>
              <a:gdLst>
                <a:gd name="T0" fmla="*/ 96 w 99"/>
                <a:gd name="T1" fmla="*/ 39 h 97"/>
                <a:gd name="T2" fmla="*/ 87 w 99"/>
                <a:gd name="T3" fmla="*/ 21 h 97"/>
                <a:gd name="T4" fmla="*/ 71 w 99"/>
                <a:gd name="T5" fmla="*/ 8 h 97"/>
                <a:gd name="T6" fmla="*/ 34 w 99"/>
                <a:gd name="T7" fmla="*/ 3 h 97"/>
                <a:gd name="T8" fmla="*/ 19 w 99"/>
                <a:gd name="T9" fmla="*/ 9 h 97"/>
                <a:gd name="T10" fmla="*/ 2 w 99"/>
                <a:gd name="T11" fmla="*/ 23 h 97"/>
                <a:gd name="T12" fmla="*/ 1 w 99"/>
                <a:gd name="T13" fmla="*/ 29 h 97"/>
                <a:gd name="T14" fmla="*/ 3 w 99"/>
                <a:gd name="T15" fmla="*/ 34 h 97"/>
                <a:gd name="T16" fmla="*/ 8 w 99"/>
                <a:gd name="T17" fmla="*/ 35 h 97"/>
                <a:gd name="T18" fmla="*/ 14 w 99"/>
                <a:gd name="T19" fmla="*/ 32 h 97"/>
                <a:gd name="T20" fmla="*/ 36 w 99"/>
                <a:gd name="T21" fmla="*/ 18 h 97"/>
                <a:gd name="T22" fmla="*/ 44 w 99"/>
                <a:gd name="T23" fmla="*/ 17 h 97"/>
                <a:gd name="T24" fmla="*/ 63 w 99"/>
                <a:gd name="T25" fmla="*/ 22 h 97"/>
                <a:gd name="T26" fmla="*/ 81 w 99"/>
                <a:gd name="T27" fmla="*/ 45 h 97"/>
                <a:gd name="T28" fmla="*/ 78 w 99"/>
                <a:gd name="T29" fmla="*/ 74 h 97"/>
                <a:gd name="T30" fmla="*/ 70 w 99"/>
                <a:gd name="T31" fmla="*/ 84 h 97"/>
                <a:gd name="T32" fmla="*/ 70 w 99"/>
                <a:gd name="T33" fmla="*/ 95 h 97"/>
                <a:gd name="T34" fmla="*/ 75 w 99"/>
                <a:gd name="T35" fmla="*/ 97 h 97"/>
                <a:gd name="T36" fmla="*/ 81 w 99"/>
                <a:gd name="T37" fmla="*/ 95 h 97"/>
                <a:gd name="T38" fmla="*/ 89 w 99"/>
                <a:gd name="T39" fmla="*/ 84 h 97"/>
                <a:gd name="T40" fmla="*/ 92 w 99"/>
                <a:gd name="T41" fmla="*/ 80 h 97"/>
                <a:gd name="T42" fmla="*/ 98 w 99"/>
                <a:gd name="T43" fmla="*/ 60 h 97"/>
                <a:gd name="T44" fmla="*/ 96 w 99"/>
                <a:gd name="T4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97">
                  <a:moveTo>
                    <a:pt x="96" y="39"/>
                  </a:moveTo>
                  <a:cubicBezTo>
                    <a:pt x="94" y="33"/>
                    <a:pt x="91" y="27"/>
                    <a:pt x="87" y="21"/>
                  </a:cubicBezTo>
                  <a:cubicBezTo>
                    <a:pt x="82" y="16"/>
                    <a:pt x="77" y="11"/>
                    <a:pt x="71" y="8"/>
                  </a:cubicBezTo>
                  <a:cubicBezTo>
                    <a:pt x="60" y="2"/>
                    <a:pt x="47" y="0"/>
                    <a:pt x="34" y="3"/>
                  </a:cubicBezTo>
                  <a:cubicBezTo>
                    <a:pt x="29" y="4"/>
                    <a:pt x="23" y="6"/>
                    <a:pt x="19" y="9"/>
                  </a:cubicBezTo>
                  <a:cubicBezTo>
                    <a:pt x="12" y="13"/>
                    <a:pt x="7" y="17"/>
                    <a:pt x="2" y="23"/>
                  </a:cubicBezTo>
                  <a:cubicBezTo>
                    <a:pt x="1" y="25"/>
                    <a:pt x="0" y="27"/>
                    <a:pt x="1" y="29"/>
                  </a:cubicBezTo>
                  <a:cubicBezTo>
                    <a:pt x="1" y="31"/>
                    <a:pt x="2" y="32"/>
                    <a:pt x="3" y="34"/>
                  </a:cubicBezTo>
                  <a:cubicBezTo>
                    <a:pt x="5" y="35"/>
                    <a:pt x="6" y="35"/>
                    <a:pt x="8" y="35"/>
                  </a:cubicBezTo>
                  <a:cubicBezTo>
                    <a:pt x="10" y="35"/>
                    <a:pt x="12" y="34"/>
                    <a:pt x="14" y="32"/>
                  </a:cubicBezTo>
                  <a:cubicBezTo>
                    <a:pt x="19" y="25"/>
                    <a:pt x="27" y="20"/>
                    <a:pt x="36" y="18"/>
                  </a:cubicBezTo>
                  <a:cubicBezTo>
                    <a:pt x="39" y="18"/>
                    <a:pt x="41" y="17"/>
                    <a:pt x="44" y="17"/>
                  </a:cubicBezTo>
                  <a:cubicBezTo>
                    <a:pt x="51" y="17"/>
                    <a:pt x="57" y="19"/>
                    <a:pt x="63" y="22"/>
                  </a:cubicBezTo>
                  <a:cubicBezTo>
                    <a:pt x="72" y="27"/>
                    <a:pt x="78" y="35"/>
                    <a:pt x="81" y="45"/>
                  </a:cubicBezTo>
                  <a:cubicBezTo>
                    <a:pt x="84" y="55"/>
                    <a:pt x="83" y="65"/>
                    <a:pt x="78" y="74"/>
                  </a:cubicBezTo>
                  <a:cubicBezTo>
                    <a:pt x="76" y="78"/>
                    <a:pt x="74" y="81"/>
                    <a:pt x="70" y="84"/>
                  </a:cubicBezTo>
                  <a:cubicBezTo>
                    <a:pt x="67" y="87"/>
                    <a:pt x="67" y="92"/>
                    <a:pt x="70" y="95"/>
                  </a:cubicBezTo>
                  <a:cubicBezTo>
                    <a:pt x="71" y="96"/>
                    <a:pt x="73" y="97"/>
                    <a:pt x="75" y="97"/>
                  </a:cubicBezTo>
                  <a:cubicBezTo>
                    <a:pt x="77" y="97"/>
                    <a:pt x="79" y="96"/>
                    <a:pt x="81" y="95"/>
                  </a:cubicBezTo>
                  <a:cubicBezTo>
                    <a:pt x="84" y="92"/>
                    <a:pt x="87" y="88"/>
                    <a:pt x="89" y="84"/>
                  </a:cubicBezTo>
                  <a:cubicBezTo>
                    <a:pt x="90" y="83"/>
                    <a:pt x="91" y="81"/>
                    <a:pt x="92" y="80"/>
                  </a:cubicBezTo>
                  <a:cubicBezTo>
                    <a:pt x="96" y="73"/>
                    <a:pt x="98" y="67"/>
                    <a:pt x="98" y="60"/>
                  </a:cubicBezTo>
                  <a:cubicBezTo>
                    <a:pt x="99" y="53"/>
                    <a:pt x="98" y="46"/>
                    <a:pt x="9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1" name="Freeform 187"/>
            <p:cNvSpPr>
              <a:spLocks/>
            </p:cNvSpPr>
            <p:nvPr/>
          </p:nvSpPr>
          <p:spPr bwMode="auto">
            <a:xfrm>
              <a:off x="561975" y="465138"/>
              <a:ext cx="50800" cy="36513"/>
            </a:xfrm>
            <a:custGeom>
              <a:avLst/>
              <a:gdLst>
                <a:gd name="T0" fmla="*/ 31 w 36"/>
                <a:gd name="T1" fmla="*/ 12 h 26"/>
                <a:gd name="T2" fmla="*/ 12 w 36"/>
                <a:gd name="T3" fmla="*/ 1 h 26"/>
                <a:gd name="T4" fmla="*/ 8 w 36"/>
                <a:gd name="T5" fmla="*/ 0 h 26"/>
                <a:gd name="T6" fmla="*/ 1 w 36"/>
                <a:gd name="T7" fmla="*/ 4 h 26"/>
                <a:gd name="T8" fmla="*/ 0 w 36"/>
                <a:gd name="T9" fmla="*/ 8 h 26"/>
                <a:gd name="T10" fmla="*/ 1 w 36"/>
                <a:gd name="T11" fmla="*/ 11 h 26"/>
                <a:gd name="T12" fmla="*/ 4 w 36"/>
                <a:gd name="T13" fmla="*/ 15 h 26"/>
                <a:gd name="T14" fmla="*/ 24 w 36"/>
                <a:gd name="T15" fmla="*/ 25 h 26"/>
                <a:gd name="T16" fmla="*/ 28 w 36"/>
                <a:gd name="T17" fmla="*/ 26 h 26"/>
                <a:gd name="T18" fmla="*/ 34 w 36"/>
                <a:gd name="T19" fmla="*/ 22 h 26"/>
                <a:gd name="T20" fmla="*/ 31 w 36"/>
                <a:gd name="T2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6">
                  <a:moveTo>
                    <a:pt x="31" y="1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1" y="26"/>
                    <a:pt x="33" y="25"/>
                    <a:pt x="34" y="22"/>
                  </a:cubicBezTo>
                  <a:cubicBezTo>
                    <a:pt x="36" y="19"/>
                    <a:pt x="35" y="14"/>
                    <a:pt x="3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2" name="Freeform 188"/>
            <p:cNvSpPr>
              <a:spLocks/>
            </p:cNvSpPr>
            <p:nvPr/>
          </p:nvSpPr>
          <p:spPr bwMode="auto">
            <a:xfrm>
              <a:off x="569913" y="387350"/>
              <a:ext cx="50800" cy="30163"/>
            </a:xfrm>
            <a:custGeom>
              <a:avLst/>
              <a:gdLst>
                <a:gd name="T0" fmla="*/ 30 w 37"/>
                <a:gd name="T1" fmla="*/ 0 h 22"/>
                <a:gd name="T2" fmla="*/ 27 w 37"/>
                <a:gd name="T3" fmla="*/ 1 h 22"/>
                <a:gd name="T4" fmla="*/ 6 w 37"/>
                <a:gd name="T5" fmla="*/ 7 h 22"/>
                <a:gd name="T6" fmla="*/ 1 w 37"/>
                <a:gd name="T7" fmla="*/ 15 h 22"/>
                <a:gd name="T8" fmla="*/ 1 w 37"/>
                <a:gd name="T9" fmla="*/ 17 h 22"/>
                <a:gd name="T10" fmla="*/ 1 w 37"/>
                <a:gd name="T11" fmla="*/ 17 h 22"/>
                <a:gd name="T12" fmla="*/ 8 w 37"/>
                <a:gd name="T13" fmla="*/ 22 h 22"/>
                <a:gd name="T14" fmla="*/ 10 w 37"/>
                <a:gd name="T15" fmla="*/ 22 h 22"/>
                <a:gd name="T16" fmla="*/ 32 w 37"/>
                <a:gd name="T17" fmla="*/ 15 h 22"/>
                <a:gd name="T18" fmla="*/ 36 w 37"/>
                <a:gd name="T19" fmla="*/ 12 h 22"/>
                <a:gd name="T20" fmla="*/ 37 w 37"/>
                <a:gd name="T21" fmla="*/ 6 h 22"/>
                <a:gd name="T22" fmla="*/ 30 w 37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2">
                  <a:moveTo>
                    <a:pt x="30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0" y="11"/>
                    <a:pt x="1" y="15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8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5" y="14"/>
                    <a:pt x="36" y="12"/>
                  </a:cubicBezTo>
                  <a:cubicBezTo>
                    <a:pt x="37" y="10"/>
                    <a:pt x="37" y="8"/>
                    <a:pt x="37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3" name="Freeform 189"/>
            <p:cNvSpPr>
              <a:spLocks noEditPoints="1"/>
            </p:cNvSpPr>
            <p:nvPr/>
          </p:nvSpPr>
          <p:spPr bwMode="auto">
            <a:xfrm>
              <a:off x="266700" y="411163"/>
              <a:ext cx="249238" cy="155575"/>
            </a:xfrm>
            <a:custGeom>
              <a:avLst/>
              <a:gdLst>
                <a:gd name="T0" fmla="*/ 147 w 179"/>
                <a:gd name="T1" fmla="*/ 35 h 111"/>
                <a:gd name="T2" fmla="*/ 141 w 179"/>
                <a:gd name="T3" fmla="*/ 24 h 111"/>
                <a:gd name="T4" fmla="*/ 129 w 179"/>
                <a:gd name="T5" fmla="*/ 11 h 111"/>
                <a:gd name="T6" fmla="*/ 113 w 179"/>
                <a:gd name="T7" fmla="*/ 3 h 111"/>
                <a:gd name="T8" fmla="*/ 95 w 179"/>
                <a:gd name="T9" fmla="*/ 0 h 111"/>
                <a:gd name="T10" fmla="*/ 70 w 179"/>
                <a:gd name="T11" fmla="*/ 6 h 111"/>
                <a:gd name="T12" fmla="*/ 53 w 179"/>
                <a:gd name="T13" fmla="*/ 18 h 111"/>
                <a:gd name="T14" fmla="*/ 47 w 179"/>
                <a:gd name="T15" fmla="*/ 18 h 111"/>
                <a:gd name="T16" fmla="*/ 29 w 179"/>
                <a:gd name="T17" fmla="*/ 21 h 111"/>
                <a:gd name="T18" fmla="*/ 14 w 179"/>
                <a:gd name="T19" fmla="*/ 31 h 111"/>
                <a:gd name="T20" fmla="*/ 4 w 179"/>
                <a:gd name="T21" fmla="*/ 46 h 111"/>
                <a:gd name="T22" fmla="*/ 0 w 179"/>
                <a:gd name="T23" fmla="*/ 64 h 111"/>
                <a:gd name="T24" fmla="*/ 4 w 179"/>
                <a:gd name="T25" fmla="*/ 83 h 111"/>
                <a:gd name="T26" fmla="*/ 14 w 179"/>
                <a:gd name="T27" fmla="*/ 97 h 111"/>
                <a:gd name="T28" fmla="*/ 46 w 179"/>
                <a:gd name="T29" fmla="*/ 111 h 111"/>
                <a:gd name="T30" fmla="*/ 46 w 179"/>
                <a:gd name="T31" fmla="*/ 111 h 111"/>
                <a:gd name="T32" fmla="*/ 47 w 179"/>
                <a:gd name="T33" fmla="*/ 111 h 111"/>
                <a:gd name="T34" fmla="*/ 47 w 179"/>
                <a:gd name="T35" fmla="*/ 111 h 111"/>
                <a:gd name="T36" fmla="*/ 141 w 179"/>
                <a:gd name="T37" fmla="*/ 111 h 111"/>
                <a:gd name="T38" fmla="*/ 168 w 179"/>
                <a:gd name="T39" fmla="*/ 100 h 111"/>
                <a:gd name="T40" fmla="*/ 179 w 179"/>
                <a:gd name="T41" fmla="*/ 73 h 111"/>
                <a:gd name="T42" fmla="*/ 168 w 179"/>
                <a:gd name="T43" fmla="*/ 46 h 111"/>
                <a:gd name="T44" fmla="*/ 147 w 179"/>
                <a:gd name="T45" fmla="*/ 35 h 111"/>
                <a:gd name="T46" fmla="*/ 141 w 179"/>
                <a:gd name="T47" fmla="*/ 96 h 111"/>
                <a:gd name="T48" fmla="*/ 47 w 179"/>
                <a:gd name="T49" fmla="*/ 96 h 111"/>
                <a:gd name="T50" fmla="*/ 47 w 179"/>
                <a:gd name="T51" fmla="*/ 96 h 111"/>
                <a:gd name="T52" fmla="*/ 47 w 179"/>
                <a:gd name="T53" fmla="*/ 96 h 111"/>
                <a:gd name="T54" fmla="*/ 25 w 179"/>
                <a:gd name="T55" fmla="*/ 87 h 111"/>
                <a:gd name="T56" fmla="*/ 15 w 179"/>
                <a:gd name="T57" fmla="*/ 64 h 111"/>
                <a:gd name="T58" fmla="*/ 25 w 179"/>
                <a:gd name="T59" fmla="*/ 42 h 111"/>
                <a:gd name="T60" fmla="*/ 47 w 179"/>
                <a:gd name="T61" fmla="*/ 33 h 111"/>
                <a:gd name="T62" fmla="*/ 54 w 179"/>
                <a:gd name="T63" fmla="*/ 34 h 111"/>
                <a:gd name="T64" fmla="*/ 56 w 179"/>
                <a:gd name="T65" fmla="*/ 34 h 111"/>
                <a:gd name="T66" fmla="*/ 62 w 179"/>
                <a:gd name="T67" fmla="*/ 31 h 111"/>
                <a:gd name="T68" fmla="*/ 76 w 179"/>
                <a:gd name="T69" fmla="*/ 19 h 111"/>
                <a:gd name="T70" fmla="*/ 95 w 179"/>
                <a:gd name="T71" fmla="*/ 15 h 111"/>
                <a:gd name="T72" fmla="*/ 120 w 179"/>
                <a:gd name="T73" fmla="*/ 23 h 111"/>
                <a:gd name="T74" fmla="*/ 134 w 179"/>
                <a:gd name="T75" fmla="*/ 44 h 111"/>
                <a:gd name="T76" fmla="*/ 141 w 179"/>
                <a:gd name="T77" fmla="*/ 50 h 111"/>
                <a:gd name="T78" fmla="*/ 157 w 179"/>
                <a:gd name="T79" fmla="*/ 57 h 111"/>
                <a:gd name="T80" fmla="*/ 164 w 179"/>
                <a:gd name="T81" fmla="*/ 73 h 111"/>
                <a:gd name="T82" fmla="*/ 141 w 179"/>
                <a:gd name="T83" fmla="*/ 9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9" h="111">
                  <a:moveTo>
                    <a:pt x="147" y="35"/>
                  </a:moveTo>
                  <a:cubicBezTo>
                    <a:pt x="145" y="31"/>
                    <a:pt x="143" y="28"/>
                    <a:pt x="141" y="24"/>
                  </a:cubicBezTo>
                  <a:cubicBezTo>
                    <a:pt x="138" y="19"/>
                    <a:pt x="134" y="15"/>
                    <a:pt x="129" y="11"/>
                  </a:cubicBezTo>
                  <a:cubicBezTo>
                    <a:pt x="124" y="7"/>
                    <a:pt x="119" y="5"/>
                    <a:pt x="113" y="3"/>
                  </a:cubicBezTo>
                  <a:cubicBezTo>
                    <a:pt x="107" y="1"/>
                    <a:pt x="101" y="0"/>
                    <a:pt x="95" y="0"/>
                  </a:cubicBezTo>
                  <a:cubicBezTo>
                    <a:pt x="86" y="0"/>
                    <a:pt x="77" y="2"/>
                    <a:pt x="70" y="6"/>
                  </a:cubicBezTo>
                  <a:cubicBezTo>
                    <a:pt x="63" y="9"/>
                    <a:pt x="58" y="13"/>
                    <a:pt x="53" y="18"/>
                  </a:cubicBezTo>
                  <a:cubicBezTo>
                    <a:pt x="51" y="18"/>
                    <a:pt x="49" y="18"/>
                    <a:pt x="47" y="18"/>
                  </a:cubicBezTo>
                  <a:cubicBezTo>
                    <a:pt x="40" y="18"/>
                    <a:pt x="34" y="19"/>
                    <a:pt x="29" y="21"/>
                  </a:cubicBezTo>
                  <a:cubicBezTo>
                    <a:pt x="23" y="24"/>
                    <a:pt x="18" y="27"/>
                    <a:pt x="14" y="31"/>
                  </a:cubicBezTo>
                  <a:cubicBezTo>
                    <a:pt x="9" y="36"/>
                    <a:pt x="6" y="41"/>
                    <a:pt x="4" y="46"/>
                  </a:cubicBezTo>
                  <a:cubicBezTo>
                    <a:pt x="1" y="52"/>
                    <a:pt x="0" y="58"/>
                    <a:pt x="0" y="64"/>
                  </a:cubicBezTo>
                  <a:cubicBezTo>
                    <a:pt x="0" y="71"/>
                    <a:pt x="1" y="77"/>
                    <a:pt x="4" y="83"/>
                  </a:cubicBezTo>
                  <a:cubicBezTo>
                    <a:pt x="6" y="88"/>
                    <a:pt x="9" y="93"/>
                    <a:pt x="14" y="97"/>
                  </a:cubicBezTo>
                  <a:cubicBezTo>
                    <a:pt x="22" y="106"/>
                    <a:pt x="34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51" y="111"/>
                    <a:pt x="161" y="107"/>
                    <a:pt x="168" y="100"/>
                  </a:cubicBezTo>
                  <a:cubicBezTo>
                    <a:pt x="175" y="92"/>
                    <a:pt x="179" y="83"/>
                    <a:pt x="179" y="73"/>
                  </a:cubicBezTo>
                  <a:cubicBezTo>
                    <a:pt x="179" y="63"/>
                    <a:pt x="175" y="53"/>
                    <a:pt x="168" y="46"/>
                  </a:cubicBezTo>
                  <a:cubicBezTo>
                    <a:pt x="162" y="40"/>
                    <a:pt x="155" y="37"/>
                    <a:pt x="147" y="35"/>
                  </a:cubicBezTo>
                  <a:close/>
                  <a:moveTo>
                    <a:pt x="141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38" y="96"/>
                    <a:pt x="30" y="93"/>
                    <a:pt x="25" y="87"/>
                  </a:cubicBezTo>
                  <a:cubicBezTo>
                    <a:pt x="19" y="81"/>
                    <a:pt x="15" y="73"/>
                    <a:pt x="15" y="64"/>
                  </a:cubicBezTo>
                  <a:cubicBezTo>
                    <a:pt x="15" y="56"/>
                    <a:pt x="19" y="48"/>
                    <a:pt x="25" y="42"/>
                  </a:cubicBezTo>
                  <a:cubicBezTo>
                    <a:pt x="30" y="36"/>
                    <a:pt x="38" y="33"/>
                    <a:pt x="47" y="33"/>
                  </a:cubicBezTo>
                  <a:cubicBezTo>
                    <a:pt x="49" y="33"/>
                    <a:pt x="52" y="33"/>
                    <a:pt x="54" y="34"/>
                  </a:cubicBezTo>
                  <a:cubicBezTo>
                    <a:pt x="55" y="34"/>
                    <a:pt x="56" y="34"/>
                    <a:pt x="56" y="34"/>
                  </a:cubicBezTo>
                  <a:cubicBezTo>
                    <a:pt x="59" y="34"/>
                    <a:pt x="61" y="33"/>
                    <a:pt x="62" y="31"/>
                  </a:cubicBezTo>
                  <a:cubicBezTo>
                    <a:pt x="66" y="26"/>
                    <a:pt x="71" y="22"/>
                    <a:pt x="76" y="19"/>
                  </a:cubicBezTo>
                  <a:cubicBezTo>
                    <a:pt x="82" y="16"/>
                    <a:pt x="88" y="15"/>
                    <a:pt x="95" y="15"/>
                  </a:cubicBezTo>
                  <a:cubicBezTo>
                    <a:pt x="104" y="15"/>
                    <a:pt x="113" y="18"/>
                    <a:pt x="120" y="23"/>
                  </a:cubicBezTo>
                  <a:cubicBezTo>
                    <a:pt x="127" y="28"/>
                    <a:pt x="132" y="36"/>
                    <a:pt x="134" y="44"/>
                  </a:cubicBezTo>
                  <a:cubicBezTo>
                    <a:pt x="135" y="48"/>
                    <a:pt x="138" y="50"/>
                    <a:pt x="141" y="50"/>
                  </a:cubicBezTo>
                  <a:cubicBezTo>
                    <a:pt x="147" y="50"/>
                    <a:pt x="153" y="53"/>
                    <a:pt x="157" y="57"/>
                  </a:cubicBezTo>
                  <a:cubicBezTo>
                    <a:pt x="161" y="61"/>
                    <a:pt x="164" y="67"/>
                    <a:pt x="164" y="73"/>
                  </a:cubicBezTo>
                  <a:cubicBezTo>
                    <a:pt x="164" y="86"/>
                    <a:pt x="153" y="96"/>
                    <a:pt x="141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74" name="组合 242"/>
          <p:cNvGrpSpPr>
            <a:grpSpLocks/>
          </p:cNvGrpSpPr>
          <p:nvPr/>
        </p:nvGrpSpPr>
        <p:grpSpPr bwMode="auto">
          <a:xfrm>
            <a:off x="747713" y="4579938"/>
            <a:ext cx="850900" cy="852487"/>
            <a:chOff x="0" y="0"/>
            <a:chExt cx="884238" cy="884238"/>
          </a:xfrm>
        </p:grpSpPr>
        <p:sp>
          <p:nvSpPr>
            <p:cNvPr id="38075" name="Oval 199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76" name="Freeform 200"/>
            <p:cNvSpPr>
              <a:spLocks/>
            </p:cNvSpPr>
            <p:nvPr/>
          </p:nvSpPr>
          <p:spPr bwMode="auto">
            <a:xfrm>
              <a:off x="195262" y="200025"/>
              <a:ext cx="688975" cy="684213"/>
            </a:xfrm>
            <a:custGeom>
              <a:avLst/>
              <a:gdLst>
                <a:gd name="T0" fmla="*/ 69 w 493"/>
                <a:gd name="T1" fmla="*/ 0 h 489"/>
                <a:gd name="T2" fmla="*/ 36 w 493"/>
                <a:gd name="T3" fmla="*/ 4 h 489"/>
                <a:gd name="T4" fmla="*/ 6 w 493"/>
                <a:gd name="T5" fmla="*/ 86 h 489"/>
                <a:gd name="T6" fmla="*/ 6 w 493"/>
                <a:gd name="T7" fmla="*/ 299 h 489"/>
                <a:gd name="T8" fmla="*/ 78 w 493"/>
                <a:gd name="T9" fmla="*/ 390 h 489"/>
                <a:gd name="T10" fmla="*/ 176 w 493"/>
                <a:gd name="T11" fmla="*/ 489 h 489"/>
                <a:gd name="T12" fmla="*/ 177 w 493"/>
                <a:gd name="T13" fmla="*/ 489 h 489"/>
                <a:gd name="T14" fmla="*/ 493 w 493"/>
                <a:gd name="T15" fmla="*/ 173 h 489"/>
                <a:gd name="T16" fmla="*/ 493 w 493"/>
                <a:gd name="T17" fmla="*/ 173 h 489"/>
                <a:gd name="T18" fmla="*/ 493 w 493"/>
                <a:gd name="T19" fmla="*/ 170 h 489"/>
                <a:gd name="T20" fmla="*/ 336 w 493"/>
                <a:gd name="T21" fmla="*/ 15 h 489"/>
                <a:gd name="T22" fmla="*/ 286 w 493"/>
                <a:gd name="T23" fmla="*/ 0 h 489"/>
                <a:gd name="T24" fmla="*/ 251 w 493"/>
                <a:gd name="T25" fmla="*/ 2 h 489"/>
                <a:gd name="T26" fmla="*/ 118 w 493"/>
                <a:gd name="T27" fmla="*/ 2 h 489"/>
                <a:gd name="T28" fmla="*/ 69 w 493"/>
                <a:gd name="T2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2"/>
                    <a:pt x="56" y="369"/>
                    <a:pt x="78" y="390"/>
                  </a:cubicBezTo>
                  <a:cubicBezTo>
                    <a:pt x="92" y="405"/>
                    <a:pt x="130" y="443"/>
                    <a:pt x="176" y="489"/>
                  </a:cubicBezTo>
                  <a:cubicBezTo>
                    <a:pt x="177" y="489"/>
                    <a:pt x="177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7" name="Freeform 201"/>
            <p:cNvSpPr>
              <a:spLocks noEditPoints="1"/>
            </p:cNvSpPr>
            <p:nvPr/>
          </p:nvSpPr>
          <p:spPr bwMode="auto">
            <a:xfrm>
              <a:off x="203200" y="203200"/>
              <a:ext cx="479425" cy="477838"/>
            </a:xfrm>
            <a:custGeom>
              <a:avLst/>
              <a:gdLst>
                <a:gd name="T0" fmla="*/ 342 w 342"/>
                <a:gd name="T1" fmla="*/ 44 h 342"/>
                <a:gd name="T2" fmla="*/ 298 w 342"/>
                <a:gd name="T3" fmla="*/ 0 h 342"/>
                <a:gd name="T4" fmla="*/ 44 w 342"/>
                <a:gd name="T5" fmla="*/ 0 h 342"/>
                <a:gd name="T6" fmla="*/ 0 w 342"/>
                <a:gd name="T7" fmla="*/ 44 h 342"/>
                <a:gd name="T8" fmla="*/ 0 w 342"/>
                <a:gd name="T9" fmla="*/ 298 h 342"/>
                <a:gd name="T10" fmla="*/ 44 w 342"/>
                <a:gd name="T11" fmla="*/ 342 h 342"/>
                <a:gd name="T12" fmla="*/ 298 w 342"/>
                <a:gd name="T13" fmla="*/ 342 h 342"/>
                <a:gd name="T14" fmla="*/ 342 w 342"/>
                <a:gd name="T15" fmla="*/ 298 h 342"/>
                <a:gd name="T16" fmla="*/ 342 w 342"/>
                <a:gd name="T17" fmla="*/ 44 h 342"/>
                <a:gd name="T18" fmla="*/ 313 w 342"/>
                <a:gd name="T19" fmla="*/ 298 h 342"/>
                <a:gd name="T20" fmla="*/ 298 w 342"/>
                <a:gd name="T21" fmla="*/ 313 h 342"/>
                <a:gd name="T22" fmla="*/ 44 w 342"/>
                <a:gd name="T23" fmla="*/ 313 h 342"/>
                <a:gd name="T24" fmla="*/ 29 w 342"/>
                <a:gd name="T25" fmla="*/ 298 h 342"/>
                <a:gd name="T26" fmla="*/ 29 w 342"/>
                <a:gd name="T27" fmla="*/ 44 h 342"/>
                <a:gd name="T28" fmla="*/ 44 w 342"/>
                <a:gd name="T29" fmla="*/ 29 h 342"/>
                <a:gd name="T30" fmla="*/ 298 w 342"/>
                <a:gd name="T31" fmla="*/ 29 h 342"/>
                <a:gd name="T32" fmla="*/ 313 w 342"/>
                <a:gd name="T33" fmla="*/ 44 h 342"/>
                <a:gd name="T34" fmla="*/ 313 w 342"/>
                <a:gd name="T35" fmla="*/ 29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8" name="Freeform 202"/>
            <p:cNvSpPr>
              <a:spLocks/>
            </p:cNvSpPr>
            <p:nvPr/>
          </p:nvSpPr>
          <p:spPr bwMode="auto">
            <a:xfrm>
              <a:off x="425450" y="303213"/>
              <a:ext cx="117475" cy="127000"/>
            </a:xfrm>
            <a:custGeom>
              <a:avLst/>
              <a:gdLst>
                <a:gd name="T0" fmla="*/ 85 w 85"/>
                <a:gd name="T1" fmla="*/ 31 h 91"/>
                <a:gd name="T2" fmla="*/ 13 w 85"/>
                <a:gd name="T3" fmla="*/ 0 h 91"/>
                <a:gd name="T4" fmla="*/ 0 w 85"/>
                <a:gd name="T5" fmla="*/ 1 h 91"/>
                <a:gd name="T6" fmla="*/ 51 w 85"/>
                <a:gd name="T7" fmla="*/ 91 h 91"/>
                <a:gd name="T8" fmla="*/ 85 w 85"/>
                <a:gd name="T9" fmla="*/ 3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1">
                  <a:moveTo>
                    <a:pt x="85" y="31"/>
                  </a:moveTo>
                  <a:cubicBezTo>
                    <a:pt x="67" y="12"/>
                    <a:pt x="42" y="0"/>
                    <a:pt x="13" y="0"/>
                  </a:cubicBezTo>
                  <a:cubicBezTo>
                    <a:pt x="9" y="0"/>
                    <a:pt x="4" y="0"/>
                    <a:pt x="0" y="1"/>
                  </a:cubicBezTo>
                  <a:cubicBezTo>
                    <a:pt x="51" y="91"/>
                    <a:pt x="51" y="91"/>
                    <a:pt x="51" y="91"/>
                  </a:cubicBezTo>
                  <a:lnTo>
                    <a:pt x="8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9" name="Freeform 203"/>
            <p:cNvSpPr>
              <a:spLocks/>
            </p:cNvSpPr>
            <p:nvPr/>
          </p:nvSpPr>
          <p:spPr bwMode="auto">
            <a:xfrm>
              <a:off x="476250" y="355600"/>
              <a:ext cx="104775" cy="130175"/>
            </a:xfrm>
            <a:custGeom>
              <a:avLst/>
              <a:gdLst>
                <a:gd name="T0" fmla="*/ 0 w 75"/>
                <a:gd name="T1" fmla="*/ 93 h 93"/>
                <a:gd name="T2" fmla="*/ 70 w 75"/>
                <a:gd name="T3" fmla="*/ 93 h 93"/>
                <a:gd name="T4" fmla="*/ 75 w 75"/>
                <a:gd name="T5" fmla="*/ 62 h 93"/>
                <a:gd name="T6" fmla="*/ 53 w 75"/>
                <a:gd name="T7" fmla="*/ 0 h 93"/>
                <a:gd name="T8" fmla="*/ 0 w 75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cubicBezTo>
                    <a:pt x="70" y="93"/>
                    <a:pt x="70" y="93"/>
                    <a:pt x="70" y="93"/>
                  </a:cubicBezTo>
                  <a:cubicBezTo>
                    <a:pt x="73" y="83"/>
                    <a:pt x="75" y="73"/>
                    <a:pt x="75" y="62"/>
                  </a:cubicBezTo>
                  <a:cubicBezTo>
                    <a:pt x="75" y="38"/>
                    <a:pt x="67" y="17"/>
                    <a:pt x="53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0" name="Freeform 204"/>
            <p:cNvSpPr>
              <a:spLocks/>
            </p:cNvSpPr>
            <p:nvPr/>
          </p:nvSpPr>
          <p:spPr bwMode="auto">
            <a:xfrm>
              <a:off x="312737" y="306388"/>
              <a:ext cx="149225" cy="85725"/>
            </a:xfrm>
            <a:custGeom>
              <a:avLst/>
              <a:gdLst>
                <a:gd name="T0" fmla="*/ 71 w 107"/>
                <a:gd name="T1" fmla="*/ 62 h 62"/>
                <a:gd name="T2" fmla="*/ 72 w 107"/>
                <a:gd name="T3" fmla="*/ 62 h 62"/>
                <a:gd name="T4" fmla="*/ 107 w 107"/>
                <a:gd name="T5" fmla="*/ 62 h 62"/>
                <a:gd name="T6" fmla="*/ 72 w 107"/>
                <a:gd name="T7" fmla="*/ 0 h 62"/>
                <a:gd name="T8" fmla="*/ 0 w 107"/>
                <a:gd name="T9" fmla="*/ 62 h 62"/>
                <a:gd name="T10" fmla="*/ 71 w 107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2">
                  <a:moveTo>
                    <a:pt x="71" y="62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9" y="7"/>
                    <a:pt x="12" y="31"/>
                    <a:pt x="0" y="62"/>
                  </a:cubicBezTo>
                  <a:cubicBezTo>
                    <a:pt x="71" y="62"/>
                    <a:pt x="71" y="62"/>
                    <a:pt x="71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1" name="Freeform 205"/>
            <p:cNvSpPr>
              <a:spLocks/>
            </p:cNvSpPr>
            <p:nvPr/>
          </p:nvSpPr>
          <p:spPr bwMode="auto">
            <a:xfrm>
              <a:off x="427037" y="496888"/>
              <a:ext cx="142875" cy="80963"/>
            </a:xfrm>
            <a:custGeom>
              <a:avLst/>
              <a:gdLst>
                <a:gd name="T0" fmla="*/ 32 w 102"/>
                <a:gd name="T1" fmla="*/ 58 h 58"/>
                <a:gd name="T2" fmla="*/ 102 w 102"/>
                <a:gd name="T3" fmla="*/ 0 h 58"/>
                <a:gd name="T4" fmla="*/ 0 w 102"/>
                <a:gd name="T5" fmla="*/ 0 h 58"/>
                <a:gd name="T6" fmla="*/ 32 w 102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8">
                  <a:moveTo>
                    <a:pt x="32" y="58"/>
                  </a:moveTo>
                  <a:cubicBezTo>
                    <a:pt x="64" y="51"/>
                    <a:pt x="90" y="29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2" name="Freeform 206"/>
            <p:cNvSpPr>
              <a:spLocks/>
            </p:cNvSpPr>
            <p:nvPr/>
          </p:nvSpPr>
          <p:spPr bwMode="auto">
            <a:xfrm>
              <a:off x="304800" y="404813"/>
              <a:ext cx="100013" cy="122238"/>
            </a:xfrm>
            <a:custGeom>
              <a:avLst/>
              <a:gdLst>
                <a:gd name="T0" fmla="*/ 4 w 72"/>
                <a:gd name="T1" fmla="*/ 0 h 88"/>
                <a:gd name="T2" fmla="*/ 0 w 72"/>
                <a:gd name="T3" fmla="*/ 27 h 88"/>
                <a:gd name="T4" fmla="*/ 21 w 72"/>
                <a:gd name="T5" fmla="*/ 88 h 88"/>
                <a:gd name="T6" fmla="*/ 72 w 72"/>
                <a:gd name="T7" fmla="*/ 0 h 88"/>
                <a:gd name="T8" fmla="*/ 4 w 72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8">
                  <a:moveTo>
                    <a:pt x="4" y="0"/>
                  </a:moveTo>
                  <a:cubicBezTo>
                    <a:pt x="1" y="9"/>
                    <a:pt x="0" y="17"/>
                    <a:pt x="0" y="27"/>
                  </a:cubicBezTo>
                  <a:cubicBezTo>
                    <a:pt x="0" y="50"/>
                    <a:pt x="8" y="71"/>
                    <a:pt x="21" y="8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3" name="Freeform 207"/>
            <p:cNvSpPr>
              <a:spLocks/>
            </p:cNvSpPr>
            <p:nvPr/>
          </p:nvSpPr>
          <p:spPr bwMode="auto">
            <a:xfrm>
              <a:off x="342900" y="450850"/>
              <a:ext cx="117475" cy="128588"/>
            </a:xfrm>
            <a:custGeom>
              <a:avLst/>
              <a:gdLst>
                <a:gd name="T0" fmla="*/ 0 w 85"/>
                <a:gd name="T1" fmla="*/ 60 h 92"/>
                <a:gd name="T2" fmla="*/ 72 w 85"/>
                <a:gd name="T3" fmla="*/ 92 h 92"/>
                <a:gd name="T4" fmla="*/ 85 w 85"/>
                <a:gd name="T5" fmla="*/ 91 h 92"/>
                <a:gd name="T6" fmla="*/ 34 w 85"/>
                <a:gd name="T7" fmla="*/ 0 h 92"/>
                <a:gd name="T8" fmla="*/ 0 w 85"/>
                <a:gd name="T9" fmla="*/ 6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2">
                  <a:moveTo>
                    <a:pt x="0" y="60"/>
                  </a:moveTo>
                  <a:cubicBezTo>
                    <a:pt x="18" y="80"/>
                    <a:pt x="44" y="92"/>
                    <a:pt x="72" y="92"/>
                  </a:cubicBezTo>
                  <a:cubicBezTo>
                    <a:pt x="77" y="92"/>
                    <a:pt x="81" y="92"/>
                    <a:pt x="85" y="9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84" name="组合 256"/>
          <p:cNvGrpSpPr>
            <a:grpSpLocks/>
          </p:cNvGrpSpPr>
          <p:nvPr/>
        </p:nvGrpSpPr>
        <p:grpSpPr bwMode="auto">
          <a:xfrm>
            <a:off x="747713" y="5683250"/>
            <a:ext cx="850900" cy="849313"/>
            <a:chOff x="0" y="0"/>
            <a:chExt cx="884238" cy="882650"/>
          </a:xfrm>
        </p:grpSpPr>
        <p:sp>
          <p:nvSpPr>
            <p:cNvPr id="38085" name="Oval 131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86" name="Freeform 132"/>
            <p:cNvSpPr>
              <a:spLocks/>
            </p:cNvSpPr>
            <p:nvPr/>
          </p:nvSpPr>
          <p:spPr bwMode="auto">
            <a:xfrm>
              <a:off x="195262" y="206375"/>
              <a:ext cx="688975" cy="676275"/>
            </a:xfrm>
            <a:custGeom>
              <a:avLst/>
              <a:gdLst>
                <a:gd name="T0" fmla="*/ 69 w 493"/>
                <a:gd name="T1" fmla="*/ 0 h 484"/>
                <a:gd name="T2" fmla="*/ 36 w 493"/>
                <a:gd name="T3" fmla="*/ 5 h 484"/>
                <a:gd name="T4" fmla="*/ 6 w 493"/>
                <a:gd name="T5" fmla="*/ 87 h 484"/>
                <a:gd name="T6" fmla="*/ 6 w 493"/>
                <a:gd name="T7" fmla="*/ 300 h 484"/>
                <a:gd name="T8" fmla="*/ 77 w 493"/>
                <a:gd name="T9" fmla="*/ 390 h 484"/>
                <a:gd name="T10" fmla="*/ 170 w 493"/>
                <a:gd name="T11" fmla="*/ 484 h 484"/>
                <a:gd name="T12" fmla="*/ 177 w 493"/>
                <a:gd name="T13" fmla="*/ 484 h 484"/>
                <a:gd name="T14" fmla="*/ 493 w 493"/>
                <a:gd name="T15" fmla="*/ 171 h 484"/>
                <a:gd name="T16" fmla="*/ 336 w 493"/>
                <a:gd name="T17" fmla="*/ 16 h 484"/>
                <a:gd name="T18" fmla="*/ 286 w 493"/>
                <a:gd name="T19" fmla="*/ 1 h 484"/>
                <a:gd name="T20" fmla="*/ 251 w 493"/>
                <a:gd name="T21" fmla="*/ 2 h 484"/>
                <a:gd name="T22" fmla="*/ 118 w 493"/>
                <a:gd name="T23" fmla="*/ 2 h 484"/>
                <a:gd name="T24" fmla="*/ 69 w 493"/>
                <a:gd name="T2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7"/>
                    <a:pt x="129" y="444"/>
                    <a:pt x="170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4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7" name="Freeform 133"/>
            <p:cNvSpPr>
              <a:spLocks noEditPoints="1"/>
            </p:cNvSpPr>
            <p:nvPr/>
          </p:nvSpPr>
          <p:spPr bwMode="auto">
            <a:xfrm>
              <a:off x="203200" y="209550"/>
              <a:ext cx="479425" cy="479425"/>
            </a:xfrm>
            <a:custGeom>
              <a:avLst/>
              <a:gdLst>
                <a:gd name="T0" fmla="*/ 342 w 342"/>
                <a:gd name="T1" fmla="*/ 45 h 343"/>
                <a:gd name="T2" fmla="*/ 298 w 342"/>
                <a:gd name="T3" fmla="*/ 0 h 343"/>
                <a:gd name="T4" fmla="*/ 44 w 342"/>
                <a:gd name="T5" fmla="*/ 0 h 343"/>
                <a:gd name="T6" fmla="*/ 0 w 342"/>
                <a:gd name="T7" fmla="*/ 45 h 343"/>
                <a:gd name="T8" fmla="*/ 0 w 342"/>
                <a:gd name="T9" fmla="*/ 298 h 343"/>
                <a:gd name="T10" fmla="*/ 44 w 342"/>
                <a:gd name="T11" fmla="*/ 343 h 343"/>
                <a:gd name="T12" fmla="*/ 298 w 342"/>
                <a:gd name="T13" fmla="*/ 343 h 343"/>
                <a:gd name="T14" fmla="*/ 342 w 342"/>
                <a:gd name="T15" fmla="*/ 298 h 343"/>
                <a:gd name="T16" fmla="*/ 342 w 342"/>
                <a:gd name="T17" fmla="*/ 45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30 h 343"/>
                <a:gd name="T30" fmla="*/ 298 w 342"/>
                <a:gd name="T31" fmla="*/ 30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8" name="Freeform 134"/>
            <p:cNvSpPr>
              <a:spLocks/>
            </p:cNvSpPr>
            <p:nvPr/>
          </p:nvSpPr>
          <p:spPr bwMode="auto">
            <a:xfrm>
              <a:off x="287337" y="295275"/>
              <a:ext cx="300038" cy="325438"/>
            </a:xfrm>
            <a:custGeom>
              <a:avLst/>
              <a:gdLst>
                <a:gd name="T0" fmla="*/ 187 w 214"/>
                <a:gd name="T1" fmla="*/ 154 h 233"/>
                <a:gd name="T2" fmla="*/ 179 w 214"/>
                <a:gd name="T3" fmla="*/ 149 h 233"/>
                <a:gd name="T4" fmla="*/ 153 w 214"/>
                <a:gd name="T5" fmla="*/ 150 h 233"/>
                <a:gd name="T6" fmla="*/ 144 w 214"/>
                <a:gd name="T7" fmla="*/ 158 h 233"/>
                <a:gd name="T8" fmla="*/ 121 w 214"/>
                <a:gd name="T9" fmla="*/ 156 h 233"/>
                <a:gd name="T10" fmla="*/ 69 w 214"/>
                <a:gd name="T11" fmla="*/ 94 h 233"/>
                <a:gd name="T12" fmla="*/ 70 w 214"/>
                <a:gd name="T13" fmla="*/ 71 h 233"/>
                <a:gd name="T14" fmla="*/ 80 w 214"/>
                <a:gd name="T15" fmla="*/ 63 h 233"/>
                <a:gd name="T16" fmla="*/ 85 w 214"/>
                <a:gd name="T17" fmla="*/ 38 h 233"/>
                <a:gd name="T18" fmla="*/ 82 w 214"/>
                <a:gd name="T19" fmla="*/ 30 h 233"/>
                <a:gd name="T20" fmla="*/ 58 w 214"/>
                <a:gd name="T21" fmla="*/ 4 h 233"/>
                <a:gd name="T22" fmla="*/ 19 w 214"/>
                <a:gd name="T23" fmla="*/ 77 h 233"/>
                <a:gd name="T24" fmla="*/ 130 w 214"/>
                <a:gd name="T25" fmla="*/ 208 h 233"/>
                <a:gd name="T26" fmla="*/ 208 w 214"/>
                <a:gd name="T27" fmla="*/ 182 h 233"/>
                <a:gd name="T28" fmla="*/ 187 w 214"/>
                <a:gd name="T29" fmla="*/ 15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233">
                  <a:moveTo>
                    <a:pt x="187" y="154"/>
                  </a:moveTo>
                  <a:cubicBezTo>
                    <a:pt x="179" y="150"/>
                    <a:pt x="179" y="149"/>
                    <a:pt x="179" y="149"/>
                  </a:cubicBezTo>
                  <a:cubicBezTo>
                    <a:pt x="171" y="144"/>
                    <a:pt x="160" y="145"/>
                    <a:pt x="153" y="150"/>
                  </a:cubicBezTo>
                  <a:cubicBezTo>
                    <a:pt x="153" y="150"/>
                    <a:pt x="151" y="152"/>
                    <a:pt x="144" y="158"/>
                  </a:cubicBezTo>
                  <a:cubicBezTo>
                    <a:pt x="139" y="163"/>
                    <a:pt x="128" y="162"/>
                    <a:pt x="121" y="156"/>
                  </a:cubicBezTo>
                  <a:cubicBezTo>
                    <a:pt x="101" y="138"/>
                    <a:pt x="83" y="117"/>
                    <a:pt x="69" y="94"/>
                  </a:cubicBezTo>
                  <a:cubicBezTo>
                    <a:pt x="64" y="86"/>
                    <a:pt x="65" y="76"/>
                    <a:pt x="70" y="71"/>
                  </a:cubicBezTo>
                  <a:cubicBezTo>
                    <a:pt x="78" y="65"/>
                    <a:pt x="80" y="63"/>
                    <a:pt x="80" y="63"/>
                  </a:cubicBezTo>
                  <a:cubicBezTo>
                    <a:pt x="87" y="58"/>
                    <a:pt x="89" y="46"/>
                    <a:pt x="85" y="38"/>
                  </a:cubicBezTo>
                  <a:cubicBezTo>
                    <a:pt x="85" y="38"/>
                    <a:pt x="85" y="38"/>
                    <a:pt x="82" y="30"/>
                  </a:cubicBezTo>
                  <a:cubicBezTo>
                    <a:pt x="74" y="12"/>
                    <a:pt x="65" y="0"/>
                    <a:pt x="58" y="4"/>
                  </a:cubicBezTo>
                  <a:cubicBezTo>
                    <a:pt x="28" y="23"/>
                    <a:pt x="0" y="36"/>
                    <a:pt x="19" y="77"/>
                  </a:cubicBezTo>
                  <a:cubicBezTo>
                    <a:pt x="44" y="129"/>
                    <a:pt x="83" y="175"/>
                    <a:pt x="130" y="208"/>
                  </a:cubicBezTo>
                  <a:cubicBezTo>
                    <a:pt x="166" y="233"/>
                    <a:pt x="183" y="209"/>
                    <a:pt x="208" y="182"/>
                  </a:cubicBezTo>
                  <a:cubicBezTo>
                    <a:pt x="214" y="176"/>
                    <a:pt x="203" y="165"/>
                    <a:pt x="187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89" name="组合 257"/>
          <p:cNvGrpSpPr>
            <a:grpSpLocks/>
          </p:cNvGrpSpPr>
          <p:nvPr/>
        </p:nvGrpSpPr>
        <p:grpSpPr bwMode="auto">
          <a:xfrm>
            <a:off x="2146300" y="5662613"/>
            <a:ext cx="849313" cy="849312"/>
            <a:chOff x="0" y="0"/>
            <a:chExt cx="882650" cy="882650"/>
          </a:xfrm>
        </p:grpSpPr>
        <p:sp>
          <p:nvSpPr>
            <p:cNvPr id="38090" name="Oval 13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46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91" name="Freeform 136"/>
            <p:cNvSpPr>
              <a:spLocks/>
            </p:cNvSpPr>
            <p:nvPr/>
          </p:nvSpPr>
          <p:spPr bwMode="auto">
            <a:xfrm>
              <a:off x="192087" y="206375"/>
              <a:ext cx="690563" cy="676275"/>
            </a:xfrm>
            <a:custGeom>
              <a:avLst/>
              <a:gdLst>
                <a:gd name="T0" fmla="*/ 69 w 494"/>
                <a:gd name="T1" fmla="*/ 0 h 484"/>
                <a:gd name="T2" fmla="*/ 37 w 494"/>
                <a:gd name="T3" fmla="*/ 5 h 484"/>
                <a:gd name="T4" fmla="*/ 6 w 494"/>
                <a:gd name="T5" fmla="*/ 87 h 484"/>
                <a:gd name="T6" fmla="*/ 6 w 494"/>
                <a:gd name="T7" fmla="*/ 300 h 484"/>
                <a:gd name="T8" fmla="*/ 76 w 494"/>
                <a:gd name="T9" fmla="*/ 389 h 484"/>
                <a:gd name="T10" fmla="*/ 170 w 494"/>
                <a:gd name="T11" fmla="*/ 484 h 484"/>
                <a:gd name="T12" fmla="*/ 178 w 494"/>
                <a:gd name="T13" fmla="*/ 484 h 484"/>
                <a:gd name="T14" fmla="*/ 494 w 494"/>
                <a:gd name="T15" fmla="*/ 172 h 484"/>
                <a:gd name="T16" fmla="*/ 336 w 494"/>
                <a:gd name="T17" fmla="*/ 16 h 484"/>
                <a:gd name="T18" fmla="*/ 286 w 494"/>
                <a:gd name="T19" fmla="*/ 1 h 484"/>
                <a:gd name="T20" fmla="*/ 251 w 494"/>
                <a:gd name="T21" fmla="*/ 2 h 484"/>
                <a:gd name="T22" fmla="*/ 118 w 494"/>
                <a:gd name="T23" fmla="*/ 2 h 484"/>
                <a:gd name="T24" fmla="*/ 69 w 494"/>
                <a:gd name="T2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4" h="484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3" y="406"/>
                    <a:pt x="129" y="443"/>
                    <a:pt x="170" y="484"/>
                  </a:cubicBezTo>
                  <a:cubicBezTo>
                    <a:pt x="173" y="484"/>
                    <a:pt x="175" y="484"/>
                    <a:pt x="178" y="484"/>
                  </a:cubicBezTo>
                  <a:cubicBezTo>
                    <a:pt x="351" y="484"/>
                    <a:pt x="492" y="345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65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2" name="Freeform 137"/>
            <p:cNvSpPr>
              <a:spLocks noEditPoints="1"/>
            </p:cNvSpPr>
            <p:nvPr/>
          </p:nvSpPr>
          <p:spPr bwMode="auto">
            <a:xfrm>
              <a:off x="201612" y="209550"/>
              <a:ext cx="479425" cy="479425"/>
            </a:xfrm>
            <a:custGeom>
              <a:avLst/>
              <a:gdLst>
                <a:gd name="T0" fmla="*/ 343 w 343"/>
                <a:gd name="T1" fmla="*/ 45 h 343"/>
                <a:gd name="T2" fmla="*/ 298 w 343"/>
                <a:gd name="T3" fmla="*/ 0 h 343"/>
                <a:gd name="T4" fmla="*/ 45 w 343"/>
                <a:gd name="T5" fmla="*/ 0 h 343"/>
                <a:gd name="T6" fmla="*/ 0 w 343"/>
                <a:gd name="T7" fmla="*/ 45 h 343"/>
                <a:gd name="T8" fmla="*/ 0 w 343"/>
                <a:gd name="T9" fmla="*/ 298 h 343"/>
                <a:gd name="T10" fmla="*/ 45 w 343"/>
                <a:gd name="T11" fmla="*/ 343 h 343"/>
                <a:gd name="T12" fmla="*/ 298 w 343"/>
                <a:gd name="T13" fmla="*/ 343 h 343"/>
                <a:gd name="T14" fmla="*/ 343 w 343"/>
                <a:gd name="T15" fmla="*/ 298 h 343"/>
                <a:gd name="T16" fmla="*/ 343 w 343"/>
                <a:gd name="T17" fmla="*/ 45 h 343"/>
                <a:gd name="T18" fmla="*/ 313 w 343"/>
                <a:gd name="T19" fmla="*/ 298 h 343"/>
                <a:gd name="T20" fmla="*/ 298 w 343"/>
                <a:gd name="T21" fmla="*/ 313 h 343"/>
                <a:gd name="T22" fmla="*/ 45 w 343"/>
                <a:gd name="T23" fmla="*/ 313 h 343"/>
                <a:gd name="T24" fmla="*/ 29 w 343"/>
                <a:gd name="T25" fmla="*/ 298 h 343"/>
                <a:gd name="T26" fmla="*/ 29 w 343"/>
                <a:gd name="T27" fmla="*/ 45 h 343"/>
                <a:gd name="T28" fmla="*/ 45 w 343"/>
                <a:gd name="T29" fmla="*/ 30 h 343"/>
                <a:gd name="T30" fmla="*/ 298 w 343"/>
                <a:gd name="T31" fmla="*/ 30 h 343"/>
                <a:gd name="T32" fmla="*/ 313 w 343"/>
                <a:gd name="T33" fmla="*/ 45 h 343"/>
                <a:gd name="T34" fmla="*/ 313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3" name="Freeform 138"/>
            <p:cNvSpPr>
              <a:spLocks noEditPoints="1"/>
            </p:cNvSpPr>
            <p:nvPr/>
          </p:nvSpPr>
          <p:spPr bwMode="auto">
            <a:xfrm>
              <a:off x="304800" y="311150"/>
              <a:ext cx="273050" cy="276225"/>
            </a:xfrm>
            <a:custGeom>
              <a:avLst/>
              <a:gdLst>
                <a:gd name="T0" fmla="*/ 136 w 196"/>
                <a:gd name="T1" fmla="*/ 8 h 197"/>
                <a:gd name="T2" fmla="*/ 60 w 196"/>
                <a:gd name="T3" fmla="*/ 8 h 197"/>
                <a:gd name="T4" fmla="*/ 7 w 196"/>
                <a:gd name="T5" fmla="*/ 60 h 197"/>
                <a:gd name="T6" fmla="*/ 7 w 196"/>
                <a:gd name="T7" fmla="*/ 137 h 197"/>
                <a:gd name="T8" fmla="*/ 60 w 196"/>
                <a:gd name="T9" fmla="*/ 189 h 197"/>
                <a:gd name="T10" fmla="*/ 136 w 196"/>
                <a:gd name="T11" fmla="*/ 189 h 197"/>
                <a:gd name="T12" fmla="*/ 188 w 196"/>
                <a:gd name="T13" fmla="*/ 137 h 197"/>
                <a:gd name="T14" fmla="*/ 188 w 196"/>
                <a:gd name="T15" fmla="*/ 60 h 197"/>
                <a:gd name="T16" fmla="*/ 65 w 196"/>
                <a:gd name="T17" fmla="*/ 20 h 197"/>
                <a:gd name="T18" fmla="*/ 59 w 196"/>
                <a:gd name="T19" fmla="*/ 31 h 197"/>
                <a:gd name="T20" fmla="*/ 38 w 196"/>
                <a:gd name="T21" fmla="*/ 38 h 197"/>
                <a:gd name="T22" fmla="*/ 19 w 196"/>
                <a:gd name="T23" fmla="*/ 66 h 197"/>
                <a:gd name="T24" fmla="*/ 50 w 196"/>
                <a:gd name="T25" fmla="*/ 57 h 197"/>
                <a:gd name="T26" fmla="*/ 13 w 196"/>
                <a:gd name="T27" fmla="*/ 92 h 197"/>
                <a:gd name="T28" fmla="*/ 19 w 196"/>
                <a:gd name="T29" fmla="*/ 132 h 197"/>
                <a:gd name="T30" fmla="*/ 45 w 196"/>
                <a:gd name="T31" fmla="*/ 106 h 197"/>
                <a:gd name="T32" fmla="*/ 29 w 196"/>
                <a:gd name="T33" fmla="*/ 150 h 197"/>
                <a:gd name="T34" fmla="*/ 65 w 196"/>
                <a:gd name="T35" fmla="*/ 177 h 197"/>
                <a:gd name="T36" fmla="*/ 53 w 196"/>
                <a:gd name="T37" fmla="*/ 153 h 197"/>
                <a:gd name="T38" fmla="*/ 66 w 196"/>
                <a:gd name="T39" fmla="*/ 178 h 197"/>
                <a:gd name="T40" fmla="*/ 92 w 196"/>
                <a:gd name="T41" fmla="*/ 183 h 197"/>
                <a:gd name="T42" fmla="*/ 71 w 196"/>
                <a:gd name="T43" fmla="*/ 161 h 197"/>
                <a:gd name="T44" fmla="*/ 92 w 196"/>
                <a:gd name="T45" fmla="*/ 145 h 197"/>
                <a:gd name="T46" fmla="*/ 92 w 196"/>
                <a:gd name="T47" fmla="*/ 132 h 197"/>
                <a:gd name="T48" fmla="*/ 61 w 196"/>
                <a:gd name="T49" fmla="*/ 133 h 197"/>
                <a:gd name="T50" fmla="*/ 92 w 196"/>
                <a:gd name="T51" fmla="*/ 106 h 197"/>
                <a:gd name="T52" fmla="*/ 92 w 196"/>
                <a:gd name="T53" fmla="*/ 92 h 197"/>
                <a:gd name="T54" fmla="*/ 61 w 196"/>
                <a:gd name="T55" fmla="*/ 64 h 197"/>
                <a:gd name="T56" fmla="*/ 92 w 196"/>
                <a:gd name="T57" fmla="*/ 65 h 197"/>
                <a:gd name="T58" fmla="*/ 92 w 196"/>
                <a:gd name="T59" fmla="*/ 52 h 197"/>
                <a:gd name="T60" fmla="*/ 71 w 196"/>
                <a:gd name="T61" fmla="*/ 37 h 197"/>
                <a:gd name="T62" fmla="*/ 92 w 196"/>
                <a:gd name="T63" fmla="*/ 14 h 197"/>
                <a:gd name="T64" fmla="*/ 131 w 196"/>
                <a:gd name="T65" fmla="*/ 20 h 197"/>
                <a:gd name="T66" fmla="*/ 159 w 196"/>
                <a:gd name="T67" fmla="*/ 39 h 197"/>
                <a:gd name="T68" fmla="*/ 136 w 196"/>
                <a:gd name="T69" fmla="*/ 31 h 197"/>
                <a:gd name="T70" fmla="*/ 131 w 196"/>
                <a:gd name="T71" fmla="*/ 20 h 197"/>
                <a:gd name="T72" fmla="*/ 111 w 196"/>
                <a:gd name="T73" fmla="*/ 19 h 197"/>
                <a:gd name="T74" fmla="*/ 130 w 196"/>
                <a:gd name="T75" fmla="*/ 49 h 197"/>
                <a:gd name="T76" fmla="*/ 104 w 196"/>
                <a:gd name="T77" fmla="*/ 15 h 197"/>
                <a:gd name="T78" fmla="*/ 133 w 196"/>
                <a:gd name="T79" fmla="*/ 62 h 197"/>
                <a:gd name="T80" fmla="*/ 137 w 196"/>
                <a:gd name="T81" fmla="*/ 92 h 197"/>
                <a:gd name="T82" fmla="*/ 104 w 196"/>
                <a:gd name="T83" fmla="*/ 65 h 197"/>
                <a:gd name="T84" fmla="*/ 137 w 196"/>
                <a:gd name="T85" fmla="*/ 106 h 197"/>
                <a:gd name="T86" fmla="*/ 133 w 196"/>
                <a:gd name="T87" fmla="*/ 135 h 197"/>
                <a:gd name="T88" fmla="*/ 104 w 196"/>
                <a:gd name="T89" fmla="*/ 106 h 197"/>
                <a:gd name="T90" fmla="*/ 104 w 196"/>
                <a:gd name="T91" fmla="*/ 182 h 197"/>
                <a:gd name="T92" fmla="*/ 130 w 196"/>
                <a:gd name="T93" fmla="*/ 148 h 197"/>
                <a:gd name="T94" fmla="*/ 111 w 196"/>
                <a:gd name="T95" fmla="*/ 178 h 197"/>
                <a:gd name="T96" fmla="*/ 131 w 196"/>
                <a:gd name="T97" fmla="*/ 177 h 197"/>
                <a:gd name="T98" fmla="*/ 136 w 196"/>
                <a:gd name="T99" fmla="*/ 166 h 197"/>
                <a:gd name="T100" fmla="*/ 159 w 196"/>
                <a:gd name="T101" fmla="*/ 158 h 197"/>
                <a:gd name="T102" fmla="*/ 176 w 196"/>
                <a:gd name="T103" fmla="*/ 132 h 197"/>
                <a:gd name="T104" fmla="*/ 146 w 196"/>
                <a:gd name="T105" fmla="*/ 139 h 197"/>
                <a:gd name="T106" fmla="*/ 183 w 196"/>
                <a:gd name="T107" fmla="*/ 106 h 197"/>
                <a:gd name="T108" fmla="*/ 150 w 196"/>
                <a:gd name="T109" fmla="*/ 92 h 197"/>
                <a:gd name="T110" fmla="*/ 168 w 196"/>
                <a:gd name="T111" fmla="*/ 50 h 197"/>
                <a:gd name="T112" fmla="*/ 183 w 196"/>
                <a:gd name="T113" fmla="*/ 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6" h="197">
                  <a:moveTo>
                    <a:pt x="167" y="29"/>
                  </a:moveTo>
                  <a:cubicBezTo>
                    <a:pt x="158" y="20"/>
                    <a:pt x="148" y="13"/>
                    <a:pt x="136" y="8"/>
                  </a:cubicBezTo>
                  <a:cubicBezTo>
                    <a:pt x="124" y="3"/>
                    <a:pt x="111" y="0"/>
                    <a:pt x="98" y="0"/>
                  </a:cubicBezTo>
                  <a:cubicBezTo>
                    <a:pt x="84" y="0"/>
                    <a:pt x="72" y="3"/>
                    <a:pt x="60" y="8"/>
                  </a:cubicBezTo>
                  <a:cubicBezTo>
                    <a:pt x="48" y="13"/>
                    <a:pt x="37" y="20"/>
                    <a:pt x="28" y="29"/>
                  </a:cubicBezTo>
                  <a:cubicBezTo>
                    <a:pt x="19" y="38"/>
                    <a:pt x="12" y="49"/>
                    <a:pt x="7" y="60"/>
                  </a:cubicBezTo>
                  <a:cubicBezTo>
                    <a:pt x="2" y="72"/>
                    <a:pt x="0" y="85"/>
                    <a:pt x="0" y="99"/>
                  </a:cubicBezTo>
                  <a:cubicBezTo>
                    <a:pt x="0" y="112"/>
                    <a:pt x="2" y="125"/>
                    <a:pt x="7" y="137"/>
                  </a:cubicBezTo>
                  <a:cubicBezTo>
                    <a:pt x="12" y="149"/>
                    <a:pt x="19" y="159"/>
                    <a:pt x="28" y="168"/>
                  </a:cubicBezTo>
                  <a:cubicBezTo>
                    <a:pt x="37" y="177"/>
                    <a:pt x="48" y="184"/>
                    <a:pt x="60" y="189"/>
                  </a:cubicBezTo>
                  <a:cubicBezTo>
                    <a:pt x="72" y="194"/>
                    <a:pt x="84" y="197"/>
                    <a:pt x="98" y="197"/>
                  </a:cubicBezTo>
                  <a:cubicBezTo>
                    <a:pt x="111" y="197"/>
                    <a:pt x="124" y="194"/>
                    <a:pt x="136" y="189"/>
                  </a:cubicBezTo>
                  <a:cubicBezTo>
                    <a:pt x="148" y="184"/>
                    <a:pt x="158" y="177"/>
                    <a:pt x="167" y="168"/>
                  </a:cubicBezTo>
                  <a:cubicBezTo>
                    <a:pt x="176" y="159"/>
                    <a:pt x="183" y="149"/>
                    <a:pt x="188" y="137"/>
                  </a:cubicBezTo>
                  <a:cubicBezTo>
                    <a:pt x="193" y="125"/>
                    <a:pt x="196" y="112"/>
                    <a:pt x="196" y="99"/>
                  </a:cubicBezTo>
                  <a:cubicBezTo>
                    <a:pt x="196" y="85"/>
                    <a:pt x="193" y="72"/>
                    <a:pt x="188" y="60"/>
                  </a:cubicBezTo>
                  <a:cubicBezTo>
                    <a:pt x="183" y="49"/>
                    <a:pt x="176" y="38"/>
                    <a:pt x="167" y="29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0"/>
                    <a:pt x="66" y="19"/>
                  </a:cubicBezTo>
                  <a:cubicBezTo>
                    <a:pt x="64" y="23"/>
                    <a:pt x="61" y="27"/>
                    <a:pt x="59" y="31"/>
                  </a:cubicBezTo>
                  <a:cubicBezTo>
                    <a:pt x="57" y="35"/>
                    <a:pt x="55" y="40"/>
                    <a:pt x="53" y="45"/>
                  </a:cubicBezTo>
                  <a:cubicBezTo>
                    <a:pt x="48" y="43"/>
                    <a:pt x="43" y="40"/>
                    <a:pt x="38" y="38"/>
                  </a:cubicBezTo>
                  <a:cubicBezTo>
                    <a:pt x="46" y="30"/>
                    <a:pt x="55" y="24"/>
                    <a:pt x="65" y="20"/>
                  </a:cubicBezTo>
                  <a:close/>
                  <a:moveTo>
                    <a:pt x="19" y="66"/>
                  </a:moveTo>
                  <a:cubicBezTo>
                    <a:pt x="22" y="59"/>
                    <a:pt x="25" y="53"/>
                    <a:pt x="29" y="48"/>
                  </a:cubicBezTo>
                  <a:cubicBezTo>
                    <a:pt x="35" y="51"/>
                    <a:pt x="42" y="55"/>
                    <a:pt x="50" y="57"/>
                  </a:cubicBezTo>
                  <a:cubicBezTo>
                    <a:pt x="47" y="68"/>
                    <a:pt x="45" y="80"/>
                    <a:pt x="45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83"/>
                    <a:pt x="16" y="74"/>
                    <a:pt x="19" y="66"/>
                  </a:cubicBezTo>
                  <a:close/>
                  <a:moveTo>
                    <a:pt x="19" y="132"/>
                  </a:moveTo>
                  <a:cubicBezTo>
                    <a:pt x="16" y="124"/>
                    <a:pt x="13" y="115"/>
                    <a:pt x="13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18"/>
                    <a:pt x="47" y="129"/>
                    <a:pt x="50" y="140"/>
                  </a:cubicBezTo>
                  <a:cubicBezTo>
                    <a:pt x="42" y="143"/>
                    <a:pt x="35" y="146"/>
                    <a:pt x="29" y="150"/>
                  </a:cubicBezTo>
                  <a:cubicBezTo>
                    <a:pt x="25" y="144"/>
                    <a:pt x="22" y="138"/>
                    <a:pt x="19" y="132"/>
                  </a:cubicBezTo>
                  <a:close/>
                  <a:moveTo>
                    <a:pt x="65" y="177"/>
                  </a:moveTo>
                  <a:cubicBezTo>
                    <a:pt x="55" y="173"/>
                    <a:pt x="46" y="167"/>
                    <a:pt x="38" y="159"/>
                  </a:cubicBezTo>
                  <a:cubicBezTo>
                    <a:pt x="43" y="157"/>
                    <a:pt x="48" y="155"/>
                    <a:pt x="53" y="153"/>
                  </a:cubicBezTo>
                  <a:cubicBezTo>
                    <a:pt x="55" y="157"/>
                    <a:pt x="57" y="162"/>
                    <a:pt x="59" y="166"/>
                  </a:cubicBezTo>
                  <a:cubicBezTo>
                    <a:pt x="61" y="171"/>
                    <a:pt x="64" y="174"/>
                    <a:pt x="66" y="178"/>
                  </a:cubicBezTo>
                  <a:cubicBezTo>
                    <a:pt x="66" y="178"/>
                    <a:pt x="65" y="177"/>
                    <a:pt x="65" y="177"/>
                  </a:cubicBezTo>
                  <a:close/>
                  <a:moveTo>
                    <a:pt x="92" y="183"/>
                  </a:moveTo>
                  <a:cubicBezTo>
                    <a:pt x="89" y="182"/>
                    <a:pt x="86" y="181"/>
                    <a:pt x="84" y="178"/>
                  </a:cubicBezTo>
                  <a:cubicBezTo>
                    <a:pt x="79" y="174"/>
                    <a:pt x="75" y="168"/>
                    <a:pt x="71" y="161"/>
                  </a:cubicBezTo>
                  <a:cubicBezTo>
                    <a:pt x="69" y="157"/>
                    <a:pt x="67" y="153"/>
                    <a:pt x="66" y="149"/>
                  </a:cubicBezTo>
                  <a:cubicBezTo>
                    <a:pt x="74" y="147"/>
                    <a:pt x="83" y="146"/>
                    <a:pt x="92" y="145"/>
                  </a:cubicBezTo>
                  <a:lnTo>
                    <a:pt x="92" y="183"/>
                  </a:lnTo>
                  <a:close/>
                  <a:moveTo>
                    <a:pt x="92" y="132"/>
                  </a:moveTo>
                  <a:cubicBezTo>
                    <a:pt x="81" y="133"/>
                    <a:pt x="72" y="134"/>
                    <a:pt x="62" y="136"/>
                  </a:cubicBezTo>
                  <a:cubicBezTo>
                    <a:pt x="62" y="135"/>
                    <a:pt x="62" y="134"/>
                    <a:pt x="61" y="133"/>
                  </a:cubicBezTo>
                  <a:cubicBezTo>
                    <a:pt x="59" y="125"/>
                    <a:pt x="58" y="115"/>
                    <a:pt x="58" y="106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92" y="132"/>
                  </a:lnTo>
                  <a:close/>
                  <a:moveTo>
                    <a:pt x="92" y="92"/>
                  </a:moveTo>
                  <a:cubicBezTo>
                    <a:pt x="58" y="92"/>
                    <a:pt x="58" y="92"/>
                    <a:pt x="58" y="92"/>
                  </a:cubicBezTo>
                  <a:cubicBezTo>
                    <a:pt x="58" y="83"/>
                    <a:pt x="59" y="73"/>
                    <a:pt x="61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71" y="63"/>
                    <a:pt x="81" y="65"/>
                    <a:pt x="92" y="65"/>
                  </a:cubicBezTo>
                  <a:lnTo>
                    <a:pt x="92" y="92"/>
                  </a:lnTo>
                  <a:close/>
                  <a:moveTo>
                    <a:pt x="92" y="52"/>
                  </a:moveTo>
                  <a:cubicBezTo>
                    <a:pt x="83" y="52"/>
                    <a:pt x="74" y="50"/>
                    <a:pt x="66" y="48"/>
                  </a:cubicBezTo>
                  <a:cubicBezTo>
                    <a:pt x="67" y="44"/>
                    <a:pt x="69" y="40"/>
                    <a:pt x="71" y="37"/>
                  </a:cubicBezTo>
                  <a:cubicBezTo>
                    <a:pt x="75" y="29"/>
                    <a:pt x="79" y="23"/>
                    <a:pt x="84" y="19"/>
                  </a:cubicBezTo>
                  <a:cubicBezTo>
                    <a:pt x="86" y="17"/>
                    <a:pt x="89" y="15"/>
                    <a:pt x="92" y="14"/>
                  </a:cubicBezTo>
                  <a:lnTo>
                    <a:pt x="92" y="52"/>
                  </a:lnTo>
                  <a:close/>
                  <a:moveTo>
                    <a:pt x="131" y="20"/>
                  </a:moveTo>
                  <a:cubicBezTo>
                    <a:pt x="141" y="24"/>
                    <a:pt x="150" y="30"/>
                    <a:pt x="158" y="38"/>
                  </a:cubicBezTo>
                  <a:cubicBezTo>
                    <a:pt x="158" y="39"/>
                    <a:pt x="159" y="39"/>
                    <a:pt x="159" y="39"/>
                  </a:cubicBezTo>
                  <a:cubicBezTo>
                    <a:pt x="154" y="42"/>
                    <a:pt x="149" y="44"/>
                    <a:pt x="143" y="46"/>
                  </a:cubicBezTo>
                  <a:cubicBezTo>
                    <a:pt x="141" y="41"/>
                    <a:pt x="139" y="36"/>
                    <a:pt x="136" y="31"/>
                  </a:cubicBezTo>
                  <a:cubicBezTo>
                    <a:pt x="134" y="27"/>
                    <a:pt x="132" y="23"/>
                    <a:pt x="129" y="19"/>
                  </a:cubicBezTo>
                  <a:cubicBezTo>
                    <a:pt x="130" y="20"/>
                    <a:pt x="130" y="20"/>
                    <a:pt x="131" y="20"/>
                  </a:cubicBezTo>
                  <a:close/>
                  <a:moveTo>
                    <a:pt x="104" y="15"/>
                  </a:moveTo>
                  <a:cubicBezTo>
                    <a:pt x="107" y="16"/>
                    <a:pt x="109" y="17"/>
                    <a:pt x="111" y="19"/>
                  </a:cubicBezTo>
                  <a:cubicBezTo>
                    <a:pt x="116" y="23"/>
                    <a:pt x="121" y="29"/>
                    <a:pt x="125" y="37"/>
                  </a:cubicBezTo>
                  <a:cubicBezTo>
                    <a:pt x="126" y="40"/>
                    <a:pt x="128" y="45"/>
                    <a:pt x="130" y="49"/>
                  </a:cubicBezTo>
                  <a:cubicBezTo>
                    <a:pt x="122" y="51"/>
                    <a:pt x="113" y="52"/>
                    <a:pt x="104" y="52"/>
                  </a:cubicBezTo>
                  <a:lnTo>
                    <a:pt x="104" y="15"/>
                  </a:lnTo>
                  <a:close/>
                  <a:moveTo>
                    <a:pt x="104" y="65"/>
                  </a:moveTo>
                  <a:cubicBezTo>
                    <a:pt x="114" y="65"/>
                    <a:pt x="124" y="64"/>
                    <a:pt x="133" y="62"/>
                  </a:cubicBezTo>
                  <a:cubicBezTo>
                    <a:pt x="133" y="63"/>
                    <a:pt x="134" y="64"/>
                    <a:pt x="134" y="64"/>
                  </a:cubicBezTo>
                  <a:cubicBezTo>
                    <a:pt x="136" y="73"/>
                    <a:pt x="137" y="83"/>
                    <a:pt x="137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65"/>
                  </a:lnTo>
                  <a:close/>
                  <a:moveTo>
                    <a:pt x="104" y="106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7" y="115"/>
                    <a:pt x="136" y="124"/>
                    <a:pt x="134" y="133"/>
                  </a:cubicBezTo>
                  <a:cubicBezTo>
                    <a:pt x="134" y="134"/>
                    <a:pt x="133" y="135"/>
                    <a:pt x="133" y="135"/>
                  </a:cubicBezTo>
                  <a:cubicBezTo>
                    <a:pt x="124" y="134"/>
                    <a:pt x="114" y="132"/>
                    <a:pt x="104" y="132"/>
                  </a:cubicBezTo>
                  <a:lnTo>
                    <a:pt x="104" y="106"/>
                  </a:lnTo>
                  <a:close/>
                  <a:moveTo>
                    <a:pt x="111" y="178"/>
                  </a:moveTo>
                  <a:cubicBezTo>
                    <a:pt x="109" y="180"/>
                    <a:pt x="107" y="181"/>
                    <a:pt x="104" y="182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3" y="145"/>
                    <a:pt x="122" y="146"/>
                    <a:pt x="130" y="148"/>
                  </a:cubicBezTo>
                  <a:cubicBezTo>
                    <a:pt x="128" y="152"/>
                    <a:pt x="126" y="157"/>
                    <a:pt x="124" y="161"/>
                  </a:cubicBezTo>
                  <a:cubicBezTo>
                    <a:pt x="121" y="168"/>
                    <a:pt x="116" y="174"/>
                    <a:pt x="111" y="178"/>
                  </a:cubicBezTo>
                  <a:close/>
                  <a:moveTo>
                    <a:pt x="158" y="159"/>
                  </a:moveTo>
                  <a:cubicBezTo>
                    <a:pt x="150" y="167"/>
                    <a:pt x="141" y="173"/>
                    <a:pt x="131" y="177"/>
                  </a:cubicBezTo>
                  <a:cubicBezTo>
                    <a:pt x="130" y="177"/>
                    <a:pt x="130" y="178"/>
                    <a:pt x="129" y="178"/>
                  </a:cubicBezTo>
                  <a:cubicBezTo>
                    <a:pt x="132" y="174"/>
                    <a:pt x="134" y="171"/>
                    <a:pt x="136" y="166"/>
                  </a:cubicBezTo>
                  <a:cubicBezTo>
                    <a:pt x="139" y="162"/>
                    <a:pt x="141" y="157"/>
                    <a:pt x="143" y="151"/>
                  </a:cubicBezTo>
                  <a:cubicBezTo>
                    <a:pt x="149" y="153"/>
                    <a:pt x="154" y="155"/>
                    <a:pt x="159" y="158"/>
                  </a:cubicBezTo>
                  <a:cubicBezTo>
                    <a:pt x="159" y="158"/>
                    <a:pt x="158" y="159"/>
                    <a:pt x="158" y="159"/>
                  </a:cubicBezTo>
                  <a:close/>
                  <a:moveTo>
                    <a:pt x="176" y="132"/>
                  </a:moveTo>
                  <a:cubicBezTo>
                    <a:pt x="174" y="138"/>
                    <a:pt x="171" y="143"/>
                    <a:pt x="168" y="148"/>
                  </a:cubicBezTo>
                  <a:cubicBezTo>
                    <a:pt x="161" y="144"/>
                    <a:pt x="154" y="141"/>
                    <a:pt x="146" y="139"/>
                  </a:cubicBezTo>
                  <a:cubicBezTo>
                    <a:pt x="149" y="129"/>
                    <a:pt x="150" y="117"/>
                    <a:pt x="150" y="106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2" y="115"/>
                    <a:pt x="180" y="124"/>
                    <a:pt x="176" y="132"/>
                  </a:cubicBezTo>
                  <a:close/>
                  <a:moveTo>
                    <a:pt x="150" y="92"/>
                  </a:moveTo>
                  <a:cubicBezTo>
                    <a:pt x="150" y="81"/>
                    <a:pt x="149" y="69"/>
                    <a:pt x="146" y="59"/>
                  </a:cubicBezTo>
                  <a:cubicBezTo>
                    <a:pt x="154" y="56"/>
                    <a:pt x="161" y="53"/>
                    <a:pt x="168" y="50"/>
                  </a:cubicBezTo>
                  <a:cubicBezTo>
                    <a:pt x="171" y="55"/>
                    <a:pt x="174" y="60"/>
                    <a:pt x="176" y="65"/>
                  </a:cubicBezTo>
                  <a:cubicBezTo>
                    <a:pt x="180" y="74"/>
                    <a:pt x="182" y="83"/>
                    <a:pt x="183" y="92"/>
                  </a:cubicBezTo>
                  <a:lnTo>
                    <a:pt x="15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94" name="组合 258"/>
          <p:cNvGrpSpPr>
            <a:grpSpLocks/>
          </p:cNvGrpSpPr>
          <p:nvPr/>
        </p:nvGrpSpPr>
        <p:grpSpPr bwMode="auto">
          <a:xfrm>
            <a:off x="3543300" y="5665788"/>
            <a:ext cx="849313" cy="849312"/>
            <a:chOff x="0" y="0"/>
            <a:chExt cx="882650" cy="882650"/>
          </a:xfrm>
        </p:grpSpPr>
        <p:sp>
          <p:nvSpPr>
            <p:cNvPr id="38095" name="Oval 139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096" name="Freeform 140"/>
            <p:cNvSpPr>
              <a:spLocks/>
            </p:cNvSpPr>
            <p:nvPr/>
          </p:nvSpPr>
          <p:spPr bwMode="auto">
            <a:xfrm>
              <a:off x="193675" y="206375"/>
              <a:ext cx="688975" cy="676275"/>
            </a:xfrm>
            <a:custGeom>
              <a:avLst/>
              <a:gdLst>
                <a:gd name="T0" fmla="*/ 69 w 493"/>
                <a:gd name="T1" fmla="*/ 0 h 484"/>
                <a:gd name="T2" fmla="*/ 36 w 493"/>
                <a:gd name="T3" fmla="*/ 5 h 484"/>
                <a:gd name="T4" fmla="*/ 5 w 493"/>
                <a:gd name="T5" fmla="*/ 87 h 484"/>
                <a:gd name="T6" fmla="*/ 5 w 493"/>
                <a:gd name="T7" fmla="*/ 300 h 484"/>
                <a:gd name="T8" fmla="*/ 75 w 493"/>
                <a:gd name="T9" fmla="*/ 389 h 484"/>
                <a:gd name="T10" fmla="*/ 169 w 493"/>
                <a:gd name="T11" fmla="*/ 484 h 484"/>
                <a:gd name="T12" fmla="*/ 177 w 493"/>
                <a:gd name="T13" fmla="*/ 484 h 484"/>
                <a:gd name="T14" fmla="*/ 493 w 493"/>
                <a:gd name="T15" fmla="*/ 172 h 484"/>
                <a:gd name="T16" fmla="*/ 336 w 493"/>
                <a:gd name="T17" fmla="*/ 16 h 484"/>
                <a:gd name="T18" fmla="*/ 286 w 493"/>
                <a:gd name="T19" fmla="*/ 1 h 484"/>
                <a:gd name="T20" fmla="*/ 251 w 493"/>
                <a:gd name="T21" fmla="*/ 2 h 484"/>
                <a:gd name="T22" fmla="*/ 117 w 493"/>
                <a:gd name="T23" fmla="*/ 2 h 484"/>
                <a:gd name="T24" fmla="*/ 69 w 493"/>
                <a:gd name="T2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3" y="367"/>
                    <a:pt x="75" y="389"/>
                  </a:cubicBezTo>
                  <a:cubicBezTo>
                    <a:pt x="92" y="406"/>
                    <a:pt x="128" y="443"/>
                    <a:pt x="169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5"/>
                    <a:pt x="493" y="172"/>
                  </a:cubicBezTo>
                  <a:cubicBezTo>
                    <a:pt x="420" y="99"/>
                    <a:pt x="355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7" name="Freeform 141"/>
            <p:cNvSpPr>
              <a:spLocks noEditPoints="1"/>
            </p:cNvSpPr>
            <p:nvPr/>
          </p:nvSpPr>
          <p:spPr bwMode="auto">
            <a:xfrm>
              <a:off x="200025" y="209550"/>
              <a:ext cx="479425" cy="479425"/>
            </a:xfrm>
            <a:custGeom>
              <a:avLst/>
              <a:gdLst>
                <a:gd name="T0" fmla="*/ 343 w 343"/>
                <a:gd name="T1" fmla="*/ 45 h 343"/>
                <a:gd name="T2" fmla="*/ 298 w 343"/>
                <a:gd name="T3" fmla="*/ 0 h 343"/>
                <a:gd name="T4" fmla="*/ 45 w 343"/>
                <a:gd name="T5" fmla="*/ 0 h 343"/>
                <a:gd name="T6" fmla="*/ 0 w 343"/>
                <a:gd name="T7" fmla="*/ 45 h 343"/>
                <a:gd name="T8" fmla="*/ 0 w 343"/>
                <a:gd name="T9" fmla="*/ 298 h 343"/>
                <a:gd name="T10" fmla="*/ 45 w 343"/>
                <a:gd name="T11" fmla="*/ 343 h 343"/>
                <a:gd name="T12" fmla="*/ 298 w 343"/>
                <a:gd name="T13" fmla="*/ 343 h 343"/>
                <a:gd name="T14" fmla="*/ 343 w 343"/>
                <a:gd name="T15" fmla="*/ 298 h 343"/>
                <a:gd name="T16" fmla="*/ 343 w 343"/>
                <a:gd name="T17" fmla="*/ 45 h 343"/>
                <a:gd name="T18" fmla="*/ 314 w 343"/>
                <a:gd name="T19" fmla="*/ 298 h 343"/>
                <a:gd name="T20" fmla="*/ 298 w 343"/>
                <a:gd name="T21" fmla="*/ 313 h 343"/>
                <a:gd name="T22" fmla="*/ 45 w 343"/>
                <a:gd name="T23" fmla="*/ 313 h 343"/>
                <a:gd name="T24" fmla="*/ 30 w 343"/>
                <a:gd name="T25" fmla="*/ 298 h 343"/>
                <a:gd name="T26" fmla="*/ 30 w 343"/>
                <a:gd name="T27" fmla="*/ 45 h 343"/>
                <a:gd name="T28" fmla="*/ 45 w 343"/>
                <a:gd name="T29" fmla="*/ 30 h 343"/>
                <a:gd name="T30" fmla="*/ 298 w 343"/>
                <a:gd name="T31" fmla="*/ 30 h 343"/>
                <a:gd name="T32" fmla="*/ 314 w 343"/>
                <a:gd name="T33" fmla="*/ 45 h 343"/>
                <a:gd name="T34" fmla="*/ 314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8" name="Freeform 142"/>
            <p:cNvSpPr>
              <a:spLocks noEditPoints="1"/>
            </p:cNvSpPr>
            <p:nvPr/>
          </p:nvSpPr>
          <p:spPr bwMode="auto">
            <a:xfrm>
              <a:off x="261937" y="342900"/>
              <a:ext cx="358775" cy="211138"/>
            </a:xfrm>
            <a:custGeom>
              <a:avLst/>
              <a:gdLst>
                <a:gd name="T0" fmla="*/ 239 w 256"/>
                <a:gd name="T1" fmla="*/ 32 h 151"/>
                <a:gd name="T2" fmla="*/ 209 w 256"/>
                <a:gd name="T3" fmla="*/ 7 h 151"/>
                <a:gd name="T4" fmla="*/ 150 w 256"/>
                <a:gd name="T5" fmla="*/ 3 h 151"/>
                <a:gd name="T6" fmla="*/ 128 w 256"/>
                <a:gd name="T7" fmla="*/ 5 h 151"/>
                <a:gd name="T8" fmla="*/ 107 w 256"/>
                <a:gd name="T9" fmla="*/ 3 h 151"/>
                <a:gd name="T10" fmla="*/ 47 w 256"/>
                <a:gd name="T11" fmla="*/ 7 h 151"/>
                <a:gd name="T12" fmla="*/ 18 w 256"/>
                <a:gd name="T13" fmla="*/ 32 h 151"/>
                <a:gd name="T14" fmla="*/ 4 w 256"/>
                <a:gd name="T15" fmla="*/ 67 h 151"/>
                <a:gd name="T16" fmla="*/ 9 w 256"/>
                <a:gd name="T17" fmla="*/ 120 h 151"/>
                <a:gd name="T18" fmla="*/ 24 w 256"/>
                <a:gd name="T19" fmla="*/ 140 h 151"/>
                <a:gd name="T20" fmla="*/ 45 w 256"/>
                <a:gd name="T21" fmla="*/ 151 h 151"/>
                <a:gd name="T22" fmla="*/ 53 w 256"/>
                <a:gd name="T23" fmla="*/ 151 h 151"/>
                <a:gd name="T24" fmla="*/ 84 w 256"/>
                <a:gd name="T25" fmla="*/ 141 h 151"/>
                <a:gd name="T26" fmla="*/ 108 w 256"/>
                <a:gd name="T27" fmla="*/ 110 h 151"/>
                <a:gd name="T28" fmla="*/ 126 w 256"/>
                <a:gd name="T29" fmla="*/ 110 h 151"/>
                <a:gd name="T30" fmla="*/ 131 w 256"/>
                <a:gd name="T31" fmla="*/ 110 h 151"/>
                <a:gd name="T32" fmla="*/ 149 w 256"/>
                <a:gd name="T33" fmla="*/ 110 h 151"/>
                <a:gd name="T34" fmla="*/ 173 w 256"/>
                <a:gd name="T35" fmla="*/ 141 h 151"/>
                <a:gd name="T36" fmla="*/ 203 w 256"/>
                <a:gd name="T37" fmla="*/ 151 h 151"/>
                <a:gd name="T38" fmla="*/ 211 w 256"/>
                <a:gd name="T39" fmla="*/ 151 h 151"/>
                <a:gd name="T40" fmla="*/ 233 w 256"/>
                <a:gd name="T41" fmla="*/ 140 h 151"/>
                <a:gd name="T42" fmla="*/ 247 w 256"/>
                <a:gd name="T43" fmla="*/ 120 h 151"/>
                <a:gd name="T44" fmla="*/ 253 w 256"/>
                <a:gd name="T45" fmla="*/ 67 h 151"/>
                <a:gd name="T46" fmla="*/ 239 w 256"/>
                <a:gd name="T47" fmla="*/ 32 h 151"/>
                <a:gd name="T48" fmla="*/ 232 w 256"/>
                <a:gd name="T49" fmla="*/ 113 h 151"/>
                <a:gd name="T50" fmla="*/ 208 w 256"/>
                <a:gd name="T51" fmla="*/ 134 h 151"/>
                <a:gd name="T52" fmla="*/ 162 w 256"/>
                <a:gd name="T53" fmla="*/ 99 h 151"/>
                <a:gd name="T54" fmla="*/ 154 w 256"/>
                <a:gd name="T55" fmla="*/ 93 h 151"/>
                <a:gd name="T56" fmla="*/ 131 w 256"/>
                <a:gd name="T57" fmla="*/ 93 h 151"/>
                <a:gd name="T58" fmla="*/ 126 w 256"/>
                <a:gd name="T59" fmla="*/ 93 h 151"/>
                <a:gd name="T60" fmla="*/ 102 w 256"/>
                <a:gd name="T61" fmla="*/ 93 h 151"/>
                <a:gd name="T62" fmla="*/ 94 w 256"/>
                <a:gd name="T63" fmla="*/ 99 h 151"/>
                <a:gd name="T64" fmla="*/ 48 w 256"/>
                <a:gd name="T65" fmla="*/ 134 h 151"/>
                <a:gd name="T66" fmla="*/ 25 w 256"/>
                <a:gd name="T67" fmla="*/ 113 h 151"/>
                <a:gd name="T68" fmla="*/ 20 w 256"/>
                <a:gd name="T69" fmla="*/ 70 h 151"/>
                <a:gd name="T70" fmla="*/ 53 w 256"/>
                <a:gd name="T71" fmla="*/ 22 h 151"/>
                <a:gd name="T72" fmla="*/ 105 w 256"/>
                <a:gd name="T73" fmla="*/ 20 h 151"/>
                <a:gd name="T74" fmla="*/ 125 w 256"/>
                <a:gd name="T75" fmla="*/ 21 h 151"/>
                <a:gd name="T76" fmla="*/ 125 w 256"/>
                <a:gd name="T77" fmla="*/ 21 h 151"/>
                <a:gd name="T78" fmla="*/ 127 w 256"/>
                <a:gd name="T79" fmla="*/ 21 h 151"/>
                <a:gd name="T80" fmla="*/ 129 w 256"/>
                <a:gd name="T81" fmla="*/ 21 h 151"/>
                <a:gd name="T82" fmla="*/ 129 w 256"/>
                <a:gd name="T83" fmla="*/ 21 h 151"/>
                <a:gd name="T84" fmla="*/ 151 w 256"/>
                <a:gd name="T85" fmla="*/ 20 h 151"/>
                <a:gd name="T86" fmla="*/ 203 w 256"/>
                <a:gd name="T87" fmla="*/ 22 h 151"/>
                <a:gd name="T88" fmla="*/ 236 w 256"/>
                <a:gd name="T89" fmla="*/ 70 h 151"/>
                <a:gd name="T90" fmla="*/ 232 w 256"/>
                <a:gd name="T91" fmla="*/ 11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6" h="151">
                  <a:moveTo>
                    <a:pt x="239" y="32"/>
                  </a:moveTo>
                  <a:cubicBezTo>
                    <a:pt x="231" y="20"/>
                    <a:pt x="221" y="11"/>
                    <a:pt x="209" y="7"/>
                  </a:cubicBezTo>
                  <a:cubicBezTo>
                    <a:pt x="190" y="0"/>
                    <a:pt x="170" y="1"/>
                    <a:pt x="150" y="3"/>
                  </a:cubicBezTo>
                  <a:cubicBezTo>
                    <a:pt x="142" y="4"/>
                    <a:pt x="135" y="5"/>
                    <a:pt x="128" y="5"/>
                  </a:cubicBezTo>
                  <a:cubicBezTo>
                    <a:pt x="121" y="5"/>
                    <a:pt x="114" y="4"/>
                    <a:pt x="107" y="3"/>
                  </a:cubicBezTo>
                  <a:cubicBezTo>
                    <a:pt x="87" y="1"/>
                    <a:pt x="66" y="0"/>
                    <a:pt x="47" y="7"/>
                  </a:cubicBezTo>
                  <a:cubicBezTo>
                    <a:pt x="36" y="11"/>
                    <a:pt x="26" y="20"/>
                    <a:pt x="18" y="32"/>
                  </a:cubicBezTo>
                  <a:cubicBezTo>
                    <a:pt x="11" y="42"/>
                    <a:pt x="6" y="54"/>
                    <a:pt x="4" y="67"/>
                  </a:cubicBezTo>
                  <a:cubicBezTo>
                    <a:pt x="0" y="86"/>
                    <a:pt x="2" y="105"/>
                    <a:pt x="9" y="120"/>
                  </a:cubicBezTo>
                  <a:cubicBezTo>
                    <a:pt x="13" y="128"/>
                    <a:pt x="18" y="135"/>
                    <a:pt x="24" y="140"/>
                  </a:cubicBezTo>
                  <a:cubicBezTo>
                    <a:pt x="30" y="145"/>
                    <a:pt x="37" y="149"/>
                    <a:pt x="45" y="151"/>
                  </a:cubicBezTo>
                  <a:cubicBezTo>
                    <a:pt x="48" y="151"/>
                    <a:pt x="50" y="151"/>
                    <a:pt x="53" y="151"/>
                  </a:cubicBezTo>
                  <a:cubicBezTo>
                    <a:pt x="64" y="151"/>
                    <a:pt x="74" y="148"/>
                    <a:pt x="84" y="141"/>
                  </a:cubicBezTo>
                  <a:cubicBezTo>
                    <a:pt x="94" y="134"/>
                    <a:pt x="102" y="123"/>
                    <a:pt x="108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54" y="123"/>
                    <a:pt x="163" y="134"/>
                    <a:pt x="173" y="141"/>
                  </a:cubicBezTo>
                  <a:cubicBezTo>
                    <a:pt x="182" y="148"/>
                    <a:pt x="193" y="151"/>
                    <a:pt x="203" y="151"/>
                  </a:cubicBezTo>
                  <a:cubicBezTo>
                    <a:pt x="206" y="151"/>
                    <a:pt x="209" y="151"/>
                    <a:pt x="211" y="151"/>
                  </a:cubicBezTo>
                  <a:cubicBezTo>
                    <a:pt x="219" y="149"/>
                    <a:pt x="226" y="145"/>
                    <a:pt x="233" y="140"/>
                  </a:cubicBezTo>
                  <a:cubicBezTo>
                    <a:pt x="238" y="135"/>
                    <a:pt x="243" y="128"/>
                    <a:pt x="247" y="120"/>
                  </a:cubicBezTo>
                  <a:cubicBezTo>
                    <a:pt x="254" y="105"/>
                    <a:pt x="256" y="86"/>
                    <a:pt x="253" y="67"/>
                  </a:cubicBezTo>
                  <a:cubicBezTo>
                    <a:pt x="250" y="54"/>
                    <a:pt x="245" y="42"/>
                    <a:pt x="239" y="32"/>
                  </a:cubicBezTo>
                  <a:close/>
                  <a:moveTo>
                    <a:pt x="232" y="113"/>
                  </a:moveTo>
                  <a:cubicBezTo>
                    <a:pt x="226" y="125"/>
                    <a:pt x="218" y="132"/>
                    <a:pt x="208" y="134"/>
                  </a:cubicBezTo>
                  <a:cubicBezTo>
                    <a:pt x="190" y="138"/>
                    <a:pt x="171" y="123"/>
                    <a:pt x="162" y="99"/>
                  </a:cubicBezTo>
                  <a:cubicBezTo>
                    <a:pt x="161" y="96"/>
                    <a:pt x="158" y="93"/>
                    <a:pt x="154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8" y="93"/>
                    <a:pt x="95" y="96"/>
                    <a:pt x="94" y="99"/>
                  </a:cubicBezTo>
                  <a:cubicBezTo>
                    <a:pt x="85" y="123"/>
                    <a:pt x="66" y="138"/>
                    <a:pt x="48" y="134"/>
                  </a:cubicBezTo>
                  <a:cubicBezTo>
                    <a:pt x="38" y="132"/>
                    <a:pt x="30" y="125"/>
                    <a:pt x="25" y="113"/>
                  </a:cubicBezTo>
                  <a:cubicBezTo>
                    <a:pt x="19" y="101"/>
                    <a:pt x="17" y="85"/>
                    <a:pt x="20" y="70"/>
                  </a:cubicBezTo>
                  <a:cubicBezTo>
                    <a:pt x="26" y="42"/>
                    <a:pt x="41" y="27"/>
                    <a:pt x="53" y="22"/>
                  </a:cubicBezTo>
                  <a:cubicBezTo>
                    <a:pt x="68" y="17"/>
                    <a:pt x="86" y="18"/>
                    <a:pt x="105" y="20"/>
                  </a:cubicBezTo>
                  <a:cubicBezTo>
                    <a:pt x="112" y="21"/>
                    <a:pt x="118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6" y="21"/>
                    <a:pt x="127" y="21"/>
                    <a:pt x="127" y="21"/>
                  </a:cubicBezTo>
                  <a:cubicBezTo>
                    <a:pt x="128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6" y="21"/>
                    <a:pt x="144" y="21"/>
                    <a:pt x="151" y="20"/>
                  </a:cubicBezTo>
                  <a:cubicBezTo>
                    <a:pt x="169" y="18"/>
                    <a:pt x="188" y="17"/>
                    <a:pt x="203" y="22"/>
                  </a:cubicBezTo>
                  <a:cubicBezTo>
                    <a:pt x="215" y="27"/>
                    <a:pt x="231" y="42"/>
                    <a:pt x="236" y="70"/>
                  </a:cubicBezTo>
                  <a:cubicBezTo>
                    <a:pt x="239" y="85"/>
                    <a:pt x="238" y="101"/>
                    <a:pt x="232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9" name="Freeform 143"/>
            <p:cNvSpPr>
              <a:spLocks/>
            </p:cNvSpPr>
            <p:nvPr/>
          </p:nvSpPr>
          <p:spPr bwMode="auto">
            <a:xfrm>
              <a:off x="312737" y="404813"/>
              <a:ext cx="74613" cy="76200"/>
            </a:xfrm>
            <a:custGeom>
              <a:avLst/>
              <a:gdLst>
                <a:gd name="T0" fmla="*/ 52 w 54"/>
                <a:gd name="T1" fmla="*/ 16 h 54"/>
                <a:gd name="T2" fmla="*/ 37 w 54"/>
                <a:gd name="T3" fmla="*/ 16 h 54"/>
                <a:gd name="T4" fmla="*/ 37 w 54"/>
                <a:gd name="T5" fmla="*/ 3 h 54"/>
                <a:gd name="T6" fmla="*/ 35 w 54"/>
                <a:gd name="T7" fmla="*/ 0 h 54"/>
                <a:gd name="T8" fmla="*/ 21 w 54"/>
                <a:gd name="T9" fmla="*/ 0 h 54"/>
                <a:gd name="T10" fmla="*/ 17 w 54"/>
                <a:gd name="T11" fmla="*/ 3 h 54"/>
                <a:gd name="T12" fmla="*/ 17 w 54"/>
                <a:gd name="T13" fmla="*/ 16 h 54"/>
                <a:gd name="T14" fmla="*/ 4 w 54"/>
                <a:gd name="T15" fmla="*/ 16 h 54"/>
                <a:gd name="T16" fmla="*/ 0 w 54"/>
                <a:gd name="T17" fmla="*/ 20 h 54"/>
                <a:gd name="T18" fmla="*/ 0 w 54"/>
                <a:gd name="T19" fmla="*/ 34 h 54"/>
                <a:gd name="T20" fmla="*/ 4 w 54"/>
                <a:gd name="T21" fmla="*/ 37 h 54"/>
                <a:gd name="T22" fmla="*/ 17 w 54"/>
                <a:gd name="T23" fmla="*/ 37 h 54"/>
                <a:gd name="T24" fmla="*/ 17 w 54"/>
                <a:gd name="T25" fmla="*/ 50 h 54"/>
                <a:gd name="T26" fmla="*/ 21 w 54"/>
                <a:gd name="T27" fmla="*/ 54 h 54"/>
                <a:gd name="T28" fmla="*/ 35 w 54"/>
                <a:gd name="T29" fmla="*/ 54 h 54"/>
                <a:gd name="T30" fmla="*/ 37 w 54"/>
                <a:gd name="T31" fmla="*/ 50 h 54"/>
                <a:gd name="T32" fmla="*/ 37 w 54"/>
                <a:gd name="T33" fmla="*/ 37 h 54"/>
                <a:gd name="T34" fmla="*/ 52 w 54"/>
                <a:gd name="T35" fmla="*/ 37 h 54"/>
                <a:gd name="T36" fmla="*/ 54 w 54"/>
                <a:gd name="T37" fmla="*/ 34 h 54"/>
                <a:gd name="T38" fmla="*/ 54 w 54"/>
                <a:gd name="T39" fmla="*/ 20 h 54"/>
                <a:gd name="T40" fmla="*/ 52 w 54"/>
                <a:gd name="T41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54">
                  <a:moveTo>
                    <a:pt x="52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7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7" y="3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2"/>
                    <a:pt x="19" y="54"/>
                    <a:pt x="21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7" y="54"/>
                    <a:pt x="37" y="52"/>
                    <a:pt x="37" y="5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3" y="37"/>
                    <a:pt x="54" y="35"/>
                    <a:pt x="54" y="3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3" y="16"/>
                    <a:pt x="5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0" name="Oval 144"/>
            <p:cNvSpPr>
              <a:spLocks noChangeArrowheads="1"/>
            </p:cNvSpPr>
            <p:nvPr/>
          </p:nvSpPr>
          <p:spPr bwMode="auto">
            <a:xfrm>
              <a:off x="525462" y="407988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01" name="Oval 145"/>
            <p:cNvSpPr>
              <a:spLocks noChangeArrowheads="1"/>
            </p:cNvSpPr>
            <p:nvPr/>
          </p:nvSpPr>
          <p:spPr bwMode="auto">
            <a:xfrm>
              <a:off x="525462" y="4572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02" name="Oval 146"/>
            <p:cNvSpPr>
              <a:spLocks noChangeArrowheads="1"/>
            </p:cNvSpPr>
            <p:nvPr/>
          </p:nvSpPr>
          <p:spPr bwMode="auto">
            <a:xfrm>
              <a:off x="501650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03" name="Oval 147"/>
            <p:cNvSpPr>
              <a:spLocks noChangeArrowheads="1"/>
            </p:cNvSpPr>
            <p:nvPr/>
          </p:nvSpPr>
          <p:spPr bwMode="auto">
            <a:xfrm>
              <a:off x="550862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8104" name="组合 246"/>
          <p:cNvGrpSpPr>
            <a:grpSpLocks/>
          </p:cNvGrpSpPr>
          <p:nvPr/>
        </p:nvGrpSpPr>
        <p:grpSpPr bwMode="auto">
          <a:xfrm>
            <a:off x="4940300" y="5668963"/>
            <a:ext cx="852488" cy="849312"/>
            <a:chOff x="0" y="0"/>
            <a:chExt cx="884238" cy="882650"/>
          </a:xfrm>
        </p:grpSpPr>
        <p:sp>
          <p:nvSpPr>
            <p:cNvPr id="38105" name="Oval 14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465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06" name="Freeform 149"/>
            <p:cNvSpPr>
              <a:spLocks/>
            </p:cNvSpPr>
            <p:nvPr/>
          </p:nvSpPr>
          <p:spPr bwMode="auto">
            <a:xfrm>
              <a:off x="196850" y="206375"/>
              <a:ext cx="687388" cy="676275"/>
            </a:xfrm>
            <a:custGeom>
              <a:avLst/>
              <a:gdLst>
                <a:gd name="T0" fmla="*/ 69 w 492"/>
                <a:gd name="T1" fmla="*/ 0 h 484"/>
                <a:gd name="T2" fmla="*/ 36 w 492"/>
                <a:gd name="T3" fmla="*/ 5 h 484"/>
                <a:gd name="T4" fmla="*/ 6 w 492"/>
                <a:gd name="T5" fmla="*/ 87 h 484"/>
                <a:gd name="T6" fmla="*/ 6 w 492"/>
                <a:gd name="T7" fmla="*/ 300 h 484"/>
                <a:gd name="T8" fmla="*/ 76 w 492"/>
                <a:gd name="T9" fmla="*/ 389 h 484"/>
                <a:gd name="T10" fmla="*/ 170 w 492"/>
                <a:gd name="T11" fmla="*/ 484 h 484"/>
                <a:gd name="T12" fmla="*/ 175 w 492"/>
                <a:gd name="T13" fmla="*/ 484 h 484"/>
                <a:gd name="T14" fmla="*/ 492 w 492"/>
                <a:gd name="T15" fmla="*/ 170 h 484"/>
                <a:gd name="T16" fmla="*/ 336 w 492"/>
                <a:gd name="T17" fmla="*/ 16 h 484"/>
                <a:gd name="T18" fmla="*/ 286 w 492"/>
                <a:gd name="T19" fmla="*/ 1 h 484"/>
                <a:gd name="T20" fmla="*/ 251 w 492"/>
                <a:gd name="T21" fmla="*/ 2 h 484"/>
                <a:gd name="T22" fmla="*/ 118 w 492"/>
                <a:gd name="T23" fmla="*/ 2 h 484"/>
                <a:gd name="T24" fmla="*/ 69 w 492"/>
                <a:gd name="T2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2" y="406"/>
                    <a:pt x="129" y="443"/>
                    <a:pt x="170" y="484"/>
                  </a:cubicBezTo>
                  <a:cubicBezTo>
                    <a:pt x="172" y="484"/>
                    <a:pt x="174" y="484"/>
                    <a:pt x="175" y="484"/>
                  </a:cubicBezTo>
                  <a:cubicBezTo>
                    <a:pt x="349" y="484"/>
                    <a:pt x="491" y="344"/>
                    <a:pt x="492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384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7" name="Freeform 150"/>
            <p:cNvSpPr>
              <a:spLocks noEditPoints="1"/>
            </p:cNvSpPr>
            <p:nvPr/>
          </p:nvSpPr>
          <p:spPr bwMode="auto">
            <a:xfrm>
              <a:off x="204788" y="209550"/>
              <a:ext cx="477838" cy="479425"/>
            </a:xfrm>
            <a:custGeom>
              <a:avLst/>
              <a:gdLst>
                <a:gd name="T0" fmla="*/ 342 w 342"/>
                <a:gd name="T1" fmla="*/ 45 h 343"/>
                <a:gd name="T2" fmla="*/ 298 w 342"/>
                <a:gd name="T3" fmla="*/ 0 h 343"/>
                <a:gd name="T4" fmla="*/ 44 w 342"/>
                <a:gd name="T5" fmla="*/ 0 h 343"/>
                <a:gd name="T6" fmla="*/ 0 w 342"/>
                <a:gd name="T7" fmla="*/ 45 h 343"/>
                <a:gd name="T8" fmla="*/ 0 w 342"/>
                <a:gd name="T9" fmla="*/ 298 h 343"/>
                <a:gd name="T10" fmla="*/ 44 w 342"/>
                <a:gd name="T11" fmla="*/ 343 h 343"/>
                <a:gd name="T12" fmla="*/ 298 w 342"/>
                <a:gd name="T13" fmla="*/ 343 h 343"/>
                <a:gd name="T14" fmla="*/ 342 w 342"/>
                <a:gd name="T15" fmla="*/ 298 h 343"/>
                <a:gd name="T16" fmla="*/ 342 w 342"/>
                <a:gd name="T17" fmla="*/ 45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30 h 343"/>
                <a:gd name="T30" fmla="*/ 298 w 342"/>
                <a:gd name="T31" fmla="*/ 30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8" name="Freeform 151"/>
            <p:cNvSpPr>
              <a:spLocks/>
            </p:cNvSpPr>
            <p:nvPr/>
          </p:nvSpPr>
          <p:spPr bwMode="auto">
            <a:xfrm>
              <a:off x="320675" y="312738"/>
              <a:ext cx="247650" cy="273050"/>
            </a:xfrm>
            <a:custGeom>
              <a:avLst/>
              <a:gdLst>
                <a:gd name="T0" fmla="*/ 166 w 177"/>
                <a:gd name="T1" fmla="*/ 120 h 195"/>
                <a:gd name="T2" fmla="*/ 146 w 177"/>
                <a:gd name="T3" fmla="*/ 113 h 195"/>
                <a:gd name="T4" fmla="*/ 142 w 177"/>
                <a:gd name="T5" fmla="*/ 113 h 195"/>
                <a:gd name="T6" fmla="*/ 138 w 177"/>
                <a:gd name="T7" fmla="*/ 113 h 195"/>
                <a:gd name="T8" fmla="*/ 133 w 177"/>
                <a:gd name="T9" fmla="*/ 113 h 195"/>
                <a:gd name="T10" fmla="*/ 120 w 177"/>
                <a:gd name="T11" fmla="*/ 111 h 195"/>
                <a:gd name="T12" fmla="*/ 113 w 177"/>
                <a:gd name="T13" fmla="*/ 104 h 195"/>
                <a:gd name="T14" fmla="*/ 112 w 177"/>
                <a:gd name="T15" fmla="*/ 95 h 195"/>
                <a:gd name="T16" fmla="*/ 113 w 177"/>
                <a:gd name="T17" fmla="*/ 93 h 195"/>
                <a:gd name="T18" fmla="*/ 114 w 177"/>
                <a:gd name="T19" fmla="*/ 92 h 195"/>
                <a:gd name="T20" fmla="*/ 115 w 177"/>
                <a:gd name="T21" fmla="*/ 91 h 195"/>
                <a:gd name="T22" fmla="*/ 126 w 177"/>
                <a:gd name="T23" fmla="*/ 64 h 195"/>
                <a:gd name="T24" fmla="*/ 126 w 177"/>
                <a:gd name="T25" fmla="*/ 64 h 195"/>
                <a:gd name="T26" fmla="*/ 126 w 177"/>
                <a:gd name="T27" fmla="*/ 64 h 195"/>
                <a:gd name="T28" fmla="*/ 126 w 177"/>
                <a:gd name="T29" fmla="*/ 63 h 195"/>
                <a:gd name="T30" fmla="*/ 126 w 177"/>
                <a:gd name="T31" fmla="*/ 39 h 195"/>
                <a:gd name="T32" fmla="*/ 126 w 177"/>
                <a:gd name="T33" fmla="*/ 38 h 195"/>
                <a:gd name="T34" fmla="*/ 126 w 177"/>
                <a:gd name="T35" fmla="*/ 38 h 195"/>
                <a:gd name="T36" fmla="*/ 115 w 177"/>
                <a:gd name="T37" fmla="*/ 11 h 195"/>
                <a:gd name="T38" fmla="*/ 88 w 177"/>
                <a:gd name="T39" fmla="*/ 0 h 195"/>
                <a:gd name="T40" fmla="*/ 61 w 177"/>
                <a:gd name="T41" fmla="*/ 11 h 195"/>
                <a:gd name="T42" fmla="*/ 50 w 177"/>
                <a:gd name="T43" fmla="*/ 38 h 195"/>
                <a:gd name="T44" fmla="*/ 50 w 177"/>
                <a:gd name="T45" fmla="*/ 38 h 195"/>
                <a:gd name="T46" fmla="*/ 50 w 177"/>
                <a:gd name="T47" fmla="*/ 39 h 195"/>
                <a:gd name="T48" fmla="*/ 50 w 177"/>
                <a:gd name="T49" fmla="*/ 63 h 195"/>
                <a:gd name="T50" fmla="*/ 50 w 177"/>
                <a:gd name="T51" fmla="*/ 64 h 195"/>
                <a:gd name="T52" fmla="*/ 50 w 177"/>
                <a:gd name="T53" fmla="*/ 64 h 195"/>
                <a:gd name="T54" fmla="*/ 50 w 177"/>
                <a:gd name="T55" fmla="*/ 64 h 195"/>
                <a:gd name="T56" fmla="*/ 61 w 177"/>
                <a:gd name="T57" fmla="*/ 91 h 195"/>
                <a:gd name="T58" fmla="*/ 62 w 177"/>
                <a:gd name="T59" fmla="*/ 92 h 195"/>
                <a:gd name="T60" fmla="*/ 64 w 177"/>
                <a:gd name="T61" fmla="*/ 93 h 195"/>
                <a:gd name="T62" fmla="*/ 64 w 177"/>
                <a:gd name="T63" fmla="*/ 95 h 195"/>
                <a:gd name="T64" fmla="*/ 63 w 177"/>
                <a:gd name="T65" fmla="*/ 104 h 195"/>
                <a:gd name="T66" fmla="*/ 57 w 177"/>
                <a:gd name="T67" fmla="*/ 111 h 195"/>
                <a:gd name="T68" fmla="*/ 44 w 177"/>
                <a:gd name="T69" fmla="*/ 113 h 195"/>
                <a:gd name="T70" fmla="*/ 39 w 177"/>
                <a:gd name="T71" fmla="*/ 113 h 195"/>
                <a:gd name="T72" fmla="*/ 34 w 177"/>
                <a:gd name="T73" fmla="*/ 113 h 195"/>
                <a:gd name="T74" fmla="*/ 30 w 177"/>
                <a:gd name="T75" fmla="*/ 113 h 195"/>
                <a:gd name="T76" fmla="*/ 11 w 177"/>
                <a:gd name="T77" fmla="*/ 120 h 195"/>
                <a:gd name="T78" fmla="*/ 1 w 177"/>
                <a:gd name="T79" fmla="*/ 143 h 195"/>
                <a:gd name="T80" fmla="*/ 1 w 177"/>
                <a:gd name="T81" fmla="*/ 168 h 195"/>
                <a:gd name="T82" fmla="*/ 19 w 177"/>
                <a:gd name="T83" fmla="*/ 181 h 195"/>
                <a:gd name="T84" fmla="*/ 46 w 177"/>
                <a:gd name="T85" fmla="*/ 191 h 195"/>
                <a:gd name="T86" fmla="*/ 87 w 177"/>
                <a:gd name="T87" fmla="*/ 195 h 195"/>
                <a:gd name="T88" fmla="*/ 89 w 177"/>
                <a:gd name="T89" fmla="*/ 195 h 195"/>
                <a:gd name="T90" fmla="*/ 131 w 177"/>
                <a:gd name="T91" fmla="*/ 191 h 195"/>
                <a:gd name="T92" fmla="*/ 157 w 177"/>
                <a:gd name="T93" fmla="*/ 181 h 195"/>
                <a:gd name="T94" fmla="*/ 175 w 177"/>
                <a:gd name="T95" fmla="*/ 168 h 195"/>
                <a:gd name="T96" fmla="*/ 175 w 177"/>
                <a:gd name="T97" fmla="*/ 143 h 195"/>
                <a:gd name="T98" fmla="*/ 166 w 177"/>
                <a:gd name="T99" fmla="*/ 12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" h="195">
                  <a:moveTo>
                    <a:pt x="166" y="120"/>
                  </a:moveTo>
                  <a:cubicBezTo>
                    <a:pt x="161" y="114"/>
                    <a:pt x="154" y="113"/>
                    <a:pt x="146" y="113"/>
                  </a:cubicBezTo>
                  <a:cubicBezTo>
                    <a:pt x="145" y="113"/>
                    <a:pt x="144" y="113"/>
                    <a:pt x="142" y="113"/>
                  </a:cubicBezTo>
                  <a:cubicBezTo>
                    <a:pt x="141" y="113"/>
                    <a:pt x="139" y="113"/>
                    <a:pt x="138" y="113"/>
                  </a:cubicBezTo>
                  <a:cubicBezTo>
                    <a:pt x="136" y="113"/>
                    <a:pt x="134" y="113"/>
                    <a:pt x="133" y="113"/>
                  </a:cubicBezTo>
                  <a:cubicBezTo>
                    <a:pt x="129" y="113"/>
                    <a:pt x="124" y="113"/>
                    <a:pt x="120" y="111"/>
                  </a:cubicBezTo>
                  <a:cubicBezTo>
                    <a:pt x="117" y="110"/>
                    <a:pt x="114" y="108"/>
                    <a:pt x="113" y="104"/>
                  </a:cubicBezTo>
                  <a:cubicBezTo>
                    <a:pt x="112" y="101"/>
                    <a:pt x="112" y="98"/>
                    <a:pt x="112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22" y="83"/>
                    <a:pt x="126" y="7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28"/>
                    <a:pt x="122" y="18"/>
                    <a:pt x="115" y="11"/>
                  </a:cubicBezTo>
                  <a:cubicBezTo>
                    <a:pt x="108" y="4"/>
                    <a:pt x="99" y="0"/>
                    <a:pt x="88" y="0"/>
                  </a:cubicBezTo>
                  <a:cubicBezTo>
                    <a:pt x="78" y="0"/>
                    <a:pt x="68" y="4"/>
                    <a:pt x="61" y="11"/>
                  </a:cubicBezTo>
                  <a:cubicBezTo>
                    <a:pt x="54" y="18"/>
                    <a:pt x="50" y="2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74"/>
                    <a:pt x="54" y="83"/>
                    <a:pt x="61" y="91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8"/>
                    <a:pt x="64" y="101"/>
                    <a:pt x="63" y="104"/>
                  </a:cubicBezTo>
                  <a:cubicBezTo>
                    <a:pt x="62" y="108"/>
                    <a:pt x="60" y="110"/>
                    <a:pt x="57" y="111"/>
                  </a:cubicBezTo>
                  <a:cubicBezTo>
                    <a:pt x="53" y="113"/>
                    <a:pt x="48" y="113"/>
                    <a:pt x="44" y="113"/>
                  </a:cubicBezTo>
                  <a:cubicBezTo>
                    <a:pt x="42" y="113"/>
                    <a:pt x="40" y="113"/>
                    <a:pt x="39" y="113"/>
                  </a:cubicBezTo>
                  <a:cubicBezTo>
                    <a:pt x="37" y="113"/>
                    <a:pt x="36" y="113"/>
                    <a:pt x="34" y="113"/>
                  </a:cubicBezTo>
                  <a:cubicBezTo>
                    <a:pt x="33" y="113"/>
                    <a:pt x="31" y="113"/>
                    <a:pt x="30" y="113"/>
                  </a:cubicBezTo>
                  <a:cubicBezTo>
                    <a:pt x="23" y="113"/>
                    <a:pt x="15" y="114"/>
                    <a:pt x="11" y="120"/>
                  </a:cubicBezTo>
                  <a:cubicBezTo>
                    <a:pt x="6" y="126"/>
                    <a:pt x="3" y="134"/>
                    <a:pt x="1" y="143"/>
                  </a:cubicBezTo>
                  <a:cubicBezTo>
                    <a:pt x="0" y="152"/>
                    <a:pt x="0" y="161"/>
                    <a:pt x="1" y="168"/>
                  </a:cubicBezTo>
                  <a:cubicBezTo>
                    <a:pt x="2" y="169"/>
                    <a:pt x="8" y="175"/>
                    <a:pt x="19" y="181"/>
                  </a:cubicBezTo>
                  <a:cubicBezTo>
                    <a:pt x="27" y="185"/>
                    <a:pt x="36" y="189"/>
                    <a:pt x="46" y="191"/>
                  </a:cubicBezTo>
                  <a:cubicBezTo>
                    <a:pt x="58" y="194"/>
                    <a:pt x="72" y="195"/>
                    <a:pt x="87" y="195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95"/>
                    <a:pt x="118" y="194"/>
                    <a:pt x="131" y="191"/>
                  </a:cubicBezTo>
                  <a:cubicBezTo>
                    <a:pt x="140" y="189"/>
                    <a:pt x="149" y="185"/>
                    <a:pt x="157" y="181"/>
                  </a:cubicBezTo>
                  <a:cubicBezTo>
                    <a:pt x="169" y="175"/>
                    <a:pt x="174" y="169"/>
                    <a:pt x="175" y="168"/>
                  </a:cubicBezTo>
                  <a:cubicBezTo>
                    <a:pt x="177" y="161"/>
                    <a:pt x="177" y="152"/>
                    <a:pt x="175" y="143"/>
                  </a:cubicBezTo>
                  <a:cubicBezTo>
                    <a:pt x="173" y="134"/>
                    <a:pt x="170" y="126"/>
                    <a:pt x="166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109" name="组合 252"/>
          <p:cNvGrpSpPr>
            <a:grpSpLocks/>
          </p:cNvGrpSpPr>
          <p:nvPr/>
        </p:nvGrpSpPr>
        <p:grpSpPr bwMode="auto">
          <a:xfrm>
            <a:off x="6338888" y="5672138"/>
            <a:ext cx="852487" cy="850900"/>
            <a:chOff x="0" y="0"/>
            <a:chExt cx="884238" cy="882650"/>
          </a:xfrm>
        </p:grpSpPr>
        <p:sp>
          <p:nvSpPr>
            <p:cNvPr id="38110" name="Oval 190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11" name="Freeform 191"/>
            <p:cNvSpPr>
              <a:spLocks/>
            </p:cNvSpPr>
            <p:nvPr/>
          </p:nvSpPr>
          <p:spPr bwMode="auto">
            <a:xfrm>
              <a:off x="195262" y="200025"/>
              <a:ext cx="688975" cy="682625"/>
            </a:xfrm>
            <a:custGeom>
              <a:avLst/>
              <a:gdLst>
                <a:gd name="T0" fmla="*/ 69 w 493"/>
                <a:gd name="T1" fmla="*/ 0 h 488"/>
                <a:gd name="T2" fmla="*/ 36 w 493"/>
                <a:gd name="T3" fmla="*/ 4 h 488"/>
                <a:gd name="T4" fmla="*/ 6 w 493"/>
                <a:gd name="T5" fmla="*/ 86 h 488"/>
                <a:gd name="T6" fmla="*/ 6 w 493"/>
                <a:gd name="T7" fmla="*/ 300 h 488"/>
                <a:gd name="T8" fmla="*/ 77 w 493"/>
                <a:gd name="T9" fmla="*/ 390 h 488"/>
                <a:gd name="T10" fmla="*/ 174 w 493"/>
                <a:gd name="T11" fmla="*/ 488 h 488"/>
                <a:gd name="T12" fmla="*/ 177 w 493"/>
                <a:gd name="T13" fmla="*/ 488 h 488"/>
                <a:gd name="T14" fmla="*/ 493 w 493"/>
                <a:gd name="T15" fmla="*/ 172 h 488"/>
                <a:gd name="T16" fmla="*/ 493 w 493"/>
                <a:gd name="T17" fmla="*/ 172 h 488"/>
                <a:gd name="T18" fmla="*/ 493 w 493"/>
                <a:gd name="T19" fmla="*/ 170 h 488"/>
                <a:gd name="T20" fmla="*/ 336 w 493"/>
                <a:gd name="T21" fmla="*/ 16 h 488"/>
                <a:gd name="T22" fmla="*/ 286 w 493"/>
                <a:gd name="T23" fmla="*/ 1 h 488"/>
                <a:gd name="T24" fmla="*/ 251 w 493"/>
                <a:gd name="T25" fmla="*/ 2 h 488"/>
                <a:gd name="T26" fmla="*/ 118 w 493"/>
                <a:gd name="T27" fmla="*/ 2 h 488"/>
                <a:gd name="T28" fmla="*/ 69 w 493"/>
                <a:gd name="T2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8"/>
                    <a:pt x="132" y="446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2" name="Freeform 192"/>
            <p:cNvSpPr>
              <a:spLocks noEditPoints="1"/>
            </p:cNvSpPr>
            <p:nvPr/>
          </p:nvSpPr>
          <p:spPr bwMode="auto">
            <a:xfrm>
              <a:off x="203200" y="203200"/>
              <a:ext cx="479425" cy="479425"/>
            </a:xfrm>
            <a:custGeom>
              <a:avLst/>
              <a:gdLst>
                <a:gd name="T0" fmla="*/ 342 w 342"/>
                <a:gd name="T1" fmla="*/ 45 h 343"/>
                <a:gd name="T2" fmla="*/ 298 w 342"/>
                <a:gd name="T3" fmla="*/ 0 h 343"/>
                <a:gd name="T4" fmla="*/ 44 w 342"/>
                <a:gd name="T5" fmla="*/ 0 h 343"/>
                <a:gd name="T6" fmla="*/ 0 w 342"/>
                <a:gd name="T7" fmla="*/ 45 h 343"/>
                <a:gd name="T8" fmla="*/ 0 w 342"/>
                <a:gd name="T9" fmla="*/ 298 h 343"/>
                <a:gd name="T10" fmla="*/ 44 w 342"/>
                <a:gd name="T11" fmla="*/ 343 h 343"/>
                <a:gd name="T12" fmla="*/ 298 w 342"/>
                <a:gd name="T13" fmla="*/ 343 h 343"/>
                <a:gd name="T14" fmla="*/ 342 w 342"/>
                <a:gd name="T15" fmla="*/ 298 h 343"/>
                <a:gd name="T16" fmla="*/ 342 w 342"/>
                <a:gd name="T17" fmla="*/ 45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29 h 343"/>
                <a:gd name="T30" fmla="*/ 298 w 342"/>
                <a:gd name="T31" fmla="*/ 29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3" name="Freeform 193"/>
            <p:cNvSpPr>
              <a:spLocks noEditPoints="1"/>
            </p:cNvSpPr>
            <p:nvPr/>
          </p:nvSpPr>
          <p:spPr bwMode="auto">
            <a:xfrm>
              <a:off x="341312" y="295275"/>
              <a:ext cx="204788" cy="293688"/>
            </a:xfrm>
            <a:custGeom>
              <a:avLst/>
              <a:gdLst>
                <a:gd name="T0" fmla="*/ 73 w 147"/>
                <a:gd name="T1" fmla="*/ 0 h 210"/>
                <a:gd name="T2" fmla="*/ 0 w 147"/>
                <a:gd name="T3" fmla="*/ 74 h 210"/>
                <a:gd name="T4" fmla="*/ 4 w 147"/>
                <a:gd name="T5" fmla="*/ 98 h 210"/>
                <a:gd name="T6" fmla="*/ 70 w 147"/>
                <a:gd name="T7" fmla="*/ 209 h 210"/>
                <a:gd name="T8" fmla="*/ 73 w 147"/>
                <a:gd name="T9" fmla="*/ 210 h 210"/>
                <a:gd name="T10" fmla="*/ 76 w 147"/>
                <a:gd name="T11" fmla="*/ 209 h 210"/>
                <a:gd name="T12" fmla="*/ 143 w 147"/>
                <a:gd name="T13" fmla="*/ 98 h 210"/>
                <a:gd name="T14" fmla="*/ 147 w 147"/>
                <a:gd name="T15" fmla="*/ 74 h 210"/>
                <a:gd name="T16" fmla="*/ 73 w 147"/>
                <a:gd name="T17" fmla="*/ 0 h 210"/>
                <a:gd name="T18" fmla="*/ 74 w 147"/>
                <a:gd name="T19" fmla="*/ 114 h 210"/>
                <a:gd name="T20" fmla="*/ 32 w 147"/>
                <a:gd name="T21" fmla="*/ 73 h 210"/>
                <a:gd name="T22" fmla="*/ 74 w 147"/>
                <a:gd name="T23" fmla="*/ 31 h 210"/>
                <a:gd name="T24" fmla="*/ 115 w 147"/>
                <a:gd name="T25" fmla="*/ 73 h 210"/>
                <a:gd name="T26" fmla="*/ 74 w 147"/>
                <a:gd name="T27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210">
                  <a:moveTo>
                    <a:pt x="73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82"/>
                    <a:pt x="1" y="90"/>
                    <a:pt x="4" y="98"/>
                  </a:cubicBezTo>
                  <a:cubicBezTo>
                    <a:pt x="11" y="124"/>
                    <a:pt x="28" y="165"/>
                    <a:pt x="70" y="209"/>
                  </a:cubicBezTo>
                  <a:cubicBezTo>
                    <a:pt x="71" y="210"/>
                    <a:pt x="72" y="210"/>
                    <a:pt x="73" y="210"/>
                  </a:cubicBezTo>
                  <a:cubicBezTo>
                    <a:pt x="74" y="210"/>
                    <a:pt x="75" y="210"/>
                    <a:pt x="76" y="209"/>
                  </a:cubicBezTo>
                  <a:cubicBezTo>
                    <a:pt x="119" y="165"/>
                    <a:pt x="136" y="124"/>
                    <a:pt x="143" y="98"/>
                  </a:cubicBezTo>
                  <a:cubicBezTo>
                    <a:pt x="145" y="90"/>
                    <a:pt x="147" y="82"/>
                    <a:pt x="147" y="74"/>
                  </a:cubicBezTo>
                  <a:cubicBezTo>
                    <a:pt x="147" y="33"/>
                    <a:pt x="114" y="0"/>
                    <a:pt x="73" y="0"/>
                  </a:cubicBezTo>
                  <a:close/>
                  <a:moveTo>
                    <a:pt x="74" y="114"/>
                  </a:moveTo>
                  <a:cubicBezTo>
                    <a:pt x="51" y="114"/>
                    <a:pt x="32" y="95"/>
                    <a:pt x="32" y="73"/>
                  </a:cubicBezTo>
                  <a:cubicBezTo>
                    <a:pt x="32" y="50"/>
                    <a:pt x="51" y="31"/>
                    <a:pt x="74" y="31"/>
                  </a:cubicBezTo>
                  <a:cubicBezTo>
                    <a:pt x="97" y="31"/>
                    <a:pt x="115" y="50"/>
                    <a:pt x="115" y="73"/>
                  </a:cubicBezTo>
                  <a:cubicBezTo>
                    <a:pt x="115" y="95"/>
                    <a:pt x="97" y="114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114" name="组合 250"/>
          <p:cNvGrpSpPr>
            <a:grpSpLocks/>
          </p:cNvGrpSpPr>
          <p:nvPr/>
        </p:nvGrpSpPr>
        <p:grpSpPr bwMode="auto">
          <a:xfrm>
            <a:off x="9136063" y="5675313"/>
            <a:ext cx="849312" cy="850900"/>
            <a:chOff x="0" y="0"/>
            <a:chExt cx="882650" cy="882650"/>
          </a:xfrm>
        </p:grpSpPr>
        <p:sp>
          <p:nvSpPr>
            <p:cNvPr id="38115" name="Oval 19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16" name="Freeform 195"/>
            <p:cNvSpPr>
              <a:spLocks/>
            </p:cNvSpPr>
            <p:nvPr/>
          </p:nvSpPr>
          <p:spPr bwMode="auto">
            <a:xfrm>
              <a:off x="193675" y="200025"/>
              <a:ext cx="688975" cy="682625"/>
            </a:xfrm>
            <a:custGeom>
              <a:avLst/>
              <a:gdLst>
                <a:gd name="T0" fmla="*/ 69 w 493"/>
                <a:gd name="T1" fmla="*/ 0 h 488"/>
                <a:gd name="T2" fmla="*/ 36 w 493"/>
                <a:gd name="T3" fmla="*/ 4 h 488"/>
                <a:gd name="T4" fmla="*/ 5 w 493"/>
                <a:gd name="T5" fmla="*/ 86 h 488"/>
                <a:gd name="T6" fmla="*/ 5 w 493"/>
                <a:gd name="T7" fmla="*/ 300 h 488"/>
                <a:gd name="T8" fmla="*/ 76 w 493"/>
                <a:gd name="T9" fmla="*/ 388 h 488"/>
                <a:gd name="T10" fmla="*/ 174 w 493"/>
                <a:gd name="T11" fmla="*/ 488 h 488"/>
                <a:gd name="T12" fmla="*/ 177 w 493"/>
                <a:gd name="T13" fmla="*/ 488 h 488"/>
                <a:gd name="T14" fmla="*/ 493 w 493"/>
                <a:gd name="T15" fmla="*/ 172 h 488"/>
                <a:gd name="T16" fmla="*/ 493 w 493"/>
                <a:gd name="T17" fmla="*/ 172 h 488"/>
                <a:gd name="T18" fmla="*/ 493 w 493"/>
                <a:gd name="T19" fmla="*/ 171 h 488"/>
                <a:gd name="T20" fmla="*/ 336 w 493"/>
                <a:gd name="T21" fmla="*/ 16 h 488"/>
                <a:gd name="T22" fmla="*/ 286 w 493"/>
                <a:gd name="T23" fmla="*/ 1 h 488"/>
                <a:gd name="T24" fmla="*/ 251 w 493"/>
                <a:gd name="T25" fmla="*/ 2 h 488"/>
                <a:gd name="T26" fmla="*/ 118 w 493"/>
                <a:gd name="T27" fmla="*/ 2 h 488"/>
                <a:gd name="T28" fmla="*/ 69 w 493"/>
                <a:gd name="T2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9"/>
                    <a:pt x="5" y="300"/>
                  </a:cubicBezTo>
                  <a:cubicBezTo>
                    <a:pt x="5" y="331"/>
                    <a:pt x="54" y="368"/>
                    <a:pt x="76" y="388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7" name="Freeform 196"/>
            <p:cNvSpPr>
              <a:spLocks noEditPoints="1"/>
            </p:cNvSpPr>
            <p:nvPr/>
          </p:nvSpPr>
          <p:spPr bwMode="auto">
            <a:xfrm>
              <a:off x="200025" y="203200"/>
              <a:ext cx="479425" cy="479425"/>
            </a:xfrm>
            <a:custGeom>
              <a:avLst/>
              <a:gdLst>
                <a:gd name="T0" fmla="*/ 299 w 343"/>
                <a:gd name="T1" fmla="*/ 0 h 343"/>
                <a:gd name="T2" fmla="*/ 46 w 343"/>
                <a:gd name="T3" fmla="*/ 0 h 343"/>
                <a:gd name="T4" fmla="*/ 0 w 343"/>
                <a:gd name="T5" fmla="*/ 45 h 343"/>
                <a:gd name="T6" fmla="*/ 0 w 343"/>
                <a:gd name="T7" fmla="*/ 298 h 343"/>
                <a:gd name="T8" fmla="*/ 46 w 343"/>
                <a:gd name="T9" fmla="*/ 343 h 343"/>
                <a:gd name="T10" fmla="*/ 299 w 343"/>
                <a:gd name="T11" fmla="*/ 343 h 343"/>
                <a:gd name="T12" fmla="*/ 343 w 343"/>
                <a:gd name="T13" fmla="*/ 298 h 343"/>
                <a:gd name="T14" fmla="*/ 343 w 343"/>
                <a:gd name="T15" fmla="*/ 45 h 343"/>
                <a:gd name="T16" fmla="*/ 299 w 343"/>
                <a:gd name="T17" fmla="*/ 0 h 343"/>
                <a:gd name="T18" fmla="*/ 314 w 343"/>
                <a:gd name="T19" fmla="*/ 298 h 343"/>
                <a:gd name="T20" fmla="*/ 299 w 343"/>
                <a:gd name="T21" fmla="*/ 313 h 343"/>
                <a:gd name="T22" fmla="*/ 46 w 343"/>
                <a:gd name="T23" fmla="*/ 313 h 343"/>
                <a:gd name="T24" fmla="*/ 30 w 343"/>
                <a:gd name="T25" fmla="*/ 298 h 343"/>
                <a:gd name="T26" fmla="*/ 30 w 343"/>
                <a:gd name="T27" fmla="*/ 45 h 343"/>
                <a:gd name="T28" fmla="*/ 46 w 343"/>
                <a:gd name="T29" fmla="*/ 29 h 343"/>
                <a:gd name="T30" fmla="*/ 299 w 343"/>
                <a:gd name="T31" fmla="*/ 29 h 343"/>
                <a:gd name="T32" fmla="*/ 314 w 343"/>
                <a:gd name="T33" fmla="*/ 45 h 343"/>
                <a:gd name="T34" fmla="*/ 314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1" y="343"/>
                    <a:pt x="46" y="343"/>
                  </a:cubicBezTo>
                  <a:cubicBezTo>
                    <a:pt x="299" y="343"/>
                    <a:pt x="299" y="343"/>
                    <a:pt x="299" y="343"/>
                  </a:cubicBezTo>
                  <a:cubicBezTo>
                    <a:pt x="324" y="343"/>
                    <a:pt x="343" y="323"/>
                    <a:pt x="343" y="298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20"/>
                    <a:pt x="324" y="0"/>
                    <a:pt x="299" y="0"/>
                  </a:cubicBez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9" y="313"/>
                  </a:cubicBezTo>
                  <a:cubicBezTo>
                    <a:pt x="46" y="313"/>
                    <a:pt x="46" y="313"/>
                    <a:pt x="46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7" y="29"/>
                    <a:pt x="314" y="36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8" name="Freeform 197"/>
            <p:cNvSpPr>
              <a:spLocks/>
            </p:cNvSpPr>
            <p:nvPr/>
          </p:nvSpPr>
          <p:spPr bwMode="auto">
            <a:xfrm>
              <a:off x="304800" y="323850"/>
              <a:ext cx="273050" cy="115888"/>
            </a:xfrm>
            <a:custGeom>
              <a:avLst/>
              <a:gdLst>
                <a:gd name="T0" fmla="*/ 86 w 172"/>
                <a:gd name="T1" fmla="*/ 0 h 73"/>
                <a:gd name="T2" fmla="*/ 86 w 172"/>
                <a:gd name="T3" fmla="*/ 0 h 73"/>
                <a:gd name="T4" fmla="*/ 0 w 172"/>
                <a:gd name="T5" fmla="*/ 59 h 73"/>
                <a:gd name="T6" fmla="*/ 10 w 172"/>
                <a:gd name="T7" fmla="*/ 73 h 73"/>
                <a:gd name="T8" fmla="*/ 86 w 172"/>
                <a:gd name="T9" fmla="*/ 20 h 73"/>
                <a:gd name="T10" fmla="*/ 162 w 172"/>
                <a:gd name="T11" fmla="*/ 73 h 73"/>
                <a:gd name="T12" fmla="*/ 172 w 172"/>
                <a:gd name="T13" fmla="*/ 59 h 73"/>
                <a:gd name="T14" fmla="*/ 87 w 172"/>
                <a:gd name="T15" fmla="*/ 0 h 73"/>
                <a:gd name="T16" fmla="*/ 86 w 172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73">
                  <a:moveTo>
                    <a:pt x="86" y="0"/>
                  </a:moveTo>
                  <a:lnTo>
                    <a:pt x="86" y="0"/>
                  </a:lnTo>
                  <a:lnTo>
                    <a:pt x="0" y="59"/>
                  </a:lnTo>
                  <a:lnTo>
                    <a:pt x="10" y="73"/>
                  </a:lnTo>
                  <a:lnTo>
                    <a:pt x="86" y="20"/>
                  </a:lnTo>
                  <a:lnTo>
                    <a:pt x="162" y="73"/>
                  </a:lnTo>
                  <a:lnTo>
                    <a:pt x="172" y="59"/>
                  </a:lnTo>
                  <a:lnTo>
                    <a:pt x="87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9" name="Freeform 198"/>
            <p:cNvSpPr>
              <a:spLocks/>
            </p:cNvSpPr>
            <p:nvPr/>
          </p:nvSpPr>
          <p:spPr bwMode="auto">
            <a:xfrm>
              <a:off x="352425" y="366713"/>
              <a:ext cx="177800" cy="195263"/>
            </a:xfrm>
            <a:custGeom>
              <a:avLst/>
              <a:gdLst>
                <a:gd name="T0" fmla="*/ 64 w 128"/>
                <a:gd name="T1" fmla="*/ 0 h 140"/>
                <a:gd name="T2" fmla="*/ 0 w 128"/>
                <a:gd name="T3" fmla="*/ 44 h 140"/>
                <a:gd name="T4" fmla="*/ 0 w 128"/>
                <a:gd name="T5" fmla="*/ 132 h 140"/>
                <a:gd name="T6" fmla="*/ 6 w 128"/>
                <a:gd name="T7" fmla="*/ 140 h 140"/>
                <a:gd name="T8" fmla="*/ 46 w 128"/>
                <a:gd name="T9" fmla="*/ 140 h 140"/>
                <a:gd name="T10" fmla="*/ 46 w 128"/>
                <a:gd name="T11" fmla="*/ 102 h 140"/>
                <a:gd name="T12" fmla="*/ 64 w 128"/>
                <a:gd name="T13" fmla="*/ 84 h 140"/>
                <a:gd name="T14" fmla="*/ 82 w 128"/>
                <a:gd name="T15" fmla="*/ 102 h 140"/>
                <a:gd name="T16" fmla="*/ 82 w 128"/>
                <a:gd name="T17" fmla="*/ 140 h 140"/>
                <a:gd name="T18" fmla="*/ 122 w 128"/>
                <a:gd name="T19" fmla="*/ 140 h 140"/>
                <a:gd name="T20" fmla="*/ 128 w 128"/>
                <a:gd name="T21" fmla="*/ 132 h 140"/>
                <a:gd name="T22" fmla="*/ 128 w 128"/>
                <a:gd name="T23" fmla="*/ 44 h 140"/>
                <a:gd name="T24" fmla="*/ 65 w 128"/>
                <a:gd name="T25" fmla="*/ 0 h 140"/>
                <a:gd name="T26" fmla="*/ 64 w 128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40">
                  <a:moveTo>
                    <a:pt x="6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7"/>
                    <a:pt x="3" y="140"/>
                    <a:pt x="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92"/>
                    <a:pt x="54" y="84"/>
                    <a:pt x="64" y="84"/>
                  </a:cubicBezTo>
                  <a:cubicBezTo>
                    <a:pt x="74" y="84"/>
                    <a:pt x="82" y="92"/>
                    <a:pt x="82" y="102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6" y="140"/>
                    <a:pt x="128" y="137"/>
                    <a:pt x="128" y="132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120" name="组合 249"/>
          <p:cNvGrpSpPr>
            <a:grpSpLocks/>
          </p:cNvGrpSpPr>
          <p:nvPr/>
        </p:nvGrpSpPr>
        <p:grpSpPr bwMode="auto">
          <a:xfrm>
            <a:off x="10533063" y="5657850"/>
            <a:ext cx="850900" cy="850900"/>
            <a:chOff x="0" y="0"/>
            <a:chExt cx="884238" cy="882650"/>
          </a:xfrm>
        </p:grpSpPr>
        <p:sp>
          <p:nvSpPr>
            <p:cNvPr id="38121" name="Oval 20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22" name="Freeform 209"/>
            <p:cNvSpPr>
              <a:spLocks/>
            </p:cNvSpPr>
            <p:nvPr/>
          </p:nvSpPr>
          <p:spPr bwMode="auto">
            <a:xfrm>
              <a:off x="196850" y="200025"/>
              <a:ext cx="687388" cy="682625"/>
            </a:xfrm>
            <a:custGeom>
              <a:avLst/>
              <a:gdLst>
                <a:gd name="T0" fmla="*/ 69 w 492"/>
                <a:gd name="T1" fmla="*/ 0 h 488"/>
                <a:gd name="T2" fmla="*/ 36 w 492"/>
                <a:gd name="T3" fmla="*/ 4 h 488"/>
                <a:gd name="T4" fmla="*/ 6 w 492"/>
                <a:gd name="T5" fmla="*/ 86 h 488"/>
                <a:gd name="T6" fmla="*/ 6 w 492"/>
                <a:gd name="T7" fmla="*/ 300 h 488"/>
                <a:gd name="T8" fmla="*/ 76 w 492"/>
                <a:gd name="T9" fmla="*/ 389 h 488"/>
                <a:gd name="T10" fmla="*/ 174 w 492"/>
                <a:gd name="T11" fmla="*/ 488 h 488"/>
                <a:gd name="T12" fmla="*/ 175 w 492"/>
                <a:gd name="T13" fmla="*/ 488 h 488"/>
                <a:gd name="T14" fmla="*/ 492 w 492"/>
                <a:gd name="T15" fmla="*/ 172 h 488"/>
                <a:gd name="T16" fmla="*/ 492 w 492"/>
                <a:gd name="T17" fmla="*/ 172 h 488"/>
                <a:gd name="T18" fmla="*/ 492 w 492"/>
                <a:gd name="T19" fmla="*/ 169 h 488"/>
                <a:gd name="T20" fmla="*/ 336 w 492"/>
                <a:gd name="T21" fmla="*/ 16 h 488"/>
                <a:gd name="T22" fmla="*/ 286 w 492"/>
                <a:gd name="T23" fmla="*/ 1 h 488"/>
                <a:gd name="T24" fmla="*/ 251 w 492"/>
                <a:gd name="T25" fmla="*/ 2 h 488"/>
                <a:gd name="T26" fmla="*/ 118 w 492"/>
                <a:gd name="T27" fmla="*/ 2 h 488"/>
                <a:gd name="T28" fmla="*/ 69 w 492"/>
                <a:gd name="T2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2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1"/>
                    <a:pt x="54" y="367"/>
                    <a:pt x="76" y="389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5" y="488"/>
                    <a:pt x="175" y="488"/>
                  </a:cubicBezTo>
                  <a:cubicBezTo>
                    <a:pt x="350" y="488"/>
                    <a:pt x="492" y="347"/>
                    <a:pt x="492" y="172"/>
                  </a:cubicBezTo>
                  <a:cubicBezTo>
                    <a:pt x="492" y="172"/>
                    <a:pt x="492" y="172"/>
                    <a:pt x="492" y="172"/>
                  </a:cubicBezTo>
                  <a:cubicBezTo>
                    <a:pt x="492" y="171"/>
                    <a:pt x="492" y="170"/>
                    <a:pt x="492" y="169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3" name="Freeform 210"/>
            <p:cNvSpPr>
              <a:spLocks noEditPoints="1"/>
            </p:cNvSpPr>
            <p:nvPr/>
          </p:nvSpPr>
          <p:spPr bwMode="auto">
            <a:xfrm>
              <a:off x="204788" y="203200"/>
              <a:ext cx="477838" cy="479425"/>
            </a:xfrm>
            <a:custGeom>
              <a:avLst/>
              <a:gdLst>
                <a:gd name="T0" fmla="*/ 342 w 342"/>
                <a:gd name="T1" fmla="*/ 45 h 343"/>
                <a:gd name="T2" fmla="*/ 298 w 342"/>
                <a:gd name="T3" fmla="*/ 0 h 343"/>
                <a:gd name="T4" fmla="*/ 44 w 342"/>
                <a:gd name="T5" fmla="*/ 0 h 343"/>
                <a:gd name="T6" fmla="*/ 0 w 342"/>
                <a:gd name="T7" fmla="*/ 45 h 343"/>
                <a:gd name="T8" fmla="*/ 0 w 342"/>
                <a:gd name="T9" fmla="*/ 298 h 343"/>
                <a:gd name="T10" fmla="*/ 44 w 342"/>
                <a:gd name="T11" fmla="*/ 343 h 343"/>
                <a:gd name="T12" fmla="*/ 298 w 342"/>
                <a:gd name="T13" fmla="*/ 343 h 343"/>
                <a:gd name="T14" fmla="*/ 342 w 342"/>
                <a:gd name="T15" fmla="*/ 298 h 343"/>
                <a:gd name="T16" fmla="*/ 342 w 342"/>
                <a:gd name="T17" fmla="*/ 45 h 343"/>
                <a:gd name="T18" fmla="*/ 313 w 342"/>
                <a:gd name="T19" fmla="*/ 298 h 343"/>
                <a:gd name="T20" fmla="*/ 298 w 342"/>
                <a:gd name="T21" fmla="*/ 313 h 343"/>
                <a:gd name="T22" fmla="*/ 44 w 342"/>
                <a:gd name="T23" fmla="*/ 313 h 343"/>
                <a:gd name="T24" fmla="*/ 29 w 342"/>
                <a:gd name="T25" fmla="*/ 298 h 343"/>
                <a:gd name="T26" fmla="*/ 29 w 342"/>
                <a:gd name="T27" fmla="*/ 45 h 343"/>
                <a:gd name="T28" fmla="*/ 44 w 342"/>
                <a:gd name="T29" fmla="*/ 29 h 343"/>
                <a:gd name="T30" fmla="*/ 298 w 342"/>
                <a:gd name="T31" fmla="*/ 29 h 343"/>
                <a:gd name="T32" fmla="*/ 313 w 342"/>
                <a:gd name="T33" fmla="*/ 45 h 343"/>
                <a:gd name="T34" fmla="*/ 313 w 342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4" name="Freeform 211"/>
            <p:cNvSpPr>
              <a:spLocks noEditPoints="1"/>
            </p:cNvSpPr>
            <p:nvPr/>
          </p:nvSpPr>
          <p:spPr bwMode="auto">
            <a:xfrm>
              <a:off x="282575" y="290513"/>
              <a:ext cx="322263" cy="304800"/>
            </a:xfrm>
            <a:custGeom>
              <a:avLst/>
              <a:gdLst>
                <a:gd name="T0" fmla="*/ 196 w 230"/>
                <a:gd name="T1" fmla="*/ 29 h 218"/>
                <a:gd name="T2" fmla="*/ 115 w 230"/>
                <a:gd name="T3" fmla="*/ 0 h 218"/>
                <a:gd name="T4" fmla="*/ 34 w 230"/>
                <a:gd name="T5" fmla="*/ 29 h 218"/>
                <a:gd name="T6" fmla="*/ 0 w 230"/>
                <a:gd name="T7" fmla="*/ 102 h 218"/>
                <a:gd name="T8" fmla="*/ 34 w 230"/>
                <a:gd name="T9" fmla="*/ 174 h 218"/>
                <a:gd name="T10" fmla="*/ 115 w 230"/>
                <a:gd name="T11" fmla="*/ 203 h 218"/>
                <a:gd name="T12" fmla="*/ 162 w 230"/>
                <a:gd name="T13" fmla="*/ 194 h 218"/>
                <a:gd name="T14" fmla="*/ 192 w 230"/>
                <a:gd name="T15" fmla="*/ 216 h 218"/>
                <a:gd name="T16" fmla="*/ 198 w 230"/>
                <a:gd name="T17" fmla="*/ 218 h 218"/>
                <a:gd name="T18" fmla="*/ 204 w 230"/>
                <a:gd name="T19" fmla="*/ 217 h 218"/>
                <a:gd name="T20" fmla="*/ 208 w 230"/>
                <a:gd name="T21" fmla="*/ 207 h 218"/>
                <a:gd name="T22" fmla="*/ 203 w 230"/>
                <a:gd name="T23" fmla="*/ 166 h 218"/>
                <a:gd name="T24" fmla="*/ 230 w 230"/>
                <a:gd name="T25" fmla="*/ 102 h 218"/>
                <a:gd name="T26" fmla="*/ 196 w 230"/>
                <a:gd name="T27" fmla="*/ 29 h 218"/>
                <a:gd name="T28" fmla="*/ 186 w 230"/>
                <a:gd name="T29" fmla="*/ 156 h 218"/>
                <a:gd name="T30" fmla="*/ 183 w 230"/>
                <a:gd name="T31" fmla="*/ 164 h 218"/>
                <a:gd name="T32" fmla="*/ 186 w 230"/>
                <a:gd name="T33" fmla="*/ 186 h 218"/>
                <a:gd name="T34" fmla="*/ 169 w 230"/>
                <a:gd name="T35" fmla="*/ 174 h 218"/>
                <a:gd name="T36" fmla="*/ 163 w 230"/>
                <a:gd name="T37" fmla="*/ 173 h 218"/>
                <a:gd name="T38" fmla="*/ 159 w 230"/>
                <a:gd name="T39" fmla="*/ 173 h 218"/>
                <a:gd name="T40" fmla="*/ 115 w 230"/>
                <a:gd name="T41" fmla="*/ 183 h 218"/>
                <a:gd name="T42" fmla="*/ 20 w 230"/>
                <a:gd name="T43" fmla="*/ 102 h 218"/>
                <a:gd name="T44" fmla="*/ 115 w 230"/>
                <a:gd name="T45" fmla="*/ 21 h 218"/>
                <a:gd name="T46" fmla="*/ 210 w 230"/>
                <a:gd name="T47" fmla="*/ 102 h 218"/>
                <a:gd name="T48" fmla="*/ 186 w 230"/>
                <a:gd name="T49" fmla="*/ 1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0" h="218">
                  <a:moveTo>
                    <a:pt x="196" y="29"/>
                  </a:moveTo>
                  <a:cubicBezTo>
                    <a:pt x="174" y="11"/>
                    <a:pt x="146" y="0"/>
                    <a:pt x="115" y="0"/>
                  </a:cubicBezTo>
                  <a:cubicBezTo>
                    <a:pt x="85" y="0"/>
                    <a:pt x="56" y="11"/>
                    <a:pt x="34" y="29"/>
                  </a:cubicBezTo>
                  <a:cubicBezTo>
                    <a:pt x="12" y="49"/>
                    <a:pt x="0" y="74"/>
                    <a:pt x="0" y="102"/>
                  </a:cubicBezTo>
                  <a:cubicBezTo>
                    <a:pt x="0" y="129"/>
                    <a:pt x="12" y="154"/>
                    <a:pt x="34" y="174"/>
                  </a:cubicBezTo>
                  <a:cubicBezTo>
                    <a:pt x="56" y="192"/>
                    <a:pt x="85" y="203"/>
                    <a:pt x="115" y="203"/>
                  </a:cubicBezTo>
                  <a:cubicBezTo>
                    <a:pt x="131" y="203"/>
                    <a:pt x="147" y="200"/>
                    <a:pt x="162" y="194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94" y="218"/>
                    <a:pt x="196" y="218"/>
                    <a:pt x="198" y="218"/>
                  </a:cubicBezTo>
                  <a:cubicBezTo>
                    <a:pt x="200" y="218"/>
                    <a:pt x="202" y="218"/>
                    <a:pt x="204" y="217"/>
                  </a:cubicBezTo>
                  <a:cubicBezTo>
                    <a:pt x="207" y="215"/>
                    <a:pt x="209" y="211"/>
                    <a:pt x="208" y="207"/>
                  </a:cubicBezTo>
                  <a:cubicBezTo>
                    <a:pt x="203" y="166"/>
                    <a:pt x="203" y="166"/>
                    <a:pt x="203" y="166"/>
                  </a:cubicBezTo>
                  <a:cubicBezTo>
                    <a:pt x="221" y="148"/>
                    <a:pt x="230" y="125"/>
                    <a:pt x="230" y="102"/>
                  </a:cubicBezTo>
                  <a:cubicBezTo>
                    <a:pt x="230" y="74"/>
                    <a:pt x="218" y="49"/>
                    <a:pt x="196" y="29"/>
                  </a:cubicBezTo>
                  <a:close/>
                  <a:moveTo>
                    <a:pt x="186" y="156"/>
                  </a:moveTo>
                  <a:cubicBezTo>
                    <a:pt x="184" y="158"/>
                    <a:pt x="182" y="161"/>
                    <a:pt x="183" y="16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69" y="174"/>
                    <a:pt x="169" y="174"/>
                    <a:pt x="169" y="174"/>
                  </a:cubicBezTo>
                  <a:cubicBezTo>
                    <a:pt x="167" y="173"/>
                    <a:pt x="165" y="173"/>
                    <a:pt x="163" y="173"/>
                  </a:cubicBezTo>
                  <a:cubicBezTo>
                    <a:pt x="162" y="173"/>
                    <a:pt x="160" y="173"/>
                    <a:pt x="159" y="173"/>
                  </a:cubicBezTo>
                  <a:cubicBezTo>
                    <a:pt x="145" y="179"/>
                    <a:pt x="131" y="183"/>
                    <a:pt x="115" y="183"/>
                  </a:cubicBezTo>
                  <a:cubicBezTo>
                    <a:pt x="63" y="183"/>
                    <a:pt x="20" y="146"/>
                    <a:pt x="20" y="102"/>
                  </a:cubicBezTo>
                  <a:cubicBezTo>
                    <a:pt x="20" y="57"/>
                    <a:pt x="63" y="21"/>
                    <a:pt x="115" y="21"/>
                  </a:cubicBezTo>
                  <a:cubicBezTo>
                    <a:pt x="167" y="21"/>
                    <a:pt x="210" y="57"/>
                    <a:pt x="210" y="102"/>
                  </a:cubicBezTo>
                  <a:cubicBezTo>
                    <a:pt x="210" y="121"/>
                    <a:pt x="201" y="141"/>
                    <a:pt x="186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5" name="Oval 212"/>
            <p:cNvSpPr>
              <a:spLocks noChangeArrowheads="1"/>
            </p:cNvSpPr>
            <p:nvPr/>
          </p:nvSpPr>
          <p:spPr bwMode="auto">
            <a:xfrm>
              <a:off x="347663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26" name="Oval 213"/>
            <p:cNvSpPr>
              <a:spLocks noChangeArrowheads="1"/>
            </p:cNvSpPr>
            <p:nvPr/>
          </p:nvSpPr>
          <p:spPr bwMode="auto">
            <a:xfrm>
              <a:off x="422275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27" name="Oval 214"/>
            <p:cNvSpPr>
              <a:spLocks noChangeArrowheads="1"/>
            </p:cNvSpPr>
            <p:nvPr/>
          </p:nvSpPr>
          <p:spPr bwMode="auto">
            <a:xfrm>
              <a:off x="496888" y="415925"/>
              <a:ext cx="47625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8128" name="组合 251"/>
          <p:cNvGrpSpPr>
            <a:grpSpLocks/>
          </p:cNvGrpSpPr>
          <p:nvPr/>
        </p:nvGrpSpPr>
        <p:grpSpPr bwMode="auto">
          <a:xfrm>
            <a:off x="7739063" y="5680075"/>
            <a:ext cx="849312" cy="849313"/>
            <a:chOff x="0" y="0"/>
            <a:chExt cx="882650" cy="882650"/>
          </a:xfrm>
        </p:grpSpPr>
        <p:sp>
          <p:nvSpPr>
            <p:cNvPr id="38129" name="Oval 21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</a:endParaRPr>
            </a:p>
          </p:txBody>
        </p:sp>
        <p:sp>
          <p:nvSpPr>
            <p:cNvPr id="38130" name="Freeform 216"/>
            <p:cNvSpPr>
              <a:spLocks/>
            </p:cNvSpPr>
            <p:nvPr/>
          </p:nvSpPr>
          <p:spPr bwMode="auto">
            <a:xfrm>
              <a:off x="192087" y="200025"/>
              <a:ext cx="690563" cy="682625"/>
            </a:xfrm>
            <a:custGeom>
              <a:avLst/>
              <a:gdLst>
                <a:gd name="T0" fmla="*/ 69 w 494"/>
                <a:gd name="T1" fmla="*/ 0 h 488"/>
                <a:gd name="T2" fmla="*/ 37 w 494"/>
                <a:gd name="T3" fmla="*/ 4 h 488"/>
                <a:gd name="T4" fmla="*/ 6 w 494"/>
                <a:gd name="T5" fmla="*/ 86 h 488"/>
                <a:gd name="T6" fmla="*/ 6 w 494"/>
                <a:gd name="T7" fmla="*/ 300 h 488"/>
                <a:gd name="T8" fmla="*/ 78 w 494"/>
                <a:gd name="T9" fmla="*/ 390 h 488"/>
                <a:gd name="T10" fmla="*/ 175 w 494"/>
                <a:gd name="T11" fmla="*/ 488 h 488"/>
                <a:gd name="T12" fmla="*/ 178 w 494"/>
                <a:gd name="T13" fmla="*/ 488 h 488"/>
                <a:gd name="T14" fmla="*/ 494 w 494"/>
                <a:gd name="T15" fmla="*/ 172 h 488"/>
                <a:gd name="T16" fmla="*/ 494 w 494"/>
                <a:gd name="T17" fmla="*/ 172 h 488"/>
                <a:gd name="T18" fmla="*/ 494 w 494"/>
                <a:gd name="T19" fmla="*/ 172 h 488"/>
                <a:gd name="T20" fmla="*/ 336 w 494"/>
                <a:gd name="T21" fmla="*/ 16 h 488"/>
                <a:gd name="T22" fmla="*/ 286 w 494"/>
                <a:gd name="T23" fmla="*/ 1 h 488"/>
                <a:gd name="T24" fmla="*/ 251 w 494"/>
                <a:gd name="T25" fmla="*/ 2 h 488"/>
                <a:gd name="T26" fmla="*/ 118 w 494"/>
                <a:gd name="T27" fmla="*/ 2 h 488"/>
                <a:gd name="T28" fmla="*/ 69 w 494"/>
                <a:gd name="T2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488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8" y="390"/>
                  </a:cubicBezTo>
                  <a:cubicBezTo>
                    <a:pt x="95" y="408"/>
                    <a:pt x="132" y="446"/>
                    <a:pt x="175" y="488"/>
                  </a:cubicBezTo>
                  <a:cubicBezTo>
                    <a:pt x="176" y="488"/>
                    <a:pt x="177" y="488"/>
                    <a:pt x="178" y="488"/>
                  </a:cubicBezTo>
                  <a:cubicBezTo>
                    <a:pt x="353" y="488"/>
                    <a:pt x="494" y="347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1" name="Freeform 217"/>
            <p:cNvSpPr>
              <a:spLocks noEditPoints="1"/>
            </p:cNvSpPr>
            <p:nvPr/>
          </p:nvSpPr>
          <p:spPr bwMode="auto">
            <a:xfrm>
              <a:off x="201612" y="203200"/>
              <a:ext cx="479425" cy="479425"/>
            </a:xfrm>
            <a:custGeom>
              <a:avLst/>
              <a:gdLst>
                <a:gd name="T0" fmla="*/ 343 w 343"/>
                <a:gd name="T1" fmla="*/ 45 h 343"/>
                <a:gd name="T2" fmla="*/ 298 w 343"/>
                <a:gd name="T3" fmla="*/ 0 h 343"/>
                <a:gd name="T4" fmla="*/ 45 w 343"/>
                <a:gd name="T5" fmla="*/ 0 h 343"/>
                <a:gd name="T6" fmla="*/ 0 w 343"/>
                <a:gd name="T7" fmla="*/ 45 h 343"/>
                <a:gd name="T8" fmla="*/ 0 w 343"/>
                <a:gd name="T9" fmla="*/ 298 h 343"/>
                <a:gd name="T10" fmla="*/ 45 w 343"/>
                <a:gd name="T11" fmla="*/ 343 h 343"/>
                <a:gd name="T12" fmla="*/ 298 w 343"/>
                <a:gd name="T13" fmla="*/ 343 h 343"/>
                <a:gd name="T14" fmla="*/ 343 w 343"/>
                <a:gd name="T15" fmla="*/ 298 h 343"/>
                <a:gd name="T16" fmla="*/ 343 w 343"/>
                <a:gd name="T17" fmla="*/ 45 h 343"/>
                <a:gd name="T18" fmla="*/ 313 w 343"/>
                <a:gd name="T19" fmla="*/ 298 h 343"/>
                <a:gd name="T20" fmla="*/ 298 w 343"/>
                <a:gd name="T21" fmla="*/ 313 h 343"/>
                <a:gd name="T22" fmla="*/ 45 w 343"/>
                <a:gd name="T23" fmla="*/ 313 h 343"/>
                <a:gd name="T24" fmla="*/ 29 w 343"/>
                <a:gd name="T25" fmla="*/ 298 h 343"/>
                <a:gd name="T26" fmla="*/ 29 w 343"/>
                <a:gd name="T27" fmla="*/ 45 h 343"/>
                <a:gd name="T28" fmla="*/ 45 w 343"/>
                <a:gd name="T29" fmla="*/ 29 h 343"/>
                <a:gd name="T30" fmla="*/ 298 w 343"/>
                <a:gd name="T31" fmla="*/ 29 h 343"/>
                <a:gd name="T32" fmla="*/ 313 w 343"/>
                <a:gd name="T33" fmla="*/ 45 h 343"/>
                <a:gd name="T34" fmla="*/ 313 w 343"/>
                <a:gd name="T35" fmla="*/ 29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2" name="Freeform 218"/>
            <p:cNvSpPr>
              <a:spLocks/>
            </p:cNvSpPr>
            <p:nvPr/>
          </p:nvSpPr>
          <p:spPr bwMode="auto">
            <a:xfrm>
              <a:off x="368300" y="307975"/>
              <a:ext cx="17463" cy="41275"/>
            </a:xfrm>
            <a:custGeom>
              <a:avLst/>
              <a:gdLst>
                <a:gd name="T0" fmla="*/ 6 w 12"/>
                <a:gd name="T1" fmla="*/ 29 h 29"/>
                <a:gd name="T2" fmla="*/ 6 w 12"/>
                <a:gd name="T3" fmla="*/ 29 h 29"/>
                <a:gd name="T4" fmla="*/ 12 w 12"/>
                <a:gd name="T5" fmla="*/ 23 h 29"/>
                <a:gd name="T6" fmla="*/ 12 w 12"/>
                <a:gd name="T7" fmla="*/ 7 h 29"/>
                <a:gd name="T8" fmla="*/ 6 w 12"/>
                <a:gd name="T9" fmla="*/ 0 h 29"/>
                <a:gd name="T10" fmla="*/ 6 w 12"/>
                <a:gd name="T11" fmla="*/ 0 h 29"/>
                <a:gd name="T12" fmla="*/ 0 w 12"/>
                <a:gd name="T13" fmla="*/ 7 h 29"/>
                <a:gd name="T14" fmla="*/ 0 w 12"/>
                <a:gd name="T15" fmla="*/ 23 h 29"/>
                <a:gd name="T16" fmla="*/ 6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9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3" name="Freeform 219"/>
            <p:cNvSpPr>
              <a:spLocks/>
            </p:cNvSpPr>
            <p:nvPr/>
          </p:nvSpPr>
          <p:spPr bwMode="auto">
            <a:xfrm>
              <a:off x="496887" y="307975"/>
              <a:ext cx="17463" cy="41275"/>
            </a:xfrm>
            <a:custGeom>
              <a:avLst/>
              <a:gdLst>
                <a:gd name="T0" fmla="*/ 6 w 12"/>
                <a:gd name="T1" fmla="*/ 29 h 29"/>
                <a:gd name="T2" fmla="*/ 6 w 12"/>
                <a:gd name="T3" fmla="*/ 29 h 29"/>
                <a:gd name="T4" fmla="*/ 12 w 12"/>
                <a:gd name="T5" fmla="*/ 23 h 29"/>
                <a:gd name="T6" fmla="*/ 12 w 12"/>
                <a:gd name="T7" fmla="*/ 7 h 29"/>
                <a:gd name="T8" fmla="*/ 6 w 12"/>
                <a:gd name="T9" fmla="*/ 0 h 29"/>
                <a:gd name="T10" fmla="*/ 6 w 12"/>
                <a:gd name="T11" fmla="*/ 0 h 29"/>
                <a:gd name="T12" fmla="*/ 0 w 12"/>
                <a:gd name="T13" fmla="*/ 7 h 29"/>
                <a:gd name="T14" fmla="*/ 0 w 12"/>
                <a:gd name="T15" fmla="*/ 23 h 29"/>
                <a:gd name="T16" fmla="*/ 6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10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4" name="Freeform 220"/>
            <p:cNvSpPr>
              <a:spLocks noEditPoints="1"/>
            </p:cNvSpPr>
            <p:nvPr/>
          </p:nvSpPr>
          <p:spPr bwMode="auto">
            <a:xfrm>
              <a:off x="304800" y="320675"/>
              <a:ext cx="271463" cy="255588"/>
            </a:xfrm>
            <a:custGeom>
              <a:avLst/>
              <a:gdLst>
                <a:gd name="T0" fmla="*/ 160 w 195"/>
                <a:gd name="T1" fmla="*/ 0 h 183"/>
                <a:gd name="T2" fmla="*/ 152 w 195"/>
                <a:gd name="T3" fmla="*/ 0 h 183"/>
                <a:gd name="T4" fmla="*/ 152 w 195"/>
                <a:gd name="T5" fmla="*/ 14 h 183"/>
                <a:gd name="T6" fmla="*/ 144 w 195"/>
                <a:gd name="T7" fmla="*/ 23 h 183"/>
                <a:gd name="T8" fmla="*/ 135 w 195"/>
                <a:gd name="T9" fmla="*/ 14 h 183"/>
                <a:gd name="T10" fmla="*/ 135 w 195"/>
                <a:gd name="T11" fmla="*/ 0 h 183"/>
                <a:gd name="T12" fmla="*/ 60 w 195"/>
                <a:gd name="T13" fmla="*/ 0 h 183"/>
                <a:gd name="T14" fmla="*/ 60 w 195"/>
                <a:gd name="T15" fmla="*/ 14 h 183"/>
                <a:gd name="T16" fmla="*/ 51 w 195"/>
                <a:gd name="T17" fmla="*/ 23 h 183"/>
                <a:gd name="T18" fmla="*/ 43 w 195"/>
                <a:gd name="T19" fmla="*/ 14 h 183"/>
                <a:gd name="T20" fmla="*/ 43 w 195"/>
                <a:gd name="T21" fmla="*/ 0 h 183"/>
                <a:gd name="T22" fmla="*/ 36 w 195"/>
                <a:gd name="T23" fmla="*/ 0 h 183"/>
                <a:gd name="T24" fmla="*/ 0 w 195"/>
                <a:gd name="T25" fmla="*/ 36 h 183"/>
                <a:gd name="T26" fmla="*/ 0 w 195"/>
                <a:gd name="T27" fmla="*/ 148 h 183"/>
                <a:gd name="T28" fmla="*/ 36 w 195"/>
                <a:gd name="T29" fmla="*/ 183 h 183"/>
                <a:gd name="T30" fmla="*/ 160 w 195"/>
                <a:gd name="T31" fmla="*/ 183 h 183"/>
                <a:gd name="T32" fmla="*/ 195 w 195"/>
                <a:gd name="T33" fmla="*/ 148 h 183"/>
                <a:gd name="T34" fmla="*/ 195 w 195"/>
                <a:gd name="T35" fmla="*/ 36 h 183"/>
                <a:gd name="T36" fmla="*/ 160 w 195"/>
                <a:gd name="T37" fmla="*/ 0 h 183"/>
                <a:gd name="T38" fmla="*/ 182 w 195"/>
                <a:gd name="T39" fmla="*/ 139 h 183"/>
                <a:gd name="T40" fmla="*/ 154 w 195"/>
                <a:gd name="T41" fmla="*/ 164 h 183"/>
                <a:gd name="T42" fmla="*/ 42 w 195"/>
                <a:gd name="T43" fmla="*/ 164 h 183"/>
                <a:gd name="T44" fmla="*/ 13 w 195"/>
                <a:gd name="T45" fmla="*/ 139 h 183"/>
                <a:gd name="T46" fmla="*/ 13 w 195"/>
                <a:gd name="T47" fmla="*/ 69 h 183"/>
                <a:gd name="T48" fmla="*/ 182 w 195"/>
                <a:gd name="T49" fmla="*/ 69 h 183"/>
                <a:gd name="T50" fmla="*/ 182 w 195"/>
                <a:gd name="T51" fmla="*/ 13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" h="183">
                  <a:moveTo>
                    <a:pt x="160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9"/>
                    <a:pt x="149" y="23"/>
                    <a:pt x="144" y="23"/>
                  </a:cubicBezTo>
                  <a:cubicBezTo>
                    <a:pt x="139" y="23"/>
                    <a:pt x="135" y="19"/>
                    <a:pt x="135" y="1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9"/>
                    <a:pt x="56" y="23"/>
                    <a:pt x="51" y="23"/>
                  </a:cubicBezTo>
                  <a:cubicBezTo>
                    <a:pt x="46" y="23"/>
                    <a:pt x="43" y="19"/>
                    <a:pt x="43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8"/>
                    <a:pt x="16" y="183"/>
                    <a:pt x="36" y="18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0" y="183"/>
                    <a:pt x="195" y="168"/>
                    <a:pt x="195" y="148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16"/>
                    <a:pt x="180" y="0"/>
                    <a:pt x="160" y="0"/>
                  </a:cubicBezTo>
                  <a:close/>
                  <a:moveTo>
                    <a:pt x="182" y="139"/>
                  </a:moveTo>
                  <a:cubicBezTo>
                    <a:pt x="182" y="153"/>
                    <a:pt x="169" y="164"/>
                    <a:pt x="154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64"/>
                    <a:pt x="13" y="153"/>
                    <a:pt x="13" y="13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2" y="69"/>
                    <a:pt x="182" y="69"/>
                    <a:pt x="182" y="69"/>
                  </a:cubicBezTo>
                  <a:lnTo>
                    <a:pt x="182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5" name="Freeform 221"/>
            <p:cNvSpPr>
              <a:spLocks/>
            </p:cNvSpPr>
            <p:nvPr/>
          </p:nvSpPr>
          <p:spPr bwMode="auto">
            <a:xfrm>
              <a:off x="363537" y="433388"/>
              <a:ext cx="71438" cy="87313"/>
            </a:xfrm>
            <a:custGeom>
              <a:avLst/>
              <a:gdLst>
                <a:gd name="T0" fmla="*/ 52 w 52"/>
                <a:gd name="T1" fmla="*/ 48 h 63"/>
                <a:gd name="T2" fmla="*/ 31 w 52"/>
                <a:gd name="T3" fmla="*/ 48 h 63"/>
                <a:gd name="T4" fmla="*/ 35 w 52"/>
                <a:gd name="T5" fmla="*/ 45 h 63"/>
                <a:gd name="T6" fmla="*/ 39 w 52"/>
                <a:gd name="T7" fmla="*/ 42 h 63"/>
                <a:gd name="T8" fmla="*/ 48 w 52"/>
                <a:gd name="T9" fmla="*/ 31 h 63"/>
                <a:gd name="T10" fmla="*/ 50 w 52"/>
                <a:gd name="T11" fmla="*/ 20 h 63"/>
                <a:gd name="T12" fmla="*/ 25 w 52"/>
                <a:gd name="T13" fmla="*/ 0 h 63"/>
                <a:gd name="T14" fmla="*/ 13 w 52"/>
                <a:gd name="T15" fmla="*/ 1 h 63"/>
                <a:gd name="T16" fmla="*/ 1 w 52"/>
                <a:gd name="T17" fmla="*/ 5 h 63"/>
                <a:gd name="T18" fmla="*/ 1 w 52"/>
                <a:gd name="T19" fmla="*/ 21 h 63"/>
                <a:gd name="T20" fmla="*/ 9 w 52"/>
                <a:gd name="T21" fmla="*/ 21 h 63"/>
                <a:gd name="T22" fmla="*/ 9 w 52"/>
                <a:gd name="T23" fmla="*/ 21 h 63"/>
                <a:gd name="T24" fmla="*/ 10 w 52"/>
                <a:gd name="T25" fmla="*/ 20 h 63"/>
                <a:gd name="T26" fmla="*/ 15 w 52"/>
                <a:gd name="T27" fmla="*/ 17 h 63"/>
                <a:gd name="T28" fmla="*/ 15 w 52"/>
                <a:gd name="T29" fmla="*/ 17 h 63"/>
                <a:gd name="T30" fmla="*/ 21 w 52"/>
                <a:gd name="T31" fmla="*/ 16 h 63"/>
                <a:gd name="T32" fmla="*/ 27 w 52"/>
                <a:gd name="T33" fmla="*/ 22 h 63"/>
                <a:gd name="T34" fmla="*/ 25 w 52"/>
                <a:gd name="T35" fmla="*/ 27 h 63"/>
                <a:gd name="T36" fmla="*/ 19 w 52"/>
                <a:gd name="T37" fmla="*/ 35 h 63"/>
                <a:gd name="T38" fmla="*/ 19 w 52"/>
                <a:gd name="T39" fmla="*/ 35 h 63"/>
                <a:gd name="T40" fmla="*/ 0 w 52"/>
                <a:gd name="T41" fmla="*/ 51 h 63"/>
                <a:gd name="T42" fmla="*/ 0 w 52"/>
                <a:gd name="T43" fmla="*/ 63 h 63"/>
                <a:gd name="T44" fmla="*/ 52 w 52"/>
                <a:gd name="T45" fmla="*/ 63 h 63"/>
                <a:gd name="T46" fmla="*/ 52 w 52"/>
                <a:gd name="T47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63">
                  <a:moveTo>
                    <a:pt x="52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8"/>
                    <a:pt x="46" y="34"/>
                    <a:pt x="48" y="31"/>
                  </a:cubicBezTo>
                  <a:cubicBezTo>
                    <a:pt x="49" y="27"/>
                    <a:pt x="50" y="23"/>
                    <a:pt x="50" y="20"/>
                  </a:cubicBezTo>
                  <a:cubicBezTo>
                    <a:pt x="50" y="7"/>
                    <a:pt x="42" y="0"/>
                    <a:pt x="25" y="0"/>
                  </a:cubicBezTo>
                  <a:cubicBezTo>
                    <a:pt x="21" y="0"/>
                    <a:pt x="16" y="0"/>
                    <a:pt x="13" y="1"/>
                  </a:cubicBezTo>
                  <a:cubicBezTo>
                    <a:pt x="8" y="2"/>
                    <a:pt x="5" y="3"/>
                    <a:pt x="1" y="5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5" y="16"/>
                    <a:pt x="27" y="18"/>
                    <a:pt x="27" y="22"/>
                  </a:cubicBezTo>
                  <a:cubicBezTo>
                    <a:pt x="27" y="24"/>
                    <a:pt x="26" y="26"/>
                    <a:pt x="25" y="27"/>
                  </a:cubicBezTo>
                  <a:cubicBezTo>
                    <a:pt x="24" y="30"/>
                    <a:pt x="22" y="32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5"/>
                    <a:pt x="0" y="5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52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6" name="Freeform 222"/>
            <p:cNvSpPr>
              <a:spLocks/>
            </p:cNvSpPr>
            <p:nvPr/>
          </p:nvSpPr>
          <p:spPr bwMode="auto">
            <a:xfrm>
              <a:off x="444500" y="433388"/>
              <a:ext cx="73025" cy="88900"/>
            </a:xfrm>
            <a:custGeom>
              <a:avLst/>
              <a:gdLst>
                <a:gd name="T0" fmla="*/ 45 w 53"/>
                <a:gd name="T1" fmla="*/ 57 h 63"/>
                <a:gd name="T2" fmla="*/ 53 w 53"/>
                <a:gd name="T3" fmla="*/ 40 h 63"/>
                <a:gd name="T4" fmla="*/ 44 w 53"/>
                <a:gd name="T5" fmla="*/ 24 h 63"/>
                <a:gd name="T6" fmla="*/ 27 w 53"/>
                <a:gd name="T7" fmla="*/ 20 h 63"/>
                <a:gd name="T8" fmla="*/ 25 w 53"/>
                <a:gd name="T9" fmla="*/ 20 h 63"/>
                <a:gd name="T10" fmla="*/ 25 w 53"/>
                <a:gd name="T11" fmla="*/ 16 h 63"/>
                <a:gd name="T12" fmla="*/ 51 w 53"/>
                <a:gd name="T13" fmla="*/ 16 h 63"/>
                <a:gd name="T14" fmla="*/ 51 w 53"/>
                <a:gd name="T15" fmla="*/ 0 h 63"/>
                <a:gd name="T16" fmla="*/ 3 w 53"/>
                <a:gd name="T17" fmla="*/ 0 h 63"/>
                <a:gd name="T18" fmla="*/ 3 w 53"/>
                <a:gd name="T19" fmla="*/ 37 h 63"/>
                <a:gd name="T20" fmla="*/ 9 w 53"/>
                <a:gd name="T21" fmla="*/ 37 h 63"/>
                <a:gd name="T22" fmla="*/ 20 w 53"/>
                <a:gd name="T23" fmla="*/ 35 h 63"/>
                <a:gd name="T24" fmla="*/ 25 w 53"/>
                <a:gd name="T25" fmla="*/ 36 h 63"/>
                <a:gd name="T26" fmla="*/ 28 w 53"/>
                <a:gd name="T27" fmla="*/ 37 h 63"/>
                <a:gd name="T28" fmla="*/ 30 w 53"/>
                <a:gd name="T29" fmla="*/ 41 h 63"/>
                <a:gd name="T30" fmla="*/ 28 w 53"/>
                <a:gd name="T31" fmla="*/ 46 h 63"/>
                <a:gd name="T32" fmla="*/ 27 w 53"/>
                <a:gd name="T33" fmla="*/ 46 h 63"/>
                <a:gd name="T34" fmla="*/ 26 w 53"/>
                <a:gd name="T35" fmla="*/ 47 h 63"/>
                <a:gd name="T36" fmla="*/ 21 w 53"/>
                <a:gd name="T37" fmla="*/ 47 h 63"/>
                <a:gd name="T38" fmla="*/ 14 w 53"/>
                <a:gd name="T39" fmla="*/ 46 h 63"/>
                <a:gd name="T40" fmla="*/ 10 w 53"/>
                <a:gd name="T41" fmla="*/ 44 h 63"/>
                <a:gd name="T42" fmla="*/ 9 w 53"/>
                <a:gd name="T43" fmla="*/ 43 h 63"/>
                <a:gd name="T44" fmla="*/ 7 w 53"/>
                <a:gd name="T45" fmla="*/ 43 h 63"/>
                <a:gd name="T46" fmla="*/ 0 w 53"/>
                <a:gd name="T47" fmla="*/ 43 h 63"/>
                <a:gd name="T48" fmla="*/ 0 w 53"/>
                <a:gd name="T49" fmla="*/ 59 h 63"/>
                <a:gd name="T50" fmla="*/ 24 w 53"/>
                <a:gd name="T51" fmla="*/ 63 h 63"/>
                <a:gd name="T52" fmla="*/ 45 w 53"/>
                <a:gd name="T53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63">
                  <a:moveTo>
                    <a:pt x="45" y="57"/>
                  </a:moveTo>
                  <a:cubicBezTo>
                    <a:pt x="50" y="53"/>
                    <a:pt x="53" y="47"/>
                    <a:pt x="53" y="40"/>
                  </a:cubicBezTo>
                  <a:cubicBezTo>
                    <a:pt x="53" y="33"/>
                    <a:pt x="49" y="27"/>
                    <a:pt x="44" y="24"/>
                  </a:cubicBezTo>
                  <a:cubicBezTo>
                    <a:pt x="39" y="22"/>
                    <a:pt x="34" y="20"/>
                    <a:pt x="27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6" y="35"/>
                    <a:pt x="20" y="35"/>
                  </a:cubicBezTo>
                  <a:cubicBezTo>
                    <a:pt x="21" y="35"/>
                    <a:pt x="23" y="36"/>
                    <a:pt x="25" y="36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29" y="38"/>
                    <a:pt x="30" y="39"/>
                    <a:pt x="30" y="41"/>
                  </a:cubicBezTo>
                  <a:cubicBezTo>
                    <a:pt x="30" y="43"/>
                    <a:pt x="29" y="45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19" y="47"/>
                    <a:pt x="16" y="47"/>
                    <a:pt x="14" y="46"/>
                  </a:cubicBezTo>
                  <a:cubicBezTo>
                    <a:pt x="12" y="45"/>
                    <a:pt x="11" y="45"/>
                    <a:pt x="10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61"/>
                    <a:pt x="14" y="63"/>
                    <a:pt x="24" y="63"/>
                  </a:cubicBezTo>
                  <a:cubicBezTo>
                    <a:pt x="34" y="63"/>
                    <a:pt x="41" y="61"/>
                    <a:pt x="4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137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38138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139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组合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788" y="3786188"/>
            <a:ext cx="511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组合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3786188"/>
            <a:ext cx="5064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Freeform 101"/>
          <p:cNvSpPr>
            <a:spLocks noEditPoints="1"/>
          </p:cNvSpPr>
          <p:nvPr/>
        </p:nvSpPr>
        <p:spPr bwMode="auto">
          <a:xfrm>
            <a:off x="10750550" y="2647950"/>
            <a:ext cx="585788" cy="582613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7" name="Freeform 102"/>
          <p:cNvSpPr>
            <a:spLocks noEditPoints="1"/>
          </p:cNvSpPr>
          <p:nvPr/>
        </p:nvSpPr>
        <p:spPr bwMode="auto">
          <a:xfrm>
            <a:off x="8489950" y="2622550"/>
            <a:ext cx="642938" cy="641350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Freeform 103"/>
          <p:cNvSpPr>
            <a:spLocks noEditPoints="1"/>
          </p:cNvSpPr>
          <p:nvPr/>
        </p:nvSpPr>
        <p:spPr bwMode="auto">
          <a:xfrm>
            <a:off x="10772775" y="3743325"/>
            <a:ext cx="582613" cy="582613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Freeform 104"/>
          <p:cNvSpPr>
            <a:spLocks noEditPoints="1"/>
          </p:cNvSpPr>
          <p:nvPr/>
        </p:nvSpPr>
        <p:spPr bwMode="auto">
          <a:xfrm>
            <a:off x="9583738" y="2622550"/>
            <a:ext cx="644525" cy="641350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Freeform 105"/>
          <p:cNvSpPr>
            <a:spLocks noEditPoints="1"/>
          </p:cNvSpPr>
          <p:nvPr/>
        </p:nvSpPr>
        <p:spPr bwMode="auto">
          <a:xfrm>
            <a:off x="6321425" y="3783013"/>
            <a:ext cx="531813" cy="504825"/>
          </a:xfrm>
          <a:custGeom>
            <a:avLst/>
            <a:gdLst>
              <a:gd name="T0" fmla="*/ 68 w 80"/>
              <a:gd name="T1" fmla="*/ 9 h 76"/>
              <a:gd name="T2" fmla="*/ 45 w 80"/>
              <a:gd name="T3" fmla="*/ 0 h 76"/>
              <a:gd name="T4" fmla="*/ 22 w 80"/>
              <a:gd name="T5" fmla="*/ 9 h 76"/>
              <a:gd name="T6" fmla="*/ 13 w 80"/>
              <a:gd name="T7" fmla="*/ 32 h 76"/>
              <a:gd name="T8" fmla="*/ 16 w 80"/>
              <a:gd name="T9" fmla="*/ 47 h 76"/>
              <a:gd name="T10" fmla="*/ 16 w 80"/>
              <a:gd name="T11" fmla="*/ 47 h 76"/>
              <a:gd name="T12" fmla="*/ 4 w 80"/>
              <a:gd name="T13" fmla="*/ 59 h 76"/>
              <a:gd name="T14" fmla="*/ 4 w 80"/>
              <a:gd name="T15" fmla="*/ 73 h 76"/>
              <a:gd name="T16" fmla="*/ 11 w 80"/>
              <a:gd name="T17" fmla="*/ 76 h 76"/>
              <a:gd name="T18" fmla="*/ 18 w 80"/>
              <a:gd name="T19" fmla="*/ 73 h 76"/>
              <a:gd name="T20" fmla="*/ 30 w 80"/>
              <a:gd name="T21" fmla="*/ 61 h 76"/>
              <a:gd name="T22" fmla="*/ 30 w 80"/>
              <a:gd name="T23" fmla="*/ 61 h 76"/>
              <a:gd name="T24" fmla="*/ 45 w 80"/>
              <a:gd name="T25" fmla="*/ 64 h 76"/>
              <a:gd name="T26" fmla="*/ 68 w 80"/>
              <a:gd name="T27" fmla="*/ 55 h 76"/>
              <a:gd name="T28" fmla="*/ 68 w 80"/>
              <a:gd name="T29" fmla="*/ 9 h 76"/>
              <a:gd name="T30" fmla="*/ 59 w 80"/>
              <a:gd name="T31" fmla="*/ 46 h 76"/>
              <a:gd name="T32" fmla="*/ 45 w 80"/>
              <a:gd name="T33" fmla="*/ 52 h 76"/>
              <a:gd name="T34" fmla="*/ 30 w 80"/>
              <a:gd name="T35" fmla="*/ 46 h 76"/>
              <a:gd name="T36" fmla="*/ 24 w 80"/>
              <a:gd name="T37" fmla="*/ 32 h 76"/>
              <a:gd name="T38" fmla="*/ 30 w 80"/>
              <a:gd name="T39" fmla="*/ 18 h 76"/>
              <a:gd name="T40" fmla="*/ 45 w 80"/>
              <a:gd name="T41" fmla="*/ 12 h 76"/>
              <a:gd name="T42" fmla="*/ 59 w 80"/>
              <a:gd name="T43" fmla="*/ 18 h 76"/>
              <a:gd name="T44" fmla="*/ 59 w 80"/>
              <a:gd name="T4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76">
                <a:moveTo>
                  <a:pt x="68" y="9"/>
                </a:moveTo>
                <a:cubicBezTo>
                  <a:pt x="62" y="3"/>
                  <a:pt x="53" y="0"/>
                  <a:pt x="45" y="0"/>
                </a:cubicBezTo>
                <a:cubicBezTo>
                  <a:pt x="36" y="0"/>
                  <a:pt x="28" y="3"/>
                  <a:pt x="22" y="9"/>
                </a:cubicBezTo>
                <a:cubicBezTo>
                  <a:pt x="16" y="15"/>
                  <a:pt x="13" y="23"/>
                  <a:pt x="13" y="32"/>
                </a:cubicBezTo>
                <a:cubicBezTo>
                  <a:pt x="13" y="37"/>
                  <a:pt x="14" y="42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4" y="59"/>
                  <a:pt x="4" y="59"/>
                  <a:pt x="4" y="59"/>
                </a:cubicBezTo>
                <a:cubicBezTo>
                  <a:pt x="0" y="63"/>
                  <a:pt x="0" y="69"/>
                  <a:pt x="4" y="73"/>
                </a:cubicBezTo>
                <a:cubicBezTo>
                  <a:pt x="6" y="75"/>
                  <a:pt x="8" y="76"/>
                  <a:pt x="11" y="76"/>
                </a:cubicBezTo>
                <a:cubicBezTo>
                  <a:pt x="13" y="76"/>
                  <a:pt x="16" y="75"/>
                  <a:pt x="18" y="73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5" y="63"/>
                  <a:pt x="40" y="64"/>
                  <a:pt x="45" y="64"/>
                </a:cubicBezTo>
                <a:cubicBezTo>
                  <a:pt x="53" y="64"/>
                  <a:pt x="62" y="61"/>
                  <a:pt x="68" y="55"/>
                </a:cubicBezTo>
                <a:cubicBezTo>
                  <a:pt x="80" y="42"/>
                  <a:pt x="80" y="22"/>
                  <a:pt x="68" y="9"/>
                </a:cubicBezTo>
                <a:close/>
                <a:moveTo>
                  <a:pt x="59" y="46"/>
                </a:moveTo>
                <a:cubicBezTo>
                  <a:pt x="55" y="50"/>
                  <a:pt x="50" y="52"/>
                  <a:pt x="45" y="52"/>
                </a:cubicBezTo>
                <a:cubicBezTo>
                  <a:pt x="39" y="52"/>
                  <a:pt x="34" y="50"/>
                  <a:pt x="30" y="46"/>
                </a:cubicBezTo>
                <a:cubicBezTo>
                  <a:pt x="27" y="43"/>
                  <a:pt x="24" y="37"/>
                  <a:pt x="24" y="32"/>
                </a:cubicBezTo>
                <a:cubicBezTo>
                  <a:pt x="24" y="27"/>
                  <a:pt x="27" y="21"/>
                  <a:pt x="30" y="18"/>
                </a:cubicBezTo>
                <a:cubicBezTo>
                  <a:pt x="34" y="14"/>
                  <a:pt x="39" y="12"/>
                  <a:pt x="45" y="12"/>
                </a:cubicBezTo>
                <a:cubicBezTo>
                  <a:pt x="50" y="12"/>
                  <a:pt x="55" y="14"/>
                  <a:pt x="59" y="18"/>
                </a:cubicBezTo>
                <a:cubicBezTo>
                  <a:pt x="67" y="26"/>
                  <a:pt x="67" y="38"/>
                  <a:pt x="59" y="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21" name="组合 1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5937250"/>
            <a:ext cx="7254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2" name="Freeform 115"/>
          <p:cNvSpPr>
            <a:spLocks noEditPoints="1"/>
          </p:cNvSpPr>
          <p:nvPr/>
        </p:nvSpPr>
        <p:spPr bwMode="auto">
          <a:xfrm>
            <a:off x="9617075" y="3754438"/>
            <a:ext cx="549275" cy="557212"/>
          </a:xfrm>
          <a:custGeom>
            <a:avLst/>
            <a:gdLst>
              <a:gd name="T0" fmla="*/ 42 w 83"/>
              <a:gd name="T1" fmla="*/ 0 h 84"/>
              <a:gd name="T2" fmla="*/ 0 w 83"/>
              <a:gd name="T3" fmla="*/ 42 h 84"/>
              <a:gd name="T4" fmla="*/ 42 w 83"/>
              <a:gd name="T5" fmla="*/ 84 h 84"/>
              <a:gd name="T6" fmla="*/ 83 w 83"/>
              <a:gd name="T7" fmla="*/ 42 h 84"/>
              <a:gd name="T8" fmla="*/ 42 w 83"/>
              <a:gd name="T9" fmla="*/ 0 h 84"/>
              <a:gd name="T10" fmla="*/ 40 w 83"/>
              <a:gd name="T11" fmla="*/ 71 h 84"/>
              <a:gd name="T12" fmla="*/ 35 w 83"/>
              <a:gd name="T13" fmla="*/ 73 h 84"/>
              <a:gd name="T14" fmla="*/ 32 w 83"/>
              <a:gd name="T15" fmla="*/ 71 h 84"/>
              <a:gd name="T16" fmla="*/ 31 w 83"/>
              <a:gd name="T17" fmla="*/ 68 h 84"/>
              <a:gd name="T18" fmla="*/ 39 w 83"/>
              <a:gd name="T19" fmla="*/ 35 h 84"/>
              <a:gd name="T20" fmla="*/ 39 w 83"/>
              <a:gd name="T21" fmla="*/ 33 h 84"/>
              <a:gd name="T22" fmla="*/ 38 w 83"/>
              <a:gd name="T23" fmla="*/ 32 h 84"/>
              <a:gd name="T24" fmla="*/ 36 w 83"/>
              <a:gd name="T25" fmla="*/ 33 h 84"/>
              <a:gd name="T26" fmla="*/ 29 w 83"/>
              <a:gd name="T27" fmla="*/ 38 h 84"/>
              <a:gd name="T28" fmla="*/ 27 w 83"/>
              <a:gd name="T29" fmla="*/ 36 h 84"/>
              <a:gd name="T30" fmla="*/ 37 w 83"/>
              <a:gd name="T31" fmla="*/ 28 h 84"/>
              <a:gd name="T32" fmla="*/ 45 w 83"/>
              <a:gd name="T33" fmla="*/ 25 h 84"/>
              <a:gd name="T34" fmla="*/ 47 w 83"/>
              <a:gd name="T35" fmla="*/ 26 h 84"/>
              <a:gd name="T36" fmla="*/ 48 w 83"/>
              <a:gd name="T37" fmla="*/ 28 h 84"/>
              <a:gd name="T38" fmla="*/ 45 w 83"/>
              <a:gd name="T39" fmla="*/ 41 h 84"/>
              <a:gd name="T40" fmla="*/ 39 w 83"/>
              <a:gd name="T41" fmla="*/ 65 h 84"/>
              <a:gd name="T42" fmla="*/ 39 w 83"/>
              <a:gd name="T43" fmla="*/ 66 h 84"/>
              <a:gd name="T44" fmla="*/ 40 w 83"/>
              <a:gd name="T45" fmla="*/ 66 h 84"/>
              <a:gd name="T46" fmla="*/ 49 w 83"/>
              <a:gd name="T47" fmla="*/ 60 h 84"/>
              <a:gd name="T48" fmla="*/ 51 w 83"/>
              <a:gd name="T49" fmla="*/ 62 h 84"/>
              <a:gd name="T50" fmla="*/ 40 w 83"/>
              <a:gd name="T51" fmla="*/ 71 h 84"/>
              <a:gd name="T52" fmla="*/ 51 w 83"/>
              <a:gd name="T53" fmla="*/ 17 h 84"/>
              <a:gd name="T54" fmla="*/ 47 w 83"/>
              <a:gd name="T55" fmla="*/ 19 h 84"/>
              <a:gd name="T56" fmla="*/ 45 w 83"/>
              <a:gd name="T57" fmla="*/ 18 h 84"/>
              <a:gd name="T58" fmla="*/ 44 w 83"/>
              <a:gd name="T59" fmla="*/ 15 h 84"/>
              <a:gd name="T60" fmla="*/ 45 w 83"/>
              <a:gd name="T61" fmla="*/ 11 h 84"/>
              <a:gd name="T62" fmla="*/ 49 w 83"/>
              <a:gd name="T63" fmla="*/ 9 h 84"/>
              <a:gd name="T64" fmla="*/ 52 w 83"/>
              <a:gd name="T65" fmla="*/ 10 h 84"/>
              <a:gd name="T66" fmla="*/ 53 w 83"/>
              <a:gd name="T67" fmla="*/ 13 h 84"/>
              <a:gd name="T68" fmla="*/ 51 w 83"/>
              <a:gd name="T69" fmla="*/ 1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84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2" y="84"/>
                </a:cubicBezTo>
                <a:cubicBezTo>
                  <a:pt x="65" y="84"/>
                  <a:pt x="83" y="65"/>
                  <a:pt x="83" y="42"/>
                </a:cubicBezTo>
                <a:cubicBezTo>
                  <a:pt x="83" y="19"/>
                  <a:pt x="65" y="0"/>
                  <a:pt x="42" y="0"/>
                </a:cubicBezTo>
                <a:close/>
                <a:moveTo>
                  <a:pt x="40" y="71"/>
                </a:moveTo>
                <a:cubicBezTo>
                  <a:pt x="38" y="72"/>
                  <a:pt x="36" y="73"/>
                  <a:pt x="35" y="73"/>
                </a:cubicBezTo>
                <a:cubicBezTo>
                  <a:pt x="33" y="73"/>
                  <a:pt x="32" y="72"/>
                  <a:pt x="32" y="71"/>
                </a:cubicBezTo>
                <a:cubicBezTo>
                  <a:pt x="31" y="71"/>
                  <a:pt x="31" y="69"/>
                  <a:pt x="31" y="68"/>
                </a:cubicBezTo>
                <a:cubicBezTo>
                  <a:pt x="31" y="64"/>
                  <a:pt x="33" y="52"/>
                  <a:pt x="39" y="35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7" y="32"/>
                  <a:pt x="37" y="32"/>
                  <a:pt x="36" y="33"/>
                </a:cubicBezTo>
                <a:cubicBezTo>
                  <a:pt x="35" y="33"/>
                  <a:pt x="33" y="35"/>
                  <a:pt x="29" y="3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2"/>
                  <a:pt x="34" y="29"/>
                  <a:pt x="37" y="28"/>
                </a:cubicBezTo>
                <a:cubicBezTo>
                  <a:pt x="40" y="26"/>
                  <a:pt x="42" y="25"/>
                  <a:pt x="45" y="25"/>
                </a:cubicBezTo>
                <a:cubicBezTo>
                  <a:pt x="46" y="25"/>
                  <a:pt x="47" y="25"/>
                  <a:pt x="47" y="26"/>
                </a:cubicBezTo>
                <a:cubicBezTo>
                  <a:pt x="48" y="26"/>
                  <a:pt x="48" y="27"/>
                  <a:pt x="48" y="28"/>
                </a:cubicBezTo>
                <a:cubicBezTo>
                  <a:pt x="48" y="29"/>
                  <a:pt x="47" y="33"/>
                  <a:pt x="45" y="41"/>
                </a:cubicBezTo>
                <a:cubicBezTo>
                  <a:pt x="41" y="54"/>
                  <a:pt x="39" y="62"/>
                  <a:pt x="39" y="65"/>
                </a:cubicBezTo>
                <a:cubicBezTo>
                  <a:pt x="39" y="65"/>
                  <a:pt x="39" y="65"/>
                  <a:pt x="39" y="66"/>
                </a:cubicBezTo>
                <a:cubicBezTo>
                  <a:pt x="39" y="66"/>
                  <a:pt x="40" y="66"/>
                  <a:pt x="40" y="66"/>
                </a:cubicBezTo>
                <a:cubicBezTo>
                  <a:pt x="41" y="66"/>
                  <a:pt x="44" y="64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6" y="66"/>
                  <a:pt x="42" y="69"/>
                  <a:pt x="40" y="71"/>
                </a:cubicBezTo>
                <a:close/>
                <a:moveTo>
                  <a:pt x="51" y="17"/>
                </a:moveTo>
                <a:cubicBezTo>
                  <a:pt x="50" y="18"/>
                  <a:pt x="49" y="19"/>
                  <a:pt x="47" y="19"/>
                </a:cubicBezTo>
                <a:cubicBezTo>
                  <a:pt x="46" y="19"/>
                  <a:pt x="45" y="18"/>
                  <a:pt x="45" y="18"/>
                </a:cubicBezTo>
                <a:cubicBezTo>
                  <a:pt x="44" y="17"/>
                  <a:pt x="44" y="16"/>
                  <a:pt x="44" y="15"/>
                </a:cubicBezTo>
                <a:cubicBezTo>
                  <a:pt x="44" y="13"/>
                  <a:pt x="44" y="12"/>
                  <a:pt x="45" y="11"/>
                </a:cubicBezTo>
                <a:cubicBezTo>
                  <a:pt x="46" y="9"/>
                  <a:pt x="47" y="9"/>
                  <a:pt x="49" y="9"/>
                </a:cubicBezTo>
                <a:cubicBezTo>
                  <a:pt x="50" y="9"/>
                  <a:pt x="51" y="9"/>
                  <a:pt x="52" y="10"/>
                </a:cubicBezTo>
                <a:cubicBezTo>
                  <a:pt x="52" y="11"/>
                  <a:pt x="53" y="12"/>
                  <a:pt x="53" y="13"/>
                </a:cubicBezTo>
                <a:cubicBezTo>
                  <a:pt x="53" y="14"/>
                  <a:pt x="52" y="16"/>
                  <a:pt x="51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23" name="组合 2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743450"/>
            <a:ext cx="712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4" name="Freeform 120"/>
          <p:cNvSpPr>
            <a:spLocks noEditPoints="1"/>
          </p:cNvSpPr>
          <p:nvPr/>
        </p:nvSpPr>
        <p:spPr bwMode="auto">
          <a:xfrm>
            <a:off x="7383463" y="5938838"/>
            <a:ext cx="615950" cy="708025"/>
          </a:xfrm>
          <a:custGeom>
            <a:avLst/>
            <a:gdLst>
              <a:gd name="T0" fmla="*/ 74 w 93"/>
              <a:gd name="T1" fmla="*/ 51 h 107"/>
              <a:gd name="T2" fmla="*/ 67 w 93"/>
              <a:gd name="T3" fmla="*/ 46 h 107"/>
              <a:gd name="T4" fmla="*/ 65 w 93"/>
              <a:gd name="T5" fmla="*/ 38 h 107"/>
              <a:gd name="T6" fmla="*/ 68 w 93"/>
              <a:gd name="T7" fmla="*/ 33 h 107"/>
              <a:gd name="T8" fmla="*/ 70 w 93"/>
              <a:gd name="T9" fmla="*/ 24 h 107"/>
              <a:gd name="T10" fmla="*/ 46 w 93"/>
              <a:gd name="T11" fmla="*/ 0 h 107"/>
              <a:gd name="T12" fmla="*/ 23 w 93"/>
              <a:gd name="T13" fmla="*/ 24 h 107"/>
              <a:gd name="T14" fmla="*/ 25 w 93"/>
              <a:gd name="T15" fmla="*/ 34 h 107"/>
              <a:gd name="T16" fmla="*/ 27 w 93"/>
              <a:gd name="T17" fmla="*/ 39 h 107"/>
              <a:gd name="T18" fmla="*/ 26 w 93"/>
              <a:gd name="T19" fmla="*/ 46 h 107"/>
              <a:gd name="T20" fmla="*/ 18 w 93"/>
              <a:gd name="T21" fmla="*/ 51 h 107"/>
              <a:gd name="T22" fmla="*/ 0 w 93"/>
              <a:gd name="T23" fmla="*/ 88 h 107"/>
              <a:gd name="T24" fmla="*/ 93 w 93"/>
              <a:gd name="T25" fmla="*/ 88 h 107"/>
              <a:gd name="T26" fmla="*/ 74 w 93"/>
              <a:gd name="T27" fmla="*/ 51 h 107"/>
              <a:gd name="T28" fmla="*/ 57 w 93"/>
              <a:gd name="T29" fmla="*/ 91 h 107"/>
              <a:gd name="T30" fmla="*/ 51 w 93"/>
              <a:gd name="T31" fmla="*/ 96 h 107"/>
              <a:gd name="T32" fmla="*/ 48 w 93"/>
              <a:gd name="T33" fmla="*/ 98 h 107"/>
              <a:gd name="T34" fmla="*/ 45 w 93"/>
              <a:gd name="T35" fmla="*/ 98 h 107"/>
              <a:gd name="T36" fmla="*/ 42 w 93"/>
              <a:gd name="T37" fmla="*/ 96 h 107"/>
              <a:gd name="T38" fmla="*/ 36 w 93"/>
              <a:gd name="T39" fmla="*/ 91 h 107"/>
              <a:gd name="T40" fmla="*/ 33 w 93"/>
              <a:gd name="T41" fmla="*/ 84 h 107"/>
              <a:gd name="T42" fmla="*/ 36 w 93"/>
              <a:gd name="T43" fmla="*/ 76 h 107"/>
              <a:gd name="T44" fmla="*/ 39 w 93"/>
              <a:gd name="T45" fmla="*/ 68 h 107"/>
              <a:gd name="T46" fmla="*/ 42 w 93"/>
              <a:gd name="T47" fmla="*/ 61 h 107"/>
              <a:gd name="T48" fmla="*/ 44 w 93"/>
              <a:gd name="T49" fmla="*/ 57 h 107"/>
              <a:gd name="T50" fmla="*/ 42 w 93"/>
              <a:gd name="T51" fmla="*/ 55 h 107"/>
              <a:gd name="T52" fmla="*/ 36 w 93"/>
              <a:gd name="T53" fmla="*/ 51 h 107"/>
              <a:gd name="T54" fmla="*/ 46 w 93"/>
              <a:gd name="T55" fmla="*/ 46 h 107"/>
              <a:gd name="T56" fmla="*/ 57 w 93"/>
              <a:gd name="T57" fmla="*/ 51 h 107"/>
              <a:gd name="T58" fmla="*/ 51 w 93"/>
              <a:gd name="T59" fmla="*/ 55 h 107"/>
              <a:gd name="T60" fmla="*/ 49 w 93"/>
              <a:gd name="T61" fmla="*/ 57 h 107"/>
              <a:gd name="T62" fmla="*/ 51 w 93"/>
              <a:gd name="T63" fmla="*/ 61 h 107"/>
              <a:gd name="T64" fmla="*/ 54 w 93"/>
              <a:gd name="T65" fmla="*/ 68 h 107"/>
              <a:gd name="T66" fmla="*/ 57 w 93"/>
              <a:gd name="T67" fmla="*/ 76 h 107"/>
              <a:gd name="T68" fmla="*/ 60 w 93"/>
              <a:gd name="T69" fmla="*/ 84 h 107"/>
              <a:gd name="T70" fmla="*/ 57 w 93"/>
              <a:gd name="T71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3" h="107">
                <a:moveTo>
                  <a:pt x="74" y="51"/>
                </a:moveTo>
                <a:cubicBezTo>
                  <a:pt x="70" y="48"/>
                  <a:pt x="67" y="46"/>
                  <a:pt x="67" y="46"/>
                </a:cubicBezTo>
                <a:cubicBezTo>
                  <a:pt x="63" y="45"/>
                  <a:pt x="62" y="41"/>
                  <a:pt x="65" y="38"/>
                </a:cubicBezTo>
                <a:cubicBezTo>
                  <a:pt x="65" y="38"/>
                  <a:pt x="67" y="37"/>
                  <a:pt x="68" y="33"/>
                </a:cubicBezTo>
                <a:cubicBezTo>
                  <a:pt x="70" y="30"/>
                  <a:pt x="70" y="27"/>
                  <a:pt x="70" y="24"/>
                </a:cubicBezTo>
                <a:cubicBezTo>
                  <a:pt x="70" y="11"/>
                  <a:pt x="60" y="0"/>
                  <a:pt x="46" y="0"/>
                </a:cubicBezTo>
                <a:cubicBezTo>
                  <a:pt x="33" y="0"/>
                  <a:pt x="23" y="11"/>
                  <a:pt x="23" y="24"/>
                </a:cubicBezTo>
                <a:cubicBezTo>
                  <a:pt x="23" y="27"/>
                  <a:pt x="23" y="31"/>
                  <a:pt x="25" y="34"/>
                </a:cubicBezTo>
                <a:cubicBezTo>
                  <a:pt x="27" y="38"/>
                  <a:pt x="27" y="39"/>
                  <a:pt x="27" y="39"/>
                </a:cubicBezTo>
                <a:cubicBezTo>
                  <a:pt x="31" y="41"/>
                  <a:pt x="30" y="45"/>
                  <a:pt x="26" y="46"/>
                </a:cubicBezTo>
                <a:cubicBezTo>
                  <a:pt x="26" y="46"/>
                  <a:pt x="23" y="48"/>
                  <a:pt x="18" y="51"/>
                </a:cubicBezTo>
                <a:cubicBezTo>
                  <a:pt x="7" y="60"/>
                  <a:pt x="0" y="73"/>
                  <a:pt x="0" y="88"/>
                </a:cubicBezTo>
                <a:cubicBezTo>
                  <a:pt x="0" y="106"/>
                  <a:pt x="93" y="107"/>
                  <a:pt x="93" y="88"/>
                </a:cubicBezTo>
                <a:cubicBezTo>
                  <a:pt x="93" y="73"/>
                  <a:pt x="86" y="59"/>
                  <a:pt x="74" y="51"/>
                </a:cubicBezTo>
                <a:close/>
                <a:moveTo>
                  <a:pt x="57" y="91"/>
                </a:moveTo>
                <a:cubicBezTo>
                  <a:pt x="55" y="93"/>
                  <a:pt x="53" y="95"/>
                  <a:pt x="51" y="96"/>
                </a:cubicBezTo>
                <a:cubicBezTo>
                  <a:pt x="49" y="97"/>
                  <a:pt x="48" y="98"/>
                  <a:pt x="48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7"/>
                  <a:pt x="42" y="96"/>
                </a:cubicBezTo>
                <a:cubicBezTo>
                  <a:pt x="40" y="95"/>
                  <a:pt x="38" y="93"/>
                  <a:pt x="36" y="91"/>
                </a:cubicBezTo>
                <a:cubicBezTo>
                  <a:pt x="35" y="89"/>
                  <a:pt x="33" y="87"/>
                  <a:pt x="33" y="84"/>
                </a:cubicBezTo>
                <a:cubicBezTo>
                  <a:pt x="33" y="82"/>
                  <a:pt x="35" y="79"/>
                  <a:pt x="36" y="76"/>
                </a:cubicBezTo>
                <a:cubicBezTo>
                  <a:pt x="37" y="74"/>
                  <a:pt x="38" y="71"/>
                  <a:pt x="39" y="68"/>
                </a:cubicBezTo>
                <a:cubicBezTo>
                  <a:pt x="40" y="66"/>
                  <a:pt x="41" y="63"/>
                  <a:pt x="42" y="61"/>
                </a:cubicBezTo>
                <a:cubicBezTo>
                  <a:pt x="43" y="60"/>
                  <a:pt x="43" y="58"/>
                  <a:pt x="44" y="57"/>
                </a:cubicBezTo>
                <a:cubicBezTo>
                  <a:pt x="43" y="56"/>
                  <a:pt x="43" y="56"/>
                  <a:pt x="42" y="55"/>
                </a:cubicBezTo>
                <a:cubicBezTo>
                  <a:pt x="40" y="54"/>
                  <a:pt x="38" y="53"/>
                  <a:pt x="36" y="51"/>
                </a:cubicBezTo>
                <a:cubicBezTo>
                  <a:pt x="35" y="49"/>
                  <a:pt x="42" y="46"/>
                  <a:pt x="46" y="46"/>
                </a:cubicBezTo>
                <a:cubicBezTo>
                  <a:pt x="51" y="46"/>
                  <a:pt x="58" y="49"/>
                  <a:pt x="57" y="51"/>
                </a:cubicBezTo>
                <a:cubicBezTo>
                  <a:pt x="55" y="53"/>
                  <a:pt x="53" y="54"/>
                  <a:pt x="51" y="55"/>
                </a:cubicBezTo>
                <a:cubicBezTo>
                  <a:pt x="50" y="56"/>
                  <a:pt x="49" y="56"/>
                  <a:pt x="49" y="57"/>
                </a:cubicBezTo>
                <a:cubicBezTo>
                  <a:pt x="49" y="58"/>
                  <a:pt x="50" y="60"/>
                  <a:pt x="51" y="61"/>
                </a:cubicBezTo>
                <a:cubicBezTo>
                  <a:pt x="52" y="63"/>
                  <a:pt x="53" y="66"/>
                  <a:pt x="54" y="68"/>
                </a:cubicBezTo>
                <a:cubicBezTo>
                  <a:pt x="55" y="71"/>
                  <a:pt x="56" y="74"/>
                  <a:pt x="57" y="76"/>
                </a:cubicBezTo>
                <a:cubicBezTo>
                  <a:pt x="57" y="79"/>
                  <a:pt x="60" y="82"/>
                  <a:pt x="60" y="84"/>
                </a:cubicBezTo>
                <a:cubicBezTo>
                  <a:pt x="60" y="87"/>
                  <a:pt x="58" y="89"/>
                  <a:pt x="57" y="9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25" name="组合 2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275" y="5956300"/>
            <a:ext cx="481013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组合 3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838" y="5870575"/>
            <a:ext cx="48260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7" name="Freeform 133"/>
          <p:cNvSpPr>
            <a:spLocks/>
          </p:cNvSpPr>
          <p:nvPr/>
        </p:nvSpPr>
        <p:spPr bwMode="auto">
          <a:xfrm>
            <a:off x="8451850" y="4822825"/>
            <a:ext cx="781050" cy="585788"/>
          </a:xfrm>
          <a:custGeom>
            <a:avLst/>
            <a:gdLst>
              <a:gd name="T0" fmla="*/ 112 w 118"/>
              <a:gd name="T1" fmla="*/ 20 h 88"/>
              <a:gd name="T2" fmla="*/ 73 w 118"/>
              <a:gd name="T3" fmla="*/ 10 h 88"/>
              <a:gd name="T4" fmla="*/ 67 w 118"/>
              <a:gd name="T5" fmla="*/ 14 h 88"/>
              <a:gd name="T6" fmla="*/ 59 w 118"/>
              <a:gd name="T7" fmla="*/ 17 h 88"/>
              <a:gd name="T8" fmla="*/ 51 w 118"/>
              <a:gd name="T9" fmla="*/ 14 h 88"/>
              <a:gd name="T10" fmla="*/ 45 w 118"/>
              <a:gd name="T11" fmla="*/ 10 h 88"/>
              <a:gd name="T12" fmla="*/ 7 w 118"/>
              <a:gd name="T13" fmla="*/ 20 h 88"/>
              <a:gd name="T14" fmla="*/ 45 w 118"/>
              <a:gd name="T15" fmla="*/ 80 h 88"/>
              <a:gd name="T16" fmla="*/ 51 w 118"/>
              <a:gd name="T17" fmla="*/ 85 h 88"/>
              <a:gd name="T18" fmla="*/ 59 w 118"/>
              <a:gd name="T19" fmla="*/ 88 h 88"/>
              <a:gd name="T20" fmla="*/ 68 w 118"/>
              <a:gd name="T21" fmla="*/ 85 h 88"/>
              <a:gd name="T22" fmla="*/ 73 w 118"/>
              <a:gd name="T23" fmla="*/ 80 h 88"/>
              <a:gd name="T24" fmla="*/ 112 w 118"/>
              <a:gd name="T25" fmla="*/ 2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88">
                <a:moveTo>
                  <a:pt x="112" y="20"/>
                </a:moveTo>
                <a:cubicBezTo>
                  <a:pt x="106" y="0"/>
                  <a:pt x="87" y="1"/>
                  <a:pt x="73" y="10"/>
                </a:cubicBezTo>
                <a:cubicBezTo>
                  <a:pt x="67" y="14"/>
                  <a:pt x="67" y="14"/>
                  <a:pt x="67" y="14"/>
                </a:cubicBezTo>
                <a:cubicBezTo>
                  <a:pt x="65" y="16"/>
                  <a:pt x="62" y="17"/>
                  <a:pt x="59" y="17"/>
                </a:cubicBezTo>
                <a:cubicBezTo>
                  <a:pt x="56" y="17"/>
                  <a:pt x="54" y="16"/>
                  <a:pt x="51" y="14"/>
                </a:cubicBezTo>
                <a:cubicBezTo>
                  <a:pt x="51" y="14"/>
                  <a:pt x="51" y="14"/>
                  <a:pt x="45" y="10"/>
                </a:cubicBezTo>
                <a:cubicBezTo>
                  <a:pt x="32" y="1"/>
                  <a:pt x="13" y="0"/>
                  <a:pt x="7" y="20"/>
                </a:cubicBezTo>
                <a:cubicBezTo>
                  <a:pt x="0" y="42"/>
                  <a:pt x="24" y="61"/>
                  <a:pt x="45" y="80"/>
                </a:cubicBezTo>
                <a:cubicBezTo>
                  <a:pt x="50" y="84"/>
                  <a:pt x="51" y="85"/>
                  <a:pt x="51" y="85"/>
                </a:cubicBezTo>
                <a:cubicBezTo>
                  <a:pt x="53" y="87"/>
                  <a:pt x="56" y="88"/>
                  <a:pt x="59" y="88"/>
                </a:cubicBezTo>
                <a:cubicBezTo>
                  <a:pt x="62" y="88"/>
                  <a:pt x="65" y="87"/>
                  <a:pt x="68" y="85"/>
                </a:cubicBezTo>
                <a:cubicBezTo>
                  <a:pt x="68" y="85"/>
                  <a:pt x="68" y="84"/>
                  <a:pt x="73" y="80"/>
                </a:cubicBezTo>
                <a:cubicBezTo>
                  <a:pt x="95" y="61"/>
                  <a:pt x="118" y="42"/>
                  <a:pt x="112" y="2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28" name="组合 4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0" y="4840288"/>
            <a:ext cx="73183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9" name="组合 45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840288"/>
            <a:ext cx="73025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0" name="组合 4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4791075"/>
            <a:ext cx="6699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1" name="Freeform 148"/>
          <p:cNvSpPr>
            <a:spLocks noEditPoints="1"/>
          </p:cNvSpPr>
          <p:nvPr/>
        </p:nvSpPr>
        <p:spPr bwMode="auto">
          <a:xfrm>
            <a:off x="6275388" y="5918200"/>
            <a:ext cx="611187" cy="749300"/>
          </a:xfrm>
          <a:custGeom>
            <a:avLst/>
            <a:gdLst>
              <a:gd name="T0" fmla="*/ 74 w 92"/>
              <a:gd name="T1" fmla="*/ 57 h 113"/>
              <a:gd name="T2" fmla="*/ 66 w 92"/>
              <a:gd name="T3" fmla="*/ 53 h 113"/>
              <a:gd name="T4" fmla="*/ 65 w 92"/>
              <a:gd name="T5" fmla="*/ 45 h 113"/>
              <a:gd name="T6" fmla="*/ 68 w 92"/>
              <a:gd name="T7" fmla="*/ 39 h 113"/>
              <a:gd name="T8" fmla="*/ 70 w 92"/>
              <a:gd name="T9" fmla="*/ 30 h 113"/>
              <a:gd name="T10" fmla="*/ 56 w 92"/>
              <a:gd name="T11" fmla="*/ 9 h 113"/>
              <a:gd name="T12" fmla="*/ 57 w 92"/>
              <a:gd name="T13" fmla="*/ 6 h 113"/>
              <a:gd name="T14" fmla="*/ 46 w 92"/>
              <a:gd name="T15" fmla="*/ 0 h 113"/>
              <a:gd name="T16" fmla="*/ 35 w 92"/>
              <a:gd name="T17" fmla="*/ 6 h 113"/>
              <a:gd name="T18" fmla="*/ 36 w 92"/>
              <a:gd name="T19" fmla="*/ 9 h 113"/>
              <a:gd name="T20" fmla="*/ 22 w 92"/>
              <a:gd name="T21" fmla="*/ 30 h 113"/>
              <a:gd name="T22" fmla="*/ 24 w 92"/>
              <a:gd name="T23" fmla="*/ 40 h 113"/>
              <a:gd name="T24" fmla="*/ 27 w 92"/>
              <a:gd name="T25" fmla="*/ 45 h 113"/>
              <a:gd name="T26" fmla="*/ 26 w 92"/>
              <a:gd name="T27" fmla="*/ 53 h 113"/>
              <a:gd name="T28" fmla="*/ 18 w 92"/>
              <a:gd name="T29" fmla="*/ 58 h 113"/>
              <a:gd name="T30" fmla="*/ 0 w 92"/>
              <a:gd name="T31" fmla="*/ 94 h 113"/>
              <a:gd name="T32" fmla="*/ 92 w 92"/>
              <a:gd name="T33" fmla="*/ 94 h 113"/>
              <a:gd name="T34" fmla="*/ 74 w 92"/>
              <a:gd name="T35" fmla="*/ 57 h 113"/>
              <a:gd name="T36" fmla="*/ 46 w 92"/>
              <a:gd name="T37" fmla="*/ 48 h 113"/>
              <a:gd name="T38" fmla="*/ 28 w 92"/>
              <a:gd name="T39" fmla="*/ 30 h 113"/>
              <a:gd name="T40" fmla="*/ 36 w 92"/>
              <a:gd name="T41" fmla="*/ 15 h 113"/>
              <a:gd name="T42" fmla="*/ 52 w 92"/>
              <a:gd name="T43" fmla="*/ 24 h 113"/>
              <a:gd name="T44" fmla="*/ 64 w 92"/>
              <a:gd name="T45" fmla="*/ 33 h 113"/>
              <a:gd name="T46" fmla="*/ 46 w 92"/>
              <a:gd name="T47" fmla="*/ 4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2" h="113">
                <a:moveTo>
                  <a:pt x="74" y="57"/>
                </a:moveTo>
                <a:cubicBezTo>
                  <a:pt x="69" y="54"/>
                  <a:pt x="66" y="53"/>
                  <a:pt x="66" y="53"/>
                </a:cubicBezTo>
                <a:cubicBezTo>
                  <a:pt x="62" y="51"/>
                  <a:pt x="62" y="48"/>
                  <a:pt x="65" y="45"/>
                </a:cubicBezTo>
                <a:cubicBezTo>
                  <a:pt x="65" y="45"/>
                  <a:pt x="66" y="44"/>
                  <a:pt x="68" y="39"/>
                </a:cubicBezTo>
                <a:cubicBezTo>
                  <a:pt x="69" y="36"/>
                  <a:pt x="70" y="33"/>
                  <a:pt x="70" y="30"/>
                </a:cubicBezTo>
                <a:cubicBezTo>
                  <a:pt x="70" y="21"/>
                  <a:pt x="64" y="12"/>
                  <a:pt x="56" y="9"/>
                </a:cubicBezTo>
                <a:cubicBezTo>
                  <a:pt x="57" y="8"/>
                  <a:pt x="57" y="7"/>
                  <a:pt x="57" y="6"/>
                </a:cubicBezTo>
                <a:cubicBezTo>
                  <a:pt x="57" y="3"/>
                  <a:pt x="52" y="0"/>
                  <a:pt x="46" y="0"/>
                </a:cubicBezTo>
                <a:cubicBezTo>
                  <a:pt x="40" y="0"/>
                  <a:pt x="35" y="3"/>
                  <a:pt x="35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28" y="12"/>
                  <a:pt x="22" y="21"/>
                  <a:pt x="22" y="30"/>
                </a:cubicBezTo>
                <a:cubicBezTo>
                  <a:pt x="22" y="34"/>
                  <a:pt x="23" y="37"/>
                  <a:pt x="24" y="40"/>
                </a:cubicBezTo>
                <a:cubicBezTo>
                  <a:pt x="26" y="44"/>
                  <a:pt x="27" y="45"/>
                  <a:pt x="27" y="45"/>
                </a:cubicBezTo>
                <a:cubicBezTo>
                  <a:pt x="30" y="48"/>
                  <a:pt x="29" y="51"/>
                  <a:pt x="26" y="53"/>
                </a:cubicBezTo>
                <a:cubicBezTo>
                  <a:pt x="26" y="53"/>
                  <a:pt x="22" y="54"/>
                  <a:pt x="18" y="58"/>
                </a:cubicBezTo>
                <a:cubicBezTo>
                  <a:pt x="7" y="66"/>
                  <a:pt x="0" y="79"/>
                  <a:pt x="0" y="94"/>
                </a:cubicBezTo>
                <a:cubicBezTo>
                  <a:pt x="0" y="112"/>
                  <a:pt x="92" y="113"/>
                  <a:pt x="92" y="94"/>
                </a:cubicBezTo>
                <a:cubicBezTo>
                  <a:pt x="92" y="79"/>
                  <a:pt x="85" y="66"/>
                  <a:pt x="74" y="57"/>
                </a:cubicBezTo>
                <a:close/>
                <a:moveTo>
                  <a:pt x="46" y="48"/>
                </a:moveTo>
                <a:cubicBezTo>
                  <a:pt x="36" y="48"/>
                  <a:pt x="28" y="40"/>
                  <a:pt x="28" y="30"/>
                </a:cubicBezTo>
                <a:cubicBezTo>
                  <a:pt x="28" y="24"/>
                  <a:pt x="31" y="18"/>
                  <a:pt x="36" y="15"/>
                </a:cubicBezTo>
                <a:cubicBezTo>
                  <a:pt x="37" y="23"/>
                  <a:pt x="44" y="24"/>
                  <a:pt x="52" y="24"/>
                </a:cubicBezTo>
                <a:cubicBezTo>
                  <a:pt x="60" y="24"/>
                  <a:pt x="61" y="29"/>
                  <a:pt x="64" y="33"/>
                </a:cubicBezTo>
                <a:cubicBezTo>
                  <a:pt x="62" y="42"/>
                  <a:pt x="55" y="48"/>
                  <a:pt x="46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2" name="Freeform 152"/>
          <p:cNvSpPr>
            <a:spLocks noEditPoints="1"/>
          </p:cNvSpPr>
          <p:nvPr/>
        </p:nvSpPr>
        <p:spPr bwMode="auto">
          <a:xfrm>
            <a:off x="6270625" y="2622550"/>
            <a:ext cx="641350" cy="641350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3" name="Freeform 153"/>
          <p:cNvSpPr>
            <a:spLocks noEditPoints="1"/>
          </p:cNvSpPr>
          <p:nvPr/>
        </p:nvSpPr>
        <p:spPr bwMode="auto">
          <a:xfrm>
            <a:off x="7416800" y="2622550"/>
            <a:ext cx="636588" cy="641350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34" name="组合 60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999038"/>
            <a:ext cx="7127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5" name="组合 6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4846638"/>
            <a:ext cx="5238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6" name="组合 6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571750"/>
            <a:ext cx="536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7" name="组合 73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73763"/>
            <a:ext cx="4937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组合 77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5943600"/>
            <a:ext cx="73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9" name="Freeform 261"/>
          <p:cNvSpPr>
            <a:spLocks noEditPoints="1"/>
          </p:cNvSpPr>
          <p:nvPr/>
        </p:nvSpPr>
        <p:spPr bwMode="auto">
          <a:xfrm>
            <a:off x="3357563" y="5918200"/>
            <a:ext cx="292100" cy="292100"/>
          </a:xfrm>
          <a:custGeom>
            <a:avLst/>
            <a:gdLst>
              <a:gd name="T0" fmla="*/ 42 w 44"/>
              <a:gd name="T1" fmla="*/ 22 h 44"/>
              <a:gd name="T2" fmla="*/ 39 w 44"/>
              <a:gd name="T3" fmla="*/ 21 h 44"/>
              <a:gd name="T4" fmla="*/ 36 w 44"/>
              <a:gd name="T5" fmla="*/ 18 h 44"/>
              <a:gd name="T6" fmla="*/ 34 w 44"/>
              <a:gd name="T7" fmla="*/ 14 h 44"/>
              <a:gd name="T8" fmla="*/ 33 w 44"/>
              <a:gd name="T9" fmla="*/ 10 h 44"/>
              <a:gd name="T10" fmla="*/ 34 w 44"/>
              <a:gd name="T11" fmla="*/ 6 h 44"/>
              <a:gd name="T12" fmla="*/ 33 w 44"/>
              <a:gd name="T13" fmla="*/ 3 h 44"/>
              <a:gd name="T14" fmla="*/ 25 w 44"/>
              <a:gd name="T15" fmla="*/ 1 h 44"/>
              <a:gd name="T16" fmla="*/ 22 w 44"/>
              <a:gd name="T17" fmla="*/ 2 h 44"/>
              <a:gd name="T18" fmla="*/ 21 w 44"/>
              <a:gd name="T19" fmla="*/ 5 h 44"/>
              <a:gd name="T20" fmla="*/ 18 w 44"/>
              <a:gd name="T21" fmla="*/ 8 h 44"/>
              <a:gd name="T22" fmla="*/ 13 w 44"/>
              <a:gd name="T23" fmla="*/ 11 h 44"/>
              <a:gd name="T24" fmla="*/ 9 w 44"/>
              <a:gd name="T25" fmla="*/ 11 h 44"/>
              <a:gd name="T26" fmla="*/ 6 w 44"/>
              <a:gd name="T27" fmla="*/ 10 h 44"/>
              <a:gd name="T28" fmla="*/ 3 w 44"/>
              <a:gd name="T29" fmla="*/ 11 h 44"/>
              <a:gd name="T30" fmla="*/ 0 w 44"/>
              <a:gd name="T31" fmla="*/ 19 h 44"/>
              <a:gd name="T32" fmla="*/ 2 w 44"/>
              <a:gd name="T33" fmla="*/ 22 h 44"/>
              <a:gd name="T34" fmla="*/ 5 w 44"/>
              <a:gd name="T35" fmla="*/ 23 h 44"/>
              <a:gd name="T36" fmla="*/ 8 w 44"/>
              <a:gd name="T37" fmla="*/ 26 h 44"/>
              <a:gd name="T38" fmla="*/ 10 w 44"/>
              <a:gd name="T39" fmla="*/ 31 h 44"/>
              <a:gd name="T40" fmla="*/ 11 w 44"/>
              <a:gd name="T41" fmla="*/ 35 h 44"/>
              <a:gd name="T42" fmla="*/ 10 w 44"/>
              <a:gd name="T43" fmla="*/ 38 h 44"/>
              <a:gd name="T44" fmla="*/ 11 w 44"/>
              <a:gd name="T45" fmla="*/ 41 h 44"/>
              <a:gd name="T46" fmla="*/ 19 w 44"/>
              <a:gd name="T47" fmla="*/ 44 h 44"/>
              <a:gd name="T48" fmla="*/ 22 w 44"/>
              <a:gd name="T49" fmla="*/ 42 h 44"/>
              <a:gd name="T50" fmla="*/ 23 w 44"/>
              <a:gd name="T51" fmla="*/ 39 h 44"/>
              <a:gd name="T52" fmla="*/ 26 w 44"/>
              <a:gd name="T53" fmla="*/ 36 h 44"/>
              <a:gd name="T54" fmla="*/ 31 w 44"/>
              <a:gd name="T55" fmla="*/ 34 h 44"/>
              <a:gd name="T56" fmla="*/ 35 w 44"/>
              <a:gd name="T57" fmla="*/ 33 h 44"/>
              <a:gd name="T58" fmla="*/ 38 w 44"/>
              <a:gd name="T59" fmla="*/ 35 h 44"/>
              <a:gd name="T60" fmla="*/ 41 w 44"/>
              <a:gd name="T61" fmla="*/ 33 h 44"/>
              <a:gd name="T62" fmla="*/ 43 w 44"/>
              <a:gd name="T63" fmla="*/ 25 h 44"/>
              <a:gd name="T64" fmla="*/ 42 w 44"/>
              <a:gd name="T65" fmla="*/ 22 h 44"/>
              <a:gd name="T66" fmla="*/ 28 w 44"/>
              <a:gd name="T67" fmla="*/ 29 h 44"/>
              <a:gd name="T68" fmla="*/ 15 w 44"/>
              <a:gd name="T69" fmla="*/ 29 h 44"/>
              <a:gd name="T70" fmla="*/ 15 w 44"/>
              <a:gd name="T71" fmla="*/ 16 h 44"/>
              <a:gd name="T72" fmla="*/ 28 w 44"/>
              <a:gd name="T73" fmla="*/ 16 h 44"/>
              <a:gd name="T74" fmla="*/ 28 w 44"/>
              <a:gd name="T75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44">
                <a:moveTo>
                  <a:pt x="42" y="22"/>
                </a:moveTo>
                <a:cubicBezTo>
                  <a:pt x="39" y="21"/>
                  <a:pt x="39" y="21"/>
                  <a:pt x="39" y="21"/>
                </a:cubicBezTo>
                <a:cubicBezTo>
                  <a:pt x="38" y="21"/>
                  <a:pt x="36" y="20"/>
                  <a:pt x="36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3"/>
                  <a:pt x="33" y="11"/>
                  <a:pt x="33" y="10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5"/>
                  <a:pt x="34" y="4"/>
                  <a:pt x="33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1"/>
                  <a:pt x="22" y="2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7"/>
                  <a:pt x="19" y="8"/>
                  <a:pt x="18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0" y="11"/>
                  <a:pt x="9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10"/>
                  <a:pt x="3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2"/>
                  <a:pt x="2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7" y="25"/>
                  <a:pt x="8" y="26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2"/>
                  <a:pt x="11" y="34"/>
                  <a:pt x="11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9"/>
                  <a:pt x="10" y="41"/>
                  <a:pt x="11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4"/>
                  <a:pt x="21" y="44"/>
                  <a:pt x="22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5" y="37"/>
                  <a:pt x="26" y="36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3" y="33"/>
                  <a:pt x="35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39" y="35"/>
                  <a:pt x="40" y="34"/>
                  <a:pt x="41" y="33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4"/>
                  <a:pt x="43" y="23"/>
                  <a:pt x="42" y="22"/>
                </a:cubicBezTo>
                <a:close/>
                <a:moveTo>
                  <a:pt x="28" y="29"/>
                </a:moveTo>
                <a:cubicBezTo>
                  <a:pt x="25" y="32"/>
                  <a:pt x="19" y="32"/>
                  <a:pt x="15" y="29"/>
                </a:cubicBezTo>
                <a:cubicBezTo>
                  <a:pt x="12" y="25"/>
                  <a:pt x="12" y="19"/>
                  <a:pt x="15" y="16"/>
                </a:cubicBezTo>
                <a:cubicBezTo>
                  <a:pt x="19" y="12"/>
                  <a:pt x="25" y="12"/>
                  <a:pt x="28" y="16"/>
                </a:cubicBezTo>
                <a:cubicBezTo>
                  <a:pt x="32" y="19"/>
                  <a:pt x="32" y="25"/>
                  <a:pt x="28" y="2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262"/>
          <p:cNvSpPr>
            <a:spLocks noEditPoints="1"/>
          </p:cNvSpPr>
          <p:nvPr/>
        </p:nvSpPr>
        <p:spPr bwMode="auto">
          <a:xfrm>
            <a:off x="2940050" y="6049963"/>
            <a:ext cx="577850" cy="577850"/>
          </a:xfrm>
          <a:custGeom>
            <a:avLst/>
            <a:gdLst>
              <a:gd name="T0" fmla="*/ 79 w 87"/>
              <a:gd name="T1" fmla="*/ 29 h 87"/>
              <a:gd name="T2" fmla="*/ 71 w 87"/>
              <a:gd name="T3" fmla="*/ 16 h 87"/>
              <a:gd name="T4" fmla="*/ 63 w 87"/>
              <a:gd name="T5" fmla="*/ 5 h 87"/>
              <a:gd name="T6" fmla="*/ 54 w 87"/>
              <a:gd name="T7" fmla="*/ 10 h 87"/>
              <a:gd name="T8" fmla="*/ 43 w 87"/>
              <a:gd name="T9" fmla="*/ 3 h 87"/>
              <a:gd name="T10" fmla="*/ 28 w 87"/>
              <a:gd name="T11" fmla="*/ 6 h 87"/>
              <a:gd name="T12" fmla="*/ 21 w 87"/>
              <a:gd name="T13" fmla="*/ 17 h 87"/>
              <a:gd name="T14" fmla="*/ 11 w 87"/>
              <a:gd name="T15" fmla="*/ 15 h 87"/>
              <a:gd name="T16" fmla="*/ 8 w 87"/>
              <a:gd name="T17" fmla="*/ 29 h 87"/>
              <a:gd name="T18" fmla="*/ 5 w 87"/>
              <a:gd name="T19" fmla="*/ 44 h 87"/>
              <a:gd name="T20" fmla="*/ 2 w 87"/>
              <a:gd name="T21" fmla="*/ 58 h 87"/>
              <a:gd name="T22" fmla="*/ 11 w 87"/>
              <a:gd name="T23" fmla="*/ 57 h 87"/>
              <a:gd name="T24" fmla="*/ 16 w 87"/>
              <a:gd name="T25" fmla="*/ 71 h 87"/>
              <a:gd name="T26" fmla="*/ 24 w 87"/>
              <a:gd name="T27" fmla="*/ 83 h 87"/>
              <a:gd name="T28" fmla="*/ 33 w 87"/>
              <a:gd name="T29" fmla="*/ 77 h 87"/>
              <a:gd name="T30" fmla="*/ 43 w 87"/>
              <a:gd name="T31" fmla="*/ 84 h 87"/>
              <a:gd name="T32" fmla="*/ 59 w 87"/>
              <a:gd name="T33" fmla="*/ 81 h 87"/>
              <a:gd name="T34" fmla="*/ 60 w 87"/>
              <a:gd name="T35" fmla="*/ 75 h 87"/>
              <a:gd name="T36" fmla="*/ 72 w 87"/>
              <a:gd name="T37" fmla="*/ 72 h 87"/>
              <a:gd name="T38" fmla="*/ 81 w 87"/>
              <a:gd name="T39" fmla="*/ 59 h 87"/>
              <a:gd name="T40" fmla="*/ 79 w 87"/>
              <a:gd name="T41" fmla="*/ 47 h 87"/>
              <a:gd name="T42" fmla="*/ 87 w 87"/>
              <a:gd name="T43" fmla="*/ 41 h 87"/>
              <a:gd name="T44" fmla="*/ 66 w 87"/>
              <a:gd name="T45" fmla="*/ 53 h 87"/>
              <a:gd name="T46" fmla="*/ 60 w 87"/>
              <a:gd name="T47" fmla="*/ 57 h 87"/>
              <a:gd name="T48" fmla="*/ 61 w 87"/>
              <a:gd name="T49" fmla="*/ 61 h 87"/>
              <a:gd name="T50" fmla="*/ 53 w 87"/>
              <a:gd name="T51" fmla="*/ 66 h 87"/>
              <a:gd name="T52" fmla="*/ 45 w 87"/>
              <a:gd name="T53" fmla="*/ 65 h 87"/>
              <a:gd name="T54" fmla="*/ 42 w 87"/>
              <a:gd name="T55" fmla="*/ 70 h 87"/>
              <a:gd name="T56" fmla="*/ 34 w 87"/>
              <a:gd name="T57" fmla="*/ 65 h 87"/>
              <a:gd name="T58" fmla="*/ 28 w 87"/>
              <a:gd name="T59" fmla="*/ 59 h 87"/>
              <a:gd name="T60" fmla="*/ 24 w 87"/>
              <a:gd name="T61" fmla="*/ 61 h 87"/>
              <a:gd name="T62" fmla="*/ 22 w 87"/>
              <a:gd name="T63" fmla="*/ 52 h 87"/>
              <a:gd name="T64" fmla="*/ 20 w 87"/>
              <a:gd name="T65" fmla="*/ 44 h 87"/>
              <a:gd name="T66" fmla="*/ 19 w 87"/>
              <a:gd name="T67" fmla="*/ 35 h 87"/>
              <a:gd name="T68" fmla="*/ 25 w 87"/>
              <a:gd name="T69" fmla="*/ 34 h 87"/>
              <a:gd name="T70" fmla="*/ 26 w 87"/>
              <a:gd name="T71" fmla="*/ 26 h 87"/>
              <a:gd name="T72" fmla="*/ 34 w 87"/>
              <a:gd name="T73" fmla="*/ 21 h 87"/>
              <a:gd name="T74" fmla="*/ 42 w 87"/>
              <a:gd name="T75" fmla="*/ 22 h 87"/>
              <a:gd name="T76" fmla="*/ 45 w 87"/>
              <a:gd name="T77" fmla="*/ 17 h 87"/>
              <a:gd name="T78" fmla="*/ 53 w 87"/>
              <a:gd name="T79" fmla="*/ 22 h 87"/>
              <a:gd name="T80" fmla="*/ 60 w 87"/>
              <a:gd name="T81" fmla="*/ 27 h 87"/>
              <a:gd name="T82" fmla="*/ 67 w 87"/>
              <a:gd name="T83" fmla="*/ 32 h 87"/>
              <a:gd name="T84" fmla="*/ 64 w 87"/>
              <a:gd name="T85" fmla="*/ 37 h 87"/>
              <a:gd name="T86" fmla="*/ 68 w 87"/>
              <a:gd name="T87" fmla="*/ 4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7" h="87">
                <a:moveTo>
                  <a:pt x="85" y="30"/>
                </a:moveTo>
                <a:cubicBezTo>
                  <a:pt x="84" y="28"/>
                  <a:pt x="82" y="27"/>
                  <a:pt x="81" y="28"/>
                </a:cubicBezTo>
                <a:cubicBezTo>
                  <a:pt x="79" y="29"/>
                  <a:pt x="79" y="29"/>
                  <a:pt x="79" y="29"/>
                </a:cubicBezTo>
                <a:cubicBezTo>
                  <a:pt x="77" y="29"/>
                  <a:pt x="76" y="29"/>
                  <a:pt x="75" y="2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0"/>
                  <a:pt x="70" y="18"/>
                  <a:pt x="71" y="16"/>
                </a:cubicBezTo>
                <a:cubicBezTo>
                  <a:pt x="72" y="15"/>
                  <a:pt x="72" y="15"/>
                  <a:pt x="72" y="15"/>
                </a:cubicBezTo>
                <a:cubicBezTo>
                  <a:pt x="73" y="14"/>
                  <a:pt x="73" y="12"/>
                  <a:pt x="72" y="11"/>
                </a:cubicBezTo>
                <a:cubicBezTo>
                  <a:pt x="63" y="5"/>
                  <a:pt x="63" y="5"/>
                  <a:pt x="63" y="5"/>
                </a:cubicBezTo>
                <a:cubicBezTo>
                  <a:pt x="61" y="4"/>
                  <a:pt x="59" y="4"/>
                  <a:pt x="59" y="6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9"/>
                  <a:pt x="56" y="10"/>
                  <a:pt x="54" y="10"/>
                </a:cubicBezTo>
                <a:cubicBezTo>
                  <a:pt x="47" y="8"/>
                  <a:pt x="47" y="8"/>
                  <a:pt x="47" y="8"/>
                </a:cubicBezTo>
                <a:cubicBezTo>
                  <a:pt x="45" y="8"/>
                  <a:pt x="43" y="7"/>
                  <a:pt x="43" y="5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3"/>
                  <a:pt x="27" y="5"/>
                  <a:pt x="28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10"/>
                  <a:pt x="28" y="12"/>
                  <a:pt x="27" y="12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8"/>
                  <a:pt x="17" y="18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4"/>
                  <a:pt x="12" y="14"/>
                  <a:pt x="11" y="15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4" y="28"/>
                  <a:pt x="6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30"/>
                  <a:pt x="10" y="32"/>
                  <a:pt x="1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7" y="44"/>
                  <a:pt x="5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9"/>
                  <a:pt x="4" y="60"/>
                  <a:pt x="6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8"/>
                  <a:pt x="11" y="57"/>
                  <a:pt x="11" y="57"/>
                </a:cubicBezTo>
                <a:cubicBezTo>
                  <a:pt x="11" y="57"/>
                  <a:pt x="11" y="59"/>
                  <a:pt x="12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8"/>
                  <a:pt x="17" y="70"/>
                  <a:pt x="16" y="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5"/>
                  <a:pt x="15" y="76"/>
                </a:cubicBezTo>
                <a:cubicBezTo>
                  <a:pt x="24" y="83"/>
                  <a:pt x="24" y="83"/>
                  <a:pt x="24" y="83"/>
                </a:cubicBezTo>
                <a:cubicBezTo>
                  <a:pt x="26" y="84"/>
                  <a:pt x="28" y="83"/>
                  <a:pt x="28" y="81"/>
                </a:cubicBezTo>
                <a:cubicBezTo>
                  <a:pt x="29" y="79"/>
                  <a:pt x="29" y="79"/>
                  <a:pt x="29" y="79"/>
                </a:cubicBezTo>
                <a:cubicBezTo>
                  <a:pt x="30" y="78"/>
                  <a:pt x="31" y="77"/>
                  <a:pt x="33" y="77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1"/>
                  <a:pt x="43" y="82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6"/>
                  <a:pt x="45" y="87"/>
                  <a:pt x="47" y="87"/>
                </a:cubicBezTo>
                <a:cubicBezTo>
                  <a:pt x="58" y="85"/>
                  <a:pt x="58" y="85"/>
                  <a:pt x="58" y="85"/>
                </a:cubicBezTo>
                <a:cubicBezTo>
                  <a:pt x="59" y="84"/>
                  <a:pt x="60" y="83"/>
                  <a:pt x="59" y="81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78"/>
                  <a:pt x="57" y="76"/>
                  <a:pt x="57" y="76"/>
                </a:cubicBezTo>
                <a:cubicBezTo>
                  <a:pt x="57" y="76"/>
                  <a:pt x="59" y="76"/>
                  <a:pt x="60" y="75"/>
                </a:cubicBezTo>
                <a:cubicBezTo>
                  <a:pt x="66" y="71"/>
                  <a:pt x="66" y="71"/>
                  <a:pt x="66" y="71"/>
                </a:cubicBezTo>
                <a:cubicBezTo>
                  <a:pt x="68" y="70"/>
                  <a:pt x="70" y="70"/>
                  <a:pt x="71" y="71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4"/>
                  <a:pt x="75" y="73"/>
                  <a:pt x="76" y="72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1"/>
                  <a:pt x="83" y="60"/>
                  <a:pt x="81" y="59"/>
                </a:cubicBezTo>
                <a:cubicBezTo>
                  <a:pt x="79" y="58"/>
                  <a:pt x="79" y="58"/>
                  <a:pt x="79" y="58"/>
                </a:cubicBezTo>
                <a:cubicBezTo>
                  <a:pt x="78" y="58"/>
                  <a:pt x="77" y="56"/>
                  <a:pt x="77" y="54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4"/>
                  <a:pt x="82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6" y="44"/>
                  <a:pt x="87" y="42"/>
                  <a:pt x="87" y="41"/>
                </a:cubicBezTo>
                <a:lnTo>
                  <a:pt x="85" y="30"/>
                </a:lnTo>
                <a:close/>
                <a:moveTo>
                  <a:pt x="68" y="52"/>
                </a:moveTo>
                <a:cubicBezTo>
                  <a:pt x="68" y="53"/>
                  <a:pt x="67" y="54"/>
                  <a:pt x="66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4" y="52"/>
                  <a:pt x="63" y="53"/>
                  <a:pt x="62" y="54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8"/>
                  <a:pt x="59" y="59"/>
                  <a:pt x="59" y="59"/>
                </a:cubicBezTo>
                <a:cubicBezTo>
                  <a:pt x="59" y="59"/>
                  <a:pt x="59" y="59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3"/>
                  <a:pt x="61" y="64"/>
                </a:cubicBezTo>
                <a:cubicBezTo>
                  <a:pt x="55" y="67"/>
                  <a:pt x="55" y="67"/>
                  <a:pt x="55" y="67"/>
                </a:cubicBezTo>
                <a:cubicBezTo>
                  <a:pt x="54" y="68"/>
                  <a:pt x="53" y="67"/>
                  <a:pt x="53" y="66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4"/>
                  <a:pt x="51" y="64"/>
                  <a:pt x="50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5"/>
                  <a:pt x="43" y="66"/>
                  <a:pt x="43" y="6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9"/>
                  <a:pt x="43" y="70"/>
                  <a:pt x="42" y="70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68"/>
                  <a:pt x="33" y="67"/>
                  <a:pt x="34" y="66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4"/>
                  <a:pt x="34" y="63"/>
                  <a:pt x="33" y="63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59"/>
                  <a:pt x="28" y="59"/>
                  <a:pt x="28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2"/>
                  <a:pt x="24" y="62"/>
                  <a:pt x="24" y="61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4"/>
                  <a:pt x="20" y="53"/>
                  <a:pt x="21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3" y="51"/>
                  <a:pt x="23" y="50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4"/>
                  <a:pt x="21" y="44"/>
                  <a:pt x="20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3"/>
                  <a:pt x="17" y="42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20" y="34"/>
                  <a:pt x="21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4" y="35"/>
                  <a:pt x="25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9"/>
                  <a:pt x="28" y="28"/>
                  <a:pt x="27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5"/>
                  <a:pt x="25" y="24"/>
                  <a:pt x="26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4" y="20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3"/>
                  <a:pt x="36" y="23"/>
                  <a:pt x="37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3" y="22"/>
                  <a:pt x="43" y="21"/>
                  <a:pt x="43" y="2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8"/>
                  <a:pt x="44" y="17"/>
                  <a:pt x="45" y="17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2"/>
                  <a:pt x="53" y="22"/>
                  <a:pt x="53" y="22"/>
                </a:cubicBezTo>
                <a:cubicBezTo>
                  <a:pt x="52" y="23"/>
                  <a:pt x="53" y="24"/>
                  <a:pt x="54" y="25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9" y="28"/>
                  <a:pt x="60" y="27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5"/>
                  <a:pt x="63" y="26"/>
                  <a:pt x="6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8" y="33"/>
                  <a:pt x="67" y="34"/>
                  <a:pt x="66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4" y="35"/>
                  <a:pt x="64" y="36"/>
                  <a:pt x="64" y="37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70" y="44"/>
                  <a:pt x="70" y="46"/>
                </a:cubicBezTo>
                <a:lnTo>
                  <a:pt x="68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41" name="组合 9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627438"/>
            <a:ext cx="86518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2" name="组合 102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5900738"/>
            <a:ext cx="6635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组合 107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694238"/>
            <a:ext cx="76835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4" name="组合 113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4773613"/>
            <a:ext cx="80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5" name="组合 116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3713163"/>
            <a:ext cx="688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6" name="组合 122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3754438"/>
            <a:ext cx="7731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7" name="组合 125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4760913"/>
            <a:ext cx="811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8" name="组合 133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5980113"/>
            <a:ext cx="7318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9" name="组合 137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3687763"/>
            <a:ext cx="7810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0" name="组合 146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78225"/>
            <a:ext cx="7445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1" name="组合 150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547938"/>
            <a:ext cx="6461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2" name="组合 155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706688"/>
            <a:ext cx="779462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3" name="组合 160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2560638"/>
            <a:ext cx="7683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4" name="组合 167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2487613"/>
            <a:ext cx="4873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55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38956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957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6"/>
          <p:cNvGrpSpPr>
            <a:grpSpLocks/>
          </p:cNvGrpSpPr>
          <p:nvPr/>
        </p:nvGrpSpPr>
        <p:grpSpPr bwMode="auto">
          <a:xfrm>
            <a:off x="9547225" y="2674938"/>
            <a:ext cx="723900" cy="723900"/>
            <a:chOff x="0" y="0"/>
            <a:chExt cx="723900" cy="723900"/>
          </a:xfrm>
        </p:grpSpPr>
        <p:sp>
          <p:nvSpPr>
            <p:cNvPr id="39939" name="Freeform 451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9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9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0" name="Freeform 452"/>
            <p:cNvSpPr>
              <a:spLocks/>
            </p:cNvSpPr>
            <p:nvPr/>
          </p:nvSpPr>
          <p:spPr bwMode="auto">
            <a:xfrm>
              <a:off x="246063" y="177800"/>
              <a:ext cx="231775" cy="444500"/>
            </a:xfrm>
            <a:custGeom>
              <a:avLst/>
              <a:gdLst>
                <a:gd name="T0" fmla="*/ 262 w 523"/>
                <a:gd name="T1" fmla="*/ 0 h 1000"/>
                <a:gd name="T2" fmla="*/ 125 w 523"/>
                <a:gd name="T3" fmla="*/ 75 h 1000"/>
                <a:gd name="T4" fmla="*/ 102 w 523"/>
                <a:gd name="T5" fmla="*/ 325 h 1000"/>
                <a:gd name="T6" fmla="*/ 70 w 523"/>
                <a:gd name="T7" fmla="*/ 339 h 1000"/>
                <a:gd name="T8" fmla="*/ 43 w 523"/>
                <a:gd name="T9" fmla="*/ 297 h 1000"/>
                <a:gd name="T10" fmla="*/ 19 w 523"/>
                <a:gd name="T11" fmla="*/ 288 h 1000"/>
                <a:gd name="T12" fmla="*/ 0 w 523"/>
                <a:gd name="T13" fmla="*/ 339 h 1000"/>
                <a:gd name="T14" fmla="*/ 0 w 523"/>
                <a:gd name="T15" fmla="*/ 480 h 1000"/>
                <a:gd name="T16" fmla="*/ 26 w 523"/>
                <a:gd name="T17" fmla="*/ 576 h 1000"/>
                <a:gd name="T18" fmla="*/ 90 w 523"/>
                <a:gd name="T19" fmla="*/ 655 h 1000"/>
                <a:gd name="T20" fmla="*/ 204 w 523"/>
                <a:gd name="T21" fmla="*/ 714 h 1000"/>
                <a:gd name="T22" fmla="*/ 253 w 523"/>
                <a:gd name="T23" fmla="*/ 728 h 1000"/>
                <a:gd name="T24" fmla="*/ 251 w 523"/>
                <a:gd name="T25" fmla="*/ 845 h 1000"/>
                <a:gd name="T26" fmla="*/ 245 w 523"/>
                <a:gd name="T27" fmla="*/ 942 h 1000"/>
                <a:gd name="T28" fmla="*/ 123 w 523"/>
                <a:gd name="T29" fmla="*/ 942 h 1000"/>
                <a:gd name="T30" fmla="*/ 60 w 523"/>
                <a:gd name="T31" fmla="*/ 949 h 1000"/>
                <a:gd name="T32" fmla="*/ 51 w 523"/>
                <a:gd name="T33" fmla="*/ 979 h 1000"/>
                <a:gd name="T34" fmla="*/ 140 w 523"/>
                <a:gd name="T35" fmla="*/ 1000 h 1000"/>
                <a:gd name="T36" fmla="*/ 471 w 523"/>
                <a:gd name="T37" fmla="*/ 1000 h 1000"/>
                <a:gd name="T38" fmla="*/ 477 w 523"/>
                <a:gd name="T39" fmla="*/ 965 h 1000"/>
                <a:gd name="T40" fmla="*/ 440 w 523"/>
                <a:gd name="T41" fmla="*/ 939 h 1000"/>
                <a:gd name="T42" fmla="*/ 348 w 523"/>
                <a:gd name="T43" fmla="*/ 943 h 1000"/>
                <a:gd name="T44" fmla="*/ 314 w 523"/>
                <a:gd name="T45" fmla="*/ 943 h 1000"/>
                <a:gd name="T46" fmla="*/ 300 w 523"/>
                <a:gd name="T47" fmla="*/ 881 h 1000"/>
                <a:gd name="T48" fmla="*/ 299 w 523"/>
                <a:gd name="T49" fmla="*/ 777 h 1000"/>
                <a:gd name="T50" fmla="*/ 298 w 523"/>
                <a:gd name="T51" fmla="*/ 721 h 1000"/>
                <a:gd name="T52" fmla="*/ 408 w 523"/>
                <a:gd name="T53" fmla="*/ 680 h 1000"/>
                <a:gd name="T54" fmla="*/ 495 w 523"/>
                <a:gd name="T55" fmla="*/ 581 h 1000"/>
                <a:gd name="T56" fmla="*/ 516 w 523"/>
                <a:gd name="T57" fmla="*/ 513 h 1000"/>
                <a:gd name="T58" fmla="*/ 523 w 523"/>
                <a:gd name="T59" fmla="*/ 306 h 1000"/>
                <a:gd name="T60" fmla="*/ 499 w 523"/>
                <a:gd name="T61" fmla="*/ 289 h 1000"/>
                <a:gd name="T62" fmla="*/ 476 w 523"/>
                <a:gd name="T63" fmla="*/ 307 h 1000"/>
                <a:gd name="T64" fmla="*/ 464 w 523"/>
                <a:gd name="T65" fmla="*/ 333 h 1000"/>
                <a:gd name="T66" fmla="*/ 424 w 523"/>
                <a:gd name="T67" fmla="*/ 332 h 1000"/>
                <a:gd name="T68" fmla="*/ 416 w 523"/>
                <a:gd name="T69" fmla="*/ 124 h 1000"/>
                <a:gd name="T70" fmla="*/ 373 w 523"/>
                <a:gd name="T71" fmla="*/ 40 h 1000"/>
                <a:gd name="T72" fmla="*/ 297 w 523"/>
                <a:gd name="T73" fmla="*/ 0 h 1000"/>
                <a:gd name="T74" fmla="*/ 262 w 523"/>
                <a:gd name="T75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1000">
                  <a:moveTo>
                    <a:pt x="262" y="0"/>
                  </a:moveTo>
                  <a:cubicBezTo>
                    <a:pt x="262" y="0"/>
                    <a:pt x="143" y="19"/>
                    <a:pt x="125" y="75"/>
                  </a:cubicBezTo>
                  <a:cubicBezTo>
                    <a:pt x="107" y="130"/>
                    <a:pt x="102" y="325"/>
                    <a:pt x="102" y="325"/>
                  </a:cubicBezTo>
                  <a:cubicBezTo>
                    <a:pt x="70" y="339"/>
                    <a:pt x="70" y="339"/>
                    <a:pt x="70" y="339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26" y="576"/>
                    <a:pt x="26" y="576"/>
                    <a:pt x="26" y="576"/>
                  </a:cubicBezTo>
                  <a:cubicBezTo>
                    <a:pt x="90" y="655"/>
                    <a:pt x="90" y="655"/>
                    <a:pt x="90" y="655"/>
                  </a:cubicBezTo>
                  <a:cubicBezTo>
                    <a:pt x="204" y="714"/>
                    <a:pt x="204" y="714"/>
                    <a:pt x="204" y="714"/>
                  </a:cubicBezTo>
                  <a:cubicBezTo>
                    <a:pt x="253" y="728"/>
                    <a:pt x="253" y="728"/>
                    <a:pt x="253" y="728"/>
                  </a:cubicBezTo>
                  <a:cubicBezTo>
                    <a:pt x="251" y="845"/>
                    <a:pt x="251" y="845"/>
                    <a:pt x="251" y="845"/>
                  </a:cubicBezTo>
                  <a:cubicBezTo>
                    <a:pt x="245" y="942"/>
                    <a:pt x="245" y="942"/>
                    <a:pt x="245" y="942"/>
                  </a:cubicBezTo>
                  <a:cubicBezTo>
                    <a:pt x="123" y="942"/>
                    <a:pt x="123" y="942"/>
                    <a:pt x="123" y="942"/>
                  </a:cubicBezTo>
                  <a:cubicBezTo>
                    <a:pt x="60" y="949"/>
                    <a:pt x="60" y="949"/>
                    <a:pt x="60" y="949"/>
                  </a:cubicBezTo>
                  <a:cubicBezTo>
                    <a:pt x="51" y="979"/>
                    <a:pt x="51" y="979"/>
                    <a:pt x="51" y="979"/>
                  </a:cubicBezTo>
                  <a:cubicBezTo>
                    <a:pt x="140" y="1000"/>
                    <a:pt x="140" y="1000"/>
                    <a:pt x="140" y="1000"/>
                  </a:cubicBezTo>
                  <a:cubicBezTo>
                    <a:pt x="471" y="1000"/>
                    <a:pt x="471" y="1000"/>
                    <a:pt x="471" y="1000"/>
                  </a:cubicBezTo>
                  <a:cubicBezTo>
                    <a:pt x="477" y="965"/>
                    <a:pt x="477" y="965"/>
                    <a:pt x="477" y="965"/>
                  </a:cubicBezTo>
                  <a:cubicBezTo>
                    <a:pt x="440" y="939"/>
                    <a:pt x="440" y="939"/>
                    <a:pt x="440" y="939"/>
                  </a:cubicBezTo>
                  <a:cubicBezTo>
                    <a:pt x="348" y="943"/>
                    <a:pt x="348" y="943"/>
                    <a:pt x="348" y="943"/>
                  </a:cubicBezTo>
                  <a:cubicBezTo>
                    <a:pt x="314" y="943"/>
                    <a:pt x="314" y="943"/>
                    <a:pt x="314" y="943"/>
                  </a:cubicBezTo>
                  <a:cubicBezTo>
                    <a:pt x="300" y="881"/>
                    <a:pt x="300" y="881"/>
                    <a:pt x="300" y="881"/>
                  </a:cubicBezTo>
                  <a:cubicBezTo>
                    <a:pt x="299" y="777"/>
                    <a:pt x="299" y="777"/>
                    <a:pt x="299" y="777"/>
                  </a:cubicBezTo>
                  <a:cubicBezTo>
                    <a:pt x="298" y="721"/>
                    <a:pt x="298" y="721"/>
                    <a:pt x="298" y="721"/>
                  </a:cubicBezTo>
                  <a:cubicBezTo>
                    <a:pt x="408" y="680"/>
                    <a:pt x="408" y="680"/>
                    <a:pt x="408" y="680"/>
                  </a:cubicBezTo>
                  <a:cubicBezTo>
                    <a:pt x="495" y="581"/>
                    <a:pt x="495" y="581"/>
                    <a:pt x="495" y="581"/>
                  </a:cubicBezTo>
                  <a:cubicBezTo>
                    <a:pt x="516" y="513"/>
                    <a:pt x="516" y="513"/>
                    <a:pt x="516" y="513"/>
                  </a:cubicBezTo>
                  <a:cubicBezTo>
                    <a:pt x="523" y="306"/>
                    <a:pt x="523" y="306"/>
                    <a:pt x="523" y="306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76" y="307"/>
                    <a:pt x="476" y="307"/>
                    <a:pt x="476" y="307"/>
                  </a:cubicBezTo>
                  <a:cubicBezTo>
                    <a:pt x="464" y="333"/>
                    <a:pt x="464" y="333"/>
                    <a:pt x="464" y="333"/>
                  </a:cubicBezTo>
                  <a:cubicBezTo>
                    <a:pt x="424" y="332"/>
                    <a:pt x="424" y="332"/>
                    <a:pt x="424" y="332"/>
                  </a:cubicBezTo>
                  <a:cubicBezTo>
                    <a:pt x="416" y="124"/>
                    <a:pt x="416" y="124"/>
                    <a:pt x="416" y="124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297" y="0"/>
                    <a:pt x="297" y="0"/>
                    <a:pt x="297" y="0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Freeform 453"/>
            <p:cNvSpPr>
              <a:spLocks noEditPoints="1"/>
            </p:cNvSpPr>
            <p:nvPr/>
          </p:nvSpPr>
          <p:spPr bwMode="auto">
            <a:xfrm>
              <a:off x="241300" y="171450"/>
              <a:ext cx="242888" cy="454025"/>
            </a:xfrm>
            <a:custGeom>
              <a:avLst/>
              <a:gdLst>
                <a:gd name="T0" fmla="*/ 274 w 549"/>
                <a:gd name="T1" fmla="*/ 642 h 1022"/>
                <a:gd name="T2" fmla="*/ 462 w 549"/>
                <a:gd name="T3" fmla="*/ 366 h 1022"/>
                <a:gd name="T4" fmla="*/ 274 w 549"/>
                <a:gd name="T5" fmla="*/ 669 h 1022"/>
                <a:gd name="T6" fmla="*/ 87 w 549"/>
                <a:gd name="T7" fmla="*/ 366 h 1022"/>
                <a:gd name="T8" fmla="*/ 154 w 549"/>
                <a:gd name="T9" fmla="*/ 374 h 1022"/>
                <a:gd name="T10" fmla="*/ 227 w 549"/>
                <a:gd name="T11" fmla="*/ 324 h 1022"/>
                <a:gd name="T12" fmla="*/ 154 w 549"/>
                <a:gd name="T13" fmla="*/ 299 h 1022"/>
                <a:gd name="T14" fmla="*/ 227 w 549"/>
                <a:gd name="T15" fmla="*/ 274 h 1022"/>
                <a:gd name="T16" fmla="*/ 154 w 549"/>
                <a:gd name="T17" fmla="*/ 249 h 1022"/>
                <a:gd name="T18" fmla="*/ 227 w 549"/>
                <a:gd name="T19" fmla="*/ 199 h 1022"/>
                <a:gd name="T20" fmla="*/ 143 w 549"/>
                <a:gd name="T21" fmla="*/ 174 h 1022"/>
                <a:gd name="T22" fmla="*/ 200 w 549"/>
                <a:gd name="T23" fmla="*/ 76 h 1022"/>
                <a:gd name="T24" fmla="*/ 225 w 549"/>
                <a:gd name="T25" fmla="*/ 107 h 1022"/>
                <a:gd name="T26" fmla="*/ 236 w 549"/>
                <a:gd name="T27" fmla="*/ 31 h 1022"/>
                <a:gd name="T28" fmla="*/ 275 w 549"/>
                <a:gd name="T29" fmla="*/ 120 h 1022"/>
                <a:gd name="T30" fmla="*/ 311 w 549"/>
                <a:gd name="T31" fmla="*/ 31 h 1022"/>
                <a:gd name="T32" fmla="*/ 337 w 549"/>
                <a:gd name="T33" fmla="*/ 120 h 1022"/>
                <a:gd name="T34" fmla="*/ 364 w 549"/>
                <a:gd name="T35" fmla="*/ 66 h 1022"/>
                <a:gd name="T36" fmla="*/ 322 w 549"/>
                <a:gd name="T37" fmla="*/ 174 h 1022"/>
                <a:gd name="T38" fmla="*/ 395 w 549"/>
                <a:gd name="T39" fmla="*/ 199 h 1022"/>
                <a:gd name="T40" fmla="*/ 322 w 549"/>
                <a:gd name="T41" fmla="*/ 249 h 1022"/>
                <a:gd name="T42" fmla="*/ 395 w 549"/>
                <a:gd name="T43" fmla="*/ 274 h 1022"/>
                <a:gd name="T44" fmla="*/ 322 w 549"/>
                <a:gd name="T45" fmla="*/ 299 h 1022"/>
                <a:gd name="T46" fmla="*/ 395 w 549"/>
                <a:gd name="T47" fmla="*/ 324 h 1022"/>
                <a:gd name="T48" fmla="*/ 322 w 549"/>
                <a:gd name="T49" fmla="*/ 374 h 1022"/>
                <a:gd name="T50" fmla="*/ 395 w 549"/>
                <a:gd name="T51" fmla="*/ 399 h 1022"/>
                <a:gd name="T52" fmla="*/ 322 w 549"/>
                <a:gd name="T53" fmla="*/ 449 h 1022"/>
                <a:gd name="T54" fmla="*/ 406 w 549"/>
                <a:gd name="T55" fmla="*/ 474 h 1022"/>
                <a:gd name="T56" fmla="*/ 349 w 549"/>
                <a:gd name="T57" fmla="*/ 566 h 1022"/>
                <a:gd name="T58" fmla="*/ 324 w 549"/>
                <a:gd name="T59" fmla="*/ 534 h 1022"/>
                <a:gd name="T60" fmla="*/ 314 w 549"/>
                <a:gd name="T61" fmla="*/ 611 h 1022"/>
                <a:gd name="T62" fmla="*/ 275 w 549"/>
                <a:gd name="T63" fmla="*/ 521 h 1022"/>
                <a:gd name="T64" fmla="*/ 247 w 549"/>
                <a:gd name="T65" fmla="*/ 604 h 1022"/>
                <a:gd name="T66" fmla="*/ 225 w 549"/>
                <a:gd name="T67" fmla="*/ 534 h 1022"/>
                <a:gd name="T68" fmla="*/ 200 w 549"/>
                <a:gd name="T69" fmla="*/ 566 h 1022"/>
                <a:gd name="T70" fmla="*/ 143 w 549"/>
                <a:gd name="T71" fmla="*/ 474 h 1022"/>
                <a:gd name="T72" fmla="*/ 228 w 549"/>
                <a:gd name="T73" fmla="*/ 449 h 1022"/>
                <a:gd name="T74" fmla="*/ 154 w 549"/>
                <a:gd name="T75" fmla="*/ 399 h 1022"/>
                <a:gd name="T76" fmla="*/ 227 w 549"/>
                <a:gd name="T77" fmla="*/ 374 h 1022"/>
                <a:gd name="T78" fmla="*/ 511 w 549"/>
                <a:gd name="T79" fmla="*/ 315 h 1022"/>
                <a:gd name="T80" fmla="*/ 274 w 549"/>
                <a:gd name="T81" fmla="*/ 722 h 1022"/>
                <a:gd name="T82" fmla="*/ 38 w 549"/>
                <a:gd name="T83" fmla="*/ 315 h 1022"/>
                <a:gd name="T84" fmla="*/ 274 w 549"/>
                <a:gd name="T85" fmla="*/ 694 h 1022"/>
                <a:gd name="T86" fmla="*/ 274 w 549"/>
                <a:gd name="T87" fmla="*/ 759 h 1022"/>
                <a:gd name="T88" fmla="*/ 299 w 549"/>
                <a:gd name="T89" fmla="*/ 928 h 1022"/>
                <a:gd name="T90" fmla="*/ 463 w 549"/>
                <a:gd name="T91" fmla="*/ 973 h 1022"/>
                <a:gd name="T92" fmla="*/ 93 w 549"/>
                <a:gd name="T93" fmla="*/ 997 h 1022"/>
                <a:gd name="T94" fmla="*/ 463 w 549"/>
                <a:gd name="T95" fmla="*/ 973 h 1022"/>
                <a:gd name="T96" fmla="*/ 0 w 549"/>
                <a:gd name="T97" fmla="*/ 329 h 1022"/>
                <a:gd name="T98" fmla="*/ 250 w 549"/>
                <a:gd name="T99" fmla="*/ 753 h 1022"/>
                <a:gd name="T100" fmla="*/ 215 w 549"/>
                <a:gd name="T101" fmla="*/ 798 h 1022"/>
                <a:gd name="T102" fmla="*/ 216 w 549"/>
                <a:gd name="T103" fmla="*/ 948 h 1022"/>
                <a:gd name="T104" fmla="*/ 39 w 549"/>
                <a:gd name="T105" fmla="*/ 997 h 1022"/>
                <a:gd name="T106" fmla="*/ 22 w 549"/>
                <a:gd name="T107" fmla="*/ 1022 h 1022"/>
                <a:gd name="T108" fmla="*/ 533 w 549"/>
                <a:gd name="T109" fmla="*/ 1022 h 1022"/>
                <a:gd name="T110" fmla="*/ 516 w 549"/>
                <a:gd name="T111" fmla="*/ 997 h 1022"/>
                <a:gd name="T112" fmla="*/ 338 w 549"/>
                <a:gd name="T113" fmla="*/ 948 h 1022"/>
                <a:gd name="T114" fmla="*/ 338 w 549"/>
                <a:gd name="T115" fmla="*/ 798 h 1022"/>
                <a:gd name="T116" fmla="*/ 316 w 549"/>
                <a:gd name="T117" fmla="*/ 752 h 1022"/>
                <a:gd name="T118" fmla="*/ 549 w 549"/>
                <a:gd name="T119" fmla="*/ 329 h 1022"/>
                <a:gd name="T120" fmla="*/ 461 w 549"/>
                <a:gd name="T121" fmla="*/ 340 h 1022"/>
                <a:gd name="T122" fmla="*/ 275 w 549"/>
                <a:gd name="T123" fmla="*/ 0 h 1022"/>
                <a:gd name="T124" fmla="*/ 88 w 549"/>
                <a:gd name="T125" fmla="*/ 34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9" h="1022">
                  <a:moveTo>
                    <a:pt x="100" y="380"/>
                  </a:moveTo>
                  <a:cubicBezTo>
                    <a:pt x="100" y="475"/>
                    <a:pt x="100" y="475"/>
                    <a:pt x="100" y="475"/>
                  </a:cubicBezTo>
                  <a:cubicBezTo>
                    <a:pt x="100" y="567"/>
                    <a:pt x="183" y="642"/>
                    <a:pt x="274" y="642"/>
                  </a:cubicBezTo>
                  <a:cubicBezTo>
                    <a:pt x="366" y="642"/>
                    <a:pt x="449" y="567"/>
                    <a:pt x="449" y="475"/>
                  </a:cubicBezTo>
                  <a:cubicBezTo>
                    <a:pt x="449" y="380"/>
                    <a:pt x="449" y="380"/>
                    <a:pt x="449" y="380"/>
                  </a:cubicBezTo>
                  <a:cubicBezTo>
                    <a:pt x="449" y="372"/>
                    <a:pt x="454" y="366"/>
                    <a:pt x="462" y="366"/>
                  </a:cubicBezTo>
                  <a:cubicBezTo>
                    <a:pt x="469" y="366"/>
                    <a:pt x="474" y="372"/>
                    <a:pt x="474" y="380"/>
                  </a:cubicBezTo>
                  <a:cubicBezTo>
                    <a:pt x="474" y="475"/>
                    <a:pt x="474" y="475"/>
                    <a:pt x="474" y="475"/>
                  </a:cubicBezTo>
                  <a:cubicBezTo>
                    <a:pt x="474" y="582"/>
                    <a:pt x="381" y="669"/>
                    <a:pt x="274" y="669"/>
                  </a:cubicBezTo>
                  <a:cubicBezTo>
                    <a:pt x="168" y="669"/>
                    <a:pt x="75" y="582"/>
                    <a:pt x="75" y="475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75" y="372"/>
                    <a:pt x="80" y="366"/>
                    <a:pt x="87" y="366"/>
                  </a:cubicBezTo>
                  <a:cubicBezTo>
                    <a:pt x="95" y="366"/>
                    <a:pt x="100" y="372"/>
                    <a:pt x="100" y="380"/>
                  </a:cubicBezTo>
                  <a:close/>
                  <a:moveTo>
                    <a:pt x="227" y="374"/>
                  </a:moveTo>
                  <a:cubicBezTo>
                    <a:pt x="154" y="374"/>
                    <a:pt x="154" y="374"/>
                    <a:pt x="154" y="374"/>
                  </a:cubicBezTo>
                  <a:cubicBezTo>
                    <a:pt x="142" y="374"/>
                    <a:pt x="133" y="360"/>
                    <a:pt x="133" y="349"/>
                  </a:cubicBezTo>
                  <a:cubicBezTo>
                    <a:pt x="133" y="338"/>
                    <a:pt x="142" y="324"/>
                    <a:pt x="154" y="324"/>
                  </a:cubicBezTo>
                  <a:cubicBezTo>
                    <a:pt x="227" y="324"/>
                    <a:pt x="227" y="324"/>
                    <a:pt x="227" y="324"/>
                  </a:cubicBezTo>
                  <a:cubicBezTo>
                    <a:pt x="235" y="324"/>
                    <a:pt x="240" y="319"/>
                    <a:pt x="240" y="312"/>
                  </a:cubicBezTo>
                  <a:cubicBezTo>
                    <a:pt x="240" y="304"/>
                    <a:pt x="235" y="299"/>
                    <a:pt x="227" y="299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142" y="299"/>
                    <a:pt x="133" y="298"/>
                    <a:pt x="133" y="287"/>
                  </a:cubicBezTo>
                  <a:cubicBezTo>
                    <a:pt x="133" y="275"/>
                    <a:pt x="142" y="274"/>
                    <a:pt x="154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35" y="274"/>
                    <a:pt x="240" y="269"/>
                    <a:pt x="240" y="262"/>
                  </a:cubicBezTo>
                  <a:cubicBezTo>
                    <a:pt x="240" y="255"/>
                    <a:pt x="235" y="249"/>
                    <a:pt x="227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142" y="249"/>
                    <a:pt x="133" y="235"/>
                    <a:pt x="133" y="224"/>
                  </a:cubicBezTo>
                  <a:cubicBezTo>
                    <a:pt x="133" y="213"/>
                    <a:pt x="142" y="199"/>
                    <a:pt x="154" y="199"/>
                  </a:cubicBezTo>
                  <a:cubicBezTo>
                    <a:pt x="227" y="199"/>
                    <a:pt x="227" y="199"/>
                    <a:pt x="227" y="199"/>
                  </a:cubicBezTo>
                  <a:cubicBezTo>
                    <a:pt x="235" y="199"/>
                    <a:pt x="240" y="194"/>
                    <a:pt x="240" y="187"/>
                  </a:cubicBezTo>
                  <a:cubicBezTo>
                    <a:pt x="240" y="180"/>
                    <a:pt x="235" y="174"/>
                    <a:pt x="227" y="174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38" y="174"/>
                    <a:pt x="133" y="171"/>
                    <a:pt x="133" y="166"/>
                  </a:cubicBezTo>
                  <a:cubicBezTo>
                    <a:pt x="133" y="108"/>
                    <a:pt x="174" y="65"/>
                    <a:pt x="185" y="65"/>
                  </a:cubicBezTo>
                  <a:cubicBezTo>
                    <a:pt x="191" y="65"/>
                    <a:pt x="200" y="70"/>
                    <a:pt x="200" y="76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14"/>
                    <a:pt x="205" y="120"/>
                    <a:pt x="212" y="120"/>
                  </a:cubicBezTo>
                  <a:cubicBezTo>
                    <a:pt x="219" y="120"/>
                    <a:pt x="225" y="114"/>
                    <a:pt x="225" y="107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44"/>
                    <a:pt x="228" y="35"/>
                    <a:pt x="237" y="32"/>
                  </a:cubicBezTo>
                  <a:cubicBezTo>
                    <a:pt x="239" y="32"/>
                    <a:pt x="233" y="31"/>
                    <a:pt x="236" y="31"/>
                  </a:cubicBezTo>
                  <a:cubicBezTo>
                    <a:pt x="248" y="31"/>
                    <a:pt x="250" y="41"/>
                    <a:pt x="250" y="53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15"/>
                    <a:pt x="267" y="120"/>
                    <a:pt x="275" y="120"/>
                  </a:cubicBezTo>
                  <a:cubicBezTo>
                    <a:pt x="282" y="120"/>
                    <a:pt x="299" y="115"/>
                    <a:pt x="299" y="107"/>
                  </a:cubicBezTo>
                  <a:cubicBezTo>
                    <a:pt x="299" y="53"/>
                    <a:pt x="299" y="53"/>
                    <a:pt x="299" y="53"/>
                  </a:cubicBezTo>
                  <a:cubicBezTo>
                    <a:pt x="299" y="41"/>
                    <a:pt x="300" y="31"/>
                    <a:pt x="311" y="31"/>
                  </a:cubicBezTo>
                  <a:cubicBezTo>
                    <a:pt x="323" y="31"/>
                    <a:pt x="324" y="40"/>
                    <a:pt x="324" y="53"/>
                  </a:cubicBezTo>
                  <a:cubicBezTo>
                    <a:pt x="324" y="107"/>
                    <a:pt x="324" y="107"/>
                    <a:pt x="324" y="107"/>
                  </a:cubicBezTo>
                  <a:cubicBezTo>
                    <a:pt x="324" y="114"/>
                    <a:pt x="330" y="120"/>
                    <a:pt x="337" y="120"/>
                  </a:cubicBezTo>
                  <a:cubicBezTo>
                    <a:pt x="344" y="120"/>
                    <a:pt x="349" y="114"/>
                    <a:pt x="349" y="107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9" y="71"/>
                    <a:pt x="358" y="66"/>
                    <a:pt x="364" y="66"/>
                  </a:cubicBezTo>
                  <a:cubicBezTo>
                    <a:pt x="375" y="66"/>
                    <a:pt x="414" y="109"/>
                    <a:pt x="414" y="166"/>
                  </a:cubicBezTo>
                  <a:cubicBezTo>
                    <a:pt x="414" y="171"/>
                    <a:pt x="411" y="174"/>
                    <a:pt x="406" y="174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5" y="174"/>
                    <a:pt x="309" y="180"/>
                    <a:pt x="309" y="187"/>
                  </a:cubicBezTo>
                  <a:cubicBezTo>
                    <a:pt x="309" y="194"/>
                    <a:pt x="315" y="199"/>
                    <a:pt x="322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407" y="199"/>
                    <a:pt x="416" y="213"/>
                    <a:pt x="416" y="224"/>
                  </a:cubicBezTo>
                  <a:cubicBezTo>
                    <a:pt x="416" y="235"/>
                    <a:pt x="407" y="249"/>
                    <a:pt x="395" y="249"/>
                  </a:cubicBezTo>
                  <a:cubicBezTo>
                    <a:pt x="322" y="249"/>
                    <a:pt x="322" y="249"/>
                    <a:pt x="322" y="249"/>
                  </a:cubicBezTo>
                  <a:cubicBezTo>
                    <a:pt x="315" y="249"/>
                    <a:pt x="309" y="255"/>
                    <a:pt x="309" y="262"/>
                  </a:cubicBezTo>
                  <a:cubicBezTo>
                    <a:pt x="309" y="269"/>
                    <a:pt x="315" y="274"/>
                    <a:pt x="322" y="274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407" y="274"/>
                    <a:pt x="416" y="275"/>
                    <a:pt x="416" y="287"/>
                  </a:cubicBezTo>
                  <a:cubicBezTo>
                    <a:pt x="416" y="298"/>
                    <a:pt x="407" y="299"/>
                    <a:pt x="395" y="299"/>
                  </a:cubicBezTo>
                  <a:cubicBezTo>
                    <a:pt x="322" y="299"/>
                    <a:pt x="322" y="299"/>
                    <a:pt x="322" y="299"/>
                  </a:cubicBezTo>
                  <a:cubicBezTo>
                    <a:pt x="315" y="299"/>
                    <a:pt x="309" y="304"/>
                    <a:pt x="309" y="312"/>
                  </a:cubicBezTo>
                  <a:cubicBezTo>
                    <a:pt x="309" y="319"/>
                    <a:pt x="315" y="324"/>
                    <a:pt x="322" y="324"/>
                  </a:cubicBezTo>
                  <a:cubicBezTo>
                    <a:pt x="395" y="324"/>
                    <a:pt x="395" y="324"/>
                    <a:pt x="395" y="324"/>
                  </a:cubicBezTo>
                  <a:cubicBezTo>
                    <a:pt x="407" y="324"/>
                    <a:pt x="416" y="338"/>
                    <a:pt x="416" y="349"/>
                  </a:cubicBezTo>
                  <a:cubicBezTo>
                    <a:pt x="416" y="360"/>
                    <a:pt x="407" y="374"/>
                    <a:pt x="395" y="374"/>
                  </a:cubicBezTo>
                  <a:cubicBezTo>
                    <a:pt x="322" y="374"/>
                    <a:pt x="322" y="374"/>
                    <a:pt x="322" y="374"/>
                  </a:cubicBezTo>
                  <a:cubicBezTo>
                    <a:pt x="315" y="374"/>
                    <a:pt x="309" y="379"/>
                    <a:pt x="309" y="386"/>
                  </a:cubicBezTo>
                  <a:cubicBezTo>
                    <a:pt x="309" y="393"/>
                    <a:pt x="315" y="399"/>
                    <a:pt x="322" y="399"/>
                  </a:cubicBezTo>
                  <a:cubicBezTo>
                    <a:pt x="395" y="399"/>
                    <a:pt x="395" y="399"/>
                    <a:pt x="395" y="399"/>
                  </a:cubicBezTo>
                  <a:cubicBezTo>
                    <a:pt x="407" y="399"/>
                    <a:pt x="416" y="413"/>
                    <a:pt x="416" y="424"/>
                  </a:cubicBezTo>
                  <a:cubicBezTo>
                    <a:pt x="416" y="435"/>
                    <a:pt x="407" y="449"/>
                    <a:pt x="395" y="449"/>
                  </a:cubicBezTo>
                  <a:cubicBezTo>
                    <a:pt x="322" y="449"/>
                    <a:pt x="322" y="449"/>
                    <a:pt x="322" y="449"/>
                  </a:cubicBezTo>
                  <a:cubicBezTo>
                    <a:pt x="315" y="449"/>
                    <a:pt x="309" y="454"/>
                    <a:pt x="309" y="461"/>
                  </a:cubicBezTo>
                  <a:cubicBezTo>
                    <a:pt x="309" y="468"/>
                    <a:pt x="315" y="474"/>
                    <a:pt x="322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11" y="474"/>
                    <a:pt x="416" y="474"/>
                    <a:pt x="416" y="479"/>
                  </a:cubicBezTo>
                  <a:cubicBezTo>
                    <a:pt x="416" y="537"/>
                    <a:pt x="375" y="579"/>
                    <a:pt x="364" y="579"/>
                  </a:cubicBezTo>
                  <a:cubicBezTo>
                    <a:pt x="358" y="579"/>
                    <a:pt x="349" y="572"/>
                    <a:pt x="349" y="566"/>
                  </a:cubicBezTo>
                  <a:cubicBezTo>
                    <a:pt x="349" y="534"/>
                    <a:pt x="349" y="534"/>
                    <a:pt x="349" y="534"/>
                  </a:cubicBezTo>
                  <a:cubicBezTo>
                    <a:pt x="349" y="527"/>
                    <a:pt x="344" y="522"/>
                    <a:pt x="337" y="522"/>
                  </a:cubicBezTo>
                  <a:cubicBezTo>
                    <a:pt x="330" y="522"/>
                    <a:pt x="324" y="527"/>
                    <a:pt x="324" y="534"/>
                  </a:cubicBezTo>
                  <a:cubicBezTo>
                    <a:pt x="324" y="589"/>
                    <a:pt x="324" y="589"/>
                    <a:pt x="324" y="589"/>
                  </a:cubicBezTo>
                  <a:cubicBezTo>
                    <a:pt x="324" y="599"/>
                    <a:pt x="322" y="607"/>
                    <a:pt x="313" y="610"/>
                  </a:cubicBezTo>
                  <a:cubicBezTo>
                    <a:pt x="310" y="611"/>
                    <a:pt x="316" y="611"/>
                    <a:pt x="314" y="611"/>
                  </a:cubicBezTo>
                  <a:cubicBezTo>
                    <a:pt x="302" y="611"/>
                    <a:pt x="299" y="601"/>
                    <a:pt x="299" y="589"/>
                  </a:cubicBezTo>
                  <a:cubicBezTo>
                    <a:pt x="299" y="534"/>
                    <a:pt x="299" y="534"/>
                    <a:pt x="299" y="534"/>
                  </a:cubicBezTo>
                  <a:cubicBezTo>
                    <a:pt x="299" y="527"/>
                    <a:pt x="282" y="521"/>
                    <a:pt x="275" y="521"/>
                  </a:cubicBezTo>
                  <a:cubicBezTo>
                    <a:pt x="267" y="521"/>
                    <a:pt x="250" y="527"/>
                    <a:pt x="250" y="534"/>
                  </a:cubicBezTo>
                  <a:cubicBezTo>
                    <a:pt x="250" y="589"/>
                    <a:pt x="250" y="589"/>
                    <a:pt x="250" y="589"/>
                  </a:cubicBezTo>
                  <a:cubicBezTo>
                    <a:pt x="250" y="595"/>
                    <a:pt x="249" y="600"/>
                    <a:pt x="247" y="604"/>
                  </a:cubicBezTo>
                  <a:cubicBezTo>
                    <a:pt x="243" y="611"/>
                    <a:pt x="228" y="609"/>
                    <a:pt x="226" y="602"/>
                  </a:cubicBezTo>
                  <a:cubicBezTo>
                    <a:pt x="225" y="598"/>
                    <a:pt x="225" y="594"/>
                    <a:pt x="225" y="589"/>
                  </a:cubicBezTo>
                  <a:cubicBezTo>
                    <a:pt x="225" y="534"/>
                    <a:pt x="225" y="534"/>
                    <a:pt x="225" y="534"/>
                  </a:cubicBezTo>
                  <a:cubicBezTo>
                    <a:pt x="225" y="527"/>
                    <a:pt x="219" y="522"/>
                    <a:pt x="212" y="522"/>
                  </a:cubicBezTo>
                  <a:cubicBezTo>
                    <a:pt x="205" y="522"/>
                    <a:pt x="200" y="527"/>
                    <a:pt x="200" y="534"/>
                  </a:cubicBezTo>
                  <a:cubicBezTo>
                    <a:pt x="200" y="566"/>
                    <a:pt x="200" y="566"/>
                    <a:pt x="200" y="566"/>
                  </a:cubicBezTo>
                  <a:cubicBezTo>
                    <a:pt x="200" y="572"/>
                    <a:pt x="191" y="577"/>
                    <a:pt x="185" y="577"/>
                  </a:cubicBezTo>
                  <a:cubicBezTo>
                    <a:pt x="175" y="577"/>
                    <a:pt x="135" y="537"/>
                    <a:pt x="135" y="479"/>
                  </a:cubicBezTo>
                  <a:cubicBezTo>
                    <a:pt x="135" y="474"/>
                    <a:pt x="138" y="474"/>
                    <a:pt x="143" y="474"/>
                  </a:cubicBezTo>
                  <a:cubicBezTo>
                    <a:pt x="228" y="474"/>
                    <a:pt x="228" y="474"/>
                    <a:pt x="228" y="474"/>
                  </a:cubicBezTo>
                  <a:cubicBezTo>
                    <a:pt x="235" y="474"/>
                    <a:pt x="240" y="468"/>
                    <a:pt x="240" y="461"/>
                  </a:cubicBezTo>
                  <a:cubicBezTo>
                    <a:pt x="240" y="454"/>
                    <a:pt x="235" y="449"/>
                    <a:pt x="228" y="449"/>
                  </a:cubicBezTo>
                  <a:cubicBezTo>
                    <a:pt x="154" y="449"/>
                    <a:pt x="154" y="449"/>
                    <a:pt x="154" y="449"/>
                  </a:cubicBezTo>
                  <a:cubicBezTo>
                    <a:pt x="142" y="449"/>
                    <a:pt x="133" y="435"/>
                    <a:pt x="133" y="424"/>
                  </a:cubicBezTo>
                  <a:cubicBezTo>
                    <a:pt x="133" y="413"/>
                    <a:pt x="142" y="399"/>
                    <a:pt x="154" y="399"/>
                  </a:cubicBezTo>
                  <a:cubicBezTo>
                    <a:pt x="227" y="399"/>
                    <a:pt x="227" y="399"/>
                    <a:pt x="227" y="399"/>
                  </a:cubicBezTo>
                  <a:cubicBezTo>
                    <a:pt x="235" y="399"/>
                    <a:pt x="240" y="393"/>
                    <a:pt x="240" y="386"/>
                  </a:cubicBezTo>
                  <a:cubicBezTo>
                    <a:pt x="240" y="379"/>
                    <a:pt x="235" y="374"/>
                    <a:pt x="227" y="374"/>
                  </a:cubicBezTo>
                  <a:close/>
                  <a:moveTo>
                    <a:pt x="499" y="475"/>
                  </a:moveTo>
                  <a:cubicBezTo>
                    <a:pt x="499" y="329"/>
                    <a:pt x="499" y="329"/>
                    <a:pt x="499" y="329"/>
                  </a:cubicBezTo>
                  <a:cubicBezTo>
                    <a:pt x="499" y="321"/>
                    <a:pt x="504" y="315"/>
                    <a:pt x="511" y="315"/>
                  </a:cubicBezTo>
                  <a:cubicBezTo>
                    <a:pt x="519" y="315"/>
                    <a:pt x="524" y="321"/>
                    <a:pt x="524" y="329"/>
                  </a:cubicBezTo>
                  <a:cubicBezTo>
                    <a:pt x="524" y="475"/>
                    <a:pt x="524" y="475"/>
                    <a:pt x="524" y="475"/>
                  </a:cubicBezTo>
                  <a:cubicBezTo>
                    <a:pt x="524" y="611"/>
                    <a:pt x="410" y="722"/>
                    <a:pt x="274" y="722"/>
                  </a:cubicBezTo>
                  <a:cubicBezTo>
                    <a:pt x="138" y="722"/>
                    <a:pt x="25" y="611"/>
                    <a:pt x="25" y="475"/>
                  </a:cubicBezTo>
                  <a:cubicBezTo>
                    <a:pt x="25" y="329"/>
                    <a:pt x="25" y="329"/>
                    <a:pt x="25" y="329"/>
                  </a:cubicBezTo>
                  <a:cubicBezTo>
                    <a:pt x="25" y="321"/>
                    <a:pt x="30" y="315"/>
                    <a:pt x="38" y="315"/>
                  </a:cubicBezTo>
                  <a:cubicBezTo>
                    <a:pt x="45" y="315"/>
                    <a:pt x="50" y="321"/>
                    <a:pt x="50" y="329"/>
                  </a:cubicBezTo>
                  <a:cubicBezTo>
                    <a:pt x="50" y="475"/>
                    <a:pt x="50" y="475"/>
                    <a:pt x="50" y="475"/>
                  </a:cubicBezTo>
                  <a:cubicBezTo>
                    <a:pt x="50" y="596"/>
                    <a:pt x="153" y="694"/>
                    <a:pt x="274" y="694"/>
                  </a:cubicBezTo>
                  <a:cubicBezTo>
                    <a:pt x="395" y="694"/>
                    <a:pt x="499" y="596"/>
                    <a:pt x="499" y="475"/>
                  </a:cubicBezTo>
                  <a:close/>
                  <a:moveTo>
                    <a:pt x="274" y="928"/>
                  </a:moveTo>
                  <a:cubicBezTo>
                    <a:pt x="274" y="759"/>
                    <a:pt x="274" y="759"/>
                    <a:pt x="274" y="759"/>
                  </a:cubicBezTo>
                  <a:cubicBezTo>
                    <a:pt x="274" y="752"/>
                    <a:pt x="278" y="747"/>
                    <a:pt x="285" y="747"/>
                  </a:cubicBezTo>
                  <a:cubicBezTo>
                    <a:pt x="293" y="747"/>
                    <a:pt x="299" y="754"/>
                    <a:pt x="299" y="763"/>
                  </a:cubicBezTo>
                  <a:cubicBezTo>
                    <a:pt x="299" y="928"/>
                    <a:pt x="299" y="928"/>
                    <a:pt x="299" y="928"/>
                  </a:cubicBezTo>
                  <a:cubicBezTo>
                    <a:pt x="299" y="936"/>
                    <a:pt x="294" y="942"/>
                    <a:pt x="287" y="942"/>
                  </a:cubicBezTo>
                  <a:cubicBezTo>
                    <a:pt x="279" y="942"/>
                    <a:pt x="274" y="936"/>
                    <a:pt x="274" y="928"/>
                  </a:cubicBezTo>
                  <a:close/>
                  <a:moveTo>
                    <a:pt x="463" y="973"/>
                  </a:moveTo>
                  <a:cubicBezTo>
                    <a:pt x="470" y="973"/>
                    <a:pt x="476" y="978"/>
                    <a:pt x="476" y="985"/>
                  </a:cubicBezTo>
                  <a:cubicBezTo>
                    <a:pt x="476" y="993"/>
                    <a:pt x="470" y="997"/>
                    <a:pt x="463" y="997"/>
                  </a:cubicBezTo>
                  <a:cubicBezTo>
                    <a:pt x="93" y="997"/>
                    <a:pt x="93" y="997"/>
                    <a:pt x="93" y="997"/>
                  </a:cubicBezTo>
                  <a:cubicBezTo>
                    <a:pt x="85" y="997"/>
                    <a:pt x="79" y="993"/>
                    <a:pt x="79" y="985"/>
                  </a:cubicBezTo>
                  <a:cubicBezTo>
                    <a:pt x="79" y="978"/>
                    <a:pt x="85" y="973"/>
                    <a:pt x="92" y="973"/>
                  </a:cubicBezTo>
                  <a:lnTo>
                    <a:pt x="463" y="973"/>
                  </a:lnTo>
                  <a:close/>
                  <a:moveTo>
                    <a:pt x="81" y="329"/>
                  </a:moveTo>
                  <a:cubicBezTo>
                    <a:pt x="81" y="307"/>
                    <a:pt x="62" y="290"/>
                    <a:pt x="40" y="290"/>
                  </a:cubicBezTo>
                  <a:cubicBezTo>
                    <a:pt x="19" y="290"/>
                    <a:pt x="0" y="307"/>
                    <a:pt x="0" y="329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610"/>
                    <a:pt x="106" y="722"/>
                    <a:pt x="234" y="743"/>
                  </a:cubicBezTo>
                  <a:cubicBezTo>
                    <a:pt x="239" y="744"/>
                    <a:pt x="250" y="748"/>
                    <a:pt x="250" y="753"/>
                  </a:cubicBezTo>
                  <a:cubicBezTo>
                    <a:pt x="250" y="765"/>
                    <a:pt x="228" y="773"/>
                    <a:pt x="216" y="773"/>
                  </a:cubicBezTo>
                  <a:cubicBezTo>
                    <a:pt x="208" y="773"/>
                    <a:pt x="202" y="778"/>
                    <a:pt x="202" y="785"/>
                  </a:cubicBezTo>
                  <a:cubicBezTo>
                    <a:pt x="202" y="793"/>
                    <a:pt x="208" y="798"/>
                    <a:pt x="215" y="798"/>
                  </a:cubicBezTo>
                  <a:cubicBezTo>
                    <a:pt x="228" y="798"/>
                    <a:pt x="250" y="810"/>
                    <a:pt x="250" y="822"/>
                  </a:cubicBezTo>
                  <a:cubicBezTo>
                    <a:pt x="250" y="920"/>
                    <a:pt x="250" y="920"/>
                    <a:pt x="250" y="920"/>
                  </a:cubicBezTo>
                  <a:cubicBezTo>
                    <a:pt x="250" y="932"/>
                    <a:pt x="228" y="948"/>
                    <a:pt x="216" y="948"/>
                  </a:cubicBezTo>
                  <a:cubicBezTo>
                    <a:pt x="92" y="948"/>
                    <a:pt x="92" y="948"/>
                    <a:pt x="92" y="948"/>
                  </a:cubicBezTo>
                  <a:cubicBezTo>
                    <a:pt x="70" y="948"/>
                    <a:pt x="53" y="964"/>
                    <a:pt x="53" y="985"/>
                  </a:cubicBezTo>
                  <a:cubicBezTo>
                    <a:pt x="53" y="993"/>
                    <a:pt x="47" y="997"/>
                    <a:pt x="39" y="997"/>
                  </a:cubicBezTo>
                  <a:cubicBezTo>
                    <a:pt x="22" y="997"/>
                    <a:pt x="22" y="997"/>
                    <a:pt x="22" y="997"/>
                  </a:cubicBezTo>
                  <a:cubicBezTo>
                    <a:pt x="15" y="997"/>
                    <a:pt x="9" y="1003"/>
                    <a:pt x="9" y="1010"/>
                  </a:cubicBezTo>
                  <a:cubicBezTo>
                    <a:pt x="9" y="1017"/>
                    <a:pt x="15" y="1022"/>
                    <a:pt x="22" y="1022"/>
                  </a:cubicBezTo>
                  <a:cubicBezTo>
                    <a:pt x="92" y="1022"/>
                    <a:pt x="92" y="1022"/>
                    <a:pt x="92" y="1022"/>
                  </a:cubicBezTo>
                  <a:cubicBezTo>
                    <a:pt x="93" y="1022"/>
                    <a:pt x="463" y="1022"/>
                    <a:pt x="463" y="1022"/>
                  </a:cubicBezTo>
                  <a:cubicBezTo>
                    <a:pt x="533" y="1022"/>
                    <a:pt x="533" y="1022"/>
                    <a:pt x="533" y="1022"/>
                  </a:cubicBezTo>
                  <a:cubicBezTo>
                    <a:pt x="540" y="1022"/>
                    <a:pt x="546" y="1017"/>
                    <a:pt x="546" y="1010"/>
                  </a:cubicBezTo>
                  <a:cubicBezTo>
                    <a:pt x="546" y="1003"/>
                    <a:pt x="540" y="997"/>
                    <a:pt x="533" y="997"/>
                  </a:cubicBezTo>
                  <a:cubicBezTo>
                    <a:pt x="516" y="997"/>
                    <a:pt x="516" y="997"/>
                    <a:pt x="516" y="997"/>
                  </a:cubicBezTo>
                  <a:cubicBezTo>
                    <a:pt x="508" y="997"/>
                    <a:pt x="502" y="993"/>
                    <a:pt x="502" y="985"/>
                  </a:cubicBezTo>
                  <a:cubicBezTo>
                    <a:pt x="502" y="964"/>
                    <a:pt x="484" y="948"/>
                    <a:pt x="463" y="948"/>
                  </a:cubicBezTo>
                  <a:cubicBezTo>
                    <a:pt x="338" y="948"/>
                    <a:pt x="338" y="948"/>
                    <a:pt x="338" y="948"/>
                  </a:cubicBezTo>
                  <a:cubicBezTo>
                    <a:pt x="326" y="948"/>
                    <a:pt x="324" y="932"/>
                    <a:pt x="324" y="920"/>
                  </a:cubicBezTo>
                  <a:cubicBezTo>
                    <a:pt x="324" y="822"/>
                    <a:pt x="324" y="822"/>
                    <a:pt x="324" y="822"/>
                  </a:cubicBezTo>
                  <a:cubicBezTo>
                    <a:pt x="324" y="810"/>
                    <a:pt x="326" y="798"/>
                    <a:pt x="338" y="798"/>
                  </a:cubicBezTo>
                  <a:cubicBezTo>
                    <a:pt x="345" y="798"/>
                    <a:pt x="351" y="793"/>
                    <a:pt x="351" y="785"/>
                  </a:cubicBezTo>
                  <a:cubicBezTo>
                    <a:pt x="351" y="778"/>
                    <a:pt x="345" y="773"/>
                    <a:pt x="338" y="773"/>
                  </a:cubicBezTo>
                  <a:cubicBezTo>
                    <a:pt x="326" y="773"/>
                    <a:pt x="316" y="764"/>
                    <a:pt x="316" y="752"/>
                  </a:cubicBezTo>
                  <a:cubicBezTo>
                    <a:pt x="316" y="747"/>
                    <a:pt x="320" y="743"/>
                    <a:pt x="326" y="742"/>
                  </a:cubicBezTo>
                  <a:cubicBezTo>
                    <a:pt x="452" y="718"/>
                    <a:pt x="549" y="608"/>
                    <a:pt x="549" y="475"/>
                  </a:cubicBezTo>
                  <a:cubicBezTo>
                    <a:pt x="549" y="329"/>
                    <a:pt x="549" y="329"/>
                    <a:pt x="549" y="329"/>
                  </a:cubicBezTo>
                  <a:cubicBezTo>
                    <a:pt x="549" y="307"/>
                    <a:pt x="530" y="290"/>
                    <a:pt x="509" y="290"/>
                  </a:cubicBezTo>
                  <a:cubicBezTo>
                    <a:pt x="487" y="290"/>
                    <a:pt x="469" y="307"/>
                    <a:pt x="469" y="329"/>
                  </a:cubicBezTo>
                  <a:cubicBezTo>
                    <a:pt x="469" y="335"/>
                    <a:pt x="467" y="340"/>
                    <a:pt x="461" y="340"/>
                  </a:cubicBezTo>
                  <a:cubicBezTo>
                    <a:pt x="452" y="340"/>
                    <a:pt x="449" y="334"/>
                    <a:pt x="449" y="325"/>
                  </a:cubicBezTo>
                  <a:cubicBezTo>
                    <a:pt x="449" y="167"/>
                    <a:pt x="449" y="167"/>
                    <a:pt x="449" y="167"/>
                  </a:cubicBezTo>
                  <a:cubicBezTo>
                    <a:pt x="449" y="75"/>
                    <a:pt x="366" y="0"/>
                    <a:pt x="275" y="0"/>
                  </a:cubicBezTo>
                  <a:cubicBezTo>
                    <a:pt x="182" y="0"/>
                    <a:pt x="100" y="76"/>
                    <a:pt x="100" y="167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0" y="334"/>
                    <a:pt x="97" y="340"/>
                    <a:pt x="88" y="340"/>
                  </a:cubicBezTo>
                  <a:cubicBezTo>
                    <a:pt x="82" y="340"/>
                    <a:pt x="81" y="335"/>
                    <a:pt x="81" y="329"/>
                  </a:cubicBezTo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2" name="Freeform 454"/>
            <p:cNvSpPr>
              <a:spLocks/>
            </p:cNvSpPr>
            <p:nvPr/>
          </p:nvSpPr>
          <p:spPr bwMode="auto">
            <a:xfrm>
              <a:off x="352425" y="98425"/>
              <a:ext cx="20638" cy="50800"/>
            </a:xfrm>
            <a:custGeom>
              <a:avLst/>
              <a:gdLst>
                <a:gd name="T0" fmla="*/ 49 w 49"/>
                <a:gd name="T1" fmla="*/ 101 h 114"/>
                <a:gd name="T2" fmla="*/ 49 w 49"/>
                <a:gd name="T3" fmla="*/ 12 h 114"/>
                <a:gd name="T4" fmla="*/ 24 w 49"/>
                <a:gd name="T5" fmla="*/ 0 h 114"/>
                <a:gd name="T6" fmla="*/ 0 w 49"/>
                <a:gd name="T7" fmla="*/ 12 h 114"/>
                <a:gd name="T8" fmla="*/ 0 w 49"/>
                <a:gd name="T9" fmla="*/ 101 h 114"/>
                <a:gd name="T10" fmla="*/ 24 w 49"/>
                <a:gd name="T11" fmla="*/ 114 h 114"/>
                <a:gd name="T12" fmla="*/ 49 w 49"/>
                <a:gd name="T13" fmla="*/ 10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4">
                  <a:moveTo>
                    <a:pt x="49" y="101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32" y="0"/>
                    <a:pt x="24" y="0"/>
                  </a:cubicBezTo>
                  <a:cubicBezTo>
                    <a:pt x="17" y="0"/>
                    <a:pt x="0" y="5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8"/>
                    <a:pt x="17" y="114"/>
                    <a:pt x="24" y="114"/>
                  </a:cubicBezTo>
                  <a:cubicBezTo>
                    <a:pt x="32" y="114"/>
                    <a:pt x="49" y="108"/>
                    <a:pt x="49" y="101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Freeform 455"/>
            <p:cNvSpPr>
              <a:spLocks/>
            </p:cNvSpPr>
            <p:nvPr/>
          </p:nvSpPr>
          <p:spPr bwMode="auto">
            <a:xfrm>
              <a:off x="282575" y="119063"/>
              <a:ext cx="31750" cy="46038"/>
            </a:xfrm>
            <a:custGeom>
              <a:avLst/>
              <a:gdLst>
                <a:gd name="T0" fmla="*/ 57 w 70"/>
                <a:gd name="T1" fmla="*/ 103 h 103"/>
                <a:gd name="T2" fmla="*/ 70 w 70"/>
                <a:gd name="T3" fmla="*/ 90 h 103"/>
                <a:gd name="T4" fmla="*/ 68 w 70"/>
                <a:gd name="T5" fmla="*/ 83 h 103"/>
                <a:gd name="T6" fmla="*/ 24 w 70"/>
                <a:gd name="T7" fmla="*/ 7 h 103"/>
                <a:gd name="T8" fmla="*/ 13 w 70"/>
                <a:gd name="T9" fmla="*/ 0 h 103"/>
                <a:gd name="T10" fmla="*/ 0 w 70"/>
                <a:gd name="T11" fmla="*/ 13 h 103"/>
                <a:gd name="T12" fmla="*/ 2 w 70"/>
                <a:gd name="T13" fmla="*/ 20 h 103"/>
                <a:gd name="T14" fmla="*/ 46 w 70"/>
                <a:gd name="T15" fmla="*/ 96 h 103"/>
                <a:gd name="T16" fmla="*/ 57 w 70"/>
                <a:gd name="T1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3">
                  <a:moveTo>
                    <a:pt x="57" y="103"/>
                  </a:moveTo>
                  <a:cubicBezTo>
                    <a:pt x="64" y="103"/>
                    <a:pt x="70" y="97"/>
                    <a:pt x="70" y="90"/>
                  </a:cubicBezTo>
                  <a:cubicBezTo>
                    <a:pt x="70" y="88"/>
                    <a:pt x="70" y="85"/>
                    <a:pt x="68" y="8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3"/>
                    <a:pt x="17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9" y="100"/>
                    <a:pt x="53" y="103"/>
                    <a:pt x="57" y="10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Freeform 456"/>
            <p:cNvSpPr>
              <a:spLocks/>
            </p:cNvSpPr>
            <p:nvPr/>
          </p:nvSpPr>
          <p:spPr bwMode="auto">
            <a:xfrm>
              <a:off x="231775" y="173038"/>
              <a:ext cx="46038" cy="30163"/>
            </a:xfrm>
            <a:custGeom>
              <a:avLst/>
              <a:gdLst>
                <a:gd name="T0" fmla="*/ 19 w 102"/>
                <a:gd name="T1" fmla="*/ 2 h 70"/>
                <a:gd name="T2" fmla="*/ 13 w 102"/>
                <a:gd name="T3" fmla="*/ 0 h 70"/>
                <a:gd name="T4" fmla="*/ 0 w 102"/>
                <a:gd name="T5" fmla="*/ 13 h 70"/>
                <a:gd name="T6" fmla="*/ 6 w 102"/>
                <a:gd name="T7" fmla="*/ 24 h 70"/>
                <a:gd name="T8" fmla="*/ 83 w 102"/>
                <a:gd name="T9" fmla="*/ 68 h 70"/>
                <a:gd name="T10" fmla="*/ 89 w 102"/>
                <a:gd name="T11" fmla="*/ 70 h 70"/>
                <a:gd name="T12" fmla="*/ 102 w 102"/>
                <a:gd name="T13" fmla="*/ 57 h 70"/>
                <a:gd name="T14" fmla="*/ 96 w 102"/>
                <a:gd name="T15" fmla="*/ 46 h 70"/>
                <a:gd name="T16" fmla="*/ 19 w 102"/>
                <a:gd name="T17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0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2" y="22"/>
                    <a:pt x="6" y="24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5" y="69"/>
                    <a:pt x="87" y="70"/>
                    <a:pt x="89" y="70"/>
                  </a:cubicBezTo>
                  <a:cubicBezTo>
                    <a:pt x="97" y="70"/>
                    <a:pt x="102" y="64"/>
                    <a:pt x="102" y="57"/>
                  </a:cubicBezTo>
                  <a:cubicBezTo>
                    <a:pt x="102" y="53"/>
                    <a:pt x="100" y="48"/>
                    <a:pt x="96" y="46"/>
                  </a:cubicBezTo>
                  <a:cubicBezTo>
                    <a:pt x="19" y="2"/>
                    <a:pt x="19" y="2"/>
                    <a:pt x="19" y="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5" name="Freeform 457"/>
            <p:cNvSpPr>
              <a:spLocks/>
            </p:cNvSpPr>
            <p:nvPr/>
          </p:nvSpPr>
          <p:spPr bwMode="auto">
            <a:xfrm>
              <a:off x="411163" y="119063"/>
              <a:ext cx="31750" cy="46038"/>
            </a:xfrm>
            <a:custGeom>
              <a:avLst/>
              <a:gdLst>
                <a:gd name="T0" fmla="*/ 24 w 70"/>
                <a:gd name="T1" fmla="*/ 96 h 103"/>
                <a:gd name="T2" fmla="*/ 68 w 70"/>
                <a:gd name="T3" fmla="*/ 20 h 103"/>
                <a:gd name="T4" fmla="*/ 70 w 70"/>
                <a:gd name="T5" fmla="*/ 13 h 103"/>
                <a:gd name="T6" fmla="*/ 57 w 70"/>
                <a:gd name="T7" fmla="*/ 0 h 103"/>
                <a:gd name="T8" fmla="*/ 46 w 70"/>
                <a:gd name="T9" fmla="*/ 7 h 103"/>
                <a:gd name="T10" fmla="*/ 2 w 70"/>
                <a:gd name="T11" fmla="*/ 83 h 103"/>
                <a:gd name="T12" fmla="*/ 0 w 70"/>
                <a:gd name="T13" fmla="*/ 90 h 103"/>
                <a:gd name="T14" fmla="*/ 13 w 70"/>
                <a:gd name="T15" fmla="*/ 103 h 103"/>
                <a:gd name="T16" fmla="*/ 24 w 70"/>
                <a:gd name="T17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3">
                  <a:moveTo>
                    <a:pt x="24" y="96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18"/>
                    <a:pt x="70" y="15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ubicBezTo>
                    <a:pt x="53" y="0"/>
                    <a:pt x="48" y="3"/>
                    <a:pt x="46" y="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7"/>
                    <a:pt x="6" y="103"/>
                    <a:pt x="13" y="103"/>
                  </a:cubicBezTo>
                  <a:cubicBezTo>
                    <a:pt x="17" y="103"/>
                    <a:pt x="21" y="100"/>
                    <a:pt x="24" y="96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6" name="Freeform 458"/>
            <p:cNvSpPr>
              <a:spLocks/>
            </p:cNvSpPr>
            <p:nvPr/>
          </p:nvSpPr>
          <p:spPr bwMode="auto">
            <a:xfrm>
              <a:off x="447675" y="173038"/>
              <a:ext cx="46038" cy="30163"/>
            </a:xfrm>
            <a:custGeom>
              <a:avLst/>
              <a:gdLst>
                <a:gd name="T0" fmla="*/ 12 w 102"/>
                <a:gd name="T1" fmla="*/ 70 h 70"/>
                <a:gd name="T2" fmla="*/ 19 w 102"/>
                <a:gd name="T3" fmla="*/ 68 h 70"/>
                <a:gd name="T4" fmla="*/ 96 w 102"/>
                <a:gd name="T5" fmla="*/ 24 h 70"/>
                <a:gd name="T6" fmla="*/ 102 w 102"/>
                <a:gd name="T7" fmla="*/ 13 h 70"/>
                <a:gd name="T8" fmla="*/ 89 w 102"/>
                <a:gd name="T9" fmla="*/ 0 h 70"/>
                <a:gd name="T10" fmla="*/ 83 w 102"/>
                <a:gd name="T11" fmla="*/ 2 h 70"/>
                <a:gd name="T12" fmla="*/ 6 w 102"/>
                <a:gd name="T13" fmla="*/ 46 h 70"/>
                <a:gd name="T14" fmla="*/ 0 w 102"/>
                <a:gd name="T15" fmla="*/ 57 h 70"/>
                <a:gd name="T16" fmla="*/ 12 w 102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70">
                  <a:moveTo>
                    <a:pt x="12" y="70"/>
                  </a:moveTo>
                  <a:cubicBezTo>
                    <a:pt x="15" y="70"/>
                    <a:pt x="17" y="69"/>
                    <a:pt x="19" y="68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00" y="22"/>
                    <a:pt x="102" y="17"/>
                    <a:pt x="102" y="13"/>
                  </a:cubicBezTo>
                  <a:cubicBezTo>
                    <a:pt x="102" y="6"/>
                    <a:pt x="96" y="0"/>
                    <a:pt x="89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8"/>
                    <a:pt x="0" y="53"/>
                    <a:pt x="0" y="57"/>
                  </a:cubicBezTo>
                  <a:cubicBezTo>
                    <a:pt x="0" y="64"/>
                    <a:pt x="5" y="70"/>
                    <a:pt x="12" y="7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47" name="组合 15"/>
          <p:cNvGrpSpPr>
            <a:grpSpLocks/>
          </p:cNvGrpSpPr>
          <p:nvPr/>
        </p:nvGrpSpPr>
        <p:grpSpPr bwMode="auto">
          <a:xfrm>
            <a:off x="10648950" y="2674938"/>
            <a:ext cx="723900" cy="723900"/>
            <a:chOff x="0" y="0"/>
            <a:chExt cx="723900" cy="723900"/>
          </a:xfrm>
        </p:grpSpPr>
        <p:sp>
          <p:nvSpPr>
            <p:cNvPr id="39948" name="Freeform 459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9" name="Freeform 460"/>
            <p:cNvSpPr>
              <a:spLocks/>
            </p:cNvSpPr>
            <p:nvPr/>
          </p:nvSpPr>
          <p:spPr bwMode="auto">
            <a:xfrm>
              <a:off x="158750" y="258763"/>
              <a:ext cx="47625" cy="12700"/>
            </a:xfrm>
            <a:custGeom>
              <a:avLst/>
              <a:gdLst>
                <a:gd name="T0" fmla="*/ 30 w 30"/>
                <a:gd name="T1" fmla="*/ 0 h 8"/>
                <a:gd name="T2" fmla="*/ 0 w 30"/>
                <a:gd name="T3" fmla="*/ 8 h 8"/>
                <a:gd name="T4" fmla="*/ 30 w 30"/>
                <a:gd name="T5" fmla="*/ 8 h 8"/>
                <a:gd name="T6" fmla="*/ 30 w 3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8">
                  <a:moveTo>
                    <a:pt x="30" y="0"/>
                  </a:moveTo>
                  <a:lnTo>
                    <a:pt x="0" y="8"/>
                  </a:lnTo>
                  <a:lnTo>
                    <a:pt x="30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Rectangle 461"/>
            <p:cNvSpPr>
              <a:spLocks noChangeArrowheads="1"/>
            </p:cNvSpPr>
            <p:nvPr/>
          </p:nvSpPr>
          <p:spPr bwMode="auto">
            <a:xfrm>
              <a:off x="244475" y="249238"/>
              <a:ext cx="225425" cy="22225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951" name="Freeform 462"/>
            <p:cNvSpPr>
              <a:spLocks/>
            </p:cNvSpPr>
            <p:nvPr/>
          </p:nvSpPr>
          <p:spPr bwMode="auto">
            <a:xfrm>
              <a:off x="31750" y="249238"/>
              <a:ext cx="63500" cy="22225"/>
            </a:xfrm>
            <a:custGeom>
              <a:avLst/>
              <a:gdLst>
                <a:gd name="T0" fmla="*/ 0 w 144"/>
                <a:gd name="T1" fmla="*/ 25 h 51"/>
                <a:gd name="T2" fmla="*/ 26 w 144"/>
                <a:gd name="T3" fmla="*/ 51 h 51"/>
                <a:gd name="T4" fmla="*/ 144 w 144"/>
                <a:gd name="T5" fmla="*/ 51 h 51"/>
                <a:gd name="T6" fmla="*/ 144 w 144"/>
                <a:gd name="T7" fmla="*/ 46 h 51"/>
                <a:gd name="T8" fmla="*/ 144 w 144"/>
                <a:gd name="T9" fmla="*/ 0 h 51"/>
                <a:gd name="T10" fmla="*/ 26 w 144"/>
                <a:gd name="T11" fmla="*/ 0 h 51"/>
                <a:gd name="T12" fmla="*/ 0 w 144"/>
                <a:gd name="T13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51">
                  <a:moveTo>
                    <a:pt x="0" y="25"/>
                  </a:moveTo>
                  <a:cubicBezTo>
                    <a:pt x="0" y="40"/>
                    <a:pt x="12" y="51"/>
                    <a:pt x="26" y="51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Freeform 463"/>
            <p:cNvSpPr>
              <a:spLocks/>
            </p:cNvSpPr>
            <p:nvPr/>
          </p:nvSpPr>
          <p:spPr bwMode="auto">
            <a:xfrm>
              <a:off x="517525" y="249238"/>
              <a:ext cx="174625" cy="22225"/>
            </a:xfrm>
            <a:custGeom>
              <a:avLst/>
              <a:gdLst>
                <a:gd name="T0" fmla="*/ 368 w 394"/>
                <a:gd name="T1" fmla="*/ 0 h 51"/>
                <a:gd name="T2" fmla="*/ 0 w 394"/>
                <a:gd name="T3" fmla="*/ 0 h 51"/>
                <a:gd name="T4" fmla="*/ 0 w 394"/>
                <a:gd name="T5" fmla="*/ 51 h 51"/>
                <a:gd name="T6" fmla="*/ 368 w 394"/>
                <a:gd name="T7" fmla="*/ 51 h 51"/>
                <a:gd name="T8" fmla="*/ 394 w 394"/>
                <a:gd name="T9" fmla="*/ 25 h 51"/>
                <a:gd name="T10" fmla="*/ 368 w 39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5"/>
                  </a:cubicBezTo>
                  <a:cubicBezTo>
                    <a:pt x="394" y="11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3" name="Freeform 464"/>
            <p:cNvSpPr>
              <a:spLocks/>
            </p:cNvSpPr>
            <p:nvPr/>
          </p:nvSpPr>
          <p:spPr bwMode="auto">
            <a:xfrm>
              <a:off x="517525" y="317500"/>
              <a:ext cx="174625" cy="22225"/>
            </a:xfrm>
            <a:custGeom>
              <a:avLst/>
              <a:gdLst>
                <a:gd name="T0" fmla="*/ 368 w 394"/>
                <a:gd name="T1" fmla="*/ 0 h 51"/>
                <a:gd name="T2" fmla="*/ 0 w 394"/>
                <a:gd name="T3" fmla="*/ 0 h 51"/>
                <a:gd name="T4" fmla="*/ 0 w 394"/>
                <a:gd name="T5" fmla="*/ 51 h 51"/>
                <a:gd name="T6" fmla="*/ 368 w 394"/>
                <a:gd name="T7" fmla="*/ 51 h 51"/>
                <a:gd name="T8" fmla="*/ 394 w 394"/>
                <a:gd name="T9" fmla="*/ 26 h 51"/>
                <a:gd name="T10" fmla="*/ 368 w 39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6"/>
                  </a:cubicBezTo>
                  <a:cubicBezTo>
                    <a:pt x="394" y="12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4" name="Freeform 465"/>
            <p:cNvSpPr>
              <a:spLocks/>
            </p:cNvSpPr>
            <p:nvPr/>
          </p:nvSpPr>
          <p:spPr bwMode="auto">
            <a:xfrm>
              <a:off x="31750" y="317500"/>
              <a:ext cx="44450" cy="22225"/>
            </a:xfrm>
            <a:custGeom>
              <a:avLst/>
              <a:gdLst>
                <a:gd name="T0" fmla="*/ 26 w 101"/>
                <a:gd name="T1" fmla="*/ 51 h 51"/>
                <a:gd name="T2" fmla="*/ 39 w 101"/>
                <a:gd name="T3" fmla="*/ 51 h 51"/>
                <a:gd name="T4" fmla="*/ 57 w 101"/>
                <a:gd name="T5" fmla="*/ 29 h 51"/>
                <a:gd name="T6" fmla="*/ 101 w 101"/>
                <a:gd name="T7" fmla="*/ 0 h 51"/>
                <a:gd name="T8" fmla="*/ 26 w 101"/>
                <a:gd name="T9" fmla="*/ 0 h 51"/>
                <a:gd name="T10" fmla="*/ 0 w 101"/>
                <a:gd name="T11" fmla="*/ 26 h 51"/>
                <a:gd name="T12" fmla="*/ 26 w 10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51">
                  <a:moveTo>
                    <a:pt x="26" y="51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4" y="43"/>
                    <a:pt x="50" y="36"/>
                    <a:pt x="57" y="29"/>
                  </a:cubicBezTo>
                  <a:cubicBezTo>
                    <a:pt x="70" y="16"/>
                    <a:pt x="85" y="7"/>
                    <a:pt x="10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5" name="Freeform 466"/>
            <p:cNvSpPr>
              <a:spLocks/>
            </p:cNvSpPr>
            <p:nvPr/>
          </p:nvSpPr>
          <p:spPr bwMode="auto">
            <a:xfrm>
              <a:off x="133350" y="317500"/>
              <a:ext cx="28575" cy="22225"/>
            </a:xfrm>
            <a:custGeom>
              <a:avLst/>
              <a:gdLst>
                <a:gd name="T0" fmla="*/ 0 w 66"/>
                <a:gd name="T1" fmla="*/ 51 h 51"/>
                <a:gd name="T2" fmla="*/ 44 w 66"/>
                <a:gd name="T3" fmla="*/ 51 h 51"/>
                <a:gd name="T4" fmla="*/ 66 w 66"/>
                <a:gd name="T5" fmla="*/ 0 h 51"/>
                <a:gd name="T6" fmla="*/ 0 w 66"/>
                <a:gd name="T7" fmla="*/ 0 h 51"/>
                <a:gd name="T8" fmla="*/ 0 w 6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7" y="34"/>
                    <a:pt x="54" y="16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Freeform 467"/>
            <p:cNvSpPr>
              <a:spLocks/>
            </p:cNvSpPr>
            <p:nvPr/>
          </p:nvSpPr>
          <p:spPr bwMode="auto">
            <a:xfrm>
              <a:off x="244475" y="317500"/>
              <a:ext cx="225425" cy="22225"/>
            </a:xfrm>
            <a:custGeom>
              <a:avLst/>
              <a:gdLst>
                <a:gd name="T0" fmla="*/ 0 w 507"/>
                <a:gd name="T1" fmla="*/ 30 h 51"/>
                <a:gd name="T2" fmla="*/ 0 w 507"/>
                <a:gd name="T3" fmla="*/ 51 h 51"/>
                <a:gd name="T4" fmla="*/ 425 w 507"/>
                <a:gd name="T5" fmla="*/ 51 h 51"/>
                <a:gd name="T6" fmla="*/ 507 w 507"/>
                <a:gd name="T7" fmla="*/ 12 h 51"/>
                <a:gd name="T8" fmla="*/ 507 w 507"/>
                <a:gd name="T9" fmla="*/ 0 h 51"/>
                <a:gd name="T10" fmla="*/ 0 w 507"/>
                <a:gd name="T11" fmla="*/ 0 h 51"/>
                <a:gd name="T12" fmla="*/ 0 w 507"/>
                <a:gd name="T13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51">
                  <a:moveTo>
                    <a:pt x="0" y="3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425" y="51"/>
                    <a:pt x="425" y="51"/>
                    <a:pt x="425" y="51"/>
                  </a:cubicBezTo>
                  <a:cubicBezTo>
                    <a:pt x="448" y="29"/>
                    <a:pt x="478" y="15"/>
                    <a:pt x="507" y="12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Freeform 468"/>
            <p:cNvSpPr>
              <a:spLocks/>
            </p:cNvSpPr>
            <p:nvPr/>
          </p:nvSpPr>
          <p:spPr bwMode="auto">
            <a:xfrm>
              <a:off x="498475" y="385763"/>
              <a:ext cx="76200" cy="22225"/>
            </a:xfrm>
            <a:custGeom>
              <a:avLst/>
              <a:gdLst>
                <a:gd name="T0" fmla="*/ 0 w 172"/>
                <a:gd name="T1" fmla="*/ 52 h 52"/>
                <a:gd name="T2" fmla="*/ 126 w 172"/>
                <a:gd name="T3" fmla="*/ 52 h 52"/>
                <a:gd name="T4" fmla="*/ 172 w 172"/>
                <a:gd name="T5" fmla="*/ 0 h 52"/>
                <a:gd name="T6" fmla="*/ 33 w 172"/>
                <a:gd name="T7" fmla="*/ 0 h 52"/>
                <a:gd name="T8" fmla="*/ 0 w 172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52">
                  <a:moveTo>
                    <a:pt x="0" y="52"/>
                  </a:moveTo>
                  <a:cubicBezTo>
                    <a:pt x="126" y="52"/>
                    <a:pt x="126" y="52"/>
                    <a:pt x="126" y="52"/>
                  </a:cubicBezTo>
                  <a:cubicBezTo>
                    <a:pt x="137" y="31"/>
                    <a:pt x="153" y="13"/>
                    <a:pt x="1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19"/>
                    <a:pt x="15" y="36"/>
                    <a:pt x="0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Freeform 469"/>
            <p:cNvSpPr>
              <a:spLocks/>
            </p:cNvSpPr>
            <p:nvPr/>
          </p:nvSpPr>
          <p:spPr bwMode="auto">
            <a:xfrm>
              <a:off x="647700" y="385763"/>
              <a:ext cx="44450" cy="22225"/>
            </a:xfrm>
            <a:custGeom>
              <a:avLst/>
              <a:gdLst>
                <a:gd name="T0" fmla="*/ 76 w 102"/>
                <a:gd name="T1" fmla="*/ 0 h 52"/>
                <a:gd name="T2" fmla="*/ 0 w 102"/>
                <a:gd name="T3" fmla="*/ 0 h 52"/>
                <a:gd name="T4" fmla="*/ 46 w 102"/>
                <a:gd name="T5" fmla="*/ 52 h 52"/>
                <a:gd name="T6" fmla="*/ 76 w 102"/>
                <a:gd name="T7" fmla="*/ 52 h 52"/>
                <a:gd name="T8" fmla="*/ 102 w 102"/>
                <a:gd name="T9" fmla="*/ 26 h 52"/>
                <a:gd name="T10" fmla="*/ 76 w 102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52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3"/>
                    <a:pt x="35" y="31"/>
                    <a:pt x="4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90" y="52"/>
                    <a:pt x="102" y="40"/>
                    <a:pt x="102" y="26"/>
                  </a:cubicBezTo>
                  <a:cubicBezTo>
                    <a:pt x="102" y="12"/>
                    <a:pt x="90" y="0"/>
                    <a:pt x="76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Freeform 470"/>
            <p:cNvSpPr>
              <a:spLocks/>
            </p:cNvSpPr>
            <p:nvPr/>
          </p:nvSpPr>
          <p:spPr bwMode="auto">
            <a:xfrm>
              <a:off x="31750" y="385763"/>
              <a:ext cx="217488" cy="22225"/>
            </a:xfrm>
            <a:custGeom>
              <a:avLst/>
              <a:gdLst>
                <a:gd name="T0" fmla="*/ 26 w 492"/>
                <a:gd name="T1" fmla="*/ 52 h 52"/>
                <a:gd name="T2" fmla="*/ 492 w 492"/>
                <a:gd name="T3" fmla="*/ 52 h 52"/>
                <a:gd name="T4" fmla="*/ 492 w 492"/>
                <a:gd name="T5" fmla="*/ 0 h 52"/>
                <a:gd name="T6" fmla="*/ 384 w 492"/>
                <a:gd name="T7" fmla="*/ 0 h 52"/>
                <a:gd name="T8" fmla="*/ 357 w 492"/>
                <a:gd name="T9" fmla="*/ 4 h 52"/>
                <a:gd name="T10" fmla="*/ 331 w 492"/>
                <a:gd name="T11" fmla="*/ 0 h 52"/>
                <a:gd name="T12" fmla="*/ 200 w 492"/>
                <a:gd name="T13" fmla="*/ 0 h 52"/>
                <a:gd name="T14" fmla="*/ 191 w 492"/>
                <a:gd name="T15" fmla="*/ 11 h 52"/>
                <a:gd name="T16" fmla="*/ 105 w 492"/>
                <a:gd name="T17" fmla="*/ 49 h 52"/>
                <a:gd name="T18" fmla="*/ 43 w 492"/>
                <a:gd name="T19" fmla="*/ 24 h 52"/>
                <a:gd name="T20" fmla="*/ 27 w 492"/>
                <a:gd name="T21" fmla="*/ 0 h 52"/>
                <a:gd name="T22" fmla="*/ 26 w 492"/>
                <a:gd name="T23" fmla="*/ 0 h 52"/>
                <a:gd name="T24" fmla="*/ 0 w 492"/>
                <a:gd name="T25" fmla="*/ 26 h 52"/>
                <a:gd name="T26" fmla="*/ 26 w 49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2" h="52">
                  <a:moveTo>
                    <a:pt x="26" y="52"/>
                  </a:moveTo>
                  <a:cubicBezTo>
                    <a:pt x="492" y="52"/>
                    <a:pt x="492" y="52"/>
                    <a:pt x="492" y="52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75" y="3"/>
                    <a:pt x="366" y="4"/>
                    <a:pt x="357" y="4"/>
                  </a:cubicBezTo>
                  <a:cubicBezTo>
                    <a:pt x="348" y="4"/>
                    <a:pt x="339" y="3"/>
                    <a:pt x="33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7" y="4"/>
                    <a:pt x="195" y="8"/>
                    <a:pt x="191" y="11"/>
                  </a:cubicBezTo>
                  <a:cubicBezTo>
                    <a:pt x="167" y="35"/>
                    <a:pt x="136" y="49"/>
                    <a:pt x="105" y="49"/>
                  </a:cubicBezTo>
                  <a:cubicBezTo>
                    <a:pt x="81" y="49"/>
                    <a:pt x="59" y="40"/>
                    <a:pt x="43" y="24"/>
                  </a:cubicBezTo>
                  <a:cubicBezTo>
                    <a:pt x="36" y="18"/>
                    <a:pt x="31" y="9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Freeform 471"/>
            <p:cNvSpPr>
              <a:spLocks/>
            </p:cNvSpPr>
            <p:nvPr/>
          </p:nvSpPr>
          <p:spPr bwMode="auto">
            <a:xfrm>
              <a:off x="365125" y="385763"/>
              <a:ext cx="52388" cy="22225"/>
            </a:xfrm>
            <a:custGeom>
              <a:avLst/>
              <a:gdLst>
                <a:gd name="T0" fmla="*/ 15 w 117"/>
                <a:gd name="T1" fmla="*/ 52 h 52"/>
                <a:gd name="T2" fmla="*/ 117 w 117"/>
                <a:gd name="T3" fmla="*/ 52 h 52"/>
                <a:gd name="T4" fmla="*/ 105 w 117"/>
                <a:gd name="T5" fmla="*/ 0 h 52"/>
                <a:gd name="T6" fmla="*/ 0 w 117"/>
                <a:gd name="T7" fmla="*/ 0 h 52"/>
                <a:gd name="T8" fmla="*/ 10 w 117"/>
                <a:gd name="T9" fmla="*/ 21 h 52"/>
                <a:gd name="T10" fmla="*/ 15 w 117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52">
                  <a:moveTo>
                    <a:pt x="15" y="52"/>
                  </a:moveTo>
                  <a:cubicBezTo>
                    <a:pt x="117" y="52"/>
                    <a:pt x="117" y="52"/>
                    <a:pt x="117" y="52"/>
                  </a:cubicBezTo>
                  <a:cubicBezTo>
                    <a:pt x="109" y="36"/>
                    <a:pt x="105" y="19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7" y="14"/>
                    <a:pt x="10" y="21"/>
                  </a:cubicBezTo>
                  <a:cubicBezTo>
                    <a:pt x="13" y="31"/>
                    <a:pt x="15" y="41"/>
                    <a:pt x="15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1" name="Freeform 472"/>
            <p:cNvSpPr>
              <a:spLocks/>
            </p:cNvSpPr>
            <p:nvPr/>
          </p:nvSpPr>
          <p:spPr bwMode="auto">
            <a:xfrm>
              <a:off x="304800" y="454025"/>
              <a:ext cx="255588" cy="22225"/>
            </a:xfrm>
            <a:custGeom>
              <a:avLst/>
              <a:gdLst>
                <a:gd name="T0" fmla="*/ 95 w 576"/>
                <a:gd name="T1" fmla="*/ 20 h 51"/>
                <a:gd name="T2" fmla="*/ 61 w 576"/>
                <a:gd name="T3" fmla="*/ 38 h 51"/>
                <a:gd name="T4" fmla="*/ 33 w 576"/>
                <a:gd name="T5" fmla="*/ 24 h 51"/>
                <a:gd name="T6" fmla="*/ 26 w 576"/>
                <a:gd name="T7" fmla="*/ 0 h 51"/>
                <a:gd name="T8" fmla="*/ 1 w 576"/>
                <a:gd name="T9" fmla="*/ 0 h 51"/>
                <a:gd name="T10" fmla="*/ 1 w 576"/>
                <a:gd name="T11" fmla="*/ 39 h 51"/>
                <a:gd name="T12" fmla="*/ 0 w 576"/>
                <a:gd name="T13" fmla="*/ 51 h 51"/>
                <a:gd name="T14" fmla="*/ 576 w 576"/>
                <a:gd name="T15" fmla="*/ 51 h 51"/>
                <a:gd name="T16" fmla="*/ 552 w 576"/>
                <a:gd name="T17" fmla="*/ 0 h 51"/>
                <a:gd name="T18" fmla="*/ 113 w 576"/>
                <a:gd name="T19" fmla="*/ 0 h 51"/>
                <a:gd name="T20" fmla="*/ 95 w 576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51">
                  <a:moveTo>
                    <a:pt x="95" y="20"/>
                  </a:moveTo>
                  <a:cubicBezTo>
                    <a:pt x="87" y="29"/>
                    <a:pt x="76" y="38"/>
                    <a:pt x="61" y="38"/>
                  </a:cubicBezTo>
                  <a:cubicBezTo>
                    <a:pt x="50" y="38"/>
                    <a:pt x="39" y="33"/>
                    <a:pt x="33" y="24"/>
                  </a:cubicBezTo>
                  <a:cubicBezTo>
                    <a:pt x="27" y="16"/>
                    <a:pt x="26" y="7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4"/>
                    <a:pt x="1" y="28"/>
                    <a:pt x="1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576" y="51"/>
                    <a:pt x="576" y="51"/>
                    <a:pt x="576" y="51"/>
                  </a:cubicBezTo>
                  <a:cubicBezTo>
                    <a:pt x="565" y="36"/>
                    <a:pt x="557" y="18"/>
                    <a:pt x="55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6"/>
                    <a:pt x="102" y="13"/>
                    <a:pt x="95" y="2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Freeform 473"/>
            <p:cNvSpPr>
              <a:spLocks/>
            </p:cNvSpPr>
            <p:nvPr/>
          </p:nvSpPr>
          <p:spPr bwMode="auto">
            <a:xfrm>
              <a:off x="661988" y="454025"/>
              <a:ext cx="30163" cy="22225"/>
            </a:xfrm>
            <a:custGeom>
              <a:avLst/>
              <a:gdLst>
                <a:gd name="T0" fmla="*/ 42 w 68"/>
                <a:gd name="T1" fmla="*/ 0 h 51"/>
                <a:gd name="T2" fmla="*/ 24 w 68"/>
                <a:gd name="T3" fmla="*/ 0 h 51"/>
                <a:gd name="T4" fmla="*/ 0 w 68"/>
                <a:gd name="T5" fmla="*/ 51 h 51"/>
                <a:gd name="T6" fmla="*/ 42 w 68"/>
                <a:gd name="T7" fmla="*/ 51 h 51"/>
                <a:gd name="T8" fmla="*/ 68 w 68"/>
                <a:gd name="T9" fmla="*/ 25 h 51"/>
                <a:gd name="T10" fmla="*/ 42 w 6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1">
                  <a:moveTo>
                    <a:pt x="4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18"/>
                    <a:pt x="11" y="36"/>
                    <a:pt x="0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6" y="51"/>
                    <a:pt x="68" y="39"/>
                    <a:pt x="68" y="25"/>
                  </a:cubicBezTo>
                  <a:cubicBezTo>
                    <a:pt x="68" y="11"/>
                    <a:pt x="56" y="0"/>
                    <a:pt x="42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Freeform 474"/>
            <p:cNvSpPr>
              <a:spLocks/>
            </p:cNvSpPr>
            <p:nvPr/>
          </p:nvSpPr>
          <p:spPr bwMode="auto">
            <a:xfrm>
              <a:off x="31750" y="454025"/>
              <a:ext cx="171450" cy="22225"/>
            </a:xfrm>
            <a:custGeom>
              <a:avLst/>
              <a:gdLst>
                <a:gd name="T0" fmla="*/ 0 w 389"/>
                <a:gd name="T1" fmla="*/ 25 h 51"/>
                <a:gd name="T2" fmla="*/ 26 w 389"/>
                <a:gd name="T3" fmla="*/ 51 h 51"/>
                <a:gd name="T4" fmla="*/ 374 w 389"/>
                <a:gd name="T5" fmla="*/ 51 h 51"/>
                <a:gd name="T6" fmla="*/ 389 w 389"/>
                <a:gd name="T7" fmla="*/ 0 h 51"/>
                <a:gd name="T8" fmla="*/ 26 w 389"/>
                <a:gd name="T9" fmla="*/ 0 h 51"/>
                <a:gd name="T10" fmla="*/ 0 w 389"/>
                <a:gd name="T11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9" h="51">
                  <a:moveTo>
                    <a:pt x="0" y="25"/>
                  </a:moveTo>
                  <a:cubicBezTo>
                    <a:pt x="0" y="39"/>
                    <a:pt x="12" y="51"/>
                    <a:pt x="26" y="51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5" y="32"/>
                    <a:pt x="380" y="15"/>
                    <a:pt x="38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Freeform 475"/>
            <p:cNvSpPr>
              <a:spLocks/>
            </p:cNvSpPr>
            <p:nvPr/>
          </p:nvSpPr>
          <p:spPr bwMode="auto">
            <a:xfrm>
              <a:off x="50800" y="204788"/>
              <a:ext cx="179388" cy="187325"/>
            </a:xfrm>
            <a:custGeom>
              <a:avLst/>
              <a:gdLst>
                <a:gd name="T0" fmla="*/ 314 w 405"/>
                <a:gd name="T1" fmla="*/ 378 h 423"/>
                <a:gd name="T2" fmla="*/ 376 w 405"/>
                <a:gd name="T3" fmla="*/ 350 h 423"/>
                <a:gd name="T4" fmla="*/ 402 w 405"/>
                <a:gd name="T5" fmla="*/ 305 h 423"/>
                <a:gd name="T6" fmla="*/ 404 w 405"/>
                <a:gd name="T7" fmla="*/ 284 h 423"/>
                <a:gd name="T8" fmla="*/ 405 w 405"/>
                <a:gd name="T9" fmla="*/ 284 h 423"/>
                <a:gd name="T10" fmla="*/ 405 w 405"/>
                <a:gd name="T11" fmla="*/ 254 h 423"/>
                <a:gd name="T12" fmla="*/ 405 w 405"/>
                <a:gd name="T13" fmla="*/ 152 h 423"/>
                <a:gd name="T14" fmla="*/ 405 w 405"/>
                <a:gd name="T15" fmla="*/ 101 h 423"/>
                <a:gd name="T16" fmla="*/ 405 w 405"/>
                <a:gd name="T17" fmla="*/ 75 h 423"/>
                <a:gd name="T18" fmla="*/ 405 w 405"/>
                <a:gd name="T19" fmla="*/ 72 h 423"/>
                <a:gd name="T20" fmla="*/ 405 w 405"/>
                <a:gd name="T21" fmla="*/ 0 h 423"/>
                <a:gd name="T22" fmla="*/ 136 w 405"/>
                <a:gd name="T23" fmla="*/ 72 h 423"/>
                <a:gd name="T24" fmla="*/ 134 w 405"/>
                <a:gd name="T25" fmla="*/ 72 h 423"/>
                <a:gd name="T26" fmla="*/ 134 w 405"/>
                <a:gd name="T27" fmla="*/ 73 h 423"/>
                <a:gd name="T28" fmla="*/ 134 w 405"/>
                <a:gd name="T29" fmla="*/ 101 h 423"/>
                <a:gd name="T30" fmla="*/ 134 w 405"/>
                <a:gd name="T31" fmla="*/ 147 h 423"/>
                <a:gd name="T32" fmla="*/ 134 w 405"/>
                <a:gd name="T33" fmla="*/ 152 h 423"/>
                <a:gd name="T34" fmla="*/ 134 w 405"/>
                <a:gd name="T35" fmla="*/ 254 h 423"/>
                <a:gd name="T36" fmla="*/ 134 w 405"/>
                <a:gd name="T37" fmla="*/ 290 h 423"/>
                <a:gd name="T38" fmla="*/ 99 w 405"/>
                <a:gd name="T39" fmla="*/ 279 h 423"/>
                <a:gd name="T40" fmla="*/ 39 w 405"/>
                <a:gd name="T41" fmla="*/ 305 h 423"/>
                <a:gd name="T42" fmla="*/ 37 w 405"/>
                <a:gd name="T43" fmla="*/ 307 h 423"/>
                <a:gd name="T44" fmla="*/ 23 w 405"/>
                <a:gd name="T45" fmla="*/ 407 h 423"/>
                <a:gd name="T46" fmla="*/ 24 w 405"/>
                <a:gd name="T47" fmla="*/ 408 h 423"/>
                <a:gd name="T48" fmla="*/ 62 w 405"/>
                <a:gd name="T49" fmla="*/ 423 h 423"/>
                <a:gd name="T50" fmla="*/ 109 w 405"/>
                <a:gd name="T51" fmla="*/ 407 h 423"/>
                <a:gd name="T52" fmla="*/ 125 w 405"/>
                <a:gd name="T53" fmla="*/ 395 h 423"/>
                <a:gd name="T54" fmla="*/ 153 w 405"/>
                <a:gd name="T55" fmla="*/ 339 h 423"/>
                <a:gd name="T56" fmla="*/ 153 w 405"/>
                <a:gd name="T57" fmla="*/ 339 h 423"/>
                <a:gd name="T58" fmla="*/ 153 w 405"/>
                <a:gd name="T59" fmla="*/ 328 h 423"/>
                <a:gd name="T60" fmla="*/ 153 w 405"/>
                <a:gd name="T61" fmla="*/ 328 h 423"/>
                <a:gd name="T62" fmla="*/ 153 w 405"/>
                <a:gd name="T63" fmla="*/ 305 h 423"/>
                <a:gd name="T64" fmla="*/ 153 w 405"/>
                <a:gd name="T65" fmla="*/ 254 h 423"/>
                <a:gd name="T66" fmla="*/ 153 w 405"/>
                <a:gd name="T67" fmla="*/ 152 h 423"/>
                <a:gd name="T68" fmla="*/ 153 w 405"/>
                <a:gd name="T69" fmla="*/ 142 h 423"/>
                <a:gd name="T70" fmla="*/ 307 w 405"/>
                <a:gd name="T71" fmla="*/ 101 h 423"/>
                <a:gd name="T72" fmla="*/ 386 w 405"/>
                <a:gd name="T73" fmla="*/ 80 h 423"/>
                <a:gd name="T74" fmla="*/ 386 w 405"/>
                <a:gd name="T75" fmla="*/ 101 h 423"/>
                <a:gd name="T76" fmla="*/ 386 w 405"/>
                <a:gd name="T77" fmla="*/ 152 h 423"/>
                <a:gd name="T78" fmla="*/ 386 w 405"/>
                <a:gd name="T79" fmla="*/ 245 h 423"/>
                <a:gd name="T80" fmla="*/ 351 w 405"/>
                <a:gd name="T81" fmla="*/ 234 h 423"/>
                <a:gd name="T82" fmla="*/ 298 w 405"/>
                <a:gd name="T83" fmla="*/ 254 h 423"/>
                <a:gd name="T84" fmla="*/ 289 w 405"/>
                <a:gd name="T85" fmla="*/ 262 h 423"/>
                <a:gd name="T86" fmla="*/ 263 w 405"/>
                <a:gd name="T87" fmla="*/ 305 h 423"/>
                <a:gd name="T88" fmla="*/ 275 w 405"/>
                <a:gd name="T89" fmla="*/ 363 h 423"/>
                <a:gd name="T90" fmla="*/ 314 w 405"/>
                <a:gd name="T91" fmla="*/ 37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423">
                  <a:moveTo>
                    <a:pt x="314" y="378"/>
                  </a:moveTo>
                  <a:cubicBezTo>
                    <a:pt x="334" y="378"/>
                    <a:pt x="358" y="368"/>
                    <a:pt x="376" y="350"/>
                  </a:cubicBezTo>
                  <a:cubicBezTo>
                    <a:pt x="390" y="337"/>
                    <a:pt x="398" y="321"/>
                    <a:pt x="402" y="305"/>
                  </a:cubicBezTo>
                  <a:cubicBezTo>
                    <a:pt x="404" y="298"/>
                    <a:pt x="405" y="291"/>
                    <a:pt x="404" y="284"/>
                  </a:cubicBezTo>
                  <a:cubicBezTo>
                    <a:pt x="405" y="284"/>
                    <a:pt x="405" y="284"/>
                    <a:pt x="405" y="284"/>
                  </a:cubicBezTo>
                  <a:cubicBezTo>
                    <a:pt x="405" y="254"/>
                    <a:pt x="405" y="254"/>
                    <a:pt x="405" y="254"/>
                  </a:cubicBezTo>
                  <a:cubicBezTo>
                    <a:pt x="405" y="152"/>
                    <a:pt x="405" y="152"/>
                    <a:pt x="405" y="152"/>
                  </a:cubicBezTo>
                  <a:cubicBezTo>
                    <a:pt x="405" y="101"/>
                    <a:pt x="405" y="101"/>
                    <a:pt x="405" y="101"/>
                  </a:cubicBezTo>
                  <a:cubicBezTo>
                    <a:pt x="405" y="75"/>
                    <a:pt x="405" y="75"/>
                    <a:pt x="405" y="75"/>
                  </a:cubicBezTo>
                  <a:cubicBezTo>
                    <a:pt x="405" y="72"/>
                    <a:pt x="405" y="72"/>
                    <a:pt x="405" y="72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34" y="290"/>
                    <a:pt x="134" y="290"/>
                    <a:pt x="134" y="290"/>
                  </a:cubicBezTo>
                  <a:cubicBezTo>
                    <a:pt x="124" y="282"/>
                    <a:pt x="112" y="279"/>
                    <a:pt x="99" y="279"/>
                  </a:cubicBezTo>
                  <a:cubicBezTo>
                    <a:pt x="79" y="279"/>
                    <a:pt x="57" y="288"/>
                    <a:pt x="39" y="305"/>
                  </a:cubicBezTo>
                  <a:cubicBezTo>
                    <a:pt x="38" y="306"/>
                    <a:pt x="38" y="306"/>
                    <a:pt x="37" y="307"/>
                  </a:cubicBezTo>
                  <a:cubicBezTo>
                    <a:pt x="6" y="338"/>
                    <a:pt x="0" y="383"/>
                    <a:pt x="23" y="407"/>
                  </a:cubicBezTo>
                  <a:cubicBezTo>
                    <a:pt x="24" y="408"/>
                    <a:pt x="24" y="408"/>
                    <a:pt x="24" y="408"/>
                  </a:cubicBezTo>
                  <a:cubicBezTo>
                    <a:pt x="34" y="418"/>
                    <a:pt x="47" y="423"/>
                    <a:pt x="62" y="423"/>
                  </a:cubicBezTo>
                  <a:cubicBezTo>
                    <a:pt x="77" y="423"/>
                    <a:pt x="94" y="417"/>
                    <a:pt x="109" y="407"/>
                  </a:cubicBezTo>
                  <a:cubicBezTo>
                    <a:pt x="115" y="404"/>
                    <a:pt x="120" y="399"/>
                    <a:pt x="125" y="395"/>
                  </a:cubicBezTo>
                  <a:cubicBezTo>
                    <a:pt x="141" y="378"/>
                    <a:pt x="151" y="358"/>
                    <a:pt x="153" y="339"/>
                  </a:cubicBezTo>
                  <a:cubicBezTo>
                    <a:pt x="153" y="339"/>
                    <a:pt x="153" y="339"/>
                    <a:pt x="153" y="339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6" y="101"/>
                    <a:pt x="386" y="101"/>
                    <a:pt x="386" y="101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245"/>
                    <a:pt x="386" y="245"/>
                    <a:pt x="386" y="245"/>
                  </a:cubicBezTo>
                  <a:cubicBezTo>
                    <a:pt x="376" y="238"/>
                    <a:pt x="364" y="234"/>
                    <a:pt x="351" y="234"/>
                  </a:cubicBezTo>
                  <a:cubicBezTo>
                    <a:pt x="333" y="234"/>
                    <a:pt x="315" y="241"/>
                    <a:pt x="298" y="254"/>
                  </a:cubicBezTo>
                  <a:cubicBezTo>
                    <a:pt x="295" y="257"/>
                    <a:pt x="292" y="259"/>
                    <a:pt x="289" y="262"/>
                  </a:cubicBezTo>
                  <a:cubicBezTo>
                    <a:pt x="276" y="275"/>
                    <a:pt x="267" y="290"/>
                    <a:pt x="263" y="305"/>
                  </a:cubicBezTo>
                  <a:cubicBezTo>
                    <a:pt x="257" y="327"/>
                    <a:pt x="261" y="349"/>
                    <a:pt x="275" y="363"/>
                  </a:cubicBezTo>
                  <a:cubicBezTo>
                    <a:pt x="285" y="373"/>
                    <a:pt x="299" y="378"/>
                    <a:pt x="314" y="3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5" name="Freeform 476"/>
            <p:cNvSpPr>
              <a:spLocks/>
            </p:cNvSpPr>
            <p:nvPr/>
          </p:nvSpPr>
          <p:spPr bwMode="auto">
            <a:xfrm>
              <a:off x="211138" y="357188"/>
              <a:ext cx="147638" cy="161925"/>
            </a:xfrm>
            <a:custGeom>
              <a:avLst/>
              <a:gdLst>
                <a:gd name="T0" fmla="*/ 170 w 331"/>
                <a:gd name="T1" fmla="*/ 315 h 367"/>
                <a:gd name="T2" fmla="*/ 177 w 331"/>
                <a:gd name="T3" fmla="*/ 269 h 367"/>
                <a:gd name="T4" fmla="*/ 177 w 331"/>
                <a:gd name="T5" fmla="*/ 257 h 367"/>
                <a:gd name="T6" fmla="*/ 177 w 331"/>
                <a:gd name="T7" fmla="*/ 218 h 367"/>
                <a:gd name="T8" fmla="*/ 177 w 331"/>
                <a:gd name="T9" fmla="*/ 116 h 367"/>
                <a:gd name="T10" fmla="*/ 177 w 331"/>
                <a:gd name="T11" fmla="*/ 101 h 367"/>
                <a:gd name="T12" fmla="*/ 247 w 331"/>
                <a:gd name="T13" fmla="*/ 116 h 367"/>
                <a:gd name="T14" fmla="*/ 272 w 331"/>
                <a:gd name="T15" fmla="*/ 210 h 367"/>
                <a:gd name="T16" fmla="*/ 270 w 331"/>
                <a:gd name="T17" fmla="*/ 218 h 367"/>
                <a:gd name="T18" fmla="*/ 271 w 331"/>
                <a:gd name="T19" fmla="*/ 223 h 367"/>
                <a:gd name="T20" fmla="*/ 279 w 331"/>
                <a:gd name="T21" fmla="*/ 218 h 367"/>
                <a:gd name="T22" fmla="*/ 281 w 331"/>
                <a:gd name="T23" fmla="*/ 216 h 367"/>
                <a:gd name="T24" fmla="*/ 330 w 331"/>
                <a:gd name="T25" fmla="*/ 116 h 367"/>
                <a:gd name="T26" fmla="*/ 306 w 331"/>
                <a:gd name="T27" fmla="*/ 64 h 367"/>
                <a:gd name="T28" fmla="*/ 149 w 331"/>
                <a:gd name="T29" fmla="*/ 0 h 367"/>
                <a:gd name="T30" fmla="*/ 144 w 331"/>
                <a:gd name="T31" fmla="*/ 0 h 367"/>
                <a:gd name="T32" fmla="*/ 119 w 331"/>
                <a:gd name="T33" fmla="*/ 26 h 367"/>
                <a:gd name="T34" fmla="*/ 119 w 331"/>
                <a:gd name="T35" fmla="*/ 64 h 367"/>
                <a:gd name="T36" fmla="*/ 119 w 331"/>
                <a:gd name="T37" fmla="*/ 116 h 367"/>
                <a:gd name="T38" fmla="*/ 119 w 331"/>
                <a:gd name="T39" fmla="*/ 195 h 367"/>
                <a:gd name="T40" fmla="*/ 89 w 331"/>
                <a:gd name="T41" fmla="*/ 189 h 367"/>
                <a:gd name="T42" fmla="*/ 24 w 331"/>
                <a:gd name="T43" fmla="*/ 218 h 367"/>
                <a:gd name="T44" fmla="*/ 1 w 331"/>
                <a:gd name="T45" fmla="*/ 269 h 367"/>
                <a:gd name="T46" fmla="*/ 0 w 331"/>
                <a:gd name="T47" fmla="*/ 278 h 367"/>
                <a:gd name="T48" fmla="*/ 89 w 331"/>
                <a:gd name="T49" fmla="*/ 367 h 367"/>
                <a:gd name="T50" fmla="*/ 170 w 331"/>
                <a:gd name="T51" fmla="*/ 31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67">
                  <a:moveTo>
                    <a:pt x="170" y="315"/>
                  </a:moveTo>
                  <a:cubicBezTo>
                    <a:pt x="175" y="303"/>
                    <a:pt x="177" y="284"/>
                    <a:pt x="177" y="269"/>
                  </a:cubicBezTo>
                  <a:cubicBezTo>
                    <a:pt x="177" y="264"/>
                    <a:pt x="177" y="260"/>
                    <a:pt x="177" y="257"/>
                  </a:cubicBezTo>
                  <a:cubicBezTo>
                    <a:pt x="177" y="245"/>
                    <a:pt x="177" y="232"/>
                    <a:pt x="177" y="218"/>
                  </a:cubicBezTo>
                  <a:cubicBezTo>
                    <a:pt x="177" y="180"/>
                    <a:pt x="177" y="137"/>
                    <a:pt x="177" y="116"/>
                  </a:cubicBezTo>
                  <a:cubicBezTo>
                    <a:pt x="177" y="107"/>
                    <a:pt x="177" y="101"/>
                    <a:pt x="177" y="101"/>
                  </a:cubicBezTo>
                  <a:cubicBezTo>
                    <a:pt x="210" y="101"/>
                    <a:pt x="232" y="107"/>
                    <a:pt x="247" y="116"/>
                  </a:cubicBezTo>
                  <a:cubicBezTo>
                    <a:pt x="288" y="138"/>
                    <a:pt x="282" y="181"/>
                    <a:pt x="272" y="210"/>
                  </a:cubicBezTo>
                  <a:cubicBezTo>
                    <a:pt x="271" y="213"/>
                    <a:pt x="270" y="216"/>
                    <a:pt x="270" y="218"/>
                  </a:cubicBezTo>
                  <a:cubicBezTo>
                    <a:pt x="269" y="221"/>
                    <a:pt x="270" y="223"/>
                    <a:pt x="271" y="223"/>
                  </a:cubicBezTo>
                  <a:cubicBezTo>
                    <a:pt x="273" y="223"/>
                    <a:pt x="275" y="221"/>
                    <a:pt x="279" y="218"/>
                  </a:cubicBezTo>
                  <a:cubicBezTo>
                    <a:pt x="279" y="217"/>
                    <a:pt x="280" y="217"/>
                    <a:pt x="281" y="216"/>
                  </a:cubicBezTo>
                  <a:cubicBezTo>
                    <a:pt x="318" y="176"/>
                    <a:pt x="331" y="143"/>
                    <a:pt x="330" y="116"/>
                  </a:cubicBezTo>
                  <a:cubicBezTo>
                    <a:pt x="329" y="95"/>
                    <a:pt x="320" y="79"/>
                    <a:pt x="306" y="64"/>
                  </a:cubicBezTo>
                  <a:cubicBezTo>
                    <a:pt x="267" y="25"/>
                    <a:pt x="190" y="8"/>
                    <a:pt x="149" y="0"/>
                  </a:cubicBezTo>
                  <a:cubicBezTo>
                    <a:pt x="147" y="0"/>
                    <a:pt x="145" y="0"/>
                    <a:pt x="144" y="0"/>
                  </a:cubicBezTo>
                  <a:cubicBezTo>
                    <a:pt x="130" y="0"/>
                    <a:pt x="119" y="11"/>
                    <a:pt x="119" y="26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0" y="191"/>
                    <a:pt x="99" y="189"/>
                    <a:pt x="89" y="189"/>
                  </a:cubicBezTo>
                  <a:cubicBezTo>
                    <a:pt x="63" y="189"/>
                    <a:pt x="40" y="200"/>
                    <a:pt x="24" y="218"/>
                  </a:cubicBezTo>
                  <a:cubicBezTo>
                    <a:pt x="11" y="231"/>
                    <a:pt x="3" y="249"/>
                    <a:pt x="1" y="269"/>
                  </a:cubicBezTo>
                  <a:cubicBezTo>
                    <a:pt x="1" y="272"/>
                    <a:pt x="0" y="275"/>
                    <a:pt x="0" y="278"/>
                  </a:cubicBezTo>
                  <a:cubicBezTo>
                    <a:pt x="0" y="327"/>
                    <a:pt x="40" y="367"/>
                    <a:pt x="89" y="367"/>
                  </a:cubicBezTo>
                  <a:cubicBezTo>
                    <a:pt x="125" y="367"/>
                    <a:pt x="156" y="345"/>
                    <a:pt x="170" y="315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6" name="Freeform 477"/>
            <p:cNvSpPr>
              <a:spLocks/>
            </p:cNvSpPr>
            <p:nvPr/>
          </p:nvSpPr>
          <p:spPr bwMode="auto">
            <a:xfrm>
              <a:off x="427038" y="225425"/>
              <a:ext cx="76200" cy="188913"/>
            </a:xfrm>
            <a:custGeom>
              <a:avLst/>
              <a:gdLst>
                <a:gd name="T0" fmla="*/ 34 w 173"/>
                <a:gd name="T1" fmla="*/ 285 h 424"/>
                <a:gd name="T2" fmla="*/ 0 w 173"/>
                <a:gd name="T3" fmla="*/ 360 h 424"/>
                <a:gd name="T4" fmla="*/ 18 w 173"/>
                <a:gd name="T5" fmla="*/ 406 h 424"/>
                <a:gd name="T6" fmla="*/ 24 w 173"/>
                <a:gd name="T7" fmla="*/ 412 h 424"/>
                <a:gd name="T8" fmla="*/ 64 w 173"/>
                <a:gd name="T9" fmla="*/ 424 h 424"/>
                <a:gd name="T10" fmla="*/ 109 w 173"/>
                <a:gd name="T11" fmla="*/ 412 h 424"/>
                <a:gd name="T12" fmla="*/ 139 w 173"/>
                <a:gd name="T13" fmla="*/ 390 h 424"/>
                <a:gd name="T14" fmla="*/ 161 w 173"/>
                <a:gd name="T15" fmla="*/ 360 h 424"/>
                <a:gd name="T16" fmla="*/ 173 w 173"/>
                <a:gd name="T17" fmla="*/ 319 h 424"/>
                <a:gd name="T18" fmla="*/ 173 w 173"/>
                <a:gd name="T19" fmla="*/ 319 h 424"/>
                <a:gd name="T20" fmla="*/ 173 w 173"/>
                <a:gd name="T21" fmla="*/ 258 h 424"/>
                <a:gd name="T22" fmla="*/ 173 w 173"/>
                <a:gd name="T23" fmla="*/ 207 h 424"/>
                <a:gd name="T24" fmla="*/ 173 w 173"/>
                <a:gd name="T25" fmla="*/ 105 h 424"/>
                <a:gd name="T26" fmla="*/ 173 w 173"/>
                <a:gd name="T27" fmla="*/ 54 h 424"/>
                <a:gd name="T28" fmla="*/ 173 w 173"/>
                <a:gd name="T29" fmla="*/ 0 h 424"/>
                <a:gd name="T30" fmla="*/ 130 w 173"/>
                <a:gd name="T31" fmla="*/ 0 h 424"/>
                <a:gd name="T32" fmla="*/ 130 w 173"/>
                <a:gd name="T33" fmla="*/ 54 h 424"/>
                <a:gd name="T34" fmla="*/ 130 w 173"/>
                <a:gd name="T35" fmla="*/ 105 h 424"/>
                <a:gd name="T36" fmla="*/ 130 w 173"/>
                <a:gd name="T37" fmla="*/ 207 h 424"/>
                <a:gd name="T38" fmla="*/ 130 w 173"/>
                <a:gd name="T39" fmla="*/ 254 h 424"/>
                <a:gd name="T40" fmla="*/ 109 w 173"/>
                <a:gd name="T41" fmla="*/ 251 h 424"/>
                <a:gd name="T42" fmla="*/ 76 w 173"/>
                <a:gd name="T43" fmla="*/ 258 h 424"/>
                <a:gd name="T44" fmla="*/ 34 w 173"/>
                <a:gd name="T45" fmla="*/ 28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424">
                  <a:moveTo>
                    <a:pt x="34" y="285"/>
                  </a:moveTo>
                  <a:cubicBezTo>
                    <a:pt x="12" y="307"/>
                    <a:pt x="0" y="335"/>
                    <a:pt x="0" y="360"/>
                  </a:cubicBezTo>
                  <a:cubicBezTo>
                    <a:pt x="0" y="378"/>
                    <a:pt x="6" y="394"/>
                    <a:pt x="18" y="406"/>
                  </a:cubicBezTo>
                  <a:cubicBezTo>
                    <a:pt x="20" y="408"/>
                    <a:pt x="22" y="410"/>
                    <a:pt x="24" y="412"/>
                  </a:cubicBezTo>
                  <a:cubicBezTo>
                    <a:pt x="35" y="420"/>
                    <a:pt x="49" y="424"/>
                    <a:pt x="64" y="424"/>
                  </a:cubicBezTo>
                  <a:cubicBezTo>
                    <a:pt x="79" y="424"/>
                    <a:pt x="94" y="419"/>
                    <a:pt x="109" y="412"/>
                  </a:cubicBezTo>
                  <a:cubicBezTo>
                    <a:pt x="120" y="406"/>
                    <a:pt x="130" y="399"/>
                    <a:pt x="139" y="390"/>
                  </a:cubicBezTo>
                  <a:cubicBezTo>
                    <a:pt x="148" y="381"/>
                    <a:pt x="155" y="371"/>
                    <a:pt x="161" y="360"/>
                  </a:cubicBezTo>
                  <a:cubicBezTo>
                    <a:pt x="168" y="347"/>
                    <a:pt x="172" y="333"/>
                    <a:pt x="173" y="319"/>
                  </a:cubicBezTo>
                  <a:cubicBezTo>
                    <a:pt x="173" y="319"/>
                    <a:pt x="173" y="319"/>
                    <a:pt x="173" y="319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173" y="207"/>
                    <a:pt x="173" y="207"/>
                    <a:pt x="173" y="207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23" y="252"/>
                    <a:pt x="116" y="251"/>
                    <a:pt x="109" y="251"/>
                  </a:cubicBezTo>
                  <a:cubicBezTo>
                    <a:pt x="98" y="251"/>
                    <a:pt x="87" y="254"/>
                    <a:pt x="76" y="258"/>
                  </a:cubicBezTo>
                  <a:cubicBezTo>
                    <a:pt x="61" y="264"/>
                    <a:pt x="47" y="273"/>
                    <a:pt x="34" y="2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7" name="Freeform 478"/>
            <p:cNvSpPr>
              <a:spLocks/>
            </p:cNvSpPr>
            <p:nvPr/>
          </p:nvSpPr>
          <p:spPr bwMode="auto">
            <a:xfrm>
              <a:off x="561975" y="388938"/>
              <a:ext cx="98425" cy="98425"/>
            </a:xfrm>
            <a:custGeom>
              <a:avLst/>
              <a:gdLst>
                <a:gd name="T0" fmla="*/ 111 w 221"/>
                <a:gd name="T1" fmla="*/ 0 h 221"/>
                <a:gd name="T2" fmla="*/ 24 w 221"/>
                <a:gd name="T3" fmla="*/ 43 h 221"/>
                <a:gd name="T4" fmla="*/ 0 w 221"/>
                <a:gd name="T5" fmla="*/ 110 h 221"/>
                <a:gd name="T6" fmla="*/ 6 w 221"/>
                <a:gd name="T7" fmla="*/ 145 h 221"/>
                <a:gd name="T8" fmla="*/ 41 w 221"/>
                <a:gd name="T9" fmla="*/ 196 h 221"/>
                <a:gd name="T10" fmla="*/ 111 w 221"/>
                <a:gd name="T11" fmla="*/ 221 h 221"/>
                <a:gd name="T12" fmla="*/ 180 w 221"/>
                <a:gd name="T13" fmla="*/ 196 h 221"/>
                <a:gd name="T14" fmla="*/ 215 w 221"/>
                <a:gd name="T15" fmla="*/ 145 h 221"/>
                <a:gd name="T16" fmla="*/ 221 w 221"/>
                <a:gd name="T17" fmla="*/ 110 h 221"/>
                <a:gd name="T18" fmla="*/ 198 w 221"/>
                <a:gd name="T19" fmla="*/ 43 h 221"/>
                <a:gd name="T20" fmla="*/ 111 w 221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21">
                  <a:moveTo>
                    <a:pt x="111" y="0"/>
                  </a:moveTo>
                  <a:cubicBezTo>
                    <a:pt x="75" y="0"/>
                    <a:pt x="44" y="17"/>
                    <a:pt x="24" y="43"/>
                  </a:cubicBezTo>
                  <a:cubicBezTo>
                    <a:pt x="9" y="61"/>
                    <a:pt x="0" y="85"/>
                    <a:pt x="0" y="110"/>
                  </a:cubicBezTo>
                  <a:cubicBezTo>
                    <a:pt x="0" y="122"/>
                    <a:pt x="2" y="134"/>
                    <a:pt x="6" y="145"/>
                  </a:cubicBezTo>
                  <a:cubicBezTo>
                    <a:pt x="13" y="165"/>
                    <a:pt x="25" y="183"/>
                    <a:pt x="41" y="196"/>
                  </a:cubicBezTo>
                  <a:cubicBezTo>
                    <a:pt x="60" y="211"/>
                    <a:pt x="84" y="221"/>
                    <a:pt x="111" y="221"/>
                  </a:cubicBezTo>
                  <a:cubicBezTo>
                    <a:pt x="137" y="221"/>
                    <a:pt x="161" y="211"/>
                    <a:pt x="180" y="196"/>
                  </a:cubicBezTo>
                  <a:cubicBezTo>
                    <a:pt x="196" y="183"/>
                    <a:pt x="209" y="165"/>
                    <a:pt x="215" y="145"/>
                  </a:cubicBezTo>
                  <a:cubicBezTo>
                    <a:pt x="219" y="134"/>
                    <a:pt x="221" y="122"/>
                    <a:pt x="221" y="110"/>
                  </a:cubicBezTo>
                  <a:cubicBezTo>
                    <a:pt x="221" y="85"/>
                    <a:pt x="212" y="61"/>
                    <a:pt x="198" y="43"/>
                  </a:cubicBezTo>
                  <a:cubicBezTo>
                    <a:pt x="177" y="17"/>
                    <a:pt x="146" y="0"/>
                    <a:pt x="111" y="0"/>
                  </a:cubicBez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68" name="组合 243"/>
          <p:cNvGrpSpPr>
            <a:grpSpLocks/>
          </p:cNvGrpSpPr>
          <p:nvPr/>
        </p:nvGrpSpPr>
        <p:grpSpPr bwMode="auto">
          <a:xfrm>
            <a:off x="5140325" y="2674938"/>
            <a:ext cx="725488" cy="723900"/>
            <a:chOff x="0" y="0"/>
            <a:chExt cx="724349" cy="724349"/>
          </a:xfrm>
        </p:grpSpPr>
        <p:sp>
          <p:nvSpPr>
            <p:cNvPr id="39969" name="Freeform 5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0" name="Freeform 6"/>
            <p:cNvSpPr>
              <a:spLocks/>
            </p:cNvSpPr>
            <p:nvPr/>
          </p:nvSpPr>
          <p:spPr bwMode="auto">
            <a:xfrm>
              <a:off x="142995" y="153544"/>
              <a:ext cx="443048" cy="443048"/>
            </a:xfrm>
            <a:custGeom>
              <a:avLst/>
              <a:gdLst>
                <a:gd name="T0" fmla="*/ 928 w 1000"/>
                <a:gd name="T1" fmla="*/ 484 h 1001"/>
                <a:gd name="T2" fmla="*/ 498 w 1000"/>
                <a:gd name="T3" fmla="*/ 54 h 1001"/>
                <a:gd name="T4" fmla="*/ 368 w 1000"/>
                <a:gd name="T5" fmla="*/ 0 h 1001"/>
                <a:gd name="T6" fmla="*/ 0 w 1000"/>
                <a:gd name="T7" fmla="*/ 0 h 1001"/>
                <a:gd name="T8" fmla="*/ 0 w 1000"/>
                <a:gd name="T9" fmla="*/ 368 h 1001"/>
                <a:gd name="T10" fmla="*/ 54 w 1000"/>
                <a:gd name="T11" fmla="*/ 499 h 1001"/>
                <a:gd name="T12" fmla="*/ 483 w 1000"/>
                <a:gd name="T13" fmla="*/ 929 h 1001"/>
                <a:gd name="T14" fmla="*/ 744 w 1000"/>
                <a:gd name="T15" fmla="*/ 929 h 1001"/>
                <a:gd name="T16" fmla="*/ 928 w 1000"/>
                <a:gd name="T17" fmla="*/ 744 h 1001"/>
                <a:gd name="T18" fmla="*/ 928 w 1000"/>
                <a:gd name="T19" fmla="*/ 48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0" h="1001">
                  <a:moveTo>
                    <a:pt x="928" y="484"/>
                  </a:moveTo>
                  <a:cubicBezTo>
                    <a:pt x="498" y="54"/>
                    <a:pt x="498" y="54"/>
                    <a:pt x="498" y="54"/>
                  </a:cubicBezTo>
                  <a:cubicBezTo>
                    <a:pt x="462" y="18"/>
                    <a:pt x="415" y="0"/>
                    <a:pt x="3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416"/>
                    <a:pt x="18" y="463"/>
                    <a:pt x="54" y="499"/>
                  </a:cubicBezTo>
                  <a:cubicBezTo>
                    <a:pt x="483" y="929"/>
                    <a:pt x="483" y="929"/>
                    <a:pt x="483" y="929"/>
                  </a:cubicBezTo>
                  <a:cubicBezTo>
                    <a:pt x="555" y="1001"/>
                    <a:pt x="672" y="1001"/>
                    <a:pt x="744" y="929"/>
                  </a:cubicBezTo>
                  <a:cubicBezTo>
                    <a:pt x="928" y="744"/>
                    <a:pt x="928" y="744"/>
                    <a:pt x="928" y="744"/>
                  </a:cubicBezTo>
                  <a:cubicBezTo>
                    <a:pt x="1000" y="672"/>
                    <a:pt x="1000" y="556"/>
                    <a:pt x="928" y="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1" name="Oval 7"/>
            <p:cNvSpPr>
              <a:spLocks noChangeArrowheads="1"/>
            </p:cNvSpPr>
            <p:nvPr/>
          </p:nvSpPr>
          <p:spPr bwMode="auto">
            <a:xfrm>
              <a:off x="225040" y="234417"/>
              <a:ext cx="53916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972" name="Freeform 8"/>
            <p:cNvSpPr>
              <a:spLocks/>
            </p:cNvSpPr>
            <p:nvPr/>
          </p:nvSpPr>
          <p:spPr bwMode="auto">
            <a:xfrm>
              <a:off x="311775" y="230901"/>
              <a:ext cx="216836" cy="216836"/>
            </a:xfrm>
            <a:custGeom>
              <a:avLst/>
              <a:gdLst>
                <a:gd name="T0" fmla="*/ 159 w 185"/>
                <a:gd name="T1" fmla="*/ 185 h 185"/>
                <a:gd name="T2" fmla="*/ 0 w 185"/>
                <a:gd name="T3" fmla="*/ 26 h 185"/>
                <a:gd name="T4" fmla="*/ 26 w 185"/>
                <a:gd name="T5" fmla="*/ 0 h 185"/>
                <a:gd name="T6" fmla="*/ 185 w 185"/>
                <a:gd name="T7" fmla="*/ 159 h 185"/>
                <a:gd name="T8" fmla="*/ 159 w 185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159" y="1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5" y="159"/>
                  </a:lnTo>
                  <a:lnTo>
                    <a:pt x="159" y="185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3" name="Freeform 9"/>
            <p:cNvSpPr>
              <a:spLocks/>
            </p:cNvSpPr>
            <p:nvPr/>
          </p:nvSpPr>
          <p:spPr bwMode="auto">
            <a:xfrm>
              <a:off x="263719" y="278956"/>
              <a:ext cx="165264" cy="166436"/>
            </a:xfrm>
            <a:custGeom>
              <a:avLst/>
              <a:gdLst>
                <a:gd name="T0" fmla="*/ 115 w 141"/>
                <a:gd name="T1" fmla="*/ 142 h 142"/>
                <a:gd name="T2" fmla="*/ 0 w 141"/>
                <a:gd name="T3" fmla="*/ 27 h 142"/>
                <a:gd name="T4" fmla="*/ 26 w 141"/>
                <a:gd name="T5" fmla="*/ 0 h 142"/>
                <a:gd name="T6" fmla="*/ 141 w 141"/>
                <a:gd name="T7" fmla="*/ 116 h 142"/>
                <a:gd name="T8" fmla="*/ 115 w 141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2">
                  <a:moveTo>
                    <a:pt x="115" y="142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141" y="116"/>
                  </a:lnTo>
                  <a:lnTo>
                    <a:pt x="115" y="142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4" name="Freeform 10"/>
            <p:cNvSpPr>
              <a:spLocks/>
            </p:cNvSpPr>
            <p:nvPr/>
          </p:nvSpPr>
          <p:spPr bwMode="auto">
            <a:xfrm>
              <a:off x="219180" y="322324"/>
              <a:ext cx="196910" cy="196910"/>
            </a:xfrm>
            <a:custGeom>
              <a:avLst/>
              <a:gdLst>
                <a:gd name="T0" fmla="*/ 142 w 168"/>
                <a:gd name="T1" fmla="*/ 168 h 168"/>
                <a:gd name="T2" fmla="*/ 0 w 168"/>
                <a:gd name="T3" fmla="*/ 26 h 168"/>
                <a:gd name="T4" fmla="*/ 26 w 168"/>
                <a:gd name="T5" fmla="*/ 0 h 168"/>
                <a:gd name="T6" fmla="*/ 168 w 168"/>
                <a:gd name="T7" fmla="*/ 142 h 168"/>
                <a:gd name="T8" fmla="*/ 142 w 16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142" y="16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68" y="142"/>
                  </a:lnTo>
                  <a:lnTo>
                    <a:pt x="142" y="168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75" name="组合 244"/>
          <p:cNvGrpSpPr>
            <a:grpSpLocks/>
          </p:cNvGrpSpPr>
          <p:nvPr/>
        </p:nvGrpSpPr>
        <p:grpSpPr bwMode="auto">
          <a:xfrm>
            <a:off x="6243638" y="2674938"/>
            <a:ext cx="722312" cy="723900"/>
            <a:chOff x="0" y="0"/>
            <a:chExt cx="723177" cy="724349"/>
          </a:xfrm>
        </p:grpSpPr>
        <p:sp>
          <p:nvSpPr>
            <p:cNvPr id="39976" name="Freeform 11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7" name="Freeform 12"/>
            <p:cNvSpPr>
              <a:spLocks/>
            </p:cNvSpPr>
            <p:nvPr/>
          </p:nvSpPr>
          <p:spPr bwMode="auto">
            <a:xfrm>
              <a:off x="199254" y="147683"/>
              <a:ext cx="324668" cy="464146"/>
            </a:xfrm>
            <a:custGeom>
              <a:avLst/>
              <a:gdLst>
                <a:gd name="T0" fmla="*/ 731 w 731"/>
                <a:gd name="T1" fmla="*/ 973 h 1045"/>
                <a:gd name="T2" fmla="*/ 659 w 731"/>
                <a:gd name="T3" fmla="*/ 1045 h 1045"/>
                <a:gd name="T4" fmla="*/ 73 w 731"/>
                <a:gd name="T5" fmla="*/ 1045 h 1045"/>
                <a:gd name="T6" fmla="*/ 0 w 731"/>
                <a:gd name="T7" fmla="*/ 973 h 1045"/>
                <a:gd name="T8" fmla="*/ 0 w 731"/>
                <a:gd name="T9" fmla="*/ 72 h 1045"/>
                <a:gd name="T10" fmla="*/ 73 w 731"/>
                <a:gd name="T11" fmla="*/ 0 h 1045"/>
                <a:gd name="T12" fmla="*/ 659 w 731"/>
                <a:gd name="T13" fmla="*/ 0 h 1045"/>
                <a:gd name="T14" fmla="*/ 731 w 731"/>
                <a:gd name="T15" fmla="*/ 72 h 1045"/>
                <a:gd name="T16" fmla="*/ 731 w 731"/>
                <a:gd name="T17" fmla="*/ 973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045">
                  <a:moveTo>
                    <a:pt x="731" y="973"/>
                  </a:moveTo>
                  <a:cubicBezTo>
                    <a:pt x="731" y="1013"/>
                    <a:pt x="699" y="1045"/>
                    <a:pt x="659" y="1045"/>
                  </a:cubicBezTo>
                  <a:cubicBezTo>
                    <a:pt x="73" y="1045"/>
                    <a:pt x="73" y="1045"/>
                    <a:pt x="73" y="1045"/>
                  </a:cubicBezTo>
                  <a:cubicBezTo>
                    <a:pt x="33" y="1045"/>
                    <a:pt x="0" y="1013"/>
                    <a:pt x="0" y="9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9" y="0"/>
                    <a:pt x="731" y="32"/>
                    <a:pt x="731" y="72"/>
                  </a:cubicBezTo>
                  <a:lnTo>
                    <a:pt x="731" y="9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8" name="Freeform 13"/>
            <p:cNvSpPr>
              <a:spLocks noEditPoints="1"/>
            </p:cNvSpPr>
            <p:nvPr/>
          </p:nvSpPr>
          <p:spPr bwMode="auto">
            <a:xfrm>
              <a:off x="173468" y="90251"/>
              <a:ext cx="373895" cy="543847"/>
            </a:xfrm>
            <a:custGeom>
              <a:avLst/>
              <a:gdLst>
                <a:gd name="T0" fmla="*/ 708 w 842"/>
                <a:gd name="T1" fmla="*/ 86 h 1224"/>
                <a:gd name="T2" fmla="*/ 545 w 842"/>
                <a:gd name="T3" fmla="*/ 86 h 1224"/>
                <a:gd name="T4" fmla="*/ 545 w 842"/>
                <a:gd name="T5" fmla="*/ 59 h 1224"/>
                <a:gd name="T6" fmla="*/ 487 w 842"/>
                <a:gd name="T7" fmla="*/ 0 h 1224"/>
                <a:gd name="T8" fmla="*/ 355 w 842"/>
                <a:gd name="T9" fmla="*/ 0 h 1224"/>
                <a:gd name="T10" fmla="*/ 297 w 842"/>
                <a:gd name="T11" fmla="*/ 59 h 1224"/>
                <a:gd name="T12" fmla="*/ 297 w 842"/>
                <a:gd name="T13" fmla="*/ 86 h 1224"/>
                <a:gd name="T14" fmla="*/ 134 w 842"/>
                <a:gd name="T15" fmla="*/ 86 h 1224"/>
                <a:gd name="T16" fmla="*/ 0 w 842"/>
                <a:gd name="T17" fmla="*/ 220 h 1224"/>
                <a:gd name="T18" fmla="*/ 0 w 842"/>
                <a:gd name="T19" fmla="*/ 1090 h 1224"/>
                <a:gd name="T20" fmla="*/ 134 w 842"/>
                <a:gd name="T21" fmla="*/ 1224 h 1224"/>
                <a:gd name="T22" fmla="*/ 708 w 842"/>
                <a:gd name="T23" fmla="*/ 1224 h 1224"/>
                <a:gd name="T24" fmla="*/ 841 w 842"/>
                <a:gd name="T25" fmla="*/ 1090 h 1224"/>
                <a:gd name="T26" fmla="*/ 841 w 842"/>
                <a:gd name="T27" fmla="*/ 220 h 1224"/>
                <a:gd name="T28" fmla="*/ 708 w 842"/>
                <a:gd name="T29" fmla="*/ 86 h 1224"/>
                <a:gd name="T30" fmla="*/ 421 w 842"/>
                <a:gd name="T31" fmla="*/ 27 h 1224"/>
                <a:gd name="T32" fmla="*/ 450 w 842"/>
                <a:gd name="T33" fmla="*/ 56 h 1224"/>
                <a:gd name="T34" fmla="*/ 421 w 842"/>
                <a:gd name="T35" fmla="*/ 85 h 1224"/>
                <a:gd name="T36" fmla="*/ 392 w 842"/>
                <a:gd name="T37" fmla="*/ 56 h 1224"/>
                <a:gd name="T38" fmla="*/ 421 w 842"/>
                <a:gd name="T39" fmla="*/ 27 h 1224"/>
                <a:gd name="T40" fmla="*/ 264 w 842"/>
                <a:gd name="T41" fmla="*/ 168 h 1224"/>
                <a:gd name="T42" fmla="*/ 577 w 842"/>
                <a:gd name="T43" fmla="*/ 168 h 1224"/>
                <a:gd name="T44" fmla="*/ 577 w 842"/>
                <a:gd name="T45" fmla="*/ 291 h 1224"/>
                <a:gd name="T46" fmla="*/ 264 w 842"/>
                <a:gd name="T47" fmla="*/ 291 h 1224"/>
                <a:gd name="T48" fmla="*/ 264 w 842"/>
                <a:gd name="T49" fmla="*/ 168 h 1224"/>
                <a:gd name="T50" fmla="*/ 708 w 842"/>
                <a:gd name="T51" fmla="*/ 1148 h 1224"/>
                <a:gd name="T52" fmla="*/ 134 w 842"/>
                <a:gd name="T53" fmla="*/ 1148 h 1224"/>
                <a:gd name="T54" fmla="*/ 77 w 842"/>
                <a:gd name="T55" fmla="*/ 1090 h 1224"/>
                <a:gd name="T56" fmla="*/ 77 w 842"/>
                <a:gd name="T57" fmla="*/ 220 h 1224"/>
                <a:gd name="T58" fmla="*/ 134 w 842"/>
                <a:gd name="T59" fmla="*/ 163 h 1224"/>
                <a:gd name="T60" fmla="*/ 189 w 842"/>
                <a:gd name="T61" fmla="*/ 163 h 1224"/>
                <a:gd name="T62" fmla="*/ 189 w 842"/>
                <a:gd name="T63" fmla="*/ 299 h 1224"/>
                <a:gd name="T64" fmla="*/ 255 w 842"/>
                <a:gd name="T65" fmla="*/ 366 h 1224"/>
                <a:gd name="T66" fmla="*/ 586 w 842"/>
                <a:gd name="T67" fmla="*/ 366 h 1224"/>
                <a:gd name="T68" fmla="*/ 653 w 842"/>
                <a:gd name="T69" fmla="*/ 299 h 1224"/>
                <a:gd name="T70" fmla="*/ 653 w 842"/>
                <a:gd name="T71" fmla="*/ 163 h 1224"/>
                <a:gd name="T72" fmla="*/ 708 w 842"/>
                <a:gd name="T73" fmla="*/ 163 h 1224"/>
                <a:gd name="T74" fmla="*/ 765 w 842"/>
                <a:gd name="T75" fmla="*/ 220 h 1224"/>
                <a:gd name="T76" fmla="*/ 765 w 842"/>
                <a:gd name="T77" fmla="*/ 1090 h 1224"/>
                <a:gd name="T78" fmla="*/ 765 w 842"/>
                <a:gd name="T79" fmla="*/ 1090 h 1224"/>
                <a:gd name="T80" fmla="*/ 708 w 842"/>
                <a:gd name="T81" fmla="*/ 1148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42" h="1224">
                  <a:moveTo>
                    <a:pt x="708" y="86"/>
                  </a:moveTo>
                  <a:cubicBezTo>
                    <a:pt x="545" y="86"/>
                    <a:pt x="545" y="86"/>
                    <a:pt x="545" y="86"/>
                  </a:cubicBezTo>
                  <a:cubicBezTo>
                    <a:pt x="545" y="59"/>
                    <a:pt x="545" y="59"/>
                    <a:pt x="545" y="59"/>
                  </a:cubicBezTo>
                  <a:cubicBezTo>
                    <a:pt x="545" y="26"/>
                    <a:pt x="519" y="0"/>
                    <a:pt x="487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23" y="0"/>
                    <a:pt x="297" y="26"/>
                    <a:pt x="297" y="59"/>
                  </a:cubicBezTo>
                  <a:cubicBezTo>
                    <a:pt x="297" y="86"/>
                    <a:pt x="297" y="86"/>
                    <a:pt x="297" y="86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60" y="86"/>
                    <a:pt x="0" y="146"/>
                    <a:pt x="0" y="220"/>
                  </a:cubicBezTo>
                  <a:cubicBezTo>
                    <a:pt x="0" y="1090"/>
                    <a:pt x="0" y="1090"/>
                    <a:pt x="0" y="1090"/>
                  </a:cubicBezTo>
                  <a:cubicBezTo>
                    <a:pt x="0" y="1164"/>
                    <a:pt x="60" y="1224"/>
                    <a:pt x="134" y="1224"/>
                  </a:cubicBezTo>
                  <a:cubicBezTo>
                    <a:pt x="708" y="1224"/>
                    <a:pt x="708" y="1224"/>
                    <a:pt x="708" y="1224"/>
                  </a:cubicBezTo>
                  <a:cubicBezTo>
                    <a:pt x="781" y="1224"/>
                    <a:pt x="841" y="1164"/>
                    <a:pt x="841" y="1090"/>
                  </a:cubicBezTo>
                  <a:cubicBezTo>
                    <a:pt x="841" y="220"/>
                    <a:pt x="841" y="220"/>
                    <a:pt x="841" y="220"/>
                  </a:cubicBezTo>
                  <a:cubicBezTo>
                    <a:pt x="842" y="146"/>
                    <a:pt x="782" y="86"/>
                    <a:pt x="708" y="86"/>
                  </a:cubicBezTo>
                  <a:close/>
                  <a:moveTo>
                    <a:pt x="421" y="27"/>
                  </a:moveTo>
                  <a:cubicBezTo>
                    <a:pt x="437" y="27"/>
                    <a:pt x="450" y="40"/>
                    <a:pt x="450" y="56"/>
                  </a:cubicBezTo>
                  <a:cubicBezTo>
                    <a:pt x="450" y="72"/>
                    <a:pt x="437" y="85"/>
                    <a:pt x="421" y="85"/>
                  </a:cubicBezTo>
                  <a:cubicBezTo>
                    <a:pt x="405" y="85"/>
                    <a:pt x="392" y="72"/>
                    <a:pt x="392" y="56"/>
                  </a:cubicBezTo>
                  <a:cubicBezTo>
                    <a:pt x="392" y="40"/>
                    <a:pt x="405" y="27"/>
                    <a:pt x="421" y="27"/>
                  </a:cubicBezTo>
                  <a:close/>
                  <a:moveTo>
                    <a:pt x="264" y="168"/>
                  </a:moveTo>
                  <a:cubicBezTo>
                    <a:pt x="577" y="168"/>
                    <a:pt x="577" y="168"/>
                    <a:pt x="577" y="168"/>
                  </a:cubicBezTo>
                  <a:cubicBezTo>
                    <a:pt x="577" y="291"/>
                    <a:pt x="577" y="291"/>
                    <a:pt x="577" y="291"/>
                  </a:cubicBezTo>
                  <a:cubicBezTo>
                    <a:pt x="264" y="291"/>
                    <a:pt x="264" y="291"/>
                    <a:pt x="264" y="291"/>
                  </a:cubicBezTo>
                  <a:lnTo>
                    <a:pt x="264" y="168"/>
                  </a:lnTo>
                  <a:close/>
                  <a:moveTo>
                    <a:pt x="708" y="1148"/>
                  </a:moveTo>
                  <a:cubicBezTo>
                    <a:pt x="134" y="1148"/>
                    <a:pt x="134" y="1148"/>
                    <a:pt x="134" y="1148"/>
                  </a:cubicBezTo>
                  <a:cubicBezTo>
                    <a:pt x="102" y="1148"/>
                    <a:pt x="77" y="1122"/>
                    <a:pt x="77" y="1090"/>
                  </a:cubicBezTo>
                  <a:cubicBezTo>
                    <a:pt x="77" y="220"/>
                    <a:pt x="77" y="220"/>
                    <a:pt x="77" y="220"/>
                  </a:cubicBezTo>
                  <a:cubicBezTo>
                    <a:pt x="77" y="188"/>
                    <a:pt x="102" y="163"/>
                    <a:pt x="134" y="163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9" y="336"/>
                    <a:pt x="219" y="366"/>
                    <a:pt x="255" y="366"/>
                  </a:cubicBezTo>
                  <a:cubicBezTo>
                    <a:pt x="586" y="366"/>
                    <a:pt x="586" y="366"/>
                    <a:pt x="586" y="366"/>
                  </a:cubicBezTo>
                  <a:cubicBezTo>
                    <a:pt x="623" y="366"/>
                    <a:pt x="653" y="336"/>
                    <a:pt x="653" y="299"/>
                  </a:cubicBezTo>
                  <a:cubicBezTo>
                    <a:pt x="653" y="163"/>
                    <a:pt x="653" y="163"/>
                    <a:pt x="653" y="163"/>
                  </a:cubicBezTo>
                  <a:cubicBezTo>
                    <a:pt x="708" y="163"/>
                    <a:pt x="708" y="163"/>
                    <a:pt x="708" y="163"/>
                  </a:cubicBezTo>
                  <a:cubicBezTo>
                    <a:pt x="739" y="163"/>
                    <a:pt x="765" y="188"/>
                    <a:pt x="765" y="22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122"/>
                    <a:pt x="739" y="1148"/>
                    <a:pt x="708" y="114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9" name="Freeform 14"/>
            <p:cNvSpPr>
              <a:spLocks noEditPoints="1"/>
            </p:cNvSpPr>
            <p:nvPr/>
          </p:nvSpPr>
          <p:spPr bwMode="auto">
            <a:xfrm>
              <a:off x="229729" y="305915"/>
              <a:ext cx="87907" cy="73842"/>
            </a:xfrm>
            <a:custGeom>
              <a:avLst/>
              <a:gdLst>
                <a:gd name="T0" fmla="*/ 162 w 198"/>
                <a:gd name="T1" fmla="*/ 9 h 165"/>
                <a:gd name="T2" fmla="*/ 148 w 198"/>
                <a:gd name="T3" fmla="*/ 25 h 165"/>
                <a:gd name="T4" fmla="*/ 120 w 198"/>
                <a:gd name="T5" fmla="*/ 5 h 165"/>
                <a:gd name="T6" fmla="*/ 31 w 198"/>
                <a:gd name="T7" fmla="*/ 5 h 165"/>
                <a:gd name="T8" fmla="*/ 0 w 198"/>
                <a:gd name="T9" fmla="*/ 36 h 165"/>
                <a:gd name="T10" fmla="*/ 0 w 198"/>
                <a:gd name="T11" fmla="*/ 134 h 165"/>
                <a:gd name="T12" fmla="*/ 31 w 198"/>
                <a:gd name="T13" fmla="*/ 165 h 165"/>
                <a:gd name="T14" fmla="*/ 120 w 198"/>
                <a:gd name="T15" fmla="*/ 165 h 165"/>
                <a:gd name="T16" fmla="*/ 151 w 198"/>
                <a:gd name="T17" fmla="*/ 134 h 165"/>
                <a:gd name="T18" fmla="*/ 151 w 198"/>
                <a:gd name="T19" fmla="*/ 82 h 165"/>
                <a:gd name="T20" fmla="*/ 191 w 198"/>
                <a:gd name="T21" fmla="*/ 33 h 165"/>
                <a:gd name="T22" fmla="*/ 189 w 198"/>
                <a:gd name="T23" fmla="*/ 6 h 165"/>
                <a:gd name="T24" fmla="*/ 162 w 198"/>
                <a:gd name="T25" fmla="*/ 9 h 165"/>
                <a:gd name="T26" fmla="*/ 130 w 198"/>
                <a:gd name="T27" fmla="*/ 134 h 165"/>
                <a:gd name="T28" fmla="*/ 130 w 198"/>
                <a:gd name="T29" fmla="*/ 134 h 165"/>
                <a:gd name="T30" fmla="*/ 120 w 198"/>
                <a:gd name="T31" fmla="*/ 144 h 165"/>
                <a:gd name="T32" fmla="*/ 31 w 198"/>
                <a:gd name="T33" fmla="*/ 144 h 165"/>
                <a:gd name="T34" fmla="*/ 20 w 198"/>
                <a:gd name="T35" fmla="*/ 134 h 165"/>
                <a:gd name="T36" fmla="*/ 20 w 198"/>
                <a:gd name="T37" fmla="*/ 36 h 165"/>
                <a:gd name="T38" fmla="*/ 31 w 198"/>
                <a:gd name="T39" fmla="*/ 26 h 165"/>
                <a:gd name="T40" fmla="*/ 120 w 198"/>
                <a:gd name="T41" fmla="*/ 26 h 165"/>
                <a:gd name="T42" fmla="*/ 130 w 198"/>
                <a:gd name="T43" fmla="*/ 36 h 165"/>
                <a:gd name="T44" fmla="*/ 130 w 198"/>
                <a:gd name="T45" fmla="*/ 47 h 165"/>
                <a:gd name="T46" fmla="*/ 104 w 198"/>
                <a:gd name="T47" fmla="*/ 77 h 165"/>
                <a:gd name="T48" fmla="*/ 78 w 198"/>
                <a:gd name="T49" fmla="*/ 79 h 165"/>
                <a:gd name="T50" fmla="*/ 62 w 198"/>
                <a:gd name="T51" fmla="*/ 64 h 165"/>
                <a:gd name="T52" fmla="*/ 35 w 198"/>
                <a:gd name="T53" fmla="*/ 65 h 165"/>
                <a:gd name="T54" fmla="*/ 36 w 198"/>
                <a:gd name="T55" fmla="*/ 92 h 165"/>
                <a:gd name="T56" fmla="*/ 81 w 198"/>
                <a:gd name="T57" fmla="*/ 134 h 165"/>
                <a:gd name="T58" fmla="*/ 94 w 198"/>
                <a:gd name="T59" fmla="*/ 139 h 165"/>
                <a:gd name="T60" fmla="*/ 95 w 198"/>
                <a:gd name="T61" fmla="*/ 139 h 165"/>
                <a:gd name="T62" fmla="*/ 108 w 198"/>
                <a:gd name="T63" fmla="*/ 132 h 165"/>
                <a:gd name="T64" fmla="*/ 130 w 198"/>
                <a:gd name="T65" fmla="*/ 106 h 165"/>
                <a:gd name="T66" fmla="*/ 130 w 198"/>
                <a:gd name="T67" fmla="*/ 13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" h="165">
                  <a:moveTo>
                    <a:pt x="162" y="9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44" y="13"/>
                    <a:pt x="133" y="5"/>
                    <a:pt x="12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0" y="19"/>
                    <a:pt x="0" y="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1"/>
                    <a:pt x="13" y="165"/>
                    <a:pt x="31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37" y="165"/>
                    <a:pt x="151" y="151"/>
                    <a:pt x="151" y="134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40"/>
                    <a:pt x="125" y="144"/>
                    <a:pt x="120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5" y="144"/>
                    <a:pt x="20" y="140"/>
                    <a:pt x="20" y="13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0"/>
                    <a:pt x="25" y="26"/>
                    <a:pt x="3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5" y="26"/>
                    <a:pt x="130" y="30"/>
                    <a:pt x="130" y="36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4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0" name="Freeform 15"/>
            <p:cNvSpPr>
              <a:spLocks noEditPoints="1"/>
            </p:cNvSpPr>
            <p:nvPr/>
          </p:nvSpPr>
          <p:spPr bwMode="auto">
            <a:xfrm>
              <a:off x="229729" y="398509"/>
              <a:ext cx="87907" cy="75013"/>
            </a:xfrm>
            <a:custGeom>
              <a:avLst/>
              <a:gdLst>
                <a:gd name="T0" fmla="*/ 162 w 198"/>
                <a:gd name="T1" fmla="*/ 9 h 169"/>
                <a:gd name="T2" fmla="*/ 147 w 198"/>
                <a:gd name="T3" fmla="*/ 26 h 169"/>
                <a:gd name="T4" fmla="*/ 120 w 198"/>
                <a:gd name="T5" fmla="*/ 9 h 169"/>
                <a:gd name="T6" fmla="*/ 31 w 198"/>
                <a:gd name="T7" fmla="*/ 9 h 169"/>
                <a:gd name="T8" fmla="*/ 0 w 198"/>
                <a:gd name="T9" fmla="*/ 40 h 169"/>
                <a:gd name="T10" fmla="*/ 0 w 198"/>
                <a:gd name="T11" fmla="*/ 139 h 169"/>
                <a:gd name="T12" fmla="*/ 31 w 198"/>
                <a:gd name="T13" fmla="*/ 169 h 169"/>
                <a:gd name="T14" fmla="*/ 120 w 198"/>
                <a:gd name="T15" fmla="*/ 169 h 169"/>
                <a:gd name="T16" fmla="*/ 151 w 198"/>
                <a:gd name="T17" fmla="*/ 139 h 169"/>
                <a:gd name="T18" fmla="*/ 151 w 198"/>
                <a:gd name="T19" fmla="*/ 82 h 169"/>
                <a:gd name="T20" fmla="*/ 191 w 198"/>
                <a:gd name="T21" fmla="*/ 33 h 169"/>
                <a:gd name="T22" fmla="*/ 189 w 198"/>
                <a:gd name="T23" fmla="*/ 6 h 169"/>
                <a:gd name="T24" fmla="*/ 162 w 198"/>
                <a:gd name="T25" fmla="*/ 9 h 169"/>
                <a:gd name="T26" fmla="*/ 130 w 198"/>
                <a:gd name="T27" fmla="*/ 139 h 169"/>
                <a:gd name="T28" fmla="*/ 130 w 198"/>
                <a:gd name="T29" fmla="*/ 139 h 169"/>
                <a:gd name="T30" fmla="*/ 120 w 198"/>
                <a:gd name="T31" fmla="*/ 149 h 169"/>
                <a:gd name="T32" fmla="*/ 31 w 198"/>
                <a:gd name="T33" fmla="*/ 149 h 169"/>
                <a:gd name="T34" fmla="*/ 20 w 198"/>
                <a:gd name="T35" fmla="*/ 139 h 169"/>
                <a:gd name="T36" fmla="*/ 20 w 198"/>
                <a:gd name="T37" fmla="*/ 40 h 169"/>
                <a:gd name="T38" fmla="*/ 31 w 198"/>
                <a:gd name="T39" fmla="*/ 30 h 169"/>
                <a:gd name="T40" fmla="*/ 120 w 198"/>
                <a:gd name="T41" fmla="*/ 30 h 169"/>
                <a:gd name="T42" fmla="*/ 130 w 198"/>
                <a:gd name="T43" fmla="*/ 40 h 169"/>
                <a:gd name="T44" fmla="*/ 130 w 198"/>
                <a:gd name="T45" fmla="*/ 47 h 169"/>
                <a:gd name="T46" fmla="*/ 104 w 198"/>
                <a:gd name="T47" fmla="*/ 77 h 169"/>
                <a:gd name="T48" fmla="*/ 78 w 198"/>
                <a:gd name="T49" fmla="*/ 79 h 169"/>
                <a:gd name="T50" fmla="*/ 62 w 198"/>
                <a:gd name="T51" fmla="*/ 64 h 169"/>
                <a:gd name="T52" fmla="*/ 35 w 198"/>
                <a:gd name="T53" fmla="*/ 65 h 169"/>
                <a:gd name="T54" fmla="*/ 36 w 198"/>
                <a:gd name="T55" fmla="*/ 92 h 169"/>
                <a:gd name="T56" fmla="*/ 81 w 198"/>
                <a:gd name="T57" fmla="*/ 134 h 169"/>
                <a:gd name="T58" fmla="*/ 94 w 198"/>
                <a:gd name="T59" fmla="*/ 139 h 169"/>
                <a:gd name="T60" fmla="*/ 95 w 198"/>
                <a:gd name="T61" fmla="*/ 139 h 169"/>
                <a:gd name="T62" fmla="*/ 108 w 198"/>
                <a:gd name="T63" fmla="*/ 132 h 169"/>
                <a:gd name="T64" fmla="*/ 130 w 198"/>
                <a:gd name="T65" fmla="*/ 106 h 169"/>
                <a:gd name="T66" fmla="*/ 130 w 198"/>
                <a:gd name="T67" fmla="*/ 1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" h="169">
                  <a:moveTo>
                    <a:pt x="162" y="9"/>
                  </a:moveTo>
                  <a:cubicBezTo>
                    <a:pt x="147" y="26"/>
                    <a:pt x="147" y="26"/>
                    <a:pt x="147" y="26"/>
                  </a:cubicBezTo>
                  <a:cubicBezTo>
                    <a:pt x="142" y="16"/>
                    <a:pt x="132" y="9"/>
                    <a:pt x="12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13" y="9"/>
                    <a:pt x="0" y="23"/>
                    <a:pt x="0" y="4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3" y="169"/>
                    <a:pt x="3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7" y="169"/>
                    <a:pt x="151" y="156"/>
                    <a:pt x="151" y="139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44"/>
                    <a:pt x="125" y="149"/>
                    <a:pt x="120" y="149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25" y="149"/>
                    <a:pt x="20" y="144"/>
                    <a:pt x="20" y="1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5"/>
                    <a:pt x="25" y="30"/>
                    <a:pt x="3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5" y="30"/>
                    <a:pt x="130" y="35"/>
                    <a:pt x="130" y="40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5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1" name="Freeform 16"/>
            <p:cNvSpPr>
              <a:spLocks noEditPoints="1"/>
            </p:cNvSpPr>
            <p:nvPr/>
          </p:nvSpPr>
          <p:spPr bwMode="auto">
            <a:xfrm>
              <a:off x="229729" y="491104"/>
              <a:ext cx="87907" cy="76186"/>
            </a:xfrm>
            <a:custGeom>
              <a:avLst/>
              <a:gdLst>
                <a:gd name="T0" fmla="*/ 162 w 198"/>
                <a:gd name="T1" fmla="*/ 9 h 171"/>
                <a:gd name="T2" fmla="*/ 146 w 198"/>
                <a:gd name="T3" fmla="*/ 27 h 171"/>
                <a:gd name="T4" fmla="*/ 120 w 198"/>
                <a:gd name="T5" fmla="*/ 11 h 171"/>
                <a:gd name="T6" fmla="*/ 31 w 198"/>
                <a:gd name="T7" fmla="*/ 11 h 171"/>
                <a:gd name="T8" fmla="*/ 0 w 198"/>
                <a:gd name="T9" fmla="*/ 42 h 171"/>
                <a:gd name="T10" fmla="*/ 0 w 198"/>
                <a:gd name="T11" fmla="*/ 140 h 171"/>
                <a:gd name="T12" fmla="*/ 31 w 198"/>
                <a:gd name="T13" fmla="*/ 171 h 171"/>
                <a:gd name="T14" fmla="*/ 120 w 198"/>
                <a:gd name="T15" fmla="*/ 171 h 171"/>
                <a:gd name="T16" fmla="*/ 151 w 198"/>
                <a:gd name="T17" fmla="*/ 140 h 171"/>
                <a:gd name="T18" fmla="*/ 151 w 198"/>
                <a:gd name="T19" fmla="*/ 82 h 171"/>
                <a:gd name="T20" fmla="*/ 191 w 198"/>
                <a:gd name="T21" fmla="*/ 33 h 171"/>
                <a:gd name="T22" fmla="*/ 189 w 198"/>
                <a:gd name="T23" fmla="*/ 6 h 171"/>
                <a:gd name="T24" fmla="*/ 162 w 198"/>
                <a:gd name="T25" fmla="*/ 9 h 171"/>
                <a:gd name="T26" fmla="*/ 130 w 198"/>
                <a:gd name="T27" fmla="*/ 140 h 171"/>
                <a:gd name="T28" fmla="*/ 130 w 198"/>
                <a:gd name="T29" fmla="*/ 140 h 171"/>
                <a:gd name="T30" fmla="*/ 120 w 198"/>
                <a:gd name="T31" fmla="*/ 151 h 171"/>
                <a:gd name="T32" fmla="*/ 31 w 198"/>
                <a:gd name="T33" fmla="*/ 151 h 171"/>
                <a:gd name="T34" fmla="*/ 20 w 198"/>
                <a:gd name="T35" fmla="*/ 140 h 171"/>
                <a:gd name="T36" fmla="*/ 20 w 198"/>
                <a:gd name="T37" fmla="*/ 42 h 171"/>
                <a:gd name="T38" fmla="*/ 31 w 198"/>
                <a:gd name="T39" fmla="*/ 32 h 171"/>
                <a:gd name="T40" fmla="*/ 120 w 198"/>
                <a:gd name="T41" fmla="*/ 32 h 171"/>
                <a:gd name="T42" fmla="*/ 130 w 198"/>
                <a:gd name="T43" fmla="*/ 42 h 171"/>
                <a:gd name="T44" fmla="*/ 130 w 198"/>
                <a:gd name="T45" fmla="*/ 47 h 171"/>
                <a:gd name="T46" fmla="*/ 104 w 198"/>
                <a:gd name="T47" fmla="*/ 77 h 171"/>
                <a:gd name="T48" fmla="*/ 78 w 198"/>
                <a:gd name="T49" fmla="*/ 79 h 171"/>
                <a:gd name="T50" fmla="*/ 62 w 198"/>
                <a:gd name="T51" fmla="*/ 64 h 171"/>
                <a:gd name="T52" fmla="*/ 35 w 198"/>
                <a:gd name="T53" fmla="*/ 65 h 171"/>
                <a:gd name="T54" fmla="*/ 36 w 198"/>
                <a:gd name="T55" fmla="*/ 92 h 171"/>
                <a:gd name="T56" fmla="*/ 81 w 198"/>
                <a:gd name="T57" fmla="*/ 134 h 171"/>
                <a:gd name="T58" fmla="*/ 94 w 198"/>
                <a:gd name="T59" fmla="*/ 139 h 171"/>
                <a:gd name="T60" fmla="*/ 95 w 198"/>
                <a:gd name="T61" fmla="*/ 139 h 171"/>
                <a:gd name="T62" fmla="*/ 108 w 198"/>
                <a:gd name="T63" fmla="*/ 132 h 171"/>
                <a:gd name="T64" fmla="*/ 130 w 198"/>
                <a:gd name="T65" fmla="*/ 106 h 171"/>
                <a:gd name="T66" fmla="*/ 130 w 198"/>
                <a:gd name="T67" fmla="*/ 14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" h="171">
                  <a:moveTo>
                    <a:pt x="162" y="9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41" y="18"/>
                    <a:pt x="131" y="11"/>
                    <a:pt x="12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13" y="11"/>
                    <a:pt x="0" y="25"/>
                    <a:pt x="0" y="4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57"/>
                    <a:pt x="13" y="171"/>
                    <a:pt x="31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37" y="171"/>
                    <a:pt x="151" y="157"/>
                    <a:pt x="151" y="140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40"/>
                  </a:moveTo>
                  <a:cubicBezTo>
                    <a:pt x="130" y="140"/>
                    <a:pt x="130" y="140"/>
                    <a:pt x="130" y="140"/>
                  </a:cubicBezTo>
                  <a:cubicBezTo>
                    <a:pt x="130" y="146"/>
                    <a:pt x="125" y="151"/>
                    <a:pt x="120" y="151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25" y="151"/>
                    <a:pt x="20" y="146"/>
                    <a:pt x="20" y="1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7"/>
                    <a:pt x="25" y="32"/>
                    <a:pt x="3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5" y="32"/>
                    <a:pt x="130" y="37"/>
                    <a:pt x="130" y="42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4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2" name="Freeform 17"/>
            <p:cNvSpPr>
              <a:spLocks/>
            </p:cNvSpPr>
            <p:nvPr/>
          </p:nvSpPr>
          <p:spPr bwMode="auto">
            <a:xfrm>
              <a:off x="339905" y="337560"/>
              <a:ext cx="153544" cy="17582"/>
            </a:xfrm>
            <a:custGeom>
              <a:avLst/>
              <a:gdLst>
                <a:gd name="T0" fmla="*/ 328 w 347"/>
                <a:gd name="T1" fmla="*/ 0 h 38"/>
                <a:gd name="T2" fmla="*/ 19 w 347"/>
                <a:gd name="T3" fmla="*/ 0 h 38"/>
                <a:gd name="T4" fmla="*/ 0 w 347"/>
                <a:gd name="T5" fmla="*/ 19 h 38"/>
                <a:gd name="T6" fmla="*/ 19 w 347"/>
                <a:gd name="T7" fmla="*/ 38 h 38"/>
                <a:gd name="T8" fmla="*/ 328 w 347"/>
                <a:gd name="T9" fmla="*/ 38 h 38"/>
                <a:gd name="T10" fmla="*/ 347 w 347"/>
                <a:gd name="T11" fmla="*/ 19 h 38"/>
                <a:gd name="T12" fmla="*/ 328 w 34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3" name="Freeform 18"/>
            <p:cNvSpPr>
              <a:spLocks/>
            </p:cNvSpPr>
            <p:nvPr/>
          </p:nvSpPr>
          <p:spPr bwMode="auto">
            <a:xfrm>
              <a:off x="339905" y="420779"/>
              <a:ext cx="153544" cy="17582"/>
            </a:xfrm>
            <a:custGeom>
              <a:avLst/>
              <a:gdLst>
                <a:gd name="T0" fmla="*/ 328 w 347"/>
                <a:gd name="T1" fmla="*/ 0 h 38"/>
                <a:gd name="T2" fmla="*/ 19 w 347"/>
                <a:gd name="T3" fmla="*/ 0 h 38"/>
                <a:gd name="T4" fmla="*/ 0 w 347"/>
                <a:gd name="T5" fmla="*/ 19 h 38"/>
                <a:gd name="T6" fmla="*/ 19 w 347"/>
                <a:gd name="T7" fmla="*/ 38 h 38"/>
                <a:gd name="T8" fmla="*/ 328 w 347"/>
                <a:gd name="T9" fmla="*/ 38 h 38"/>
                <a:gd name="T10" fmla="*/ 347 w 347"/>
                <a:gd name="T11" fmla="*/ 19 h 38"/>
                <a:gd name="T12" fmla="*/ 328 w 34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9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4" name="Freeform 19"/>
            <p:cNvSpPr>
              <a:spLocks/>
            </p:cNvSpPr>
            <p:nvPr/>
          </p:nvSpPr>
          <p:spPr bwMode="auto">
            <a:xfrm>
              <a:off x="339905" y="503997"/>
              <a:ext cx="153544" cy="17582"/>
            </a:xfrm>
            <a:custGeom>
              <a:avLst/>
              <a:gdLst>
                <a:gd name="T0" fmla="*/ 328 w 347"/>
                <a:gd name="T1" fmla="*/ 0 h 38"/>
                <a:gd name="T2" fmla="*/ 19 w 347"/>
                <a:gd name="T3" fmla="*/ 0 h 38"/>
                <a:gd name="T4" fmla="*/ 0 w 347"/>
                <a:gd name="T5" fmla="*/ 19 h 38"/>
                <a:gd name="T6" fmla="*/ 19 w 347"/>
                <a:gd name="T7" fmla="*/ 38 h 38"/>
                <a:gd name="T8" fmla="*/ 328 w 347"/>
                <a:gd name="T9" fmla="*/ 38 h 38"/>
                <a:gd name="T10" fmla="*/ 347 w 347"/>
                <a:gd name="T11" fmla="*/ 19 h 38"/>
                <a:gd name="T12" fmla="*/ 328 w 34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29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85" name="组合 245"/>
          <p:cNvGrpSpPr>
            <a:grpSpLocks/>
          </p:cNvGrpSpPr>
          <p:nvPr/>
        </p:nvGrpSpPr>
        <p:grpSpPr bwMode="auto">
          <a:xfrm>
            <a:off x="7343775" y="2674938"/>
            <a:ext cx="725488" cy="723900"/>
            <a:chOff x="0" y="0"/>
            <a:chExt cx="724349" cy="724349"/>
          </a:xfrm>
        </p:grpSpPr>
        <p:sp>
          <p:nvSpPr>
            <p:cNvPr id="39986" name="Freeform 20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7" name="Freeform 21"/>
            <p:cNvSpPr>
              <a:spLocks/>
            </p:cNvSpPr>
            <p:nvPr/>
          </p:nvSpPr>
          <p:spPr bwMode="auto">
            <a:xfrm>
              <a:off x="142994" y="152371"/>
              <a:ext cx="384444" cy="134790"/>
            </a:xfrm>
            <a:custGeom>
              <a:avLst/>
              <a:gdLst>
                <a:gd name="T0" fmla="*/ 101 w 865"/>
                <a:gd name="T1" fmla="*/ 27 h 303"/>
                <a:gd name="T2" fmla="*/ 23 w 865"/>
                <a:gd name="T3" fmla="*/ 162 h 303"/>
                <a:gd name="T4" fmla="*/ 113 w 865"/>
                <a:gd name="T5" fmla="*/ 287 h 303"/>
                <a:gd name="T6" fmla="*/ 836 w 865"/>
                <a:gd name="T7" fmla="*/ 298 h 303"/>
                <a:gd name="T8" fmla="*/ 851 w 865"/>
                <a:gd name="T9" fmla="*/ 70 h 303"/>
                <a:gd name="T10" fmla="*/ 690 w 865"/>
                <a:gd name="T11" fmla="*/ 12 h 303"/>
                <a:gd name="T12" fmla="*/ 146 w 865"/>
                <a:gd name="T13" fmla="*/ 10 h 303"/>
                <a:gd name="T14" fmla="*/ 101 w 865"/>
                <a:gd name="T15" fmla="*/ 2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303">
                  <a:moveTo>
                    <a:pt x="101" y="27"/>
                  </a:moveTo>
                  <a:cubicBezTo>
                    <a:pt x="101" y="27"/>
                    <a:pt x="0" y="88"/>
                    <a:pt x="23" y="162"/>
                  </a:cubicBezTo>
                  <a:cubicBezTo>
                    <a:pt x="45" y="236"/>
                    <a:pt x="49" y="270"/>
                    <a:pt x="113" y="287"/>
                  </a:cubicBezTo>
                  <a:cubicBezTo>
                    <a:pt x="178" y="303"/>
                    <a:pt x="817" y="301"/>
                    <a:pt x="836" y="298"/>
                  </a:cubicBezTo>
                  <a:cubicBezTo>
                    <a:pt x="854" y="295"/>
                    <a:pt x="865" y="99"/>
                    <a:pt x="851" y="70"/>
                  </a:cubicBezTo>
                  <a:cubicBezTo>
                    <a:pt x="837" y="41"/>
                    <a:pt x="805" y="0"/>
                    <a:pt x="690" y="12"/>
                  </a:cubicBezTo>
                  <a:cubicBezTo>
                    <a:pt x="575" y="24"/>
                    <a:pt x="146" y="10"/>
                    <a:pt x="146" y="10"/>
                  </a:cubicBezTo>
                  <a:lnTo>
                    <a:pt x="101" y="27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8" name="Rectangle 22"/>
            <p:cNvSpPr>
              <a:spLocks noChangeArrowheads="1"/>
            </p:cNvSpPr>
            <p:nvPr/>
          </p:nvSpPr>
          <p:spPr bwMode="auto">
            <a:xfrm>
              <a:off x="193393" y="189878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989" name="Rectangle 23"/>
            <p:cNvSpPr>
              <a:spLocks noChangeArrowheads="1"/>
            </p:cNvSpPr>
            <p:nvPr/>
          </p:nvSpPr>
          <p:spPr bwMode="auto">
            <a:xfrm>
              <a:off x="193393" y="216836"/>
              <a:ext cx="294194" cy="15237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990" name="Rectangle 24"/>
            <p:cNvSpPr>
              <a:spLocks noChangeArrowheads="1"/>
            </p:cNvSpPr>
            <p:nvPr/>
          </p:nvSpPr>
          <p:spPr bwMode="auto">
            <a:xfrm>
              <a:off x="193393" y="243794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991" name="Freeform 25"/>
            <p:cNvSpPr>
              <a:spLocks/>
            </p:cNvSpPr>
            <p:nvPr/>
          </p:nvSpPr>
          <p:spPr bwMode="auto">
            <a:xfrm>
              <a:off x="145338" y="249654"/>
              <a:ext cx="426639" cy="317635"/>
            </a:xfrm>
            <a:custGeom>
              <a:avLst/>
              <a:gdLst>
                <a:gd name="T0" fmla="*/ 14 w 961"/>
                <a:gd name="T1" fmla="*/ 0 h 717"/>
                <a:gd name="T2" fmla="*/ 0 w 961"/>
                <a:gd name="T3" fmla="*/ 188 h 717"/>
                <a:gd name="T4" fmla="*/ 14 w 961"/>
                <a:gd name="T5" fmla="*/ 619 h 717"/>
                <a:gd name="T6" fmla="*/ 162 w 961"/>
                <a:gd name="T7" fmla="*/ 712 h 717"/>
                <a:gd name="T8" fmla="*/ 739 w 961"/>
                <a:gd name="T9" fmla="*/ 712 h 717"/>
                <a:gd name="T10" fmla="*/ 860 w 961"/>
                <a:gd name="T11" fmla="*/ 600 h 717"/>
                <a:gd name="T12" fmla="*/ 891 w 961"/>
                <a:gd name="T13" fmla="*/ 474 h 717"/>
                <a:gd name="T14" fmla="*/ 935 w 961"/>
                <a:gd name="T15" fmla="*/ 269 h 717"/>
                <a:gd name="T16" fmla="*/ 851 w 961"/>
                <a:gd name="T17" fmla="*/ 115 h 717"/>
                <a:gd name="T18" fmla="*/ 731 w 961"/>
                <a:gd name="T19" fmla="*/ 79 h 717"/>
                <a:gd name="T20" fmla="*/ 193 w 961"/>
                <a:gd name="T21" fmla="*/ 76 h 717"/>
                <a:gd name="T22" fmla="*/ 14 w 961"/>
                <a:gd name="T2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1" h="717">
                  <a:moveTo>
                    <a:pt x="14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4" y="619"/>
                    <a:pt x="14" y="619"/>
                    <a:pt x="14" y="619"/>
                  </a:cubicBezTo>
                  <a:cubicBezTo>
                    <a:pt x="14" y="619"/>
                    <a:pt x="26" y="717"/>
                    <a:pt x="162" y="712"/>
                  </a:cubicBezTo>
                  <a:cubicBezTo>
                    <a:pt x="297" y="706"/>
                    <a:pt x="739" y="712"/>
                    <a:pt x="739" y="712"/>
                  </a:cubicBezTo>
                  <a:cubicBezTo>
                    <a:pt x="739" y="712"/>
                    <a:pt x="860" y="656"/>
                    <a:pt x="860" y="600"/>
                  </a:cubicBezTo>
                  <a:cubicBezTo>
                    <a:pt x="860" y="544"/>
                    <a:pt x="865" y="496"/>
                    <a:pt x="891" y="474"/>
                  </a:cubicBezTo>
                  <a:cubicBezTo>
                    <a:pt x="916" y="451"/>
                    <a:pt x="961" y="331"/>
                    <a:pt x="935" y="269"/>
                  </a:cubicBezTo>
                  <a:cubicBezTo>
                    <a:pt x="910" y="208"/>
                    <a:pt x="878" y="176"/>
                    <a:pt x="851" y="115"/>
                  </a:cubicBezTo>
                  <a:cubicBezTo>
                    <a:pt x="825" y="54"/>
                    <a:pt x="745" y="79"/>
                    <a:pt x="731" y="79"/>
                  </a:cubicBezTo>
                  <a:cubicBezTo>
                    <a:pt x="717" y="79"/>
                    <a:pt x="193" y="76"/>
                    <a:pt x="193" y="76"/>
                  </a:cubicBezTo>
                  <a:cubicBezTo>
                    <a:pt x="193" y="76"/>
                    <a:pt x="39" y="82"/>
                    <a:pt x="14" y="0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2" name="Freeform 26"/>
            <p:cNvSpPr>
              <a:spLocks/>
            </p:cNvSpPr>
            <p:nvPr/>
          </p:nvSpPr>
          <p:spPr bwMode="auto">
            <a:xfrm>
              <a:off x="193393" y="257859"/>
              <a:ext cx="294194" cy="22270"/>
            </a:xfrm>
            <a:custGeom>
              <a:avLst/>
              <a:gdLst>
                <a:gd name="T0" fmla="*/ 0 w 251"/>
                <a:gd name="T1" fmla="*/ 0 h 19"/>
                <a:gd name="T2" fmla="*/ 0 w 251"/>
                <a:gd name="T3" fmla="*/ 9 h 19"/>
                <a:gd name="T4" fmla="*/ 0 w 251"/>
                <a:gd name="T5" fmla="*/ 16 h 19"/>
                <a:gd name="T6" fmla="*/ 193 w 251"/>
                <a:gd name="T7" fmla="*/ 19 h 19"/>
                <a:gd name="T8" fmla="*/ 251 w 251"/>
                <a:gd name="T9" fmla="*/ 18 h 19"/>
                <a:gd name="T10" fmla="*/ 251 w 251"/>
                <a:gd name="T11" fmla="*/ 0 h 19"/>
                <a:gd name="T12" fmla="*/ 0 w 25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9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193" y="19"/>
                  </a:lnTo>
                  <a:lnTo>
                    <a:pt x="251" y="18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27"/>
            <p:cNvSpPr>
              <a:spLocks noEditPoints="1"/>
            </p:cNvSpPr>
            <p:nvPr/>
          </p:nvSpPr>
          <p:spPr bwMode="auto">
            <a:xfrm>
              <a:off x="133617" y="145339"/>
              <a:ext cx="461801" cy="433671"/>
            </a:xfrm>
            <a:custGeom>
              <a:avLst/>
              <a:gdLst>
                <a:gd name="T0" fmla="*/ 915 w 1041"/>
                <a:gd name="T1" fmla="*/ 378 h 977"/>
                <a:gd name="T2" fmla="*/ 915 w 1041"/>
                <a:gd name="T3" fmla="*/ 378 h 977"/>
                <a:gd name="T4" fmla="*/ 915 w 1041"/>
                <a:gd name="T5" fmla="*/ 189 h 977"/>
                <a:gd name="T6" fmla="*/ 915 w 1041"/>
                <a:gd name="T7" fmla="*/ 173 h 977"/>
                <a:gd name="T8" fmla="*/ 915 w 1041"/>
                <a:gd name="T9" fmla="*/ 94 h 977"/>
                <a:gd name="T10" fmla="*/ 820 w 1041"/>
                <a:gd name="T11" fmla="*/ 0 h 977"/>
                <a:gd name="T12" fmla="*/ 694 w 1041"/>
                <a:gd name="T13" fmla="*/ 0 h 977"/>
                <a:gd name="T14" fmla="*/ 174 w 1041"/>
                <a:gd name="T15" fmla="*/ 0 h 977"/>
                <a:gd name="T16" fmla="*/ 0 w 1041"/>
                <a:gd name="T17" fmla="*/ 173 h 977"/>
                <a:gd name="T18" fmla="*/ 0 w 1041"/>
                <a:gd name="T19" fmla="*/ 804 h 977"/>
                <a:gd name="T20" fmla="*/ 174 w 1041"/>
                <a:gd name="T21" fmla="*/ 977 h 977"/>
                <a:gd name="T22" fmla="*/ 741 w 1041"/>
                <a:gd name="T23" fmla="*/ 977 h 977"/>
                <a:gd name="T24" fmla="*/ 915 w 1041"/>
                <a:gd name="T25" fmla="*/ 804 h 977"/>
                <a:gd name="T26" fmla="*/ 915 w 1041"/>
                <a:gd name="T27" fmla="*/ 756 h 977"/>
                <a:gd name="T28" fmla="*/ 915 w 1041"/>
                <a:gd name="T29" fmla="*/ 756 h 977"/>
                <a:gd name="T30" fmla="*/ 915 w 1041"/>
                <a:gd name="T31" fmla="*/ 378 h 977"/>
                <a:gd name="T32" fmla="*/ 220 w 1041"/>
                <a:gd name="T33" fmla="*/ 293 h 977"/>
                <a:gd name="T34" fmla="*/ 95 w 1041"/>
                <a:gd name="T35" fmla="*/ 250 h 977"/>
                <a:gd name="T36" fmla="*/ 64 w 1041"/>
                <a:gd name="T37" fmla="*/ 173 h 977"/>
                <a:gd name="T38" fmla="*/ 174 w 1041"/>
                <a:gd name="T39" fmla="*/ 63 h 977"/>
                <a:gd name="T40" fmla="*/ 694 w 1041"/>
                <a:gd name="T41" fmla="*/ 63 h 977"/>
                <a:gd name="T42" fmla="*/ 820 w 1041"/>
                <a:gd name="T43" fmla="*/ 63 h 977"/>
                <a:gd name="T44" fmla="*/ 852 w 1041"/>
                <a:gd name="T45" fmla="*/ 94 h 977"/>
                <a:gd name="T46" fmla="*/ 852 w 1041"/>
                <a:gd name="T47" fmla="*/ 173 h 977"/>
                <a:gd name="T48" fmla="*/ 852 w 1041"/>
                <a:gd name="T49" fmla="*/ 189 h 977"/>
                <a:gd name="T50" fmla="*/ 852 w 1041"/>
                <a:gd name="T51" fmla="*/ 289 h 977"/>
                <a:gd name="T52" fmla="*/ 821 w 1041"/>
                <a:gd name="T53" fmla="*/ 286 h 977"/>
                <a:gd name="T54" fmla="*/ 220 w 1041"/>
                <a:gd name="T55" fmla="*/ 293 h 977"/>
                <a:gd name="T56" fmla="*/ 852 w 1041"/>
                <a:gd name="T57" fmla="*/ 804 h 977"/>
                <a:gd name="T58" fmla="*/ 741 w 1041"/>
                <a:gd name="T59" fmla="*/ 914 h 977"/>
                <a:gd name="T60" fmla="*/ 174 w 1041"/>
                <a:gd name="T61" fmla="*/ 914 h 977"/>
                <a:gd name="T62" fmla="*/ 64 w 1041"/>
                <a:gd name="T63" fmla="*/ 804 h 977"/>
                <a:gd name="T64" fmla="*/ 64 w 1041"/>
                <a:gd name="T65" fmla="*/ 307 h 977"/>
                <a:gd name="T66" fmla="*/ 174 w 1041"/>
                <a:gd name="T67" fmla="*/ 346 h 977"/>
                <a:gd name="T68" fmla="*/ 694 w 1041"/>
                <a:gd name="T69" fmla="*/ 346 h 977"/>
                <a:gd name="T70" fmla="*/ 820 w 1041"/>
                <a:gd name="T71" fmla="*/ 346 h 977"/>
                <a:gd name="T72" fmla="*/ 852 w 1041"/>
                <a:gd name="T73" fmla="*/ 378 h 977"/>
                <a:gd name="T74" fmla="*/ 852 w 1041"/>
                <a:gd name="T75" fmla="*/ 441 h 977"/>
                <a:gd name="T76" fmla="*/ 568 w 1041"/>
                <a:gd name="T77" fmla="*/ 441 h 977"/>
                <a:gd name="T78" fmla="*/ 410 w 1041"/>
                <a:gd name="T79" fmla="*/ 599 h 977"/>
                <a:gd name="T80" fmla="*/ 568 w 1041"/>
                <a:gd name="T81" fmla="*/ 756 h 977"/>
                <a:gd name="T82" fmla="*/ 852 w 1041"/>
                <a:gd name="T83" fmla="*/ 756 h 977"/>
                <a:gd name="T84" fmla="*/ 852 w 1041"/>
                <a:gd name="T85" fmla="*/ 804 h 977"/>
                <a:gd name="T86" fmla="*/ 892 w 1041"/>
                <a:gd name="T87" fmla="*/ 693 h 977"/>
                <a:gd name="T88" fmla="*/ 568 w 1041"/>
                <a:gd name="T89" fmla="*/ 693 h 977"/>
                <a:gd name="T90" fmla="*/ 473 w 1041"/>
                <a:gd name="T91" fmla="*/ 599 h 977"/>
                <a:gd name="T92" fmla="*/ 568 w 1041"/>
                <a:gd name="T93" fmla="*/ 504 h 977"/>
                <a:gd name="T94" fmla="*/ 852 w 1041"/>
                <a:gd name="T95" fmla="*/ 504 h 977"/>
                <a:gd name="T96" fmla="*/ 902 w 1041"/>
                <a:gd name="T97" fmla="*/ 479 h 977"/>
                <a:gd name="T98" fmla="*/ 910 w 1041"/>
                <a:gd name="T99" fmla="*/ 464 h 977"/>
                <a:gd name="T100" fmla="*/ 911 w 1041"/>
                <a:gd name="T101" fmla="*/ 462 h 977"/>
                <a:gd name="T102" fmla="*/ 946 w 1041"/>
                <a:gd name="T103" fmla="*/ 567 h 977"/>
                <a:gd name="T104" fmla="*/ 892 w 1041"/>
                <a:gd name="T105" fmla="*/ 693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1" h="977">
                  <a:moveTo>
                    <a:pt x="915" y="378"/>
                  </a:moveTo>
                  <a:cubicBezTo>
                    <a:pt x="915" y="378"/>
                    <a:pt x="915" y="378"/>
                    <a:pt x="915" y="378"/>
                  </a:cubicBezTo>
                  <a:cubicBezTo>
                    <a:pt x="915" y="189"/>
                    <a:pt x="915" y="189"/>
                    <a:pt x="915" y="189"/>
                  </a:cubicBezTo>
                  <a:cubicBezTo>
                    <a:pt x="915" y="173"/>
                    <a:pt x="915" y="173"/>
                    <a:pt x="915" y="173"/>
                  </a:cubicBezTo>
                  <a:cubicBezTo>
                    <a:pt x="915" y="94"/>
                    <a:pt x="915" y="94"/>
                    <a:pt x="915" y="94"/>
                  </a:cubicBezTo>
                  <a:cubicBezTo>
                    <a:pt x="915" y="42"/>
                    <a:pt x="872" y="0"/>
                    <a:pt x="820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0" y="77"/>
                    <a:pt x="0" y="173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0" y="899"/>
                    <a:pt x="78" y="977"/>
                    <a:pt x="174" y="977"/>
                  </a:cubicBezTo>
                  <a:cubicBezTo>
                    <a:pt x="741" y="977"/>
                    <a:pt x="741" y="977"/>
                    <a:pt x="741" y="977"/>
                  </a:cubicBezTo>
                  <a:cubicBezTo>
                    <a:pt x="837" y="977"/>
                    <a:pt x="915" y="899"/>
                    <a:pt x="915" y="804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1041" y="662"/>
                    <a:pt x="1041" y="473"/>
                    <a:pt x="915" y="378"/>
                  </a:cubicBezTo>
                  <a:close/>
                  <a:moveTo>
                    <a:pt x="220" y="293"/>
                  </a:moveTo>
                  <a:cubicBezTo>
                    <a:pt x="134" y="293"/>
                    <a:pt x="95" y="250"/>
                    <a:pt x="95" y="250"/>
                  </a:cubicBezTo>
                  <a:cubicBezTo>
                    <a:pt x="76" y="230"/>
                    <a:pt x="64" y="203"/>
                    <a:pt x="64" y="173"/>
                  </a:cubicBezTo>
                  <a:cubicBezTo>
                    <a:pt x="64" y="112"/>
                    <a:pt x="113" y="63"/>
                    <a:pt x="174" y="63"/>
                  </a:cubicBezTo>
                  <a:cubicBezTo>
                    <a:pt x="694" y="63"/>
                    <a:pt x="694" y="63"/>
                    <a:pt x="694" y="63"/>
                  </a:cubicBezTo>
                  <a:cubicBezTo>
                    <a:pt x="820" y="63"/>
                    <a:pt x="820" y="63"/>
                    <a:pt x="820" y="63"/>
                  </a:cubicBezTo>
                  <a:cubicBezTo>
                    <a:pt x="838" y="63"/>
                    <a:pt x="852" y="77"/>
                    <a:pt x="852" y="94"/>
                  </a:cubicBezTo>
                  <a:cubicBezTo>
                    <a:pt x="852" y="173"/>
                    <a:pt x="852" y="173"/>
                    <a:pt x="852" y="173"/>
                  </a:cubicBezTo>
                  <a:cubicBezTo>
                    <a:pt x="852" y="189"/>
                    <a:pt x="852" y="189"/>
                    <a:pt x="852" y="189"/>
                  </a:cubicBezTo>
                  <a:cubicBezTo>
                    <a:pt x="852" y="289"/>
                    <a:pt x="852" y="289"/>
                    <a:pt x="852" y="289"/>
                  </a:cubicBezTo>
                  <a:cubicBezTo>
                    <a:pt x="842" y="286"/>
                    <a:pt x="832" y="286"/>
                    <a:pt x="821" y="286"/>
                  </a:cubicBezTo>
                  <a:cubicBezTo>
                    <a:pt x="821" y="286"/>
                    <a:pt x="306" y="294"/>
                    <a:pt x="220" y="293"/>
                  </a:cubicBezTo>
                  <a:close/>
                  <a:moveTo>
                    <a:pt x="852" y="804"/>
                  </a:moveTo>
                  <a:cubicBezTo>
                    <a:pt x="852" y="865"/>
                    <a:pt x="802" y="914"/>
                    <a:pt x="741" y="914"/>
                  </a:cubicBezTo>
                  <a:cubicBezTo>
                    <a:pt x="174" y="914"/>
                    <a:pt x="174" y="914"/>
                    <a:pt x="174" y="914"/>
                  </a:cubicBezTo>
                  <a:cubicBezTo>
                    <a:pt x="113" y="914"/>
                    <a:pt x="64" y="865"/>
                    <a:pt x="64" y="804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94" y="331"/>
                    <a:pt x="132" y="346"/>
                    <a:pt x="174" y="346"/>
                  </a:cubicBezTo>
                  <a:cubicBezTo>
                    <a:pt x="694" y="346"/>
                    <a:pt x="694" y="346"/>
                    <a:pt x="694" y="346"/>
                  </a:cubicBezTo>
                  <a:cubicBezTo>
                    <a:pt x="820" y="346"/>
                    <a:pt x="820" y="346"/>
                    <a:pt x="820" y="346"/>
                  </a:cubicBezTo>
                  <a:cubicBezTo>
                    <a:pt x="838" y="346"/>
                    <a:pt x="852" y="361"/>
                    <a:pt x="852" y="378"/>
                  </a:cubicBezTo>
                  <a:cubicBezTo>
                    <a:pt x="852" y="441"/>
                    <a:pt x="852" y="441"/>
                    <a:pt x="852" y="441"/>
                  </a:cubicBezTo>
                  <a:cubicBezTo>
                    <a:pt x="568" y="441"/>
                    <a:pt x="568" y="441"/>
                    <a:pt x="568" y="441"/>
                  </a:cubicBezTo>
                  <a:cubicBezTo>
                    <a:pt x="481" y="441"/>
                    <a:pt x="410" y="512"/>
                    <a:pt x="410" y="599"/>
                  </a:cubicBezTo>
                  <a:cubicBezTo>
                    <a:pt x="410" y="686"/>
                    <a:pt x="481" y="756"/>
                    <a:pt x="568" y="756"/>
                  </a:cubicBezTo>
                  <a:cubicBezTo>
                    <a:pt x="852" y="756"/>
                    <a:pt x="852" y="756"/>
                    <a:pt x="852" y="756"/>
                  </a:cubicBezTo>
                  <a:lnTo>
                    <a:pt x="852" y="804"/>
                  </a:lnTo>
                  <a:close/>
                  <a:moveTo>
                    <a:pt x="892" y="693"/>
                  </a:moveTo>
                  <a:cubicBezTo>
                    <a:pt x="568" y="693"/>
                    <a:pt x="568" y="693"/>
                    <a:pt x="568" y="693"/>
                  </a:cubicBezTo>
                  <a:cubicBezTo>
                    <a:pt x="516" y="693"/>
                    <a:pt x="473" y="651"/>
                    <a:pt x="473" y="599"/>
                  </a:cubicBezTo>
                  <a:cubicBezTo>
                    <a:pt x="473" y="546"/>
                    <a:pt x="516" y="504"/>
                    <a:pt x="568" y="504"/>
                  </a:cubicBezTo>
                  <a:cubicBezTo>
                    <a:pt x="852" y="504"/>
                    <a:pt x="852" y="504"/>
                    <a:pt x="852" y="504"/>
                  </a:cubicBezTo>
                  <a:cubicBezTo>
                    <a:pt x="871" y="504"/>
                    <a:pt x="890" y="494"/>
                    <a:pt x="902" y="479"/>
                  </a:cubicBezTo>
                  <a:cubicBezTo>
                    <a:pt x="906" y="474"/>
                    <a:pt x="908" y="469"/>
                    <a:pt x="910" y="464"/>
                  </a:cubicBezTo>
                  <a:cubicBezTo>
                    <a:pt x="910" y="463"/>
                    <a:pt x="911" y="463"/>
                    <a:pt x="911" y="462"/>
                  </a:cubicBezTo>
                  <a:cubicBezTo>
                    <a:pt x="934" y="492"/>
                    <a:pt x="946" y="528"/>
                    <a:pt x="946" y="567"/>
                  </a:cubicBezTo>
                  <a:cubicBezTo>
                    <a:pt x="946" y="616"/>
                    <a:pt x="927" y="661"/>
                    <a:pt x="892" y="693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Oval 28"/>
            <p:cNvSpPr>
              <a:spLocks noChangeArrowheads="1"/>
            </p:cNvSpPr>
            <p:nvPr/>
          </p:nvSpPr>
          <p:spPr bwMode="auto">
            <a:xfrm>
              <a:off x="382099" y="386788"/>
              <a:ext cx="55088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9995" name="组合 246"/>
          <p:cNvGrpSpPr>
            <a:grpSpLocks/>
          </p:cNvGrpSpPr>
          <p:nvPr/>
        </p:nvGrpSpPr>
        <p:grpSpPr bwMode="auto">
          <a:xfrm>
            <a:off x="8447088" y="2674938"/>
            <a:ext cx="722312" cy="723900"/>
            <a:chOff x="0" y="0"/>
            <a:chExt cx="723177" cy="724349"/>
          </a:xfrm>
        </p:grpSpPr>
        <p:sp>
          <p:nvSpPr>
            <p:cNvPr id="39996" name="Freeform 29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7" name="Freeform 30"/>
            <p:cNvSpPr>
              <a:spLocks/>
            </p:cNvSpPr>
            <p:nvPr/>
          </p:nvSpPr>
          <p:spPr bwMode="auto">
            <a:xfrm>
              <a:off x="140650" y="176985"/>
              <a:ext cx="450081" cy="324668"/>
            </a:xfrm>
            <a:custGeom>
              <a:avLst/>
              <a:gdLst>
                <a:gd name="T0" fmla="*/ 1014 w 1014"/>
                <a:gd name="T1" fmla="*/ 651 h 730"/>
                <a:gd name="T2" fmla="*/ 935 w 1014"/>
                <a:gd name="T3" fmla="*/ 730 h 730"/>
                <a:gd name="T4" fmla="*/ 79 w 1014"/>
                <a:gd name="T5" fmla="*/ 730 h 730"/>
                <a:gd name="T6" fmla="*/ 0 w 1014"/>
                <a:gd name="T7" fmla="*/ 651 h 730"/>
                <a:gd name="T8" fmla="*/ 0 w 1014"/>
                <a:gd name="T9" fmla="*/ 78 h 730"/>
                <a:gd name="T10" fmla="*/ 79 w 1014"/>
                <a:gd name="T11" fmla="*/ 0 h 730"/>
                <a:gd name="T12" fmla="*/ 935 w 1014"/>
                <a:gd name="T13" fmla="*/ 0 h 730"/>
                <a:gd name="T14" fmla="*/ 1014 w 1014"/>
                <a:gd name="T15" fmla="*/ 78 h 730"/>
                <a:gd name="T16" fmla="*/ 1014 w 1014"/>
                <a:gd name="T17" fmla="*/ 651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4" h="730">
                  <a:moveTo>
                    <a:pt x="1014" y="651"/>
                  </a:moveTo>
                  <a:cubicBezTo>
                    <a:pt x="1014" y="695"/>
                    <a:pt x="978" y="730"/>
                    <a:pt x="935" y="730"/>
                  </a:cubicBezTo>
                  <a:cubicBezTo>
                    <a:pt x="79" y="730"/>
                    <a:pt x="79" y="730"/>
                    <a:pt x="79" y="730"/>
                  </a:cubicBezTo>
                  <a:cubicBezTo>
                    <a:pt x="35" y="730"/>
                    <a:pt x="0" y="695"/>
                    <a:pt x="0" y="65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35" y="0"/>
                    <a:pt x="935" y="0"/>
                    <a:pt x="935" y="0"/>
                  </a:cubicBezTo>
                  <a:cubicBezTo>
                    <a:pt x="978" y="0"/>
                    <a:pt x="1014" y="35"/>
                    <a:pt x="1014" y="78"/>
                  </a:cubicBezTo>
                  <a:lnTo>
                    <a:pt x="1014" y="651"/>
                  </a:lnTo>
                  <a:close/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8" name="Freeform 31"/>
            <p:cNvSpPr>
              <a:spLocks/>
            </p:cNvSpPr>
            <p:nvPr/>
          </p:nvSpPr>
          <p:spPr bwMode="auto">
            <a:xfrm>
              <a:off x="157060" y="200427"/>
              <a:ext cx="433671" cy="307086"/>
            </a:xfrm>
            <a:custGeom>
              <a:avLst/>
              <a:gdLst>
                <a:gd name="T0" fmla="*/ 0 w 979"/>
                <a:gd name="T1" fmla="*/ 623 h 692"/>
                <a:gd name="T2" fmla="*/ 938 w 979"/>
                <a:gd name="T3" fmla="*/ 0 h 692"/>
                <a:gd name="T4" fmla="*/ 979 w 979"/>
                <a:gd name="T5" fmla="*/ 532 h 692"/>
                <a:gd name="T6" fmla="*/ 942 w 979"/>
                <a:gd name="T7" fmla="*/ 692 h 692"/>
                <a:gd name="T8" fmla="*/ 30 w 979"/>
                <a:gd name="T9" fmla="*/ 677 h 692"/>
                <a:gd name="T10" fmla="*/ 0 w 979"/>
                <a:gd name="T11" fmla="*/ 623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9" h="692">
                  <a:moveTo>
                    <a:pt x="0" y="623"/>
                  </a:moveTo>
                  <a:cubicBezTo>
                    <a:pt x="0" y="623"/>
                    <a:pt x="574" y="168"/>
                    <a:pt x="938" y="0"/>
                  </a:cubicBezTo>
                  <a:cubicBezTo>
                    <a:pt x="979" y="532"/>
                    <a:pt x="979" y="532"/>
                    <a:pt x="979" y="532"/>
                  </a:cubicBezTo>
                  <a:cubicBezTo>
                    <a:pt x="942" y="692"/>
                    <a:pt x="942" y="692"/>
                    <a:pt x="942" y="692"/>
                  </a:cubicBezTo>
                  <a:cubicBezTo>
                    <a:pt x="30" y="677"/>
                    <a:pt x="30" y="677"/>
                    <a:pt x="30" y="677"/>
                  </a:cubicBezTo>
                  <a:lnTo>
                    <a:pt x="0" y="623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32"/>
            <p:cNvSpPr>
              <a:spLocks noEditPoints="1"/>
            </p:cNvSpPr>
            <p:nvPr/>
          </p:nvSpPr>
          <p:spPr bwMode="auto">
            <a:xfrm>
              <a:off x="118381" y="159404"/>
              <a:ext cx="492276" cy="370379"/>
            </a:xfrm>
            <a:custGeom>
              <a:avLst/>
              <a:gdLst>
                <a:gd name="T0" fmla="*/ 1040 w 1108"/>
                <a:gd name="T1" fmla="*/ 0 h 834"/>
                <a:gd name="T2" fmla="*/ 68 w 1108"/>
                <a:gd name="T3" fmla="*/ 0 h 834"/>
                <a:gd name="T4" fmla="*/ 0 w 1108"/>
                <a:gd name="T5" fmla="*/ 67 h 834"/>
                <a:gd name="T6" fmla="*/ 0 w 1108"/>
                <a:gd name="T7" fmla="*/ 767 h 834"/>
                <a:gd name="T8" fmla="*/ 68 w 1108"/>
                <a:gd name="T9" fmla="*/ 834 h 834"/>
                <a:gd name="T10" fmla="*/ 1040 w 1108"/>
                <a:gd name="T11" fmla="*/ 834 h 834"/>
                <a:gd name="T12" fmla="*/ 1108 w 1108"/>
                <a:gd name="T13" fmla="*/ 767 h 834"/>
                <a:gd name="T14" fmla="*/ 1108 w 1108"/>
                <a:gd name="T15" fmla="*/ 67 h 834"/>
                <a:gd name="T16" fmla="*/ 1040 w 1108"/>
                <a:gd name="T17" fmla="*/ 0 h 834"/>
                <a:gd name="T18" fmla="*/ 1023 w 1108"/>
                <a:gd name="T19" fmla="*/ 717 h 834"/>
                <a:gd name="T20" fmla="*/ 85 w 1108"/>
                <a:gd name="T21" fmla="*/ 717 h 834"/>
                <a:gd name="T22" fmla="*/ 85 w 1108"/>
                <a:gd name="T23" fmla="*/ 94 h 834"/>
                <a:gd name="T24" fmla="*/ 1023 w 1108"/>
                <a:gd name="T25" fmla="*/ 94 h 834"/>
                <a:gd name="T26" fmla="*/ 1023 w 1108"/>
                <a:gd name="T27" fmla="*/ 717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8" h="834">
                  <a:moveTo>
                    <a:pt x="10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0" y="804"/>
                    <a:pt x="31" y="834"/>
                    <a:pt x="68" y="834"/>
                  </a:cubicBezTo>
                  <a:cubicBezTo>
                    <a:pt x="1040" y="834"/>
                    <a:pt x="1040" y="834"/>
                    <a:pt x="1040" y="834"/>
                  </a:cubicBezTo>
                  <a:cubicBezTo>
                    <a:pt x="1077" y="834"/>
                    <a:pt x="1108" y="804"/>
                    <a:pt x="1108" y="767"/>
                  </a:cubicBezTo>
                  <a:cubicBezTo>
                    <a:pt x="1108" y="67"/>
                    <a:pt x="1108" y="67"/>
                    <a:pt x="1108" y="67"/>
                  </a:cubicBezTo>
                  <a:cubicBezTo>
                    <a:pt x="1108" y="30"/>
                    <a:pt x="1077" y="0"/>
                    <a:pt x="1040" y="0"/>
                  </a:cubicBezTo>
                  <a:close/>
                  <a:moveTo>
                    <a:pt x="1023" y="717"/>
                  </a:moveTo>
                  <a:cubicBezTo>
                    <a:pt x="85" y="717"/>
                    <a:pt x="85" y="717"/>
                    <a:pt x="85" y="717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1023" y="94"/>
                    <a:pt x="1023" y="94"/>
                    <a:pt x="1023" y="94"/>
                  </a:cubicBezTo>
                  <a:lnTo>
                    <a:pt x="1023" y="717"/>
                  </a:lnTo>
                  <a:close/>
                </a:path>
              </a:pathLst>
            </a:custGeom>
            <a:solidFill>
              <a:srgbClr val="32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0" name="Freeform 33"/>
            <p:cNvSpPr>
              <a:spLocks/>
            </p:cNvSpPr>
            <p:nvPr/>
          </p:nvSpPr>
          <p:spPr bwMode="auto">
            <a:xfrm>
              <a:off x="253171" y="550880"/>
              <a:ext cx="223869" cy="49228"/>
            </a:xfrm>
            <a:custGeom>
              <a:avLst/>
              <a:gdLst>
                <a:gd name="T0" fmla="*/ 42 w 191"/>
                <a:gd name="T1" fmla="*/ 0 h 42"/>
                <a:gd name="T2" fmla="*/ 0 w 191"/>
                <a:gd name="T3" fmla="*/ 42 h 42"/>
                <a:gd name="T4" fmla="*/ 191 w 191"/>
                <a:gd name="T5" fmla="*/ 42 h 42"/>
                <a:gd name="T6" fmla="*/ 149 w 191"/>
                <a:gd name="T7" fmla="*/ 0 h 42"/>
                <a:gd name="T8" fmla="*/ 42 w 19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42">
                  <a:moveTo>
                    <a:pt x="42" y="0"/>
                  </a:moveTo>
                  <a:lnTo>
                    <a:pt x="0" y="42"/>
                  </a:lnTo>
                  <a:lnTo>
                    <a:pt x="191" y="42"/>
                  </a:lnTo>
                  <a:lnTo>
                    <a:pt x="149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1" name="Freeform 34"/>
            <p:cNvSpPr>
              <a:spLocks/>
            </p:cNvSpPr>
            <p:nvPr/>
          </p:nvSpPr>
          <p:spPr bwMode="auto">
            <a:xfrm>
              <a:off x="200427" y="282473"/>
              <a:ext cx="321151" cy="139478"/>
            </a:xfrm>
            <a:custGeom>
              <a:avLst/>
              <a:gdLst>
                <a:gd name="T0" fmla="*/ 45 w 726"/>
                <a:gd name="T1" fmla="*/ 315 h 315"/>
                <a:gd name="T2" fmla="*/ 90 w 726"/>
                <a:gd name="T3" fmla="*/ 270 h 315"/>
                <a:gd name="T4" fmla="*/ 87 w 726"/>
                <a:gd name="T5" fmla="*/ 257 h 315"/>
                <a:gd name="T6" fmla="*/ 293 w 726"/>
                <a:gd name="T7" fmla="*/ 93 h 315"/>
                <a:gd name="T8" fmla="*/ 319 w 726"/>
                <a:gd name="T9" fmla="*/ 102 h 315"/>
                <a:gd name="T10" fmla="*/ 340 w 726"/>
                <a:gd name="T11" fmla="*/ 96 h 315"/>
                <a:gd name="T12" fmla="*/ 457 w 726"/>
                <a:gd name="T13" fmla="*/ 195 h 315"/>
                <a:gd name="T14" fmla="*/ 456 w 726"/>
                <a:gd name="T15" fmla="*/ 203 h 315"/>
                <a:gd name="T16" fmla="*/ 501 w 726"/>
                <a:gd name="T17" fmla="*/ 248 h 315"/>
                <a:gd name="T18" fmla="*/ 546 w 726"/>
                <a:gd name="T19" fmla="*/ 203 h 315"/>
                <a:gd name="T20" fmla="*/ 543 w 726"/>
                <a:gd name="T21" fmla="*/ 190 h 315"/>
                <a:gd name="T22" fmla="*/ 660 w 726"/>
                <a:gd name="T23" fmla="*/ 85 h 315"/>
                <a:gd name="T24" fmla="*/ 681 w 726"/>
                <a:gd name="T25" fmla="*/ 90 h 315"/>
                <a:gd name="T26" fmla="*/ 726 w 726"/>
                <a:gd name="T27" fmla="*/ 45 h 315"/>
                <a:gd name="T28" fmla="*/ 681 w 726"/>
                <a:gd name="T29" fmla="*/ 0 h 315"/>
                <a:gd name="T30" fmla="*/ 636 w 726"/>
                <a:gd name="T31" fmla="*/ 45 h 315"/>
                <a:gd name="T32" fmla="*/ 639 w 726"/>
                <a:gd name="T33" fmla="*/ 62 h 315"/>
                <a:gd name="T34" fmla="*/ 525 w 726"/>
                <a:gd name="T35" fmla="*/ 165 h 315"/>
                <a:gd name="T36" fmla="*/ 501 w 726"/>
                <a:gd name="T37" fmla="*/ 157 h 315"/>
                <a:gd name="T38" fmla="*/ 473 w 726"/>
                <a:gd name="T39" fmla="*/ 168 h 315"/>
                <a:gd name="T40" fmla="*/ 361 w 726"/>
                <a:gd name="T41" fmla="*/ 72 h 315"/>
                <a:gd name="T42" fmla="*/ 364 w 726"/>
                <a:gd name="T43" fmla="*/ 57 h 315"/>
                <a:gd name="T44" fmla="*/ 319 w 726"/>
                <a:gd name="T45" fmla="*/ 12 h 315"/>
                <a:gd name="T46" fmla="*/ 274 w 726"/>
                <a:gd name="T47" fmla="*/ 57 h 315"/>
                <a:gd name="T48" fmla="*/ 277 w 726"/>
                <a:gd name="T49" fmla="*/ 72 h 315"/>
                <a:gd name="T50" fmla="*/ 70 w 726"/>
                <a:gd name="T51" fmla="*/ 234 h 315"/>
                <a:gd name="T52" fmla="*/ 45 w 726"/>
                <a:gd name="T53" fmla="*/ 225 h 315"/>
                <a:gd name="T54" fmla="*/ 0 w 726"/>
                <a:gd name="T55" fmla="*/ 270 h 315"/>
                <a:gd name="T56" fmla="*/ 45 w 726"/>
                <a:gd name="T57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6" h="315">
                  <a:moveTo>
                    <a:pt x="45" y="315"/>
                  </a:moveTo>
                  <a:cubicBezTo>
                    <a:pt x="70" y="315"/>
                    <a:pt x="90" y="295"/>
                    <a:pt x="90" y="270"/>
                  </a:cubicBezTo>
                  <a:cubicBezTo>
                    <a:pt x="90" y="266"/>
                    <a:pt x="89" y="262"/>
                    <a:pt x="87" y="257"/>
                  </a:cubicBezTo>
                  <a:cubicBezTo>
                    <a:pt x="145" y="211"/>
                    <a:pt x="247" y="129"/>
                    <a:pt x="293" y="93"/>
                  </a:cubicBezTo>
                  <a:cubicBezTo>
                    <a:pt x="301" y="98"/>
                    <a:pt x="309" y="102"/>
                    <a:pt x="319" y="102"/>
                  </a:cubicBezTo>
                  <a:cubicBezTo>
                    <a:pt x="327" y="102"/>
                    <a:pt x="334" y="99"/>
                    <a:pt x="340" y="96"/>
                  </a:cubicBezTo>
                  <a:cubicBezTo>
                    <a:pt x="370" y="121"/>
                    <a:pt x="421" y="164"/>
                    <a:pt x="457" y="195"/>
                  </a:cubicBezTo>
                  <a:cubicBezTo>
                    <a:pt x="457" y="198"/>
                    <a:pt x="456" y="200"/>
                    <a:pt x="456" y="203"/>
                  </a:cubicBezTo>
                  <a:cubicBezTo>
                    <a:pt x="456" y="228"/>
                    <a:pt x="476" y="248"/>
                    <a:pt x="501" y="248"/>
                  </a:cubicBezTo>
                  <a:cubicBezTo>
                    <a:pt x="526" y="248"/>
                    <a:pt x="546" y="228"/>
                    <a:pt x="546" y="203"/>
                  </a:cubicBezTo>
                  <a:cubicBezTo>
                    <a:pt x="546" y="198"/>
                    <a:pt x="545" y="194"/>
                    <a:pt x="543" y="190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6" y="88"/>
                    <a:pt x="673" y="90"/>
                    <a:pt x="681" y="90"/>
                  </a:cubicBezTo>
                  <a:cubicBezTo>
                    <a:pt x="705" y="90"/>
                    <a:pt x="726" y="70"/>
                    <a:pt x="726" y="45"/>
                  </a:cubicBezTo>
                  <a:cubicBezTo>
                    <a:pt x="726" y="20"/>
                    <a:pt x="705" y="0"/>
                    <a:pt x="681" y="0"/>
                  </a:cubicBezTo>
                  <a:cubicBezTo>
                    <a:pt x="656" y="0"/>
                    <a:pt x="636" y="20"/>
                    <a:pt x="636" y="45"/>
                  </a:cubicBezTo>
                  <a:cubicBezTo>
                    <a:pt x="636" y="51"/>
                    <a:pt x="637" y="57"/>
                    <a:pt x="639" y="62"/>
                  </a:cubicBezTo>
                  <a:cubicBezTo>
                    <a:pt x="606" y="92"/>
                    <a:pt x="556" y="137"/>
                    <a:pt x="525" y="165"/>
                  </a:cubicBezTo>
                  <a:cubicBezTo>
                    <a:pt x="518" y="161"/>
                    <a:pt x="510" y="157"/>
                    <a:pt x="501" y="157"/>
                  </a:cubicBezTo>
                  <a:cubicBezTo>
                    <a:pt x="490" y="157"/>
                    <a:pt x="481" y="162"/>
                    <a:pt x="473" y="168"/>
                  </a:cubicBezTo>
                  <a:cubicBezTo>
                    <a:pt x="443" y="143"/>
                    <a:pt x="395" y="102"/>
                    <a:pt x="361" y="72"/>
                  </a:cubicBezTo>
                  <a:cubicBezTo>
                    <a:pt x="363" y="68"/>
                    <a:pt x="364" y="62"/>
                    <a:pt x="364" y="57"/>
                  </a:cubicBezTo>
                  <a:cubicBezTo>
                    <a:pt x="364" y="32"/>
                    <a:pt x="344" y="12"/>
                    <a:pt x="319" y="12"/>
                  </a:cubicBezTo>
                  <a:cubicBezTo>
                    <a:pt x="294" y="12"/>
                    <a:pt x="274" y="32"/>
                    <a:pt x="274" y="57"/>
                  </a:cubicBezTo>
                  <a:cubicBezTo>
                    <a:pt x="274" y="62"/>
                    <a:pt x="275" y="68"/>
                    <a:pt x="277" y="72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63" y="229"/>
                    <a:pt x="54" y="225"/>
                    <a:pt x="45" y="225"/>
                  </a:cubicBezTo>
                  <a:cubicBezTo>
                    <a:pt x="20" y="225"/>
                    <a:pt x="0" y="245"/>
                    <a:pt x="0" y="270"/>
                  </a:cubicBezTo>
                  <a:cubicBezTo>
                    <a:pt x="0" y="295"/>
                    <a:pt x="20" y="315"/>
                    <a:pt x="45" y="31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Rectangle 35"/>
            <p:cNvSpPr>
              <a:spLocks noChangeArrowheads="1"/>
            </p:cNvSpPr>
            <p:nvPr/>
          </p:nvSpPr>
          <p:spPr bwMode="auto">
            <a:xfrm>
              <a:off x="302398" y="529782"/>
              <a:ext cx="125413" cy="2109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003" name="组合 747"/>
          <p:cNvGrpSpPr>
            <a:grpSpLocks/>
          </p:cNvGrpSpPr>
          <p:nvPr/>
        </p:nvGrpSpPr>
        <p:grpSpPr bwMode="auto">
          <a:xfrm>
            <a:off x="741363" y="2663825"/>
            <a:ext cx="720725" cy="722313"/>
            <a:chOff x="0" y="0"/>
            <a:chExt cx="721713" cy="722956"/>
          </a:xfrm>
        </p:grpSpPr>
        <p:sp>
          <p:nvSpPr>
            <p:cNvPr id="40004" name="Freeform 326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1632 w 1632"/>
                <a:gd name="T1" fmla="*/ 1519 h 1633"/>
                <a:gd name="T2" fmla="*/ 1518 w 1632"/>
                <a:gd name="T3" fmla="*/ 1633 h 1633"/>
                <a:gd name="T4" fmla="*/ 114 w 1632"/>
                <a:gd name="T5" fmla="*/ 1633 h 1633"/>
                <a:gd name="T6" fmla="*/ 0 w 1632"/>
                <a:gd name="T7" fmla="*/ 1519 h 1633"/>
                <a:gd name="T8" fmla="*/ 0 w 1632"/>
                <a:gd name="T9" fmla="*/ 114 h 1633"/>
                <a:gd name="T10" fmla="*/ 114 w 1632"/>
                <a:gd name="T11" fmla="*/ 0 h 1633"/>
                <a:gd name="T12" fmla="*/ 1518 w 1632"/>
                <a:gd name="T13" fmla="*/ 0 h 1633"/>
                <a:gd name="T14" fmla="*/ 1632 w 1632"/>
                <a:gd name="T15" fmla="*/ 114 h 1633"/>
                <a:gd name="T16" fmla="*/ 1632 w 1632"/>
                <a:gd name="T17" fmla="*/ 1519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5" name="Oval 327"/>
            <p:cNvSpPr>
              <a:spLocks noChangeArrowheads="1"/>
            </p:cNvSpPr>
            <p:nvPr/>
          </p:nvSpPr>
          <p:spPr bwMode="auto">
            <a:xfrm>
              <a:off x="115523" y="115524"/>
              <a:ext cx="491908" cy="491908"/>
            </a:xfrm>
            <a:prstGeom prst="ellipse">
              <a:avLst/>
            </a:pr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06" name="Oval 328"/>
            <p:cNvSpPr>
              <a:spLocks noChangeArrowheads="1"/>
            </p:cNvSpPr>
            <p:nvPr/>
          </p:nvSpPr>
          <p:spPr bwMode="auto">
            <a:xfrm>
              <a:off x="150305" y="150306"/>
              <a:ext cx="419861" cy="421104"/>
            </a:xfrm>
            <a:prstGeom prst="ellipse">
              <a:avLst/>
            </a:pr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07" name="Freeform 329"/>
            <p:cNvSpPr>
              <a:spLocks/>
            </p:cNvSpPr>
            <p:nvPr/>
          </p:nvSpPr>
          <p:spPr bwMode="auto">
            <a:xfrm>
              <a:off x="168938" y="151547"/>
              <a:ext cx="385080" cy="167696"/>
            </a:xfrm>
            <a:custGeom>
              <a:avLst/>
              <a:gdLst>
                <a:gd name="T0" fmla="*/ 861 w 872"/>
                <a:gd name="T1" fmla="*/ 270 h 379"/>
                <a:gd name="T2" fmla="*/ 834 w 872"/>
                <a:gd name="T3" fmla="*/ 328 h 379"/>
                <a:gd name="T4" fmla="*/ 673 w 872"/>
                <a:gd name="T5" fmla="*/ 373 h 379"/>
                <a:gd name="T6" fmla="*/ 600 w 872"/>
                <a:gd name="T7" fmla="*/ 344 h 379"/>
                <a:gd name="T8" fmla="*/ 434 w 872"/>
                <a:gd name="T9" fmla="*/ 270 h 379"/>
                <a:gd name="T10" fmla="*/ 278 w 872"/>
                <a:gd name="T11" fmla="*/ 334 h 379"/>
                <a:gd name="T12" fmla="*/ 247 w 872"/>
                <a:gd name="T13" fmla="*/ 369 h 379"/>
                <a:gd name="T14" fmla="*/ 245 w 872"/>
                <a:gd name="T15" fmla="*/ 369 h 379"/>
                <a:gd name="T16" fmla="*/ 37 w 872"/>
                <a:gd name="T17" fmla="*/ 317 h 379"/>
                <a:gd name="T18" fmla="*/ 11 w 872"/>
                <a:gd name="T19" fmla="*/ 261 h 379"/>
                <a:gd name="T20" fmla="*/ 434 w 872"/>
                <a:gd name="T21" fmla="*/ 0 h 379"/>
                <a:gd name="T22" fmla="*/ 861 w 872"/>
                <a:gd name="T23" fmla="*/ 27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2" h="379">
                  <a:moveTo>
                    <a:pt x="861" y="270"/>
                  </a:moveTo>
                  <a:cubicBezTo>
                    <a:pt x="872" y="294"/>
                    <a:pt x="859" y="321"/>
                    <a:pt x="834" y="328"/>
                  </a:cubicBezTo>
                  <a:cubicBezTo>
                    <a:pt x="790" y="342"/>
                    <a:pt x="723" y="361"/>
                    <a:pt x="673" y="373"/>
                  </a:cubicBezTo>
                  <a:cubicBezTo>
                    <a:pt x="648" y="379"/>
                    <a:pt x="617" y="363"/>
                    <a:pt x="600" y="344"/>
                  </a:cubicBezTo>
                  <a:cubicBezTo>
                    <a:pt x="560" y="298"/>
                    <a:pt x="500" y="270"/>
                    <a:pt x="434" y="270"/>
                  </a:cubicBezTo>
                  <a:cubicBezTo>
                    <a:pt x="374" y="270"/>
                    <a:pt x="318" y="294"/>
                    <a:pt x="278" y="334"/>
                  </a:cubicBezTo>
                  <a:cubicBezTo>
                    <a:pt x="260" y="352"/>
                    <a:pt x="248" y="370"/>
                    <a:pt x="247" y="369"/>
                  </a:cubicBezTo>
                  <a:cubicBezTo>
                    <a:pt x="246" y="369"/>
                    <a:pt x="245" y="369"/>
                    <a:pt x="245" y="369"/>
                  </a:cubicBezTo>
                  <a:cubicBezTo>
                    <a:pt x="245" y="369"/>
                    <a:pt x="110" y="336"/>
                    <a:pt x="37" y="317"/>
                  </a:cubicBezTo>
                  <a:cubicBezTo>
                    <a:pt x="12" y="310"/>
                    <a:pt x="0" y="284"/>
                    <a:pt x="11" y="261"/>
                  </a:cubicBezTo>
                  <a:cubicBezTo>
                    <a:pt x="89" y="106"/>
                    <a:pt x="249" y="0"/>
                    <a:pt x="434" y="0"/>
                  </a:cubicBezTo>
                  <a:cubicBezTo>
                    <a:pt x="622" y="0"/>
                    <a:pt x="785" y="111"/>
                    <a:pt x="861" y="270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8" name="Freeform 330"/>
            <p:cNvSpPr>
              <a:spLocks/>
            </p:cNvSpPr>
            <p:nvPr/>
          </p:nvSpPr>
          <p:spPr bwMode="auto">
            <a:xfrm>
              <a:off x="525447" y="308064"/>
              <a:ext cx="31054" cy="31055"/>
            </a:xfrm>
            <a:custGeom>
              <a:avLst/>
              <a:gdLst>
                <a:gd name="T0" fmla="*/ 70 w 71"/>
                <a:gd name="T1" fmla="*/ 33 h 71"/>
                <a:gd name="T2" fmla="*/ 38 w 71"/>
                <a:gd name="T3" fmla="*/ 69 h 71"/>
                <a:gd name="T4" fmla="*/ 2 w 71"/>
                <a:gd name="T5" fmla="*/ 37 h 71"/>
                <a:gd name="T6" fmla="*/ 33 w 71"/>
                <a:gd name="T7" fmla="*/ 1 h 71"/>
                <a:gd name="T8" fmla="*/ 70 w 71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70" y="33"/>
                  </a:moveTo>
                  <a:cubicBezTo>
                    <a:pt x="71" y="52"/>
                    <a:pt x="57" y="68"/>
                    <a:pt x="38" y="69"/>
                  </a:cubicBezTo>
                  <a:cubicBezTo>
                    <a:pt x="19" y="71"/>
                    <a:pt x="3" y="56"/>
                    <a:pt x="2" y="37"/>
                  </a:cubicBezTo>
                  <a:cubicBezTo>
                    <a:pt x="0" y="18"/>
                    <a:pt x="15" y="2"/>
                    <a:pt x="33" y="1"/>
                  </a:cubicBezTo>
                  <a:cubicBezTo>
                    <a:pt x="52" y="0"/>
                    <a:pt x="69" y="14"/>
                    <a:pt x="70" y="33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9" name="Freeform 331"/>
            <p:cNvSpPr>
              <a:spLocks/>
            </p:cNvSpPr>
            <p:nvPr/>
          </p:nvSpPr>
          <p:spPr bwMode="auto">
            <a:xfrm>
              <a:off x="474517" y="322970"/>
              <a:ext cx="32297" cy="32297"/>
            </a:xfrm>
            <a:custGeom>
              <a:avLst/>
              <a:gdLst>
                <a:gd name="T0" fmla="*/ 70 w 71"/>
                <a:gd name="T1" fmla="*/ 34 h 71"/>
                <a:gd name="T2" fmla="*/ 38 w 71"/>
                <a:gd name="T3" fmla="*/ 70 h 71"/>
                <a:gd name="T4" fmla="*/ 2 w 71"/>
                <a:gd name="T5" fmla="*/ 38 h 71"/>
                <a:gd name="T6" fmla="*/ 33 w 71"/>
                <a:gd name="T7" fmla="*/ 2 h 71"/>
                <a:gd name="T8" fmla="*/ 70 w 71"/>
                <a:gd name="T9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70" y="34"/>
                  </a:moveTo>
                  <a:cubicBezTo>
                    <a:pt x="71" y="53"/>
                    <a:pt x="57" y="69"/>
                    <a:pt x="38" y="70"/>
                  </a:cubicBezTo>
                  <a:cubicBezTo>
                    <a:pt x="19" y="71"/>
                    <a:pt x="3" y="57"/>
                    <a:pt x="2" y="38"/>
                  </a:cubicBezTo>
                  <a:cubicBezTo>
                    <a:pt x="0" y="19"/>
                    <a:pt x="15" y="3"/>
                    <a:pt x="33" y="2"/>
                  </a:cubicBezTo>
                  <a:cubicBezTo>
                    <a:pt x="52" y="0"/>
                    <a:pt x="69" y="15"/>
                    <a:pt x="70" y="34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0" name="Freeform 332"/>
            <p:cNvSpPr>
              <a:spLocks/>
            </p:cNvSpPr>
            <p:nvPr/>
          </p:nvSpPr>
          <p:spPr bwMode="auto">
            <a:xfrm>
              <a:off x="221110" y="322970"/>
              <a:ext cx="31054" cy="32297"/>
            </a:xfrm>
            <a:custGeom>
              <a:avLst/>
              <a:gdLst>
                <a:gd name="T0" fmla="*/ 69 w 70"/>
                <a:gd name="T1" fmla="*/ 38 h 71"/>
                <a:gd name="T2" fmla="*/ 33 w 70"/>
                <a:gd name="T3" fmla="*/ 70 h 71"/>
                <a:gd name="T4" fmla="*/ 1 w 70"/>
                <a:gd name="T5" fmla="*/ 34 h 71"/>
                <a:gd name="T6" fmla="*/ 37 w 70"/>
                <a:gd name="T7" fmla="*/ 2 h 71"/>
                <a:gd name="T8" fmla="*/ 69 w 70"/>
                <a:gd name="T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69" y="38"/>
                  </a:moveTo>
                  <a:cubicBezTo>
                    <a:pt x="68" y="57"/>
                    <a:pt x="51" y="71"/>
                    <a:pt x="33" y="70"/>
                  </a:cubicBezTo>
                  <a:cubicBezTo>
                    <a:pt x="14" y="69"/>
                    <a:pt x="0" y="53"/>
                    <a:pt x="1" y="34"/>
                  </a:cubicBezTo>
                  <a:cubicBezTo>
                    <a:pt x="2" y="15"/>
                    <a:pt x="19" y="0"/>
                    <a:pt x="37" y="2"/>
                  </a:cubicBezTo>
                  <a:cubicBezTo>
                    <a:pt x="56" y="3"/>
                    <a:pt x="70" y="19"/>
                    <a:pt x="69" y="3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1" name="Freeform 333"/>
            <p:cNvSpPr>
              <a:spLocks/>
            </p:cNvSpPr>
            <p:nvPr/>
          </p:nvSpPr>
          <p:spPr bwMode="auto">
            <a:xfrm>
              <a:off x="171422" y="308064"/>
              <a:ext cx="31054" cy="31055"/>
            </a:xfrm>
            <a:custGeom>
              <a:avLst/>
              <a:gdLst>
                <a:gd name="T0" fmla="*/ 69 w 70"/>
                <a:gd name="T1" fmla="*/ 37 h 71"/>
                <a:gd name="T2" fmla="*/ 33 w 70"/>
                <a:gd name="T3" fmla="*/ 69 h 71"/>
                <a:gd name="T4" fmla="*/ 1 w 70"/>
                <a:gd name="T5" fmla="*/ 33 h 71"/>
                <a:gd name="T6" fmla="*/ 37 w 70"/>
                <a:gd name="T7" fmla="*/ 1 h 71"/>
                <a:gd name="T8" fmla="*/ 69 w 70"/>
                <a:gd name="T9" fmla="*/ 3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69" y="37"/>
                  </a:moveTo>
                  <a:cubicBezTo>
                    <a:pt x="68" y="56"/>
                    <a:pt x="51" y="71"/>
                    <a:pt x="33" y="69"/>
                  </a:cubicBezTo>
                  <a:cubicBezTo>
                    <a:pt x="14" y="68"/>
                    <a:pt x="0" y="52"/>
                    <a:pt x="1" y="33"/>
                  </a:cubicBezTo>
                  <a:cubicBezTo>
                    <a:pt x="2" y="14"/>
                    <a:pt x="19" y="0"/>
                    <a:pt x="37" y="1"/>
                  </a:cubicBezTo>
                  <a:cubicBezTo>
                    <a:pt x="56" y="2"/>
                    <a:pt x="70" y="18"/>
                    <a:pt x="69" y="37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2" name="Freeform 334"/>
            <p:cNvSpPr>
              <a:spLocks/>
            </p:cNvSpPr>
            <p:nvPr/>
          </p:nvSpPr>
          <p:spPr bwMode="auto">
            <a:xfrm>
              <a:off x="151547" y="355267"/>
              <a:ext cx="185086" cy="213657"/>
            </a:xfrm>
            <a:custGeom>
              <a:avLst/>
              <a:gdLst>
                <a:gd name="T0" fmla="*/ 372 w 417"/>
                <a:gd name="T1" fmla="*/ 477 h 482"/>
                <a:gd name="T2" fmla="*/ 0 w 417"/>
                <a:gd name="T3" fmla="*/ 15 h 482"/>
                <a:gd name="T4" fmla="*/ 0 w 417"/>
                <a:gd name="T5" fmla="*/ 7 h 482"/>
                <a:gd name="T6" fmla="*/ 47 w 417"/>
                <a:gd name="T7" fmla="*/ 4 h 482"/>
                <a:gd name="T8" fmla="*/ 205 w 417"/>
                <a:gd name="T9" fmla="*/ 32 h 482"/>
                <a:gd name="T10" fmla="*/ 257 w 417"/>
                <a:gd name="T11" fmla="*/ 88 h 482"/>
                <a:gd name="T12" fmla="*/ 372 w 417"/>
                <a:gd name="T13" fmla="*/ 232 h 482"/>
                <a:gd name="T14" fmla="*/ 416 w 417"/>
                <a:gd name="T15" fmla="*/ 295 h 482"/>
                <a:gd name="T16" fmla="*/ 417 w 417"/>
                <a:gd name="T17" fmla="*/ 438 h 482"/>
                <a:gd name="T18" fmla="*/ 372 w 417"/>
                <a:gd name="T19" fmla="*/ 477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82">
                  <a:moveTo>
                    <a:pt x="372" y="477"/>
                  </a:moveTo>
                  <a:cubicBezTo>
                    <a:pt x="159" y="430"/>
                    <a:pt x="0" y="241"/>
                    <a:pt x="0" y="15"/>
                  </a:cubicBezTo>
                  <a:cubicBezTo>
                    <a:pt x="0" y="12"/>
                    <a:pt x="0" y="9"/>
                    <a:pt x="0" y="7"/>
                  </a:cubicBezTo>
                  <a:cubicBezTo>
                    <a:pt x="1" y="2"/>
                    <a:pt x="22" y="0"/>
                    <a:pt x="47" y="4"/>
                  </a:cubicBezTo>
                  <a:cubicBezTo>
                    <a:pt x="91" y="10"/>
                    <a:pt x="156" y="23"/>
                    <a:pt x="205" y="32"/>
                  </a:cubicBezTo>
                  <a:cubicBezTo>
                    <a:pt x="230" y="37"/>
                    <a:pt x="251" y="63"/>
                    <a:pt x="257" y="88"/>
                  </a:cubicBezTo>
                  <a:cubicBezTo>
                    <a:pt x="273" y="151"/>
                    <a:pt x="315" y="203"/>
                    <a:pt x="372" y="232"/>
                  </a:cubicBezTo>
                  <a:cubicBezTo>
                    <a:pt x="395" y="243"/>
                    <a:pt x="416" y="269"/>
                    <a:pt x="416" y="295"/>
                  </a:cubicBezTo>
                  <a:cubicBezTo>
                    <a:pt x="416" y="336"/>
                    <a:pt x="417" y="396"/>
                    <a:pt x="417" y="438"/>
                  </a:cubicBezTo>
                  <a:cubicBezTo>
                    <a:pt x="417" y="463"/>
                    <a:pt x="397" y="482"/>
                    <a:pt x="372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3" name="Freeform 335"/>
            <p:cNvSpPr>
              <a:spLocks/>
            </p:cNvSpPr>
            <p:nvPr/>
          </p:nvSpPr>
          <p:spPr bwMode="auto">
            <a:xfrm>
              <a:off x="344087" y="524205"/>
              <a:ext cx="33539" cy="33540"/>
            </a:xfrm>
            <a:custGeom>
              <a:avLst/>
              <a:gdLst>
                <a:gd name="T0" fmla="*/ 71 w 77"/>
                <a:gd name="T1" fmla="*/ 48 h 76"/>
                <a:gd name="T2" fmla="*/ 28 w 77"/>
                <a:gd name="T3" fmla="*/ 71 h 76"/>
                <a:gd name="T4" fmla="*/ 6 w 77"/>
                <a:gd name="T5" fmla="*/ 28 h 76"/>
                <a:gd name="T6" fmla="*/ 48 w 77"/>
                <a:gd name="T7" fmla="*/ 5 h 76"/>
                <a:gd name="T8" fmla="*/ 71 w 77"/>
                <a:gd name="T9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6" y="76"/>
                    <a:pt x="28" y="71"/>
                  </a:cubicBezTo>
                  <a:cubicBezTo>
                    <a:pt x="10" y="65"/>
                    <a:pt x="0" y="46"/>
                    <a:pt x="6" y="28"/>
                  </a:cubicBezTo>
                  <a:cubicBezTo>
                    <a:pt x="11" y="10"/>
                    <a:pt x="30" y="0"/>
                    <a:pt x="48" y="5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4" name="Freeform 336"/>
            <p:cNvSpPr>
              <a:spLocks/>
            </p:cNvSpPr>
            <p:nvPr/>
          </p:nvSpPr>
          <p:spPr bwMode="auto">
            <a:xfrm>
              <a:off x="346571" y="472033"/>
              <a:ext cx="33539" cy="33540"/>
            </a:xfrm>
            <a:custGeom>
              <a:avLst/>
              <a:gdLst>
                <a:gd name="T0" fmla="*/ 71 w 77"/>
                <a:gd name="T1" fmla="*/ 48 h 76"/>
                <a:gd name="T2" fmla="*/ 29 w 77"/>
                <a:gd name="T3" fmla="*/ 71 h 76"/>
                <a:gd name="T4" fmla="*/ 6 w 77"/>
                <a:gd name="T5" fmla="*/ 28 h 76"/>
                <a:gd name="T6" fmla="*/ 49 w 77"/>
                <a:gd name="T7" fmla="*/ 6 h 76"/>
                <a:gd name="T8" fmla="*/ 71 w 77"/>
                <a:gd name="T9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7" y="76"/>
                    <a:pt x="29" y="71"/>
                  </a:cubicBezTo>
                  <a:cubicBezTo>
                    <a:pt x="11" y="65"/>
                    <a:pt x="0" y="46"/>
                    <a:pt x="6" y="28"/>
                  </a:cubicBezTo>
                  <a:cubicBezTo>
                    <a:pt x="11" y="10"/>
                    <a:pt x="31" y="0"/>
                    <a:pt x="49" y="6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5" name="Freeform 337"/>
            <p:cNvSpPr>
              <a:spLocks/>
            </p:cNvSpPr>
            <p:nvPr/>
          </p:nvSpPr>
          <p:spPr bwMode="auto">
            <a:xfrm>
              <a:off x="386321" y="355267"/>
              <a:ext cx="185086" cy="213657"/>
            </a:xfrm>
            <a:custGeom>
              <a:avLst/>
              <a:gdLst>
                <a:gd name="T0" fmla="*/ 46 w 418"/>
                <a:gd name="T1" fmla="*/ 477 h 482"/>
                <a:gd name="T2" fmla="*/ 1 w 418"/>
                <a:gd name="T3" fmla="*/ 438 h 482"/>
                <a:gd name="T4" fmla="*/ 2 w 418"/>
                <a:gd name="T5" fmla="*/ 295 h 482"/>
                <a:gd name="T6" fmla="*/ 46 w 418"/>
                <a:gd name="T7" fmla="*/ 232 h 482"/>
                <a:gd name="T8" fmla="*/ 161 w 418"/>
                <a:gd name="T9" fmla="*/ 88 h 482"/>
                <a:gd name="T10" fmla="*/ 213 w 418"/>
                <a:gd name="T11" fmla="*/ 32 h 482"/>
                <a:gd name="T12" fmla="*/ 371 w 418"/>
                <a:gd name="T13" fmla="*/ 4 h 482"/>
                <a:gd name="T14" fmla="*/ 417 w 418"/>
                <a:gd name="T15" fmla="*/ 7 h 482"/>
                <a:gd name="T16" fmla="*/ 418 w 418"/>
                <a:gd name="T17" fmla="*/ 15 h 482"/>
                <a:gd name="T18" fmla="*/ 46 w 418"/>
                <a:gd name="T19" fmla="*/ 477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8" h="482">
                  <a:moveTo>
                    <a:pt x="46" y="477"/>
                  </a:moveTo>
                  <a:cubicBezTo>
                    <a:pt x="21" y="482"/>
                    <a:pt x="0" y="464"/>
                    <a:pt x="1" y="438"/>
                  </a:cubicBezTo>
                  <a:cubicBezTo>
                    <a:pt x="1" y="396"/>
                    <a:pt x="2" y="336"/>
                    <a:pt x="2" y="295"/>
                  </a:cubicBezTo>
                  <a:cubicBezTo>
                    <a:pt x="2" y="269"/>
                    <a:pt x="23" y="243"/>
                    <a:pt x="46" y="232"/>
                  </a:cubicBezTo>
                  <a:cubicBezTo>
                    <a:pt x="103" y="203"/>
                    <a:pt x="145" y="151"/>
                    <a:pt x="161" y="88"/>
                  </a:cubicBezTo>
                  <a:cubicBezTo>
                    <a:pt x="167" y="63"/>
                    <a:pt x="188" y="37"/>
                    <a:pt x="213" y="32"/>
                  </a:cubicBezTo>
                  <a:cubicBezTo>
                    <a:pt x="262" y="23"/>
                    <a:pt x="327" y="10"/>
                    <a:pt x="371" y="4"/>
                  </a:cubicBezTo>
                  <a:cubicBezTo>
                    <a:pt x="396" y="0"/>
                    <a:pt x="417" y="2"/>
                    <a:pt x="417" y="7"/>
                  </a:cubicBezTo>
                  <a:cubicBezTo>
                    <a:pt x="418" y="9"/>
                    <a:pt x="418" y="12"/>
                    <a:pt x="418" y="15"/>
                  </a:cubicBezTo>
                  <a:cubicBezTo>
                    <a:pt x="418" y="241"/>
                    <a:pt x="259" y="430"/>
                    <a:pt x="46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6" name="Oval 338"/>
            <p:cNvSpPr>
              <a:spLocks noChangeArrowheads="1"/>
            </p:cNvSpPr>
            <p:nvPr/>
          </p:nvSpPr>
          <p:spPr bwMode="auto">
            <a:xfrm>
              <a:off x="300610" y="311791"/>
              <a:ext cx="121735" cy="121735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17" name="Freeform 339"/>
            <p:cNvSpPr>
              <a:spLocks/>
            </p:cNvSpPr>
            <p:nvPr/>
          </p:nvSpPr>
          <p:spPr bwMode="auto">
            <a:xfrm>
              <a:off x="481970" y="171423"/>
              <a:ext cx="116766" cy="207446"/>
            </a:xfrm>
            <a:custGeom>
              <a:avLst/>
              <a:gdLst>
                <a:gd name="T0" fmla="*/ 8 w 265"/>
                <a:gd name="T1" fmla="*/ 0 h 470"/>
                <a:gd name="T2" fmla="*/ 20 w 265"/>
                <a:gd name="T3" fmla="*/ 26 h 470"/>
                <a:gd name="T4" fmla="*/ 217 w 265"/>
                <a:gd name="T5" fmla="*/ 455 h 470"/>
                <a:gd name="T6" fmla="*/ 240 w 265"/>
                <a:gd name="T7" fmla="*/ 470 h 470"/>
                <a:gd name="T8" fmla="*/ 259 w 265"/>
                <a:gd name="T9" fmla="*/ 441 h 470"/>
                <a:gd name="T10" fmla="*/ 77 w 265"/>
                <a:gd name="T11" fmla="*/ 26 h 470"/>
                <a:gd name="T12" fmla="*/ 8 w 265"/>
                <a:gd name="T13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470">
                  <a:moveTo>
                    <a:pt x="8" y="0"/>
                  </a:moveTo>
                  <a:cubicBezTo>
                    <a:pt x="0" y="0"/>
                    <a:pt x="0" y="6"/>
                    <a:pt x="20" y="26"/>
                  </a:cubicBezTo>
                  <a:cubicBezTo>
                    <a:pt x="20" y="26"/>
                    <a:pt x="230" y="192"/>
                    <a:pt x="217" y="455"/>
                  </a:cubicBezTo>
                  <a:cubicBezTo>
                    <a:pt x="217" y="455"/>
                    <a:pt x="229" y="470"/>
                    <a:pt x="240" y="470"/>
                  </a:cubicBezTo>
                  <a:cubicBezTo>
                    <a:pt x="248" y="470"/>
                    <a:pt x="255" y="463"/>
                    <a:pt x="259" y="441"/>
                  </a:cubicBezTo>
                  <a:cubicBezTo>
                    <a:pt x="259" y="441"/>
                    <a:pt x="265" y="199"/>
                    <a:pt x="77" y="26"/>
                  </a:cubicBezTo>
                  <a:cubicBezTo>
                    <a:pt x="77" y="26"/>
                    <a:pt x="25" y="0"/>
                    <a:pt x="8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8" name="Freeform 340"/>
            <p:cNvSpPr>
              <a:spLocks/>
            </p:cNvSpPr>
            <p:nvPr/>
          </p:nvSpPr>
          <p:spPr bwMode="auto">
            <a:xfrm>
              <a:off x="150305" y="458369"/>
              <a:ext cx="93164" cy="98134"/>
            </a:xfrm>
            <a:custGeom>
              <a:avLst/>
              <a:gdLst>
                <a:gd name="T0" fmla="*/ 14 w 212"/>
                <a:gd name="T1" fmla="*/ 0 h 222"/>
                <a:gd name="T2" fmla="*/ 0 w 212"/>
                <a:gd name="T3" fmla="*/ 7 h 222"/>
                <a:gd name="T4" fmla="*/ 175 w 212"/>
                <a:gd name="T5" fmla="*/ 222 h 222"/>
                <a:gd name="T6" fmla="*/ 184 w 212"/>
                <a:gd name="T7" fmla="*/ 196 h 222"/>
                <a:gd name="T8" fmla="*/ 48 w 212"/>
                <a:gd name="T9" fmla="*/ 34 h 222"/>
                <a:gd name="T10" fmla="*/ 14 w 212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222">
                  <a:moveTo>
                    <a:pt x="14" y="0"/>
                  </a:moveTo>
                  <a:cubicBezTo>
                    <a:pt x="6" y="0"/>
                    <a:pt x="0" y="7"/>
                    <a:pt x="0" y="7"/>
                  </a:cubicBezTo>
                  <a:cubicBezTo>
                    <a:pt x="0" y="7"/>
                    <a:pt x="41" y="151"/>
                    <a:pt x="175" y="222"/>
                  </a:cubicBezTo>
                  <a:cubicBezTo>
                    <a:pt x="175" y="222"/>
                    <a:pt x="212" y="206"/>
                    <a:pt x="184" y="196"/>
                  </a:cubicBezTo>
                  <a:cubicBezTo>
                    <a:pt x="157" y="186"/>
                    <a:pt x="74" y="89"/>
                    <a:pt x="48" y="34"/>
                  </a:cubicBezTo>
                  <a:cubicBezTo>
                    <a:pt x="35" y="7"/>
                    <a:pt x="23" y="0"/>
                    <a:pt x="14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9" name="Freeform 341"/>
            <p:cNvSpPr>
              <a:spLocks/>
            </p:cNvSpPr>
            <p:nvPr/>
          </p:nvSpPr>
          <p:spPr bwMode="auto">
            <a:xfrm>
              <a:off x="395017" y="310548"/>
              <a:ext cx="55898" cy="127946"/>
            </a:xfrm>
            <a:custGeom>
              <a:avLst/>
              <a:gdLst>
                <a:gd name="T0" fmla="*/ 39 w 127"/>
                <a:gd name="T1" fmla="*/ 0 h 289"/>
                <a:gd name="T2" fmla="*/ 46 w 127"/>
                <a:gd name="T3" fmla="*/ 46 h 289"/>
                <a:gd name="T4" fmla="*/ 34 w 127"/>
                <a:gd name="T5" fmla="*/ 240 h 289"/>
                <a:gd name="T6" fmla="*/ 8 w 127"/>
                <a:gd name="T7" fmla="*/ 289 h 289"/>
                <a:gd name="T8" fmla="*/ 74 w 127"/>
                <a:gd name="T9" fmla="*/ 251 h 289"/>
                <a:gd name="T10" fmla="*/ 88 w 127"/>
                <a:gd name="T11" fmla="*/ 55 h 289"/>
                <a:gd name="T12" fmla="*/ 39 w 127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89">
                  <a:moveTo>
                    <a:pt x="39" y="0"/>
                  </a:moveTo>
                  <a:cubicBezTo>
                    <a:pt x="26" y="0"/>
                    <a:pt x="23" y="20"/>
                    <a:pt x="46" y="46"/>
                  </a:cubicBezTo>
                  <a:cubicBezTo>
                    <a:pt x="46" y="46"/>
                    <a:pt x="116" y="143"/>
                    <a:pt x="34" y="240"/>
                  </a:cubicBezTo>
                  <a:cubicBezTo>
                    <a:pt x="3" y="277"/>
                    <a:pt x="0" y="289"/>
                    <a:pt x="8" y="289"/>
                  </a:cubicBezTo>
                  <a:cubicBezTo>
                    <a:pt x="21" y="289"/>
                    <a:pt x="66" y="257"/>
                    <a:pt x="74" y="251"/>
                  </a:cubicBezTo>
                  <a:cubicBezTo>
                    <a:pt x="87" y="242"/>
                    <a:pt x="127" y="141"/>
                    <a:pt x="88" y="55"/>
                  </a:cubicBezTo>
                  <a:cubicBezTo>
                    <a:pt x="70" y="15"/>
                    <a:pt x="50" y="0"/>
                    <a:pt x="39" y="0"/>
                  </a:cubicBezTo>
                </a:path>
              </a:pathLst>
            </a:custGeom>
            <a:solidFill>
              <a:srgbClr val="B9B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20" name="组合 746"/>
          <p:cNvGrpSpPr>
            <a:grpSpLocks/>
          </p:cNvGrpSpPr>
          <p:nvPr/>
        </p:nvGrpSpPr>
        <p:grpSpPr bwMode="auto">
          <a:xfrm>
            <a:off x="1841500" y="2663825"/>
            <a:ext cx="720725" cy="722313"/>
            <a:chOff x="0" y="0"/>
            <a:chExt cx="721713" cy="722956"/>
          </a:xfrm>
        </p:grpSpPr>
        <p:sp>
          <p:nvSpPr>
            <p:cNvPr id="40021" name="Freeform 342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1632 w 1632"/>
                <a:gd name="T1" fmla="*/ 1519 h 1633"/>
                <a:gd name="T2" fmla="*/ 1519 w 1632"/>
                <a:gd name="T3" fmla="*/ 1633 h 1633"/>
                <a:gd name="T4" fmla="*/ 114 w 1632"/>
                <a:gd name="T5" fmla="*/ 1633 h 1633"/>
                <a:gd name="T6" fmla="*/ 0 w 1632"/>
                <a:gd name="T7" fmla="*/ 1519 h 1633"/>
                <a:gd name="T8" fmla="*/ 0 w 1632"/>
                <a:gd name="T9" fmla="*/ 114 h 1633"/>
                <a:gd name="T10" fmla="*/ 114 w 1632"/>
                <a:gd name="T11" fmla="*/ 0 h 1633"/>
                <a:gd name="T12" fmla="*/ 1519 w 1632"/>
                <a:gd name="T13" fmla="*/ 0 h 1633"/>
                <a:gd name="T14" fmla="*/ 1632 w 1632"/>
                <a:gd name="T15" fmla="*/ 114 h 1633"/>
                <a:gd name="T16" fmla="*/ 1632 w 1632"/>
                <a:gd name="T17" fmla="*/ 1519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2" name="Freeform 343"/>
            <p:cNvSpPr>
              <a:spLocks/>
            </p:cNvSpPr>
            <p:nvPr/>
          </p:nvSpPr>
          <p:spPr bwMode="auto">
            <a:xfrm>
              <a:off x="95649" y="434767"/>
              <a:ext cx="535384" cy="136641"/>
            </a:xfrm>
            <a:custGeom>
              <a:avLst/>
              <a:gdLst>
                <a:gd name="T0" fmla="*/ 992 w 1210"/>
                <a:gd name="T1" fmla="*/ 306 h 311"/>
                <a:gd name="T2" fmla="*/ 1207 w 1210"/>
                <a:gd name="T3" fmla="*/ 63 h 311"/>
                <a:gd name="T4" fmla="*/ 1208 w 1210"/>
                <a:gd name="T5" fmla="*/ 53 h 311"/>
                <a:gd name="T6" fmla="*/ 1200 w 1210"/>
                <a:gd name="T7" fmla="*/ 48 h 311"/>
                <a:gd name="T8" fmla="*/ 1200 w 1210"/>
                <a:gd name="T9" fmla="*/ 48 h 311"/>
                <a:gd name="T10" fmla="*/ 807 w 1210"/>
                <a:gd name="T11" fmla="*/ 68 h 311"/>
                <a:gd name="T12" fmla="*/ 799 w 1210"/>
                <a:gd name="T13" fmla="*/ 66 h 311"/>
                <a:gd name="T14" fmla="*/ 623 w 1210"/>
                <a:gd name="T15" fmla="*/ 0 h 311"/>
                <a:gd name="T16" fmla="*/ 623 w 1210"/>
                <a:gd name="T17" fmla="*/ 0 h 311"/>
                <a:gd name="T18" fmla="*/ 165 w 1210"/>
                <a:gd name="T19" fmla="*/ 33 h 311"/>
                <a:gd name="T20" fmla="*/ 157 w 1210"/>
                <a:gd name="T21" fmla="*/ 41 h 311"/>
                <a:gd name="T22" fmla="*/ 157 w 1210"/>
                <a:gd name="T23" fmla="*/ 102 h 311"/>
                <a:gd name="T24" fmla="*/ 9 w 1210"/>
                <a:gd name="T25" fmla="*/ 110 h 311"/>
                <a:gd name="T26" fmla="*/ 2 w 1210"/>
                <a:gd name="T27" fmla="*/ 113 h 311"/>
                <a:gd name="T28" fmla="*/ 1 w 1210"/>
                <a:gd name="T29" fmla="*/ 121 h 311"/>
                <a:gd name="T30" fmla="*/ 55 w 1210"/>
                <a:gd name="T31" fmla="*/ 311 h 311"/>
                <a:gd name="T32" fmla="*/ 992 w 1210"/>
                <a:gd name="T33" fmla="*/ 30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0" h="311">
                  <a:moveTo>
                    <a:pt x="992" y="306"/>
                  </a:moveTo>
                  <a:cubicBezTo>
                    <a:pt x="1207" y="63"/>
                    <a:pt x="1207" y="63"/>
                    <a:pt x="1207" y="63"/>
                  </a:cubicBezTo>
                  <a:cubicBezTo>
                    <a:pt x="1209" y="60"/>
                    <a:pt x="1210" y="56"/>
                    <a:pt x="1208" y="53"/>
                  </a:cubicBezTo>
                  <a:cubicBezTo>
                    <a:pt x="1207" y="50"/>
                    <a:pt x="1204" y="48"/>
                    <a:pt x="1200" y="4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807" y="68"/>
                    <a:pt x="807" y="68"/>
                    <a:pt x="807" y="68"/>
                  </a:cubicBezTo>
                  <a:cubicBezTo>
                    <a:pt x="804" y="67"/>
                    <a:pt x="800" y="66"/>
                    <a:pt x="799" y="66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0" y="33"/>
                    <a:pt x="157" y="37"/>
                    <a:pt x="157" y="4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6" y="110"/>
                    <a:pt x="3" y="111"/>
                    <a:pt x="2" y="113"/>
                  </a:cubicBezTo>
                  <a:cubicBezTo>
                    <a:pt x="0" y="116"/>
                    <a:pt x="0" y="118"/>
                    <a:pt x="1" y="121"/>
                  </a:cubicBezTo>
                  <a:cubicBezTo>
                    <a:pt x="55" y="311"/>
                    <a:pt x="55" y="311"/>
                    <a:pt x="55" y="311"/>
                  </a:cubicBezTo>
                  <a:cubicBezTo>
                    <a:pt x="992" y="306"/>
                    <a:pt x="992" y="306"/>
                    <a:pt x="992" y="30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3" name="Freeform 344"/>
            <p:cNvSpPr>
              <a:spLocks/>
            </p:cNvSpPr>
            <p:nvPr/>
          </p:nvSpPr>
          <p:spPr bwMode="auto">
            <a:xfrm>
              <a:off x="90681" y="570167"/>
              <a:ext cx="458368" cy="40993"/>
            </a:xfrm>
            <a:custGeom>
              <a:avLst/>
              <a:gdLst>
                <a:gd name="T0" fmla="*/ 66 w 1036"/>
                <a:gd name="T1" fmla="*/ 6 h 94"/>
                <a:gd name="T2" fmla="*/ 83 w 1036"/>
                <a:gd name="T3" fmla="*/ 67 h 94"/>
                <a:gd name="T4" fmla="*/ 69 w 1036"/>
                <a:gd name="T5" fmla="*/ 32 h 94"/>
                <a:gd name="T6" fmla="*/ 63 w 1036"/>
                <a:gd name="T7" fmla="*/ 26 h 94"/>
                <a:gd name="T8" fmla="*/ 62 w 1036"/>
                <a:gd name="T9" fmla="*/ 26 h 94"/>
                <a:gd name="T10" fmla="*/ 55 w 1036"/>
                <a:gd name="T11" fmla="*/ 32 h 94"/>
                <a:gd name="T12" fmla="*/ 5 w 1036"/>
                <a:gd name="T13" fmla="*/ 82 h 94"/>
                <a:gd name="T14" fmla="*/ 0 w 1036"/>
                <a:gd name="T15" fmla="*/ 87 h 94"/>
                <a:gd name="T16" fmla="*/ 5 w 1036"/>
                <a:gd name="T17" fmla="*/ 93 h 94"/>
                <a:gd name="T18" fmla="*/ 62 w 1036"/>
                <a:gd name="T19" fmla="*/ 54 h 94"/>
                <a:gd name="T20" fmla="*/ 88 w 1036"/>
                <a:gd name="T21" fmla="*/ 84 h 94"/>
                <a:gd name="T22" fmla="*/ 91 w 1036"/>
                <a:gd name="T23" fmla="*/ 94 h 94"/>
                <a:gd name="T24" fmla="*/ 94 w 1036"/>
                <a:gd name="T25" fmla="*/ 88 h 94"/>
                <a:gd name="T26" fmla="*/ 95 w 1036"/>
                <a:gd name="T27" fmla="*/ 88 h 94"/>
                <a:gd name="T28" fmla="*/ 117 w 1036"/>
                <a:gd name="T29" fmla="*/ 93 h 94"/>
                <a:gd name="T30" fmla="*/ 117 w 1036"/>
                <a:gd name="T31" fmla="*/ 93 h 94"/>
                <a:gd name="T32" fmla="*/ 121 w 1036"/>
                <a:gd name="T33" fmla="*/ 93 h 94"/>
                <a:gd name="T34" fmla="*/ 121 w 1036"/>
                <a:gd name="T35" fmla="*/ 93 h 94"/>
                <a:gd name="T36" fmla="*/ 176 w 1036"/>
                <a:gd name="T37" fmla="*/ 54 h 94"/>
                <a:gd name="T38" fmla="*/ 233 w 1036"/>
                <a:gd name="T39" fmla="*/ 93 h 94"/>
                <a:gd name="T40" fmla="*/ 290 w 1036"/>
                <a:gd name="T41" fmla="*/ 54 h 94"/>
                <a:gd name="T42" fmla="*/ 347 w 1036"/>
                <a:gd name="T43" fmla="*/ 93 h 94"/>
                <a:gd name="T44" fmla="*/ 404 w 1036"/>
                <a:gd name="T45" fmla="*/ 54 h 94"/>
                <a:gd name="T46" fmla="*/ 460 w 1036"/>
                <a:gd name="T47" fmla="*/ 93 h 94"/>
                <a:gd name="T48" fmla="*/ 463 w 1036"/>
                <a:gd name="T49" fmla="*/ 93 h 94"/>
                <a:gd name="T50" fmla="*/ 463 w 1036"/>
                <a:gd name="T51" fmla="*/ 93 h 94"/>
                <a:gd name="T52" fmla="*/ 518 w 1036"/>
                <a:gd name="T53" fmla="*/ 54 h 94"/>
                <a:gd name="T54" fmla="*/ 575 w 1036"/>
                <a:gd name="T55" fmla="*/ 93 h 94"/>
                <a:gd name="T56" fmla="*/ 632 w 1036"/>
                <a:gd name="T57" fmla="*/ 54 h 94"/>
                <a:gd name="T58" fmla="*/ 689 w 1036"/>
                <a:gd name="T59" fmla="*/ 93 h 94"/>
                <a:gd name="T60" fmla="*/ 746 w 1036"/>
                <a:gd name="T61" fmla="*/ 54 h 94"/>
                <a:gd name="T62" fmla="*/ 801 w 1036"/>
                <a:gd name="T63" fmla="*/ 93 h 94"/>
                <a:gd name="T64" fmla="*/ 801 w 1036"/>
                <a:gd name="T65" fmla="*/ 93 h 94"/>
                <a:gd name="T66" fmla="*/ 804 w 1036"/>
                <a:gd name="T67" fmla="*/ 93 h 94"/>
                <a:gd name="T68" fmla="*/ 804 w 1036"/>
                <a:gd name="T69" fmla="*/ 93 h 94"/>
                <a:gd name="T70" fmla="*/ 859 w 1036"/>
                <a:gd name="T71" fmla="*/ 54 h 94"/>
                <a:gd name="T72" fmla="*/ 912 w 1036"/>
                <a:gd name="T73" fmla="*/ 92 h 94"/>
                <a:gd name="T74" fmla="*/ 916 w 1036"/>
                <a:gd name="T75" fmla="*/ 93 h 94"/>
                <a:gd name="T76" fmla="*/ 921 w 1036"/>
                <a:gd name="T77" fmla="*/ 92 h 94"/>
                <a:gd name="T78" fmla="*/ 973 w 1036"/>
                <a:gd name="T79" fmla="*/ 54 h 94"/>
                <a:gd name="T80" fmla="*/ 1031 w 1036"/>
                <a:gd name="T81" fmla="*/ 93 h 94"/>
                <a:gd name="T82" fmla="*/ 1036 w 1036"/>
                <a:gd name="T83" fmla="*/ 87 h 94"/>
                <a:gd name="T84" fmla="*/ 1031 w 1036"/>
                <a:gd name="T85" fmla="*/ 82 h 94"/>
                <a:gd name="T86" fmla="*/ 980 w 1036"/>
                <a:gd name="T87" fmla="*/ 32 h 94"/>
                <a:gd name="T88" fmla="*/ 979 w 1036"/>
                <a:gd name="T89" fmla="*/ 28 h 94"/>
                <a:gd name="T90" fmla="*/ 1003 w 1036"/>
                <a:gd name="T9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6" h="94">
                  <a:moveTo>
                    <a:pt x="66" y="6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74" y="57"/>
                    <a:pt x="69" y="45"/>
                    <a:pt x="69" y="32"/>
                  </a:cubicBezTo>
                  <a:cubicBezTo>
                    <a:pt x="69" y="29"/>
                    <a:pt x="66" y="26"/>
                    <a:pt x="63" y="26"/>
                  </a:cubicBezTo>
                  <a:cubicBezTo>
                    <a:pt x="63" y="26"/>
                    <a:pt x="62" y="26"/>
                    <a:pt x="62" y="26"/>
                  </a:cubicBezTo>
                  <a:cubicBezTo>
                    <a:pt x="59" y="25"/>
                    <a:pt x="55" y="28"/>
                    <a:pt x="55" y="32"/>
                  </a:cubicBezTo>
                  <a:cubicBezTo>
                    <a:pt x="55" y="59"/>
                    <a:pt x="33" y="82"/>
                    <a:pt x="5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90"/>
                    <a:pt x="2" y="93"/>
                    <a:pt x="5" y="93"/>
                  </a:cubicBezTo>
                  <a:cubicBezTo>
                    <a:pt x="30" y="93"/>
                    <a:pt x="53" y="77"/>
                    <a:pt x="62" y="54"/>
                  </a:cubicBezTo>
                  <a:cubicBezTo>
                    <a:pt x="67" y="66"/>
                    <a:pt x="76" y="77"/>
                    <a:pt x="88" y="8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2" y="91"/>
                    <a:pt x="110" y="92"/>
                    <a:pt x="117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45" y="92"/>
                    <a:pt x="167" y="76"/>
                    <a:pt x="176" y="54"/>
                  </a:cubicBezTo>
                  <a:cubicBezTo>
                    <a:pt x="185" y="77"/>
                    <a:pt x="207" y="93"/>
                    <a:pt x="233" y="93"/>
                  </a:cubicBezTo>
                  <a:cubicBezTo>
                    <a:pt x="258" y="93"/>
                    <a:pt x="281" y="77"/>
                    <a:pt x="290" y="54"/>
                  </a:cubicBezTo>
                  <a:cubicBezTo>
                    <a:pt x="299" y="77"/>
                    <a:pt x="321" y="93"/>
                    <a:pt x="347" y="93"/>
                  </a:cubicBezTo>
                  <a:cubicBezTo>
                    <a:pt x="372" y="93"/>
                    <a:pt x="395" y="77"/>
                    <a:pt x="404" y="54"/>
                  </a:cubicBezTo>
                  <a:cubicBezTo>
                    <a:pt x="413" y="76"/>
                    <a:pt x="435" y="92"/>
                    <a:pt x="460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87" y="92"/>
                    <a:pt x="509" y="76"/>
                    <a:pt x="518" y="54"/>
                  </a:cubicBezTo>
                  <a:cubicBezTo>
                    <a:pt x="527" y="77"/>
                    <a:pt x="549" y="93"/>
                    <a:pt x="575" y="93"/>
                  </a:cubicBezTo>
                  <a:cubicBezTo>
                    <a:pt x="600" y="93"/>
                    <a:pt x="623" y="77"/>
                    <a:pt x="632" y="54"/>
                  </a:cubicBezTo>
                  <a:cubicBezTo>
                    <a:pt x="641" y="77"/>
                    <a:pt x="663" y="93"/>
                    <a:pt x="689" y="93"/>
                  </a:cubicBezTo>
                  <a:cubicBezTo>
                    <a:pt x="714" y="93"/>
                    <a:pt x="737" y="77"/>
                    <a:pt x="746" y="54"/>
                  </a:cubicBezTo>
                  <a:cubicBezTo>
                    <a:pt x="755" y="76"/>
                    <a:pt x="777" y="92"/>
                    <a:pt x="801" y="93"/>
                  </a:cubicBezTo>
                  <a:cubicBezTo>
                    <a:pt x="801" y="93"/>
                    <a:pt x="801" y="93"/>
                    <a:pt x="801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29" y="92"/>
                    <a:pt x="851" y="76"/>
                    <a:pt x="859" y="54"/>
                  </a:cubicBezTo>
                  <a:cubicBezTo>
                    <a:pt x="868" y="75"/>
                    <a:pt x="888" y="91"/>
                    <a:pt x="912" y="92"/>
                  </a:cubicBezTo>
                  <a:cubicBezTo>
                    <a:pt x="914" y="93"/>
                    <a:pt x="915" y="93"/>
                    <a:pt x="916" y="93"/>
                  </a:cubicBezTo>
                  <a:cubicBezTo>
                    <a:pt x="918" y="93"/>
                    <a:pt x="921" y="92"/>
                    <a:pt x="921" y="92"/>
                  </a:cubicBezTo>
                  <a:cubicBezTo>
                    <a:pt x="945" y="90"/>
                    <a:pt x="965" y="75"/>
                    <a:pt x="973" y="54"/>
                  </a:cubicBezTo>
                  <a:cubicBezTo>
                    <a:pt x="982" y="77"/>
                    <a:pt x="1005" y="93"/>
                    <a:pt x="1031" y="93"/>
                  </a:cubicBezTo>
                  <a:cubicBezTo>
                    <a:pt x="1033" y="93"/>
                    <a:pt x="1036" y="90"/>
                    <a:pt x="1036" y="87"/>
                  </a:cubicBezTo>
                  <a:cubicBezTo>
                    <a:pt x="1036" y="84"/>
                    <a:pt x="1033" y="82"/>
                    <a:pt x="1031" y="82"/>
                  </a:cubicBezTo>
                  <a:cubicBezTo>
                    <a:pt x="1003" y="82"/>
                    <a:pt x="980" y="59"/>
                    <a:pt x="980" y="32"/>
                  </a:cubicBezTo>
                  <a:cubicBezTo>
                    <a:pt x="980" y="30"/>
                    <a:pt x="980" y="29"/>
                    <a:pt x="979" y="28"/>
                  </a:cubicBezTo>
                  <a:cubicBezTo>
                    <a:pt x="1003" y="0"/>
                    <a:pt x="1003" y="0"/>
                    <a:pt x="1003" y="0"/>
                  </a:cubicBezTo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4" name="Freeform 345"/>
            <p:cNvSpPr>
              <a:spLocks/>
            </p:cNvSpPr>
            <p:nvPr/>
          </p:nvSpPr>
          <p:spPr bwMode="auto">
            <a:xfrm>
              <a:off x="172665" y="442220"/>
              <a:ext cx="253407" cy="36024"/>
            </a:xfrm>
            <a:custGeom>
              <a:avLst/>
              <a:gdLst>
                <a:gd name="T0" fmla="*/ 0 w 204"/>
                <a:gd name="T1" fmla="*/ 29 h 29"/>
                <a:gd name="T2" fmla="*/ 0 w 204"/>
                <a:gd name="T3" fmla="*/ 12 h 29"/>
                <a:gd name="T4" fmla="*/ 159 w 204"/>
                <a:gd name="T5" fmla="*/ 0 h 29"/>
                <a:gd name="T6" fmla="*/ 204 w 204"/>
                <a:gd name="T7" fmla="*/ 19 h 29"/>
                <a:gd name="T8" fmla="*/ 0 w 20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9">
                  <a:moveTo>
                    <a:pt x="0" y="29"/>
                  </a:moveTo>
                  <a:lnTo>
                    <a:pt x="0" y="12"/>
                  </a:lnTo>
                  <a:lnTo>
                    <a:pt x="159" y="0"/>
                  </a:lnTo>
                  <a:lnTo>
                    <a:pt x="204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59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5" name="Freeform 346"/>
            <p:cNvSpPr>
              <a:spLocks/>
            </p:cNvSpPr>
            <p:nvPr/>
          </p:nvSpPr>
          <p:spPr bwMode="auto">
            <a:xfrm>
              <a:off x="131673" y="110555"/>
              <a:ext cx="182602" cy="329181"/>
            </a:xfrm>
            <a:custGeom>
              <a:avLst/>
              <a:gdLst>
                <a:gd name="T0" fmla="*/ 56 w 413"/>
                <a:gd name="T1" fmla="*/ 743 h 743"/>
                <a:gd name="T2" fmla="*/ 405 w 413"/>
                <a:gd name="T3" fmla="*/ 712 h 743"/>
                <a:gd name="T4" fmla="*/ 413 w 413"/>
                <a:gd name="T5" fmla="*/ 703 h 743"/>
                <a:gd name="T6" fmla="*/ 413 w 413"/>
                <a:gd name="T7" fmla="*/ 9 h 743"/>
                <a:gd name="T8" fmla="*/ 409 w 413"/>
                <a:gd name="T9" fmla="*/ 2 h 743"/>
                <a:gd name="T10" fmla="*/ 400 w 413"/>
                <a:gd name="T11" fmla="*/ 2 h 743"/>
                <a:gd name="T12" fmla="*/ 47 w 413"/>
                <a:gd name="T13" fmla="*/ 735 h 743"/>
                <a:gd name="T14" fmla="*/ 56 w 413"/>
                <a:gd name="T15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743">
                  <a:moveTo>
                    <a:pt x="56" y="743"/>
                  </a:moveTo>
                  <a:cubicBezTo>
                    <a:pt x="405" y="712"/>
                    <a:pt x="405" y="712"/>
                    <a:pt x="405" y="712"/>
                  </a:cubicBezTo>
                  <a:cubicBezTo>
                    <a:pt x="410" y="711"/>
                    <a:pt x="413" y="707"/>
                    <a:pt x="413" y="703"/>
                  </a:cubicBezTo>
                  <a:cubicBezTo>
                    <a:pt x="413" y="9"/>
                    <a:pt x="413" y="9"/>
                    <a:pt x="413" y="9"/>
                  </a:cubicBezTo>
                  <a:cubicBezTo>
                    <a:pt x="413" y="6"/>
                    <a:pt x="412" y="3"/>
                    <a:pt x="409" y="2"/>
                  </a:cubicBezTo>
                  <a:cubicBezTo>
                    <a:pt x="406" y="0"/>
                    <a:pt x="403" y="0"/>
                    <a:pt x="400" y="2"/>
                  </a:cubicBezTo>
                  <a:cubicBezTo>
                    <a:pt x="396" y="4"/>
                    <a:pt x="0" y="240"/>
                    <a:pt x="47" y="735"/>
                  </a:cubicBezTo>
                  <a:cubicBezTo>
                    <a:pt x="47" y="740"/>
                    <a:pt x="51" y="743"/>
                    <a:pt x="56" y="743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6" name="Freeform 347"/>
            <p:cNvSpPr>
              <a:spLocks/>
            </p:cNvSpPr>
            <p:nvPr/>
          </p:nvSpPr>
          <p:spPr bwMode="auto">
            <a:xfrm>
              <a:off x="327939" y="136641"/>
              <a:ext cx="127945" cy="280735"/>
            </a:xfrm>
            <a:custGeom>
              <a:avLst/>
              <a:gdLst>
                <a:gd name="T0" fmla="*/ 8 w 288"/>
                <a:gd name="T1" fmla="*/ 628 h 634"/>
                <a:gd name="T2" fmla="*/ 279 w 288"/>
                <a:gd name="T3" fmla="*/ 634 h 634"/>
                <a:gd name="T4" fmla="*/ 279 w 288"/>
                <a:gd name="T5" fmla="*/ 634 h 634"/>
                <a:gd name="T6" fmla="*/ 288 w 288"/>
                <a:gd name="T7" fmla="*/ 625 h 634"/>
                <a:gd name="T8" fmla="*/ 286 w 288"/>
                <a:gd name="T9" fmla="*/ 620 h 634"/>
                <a:gd name="T10" fmla="*/ 17 w 288"/>
                <a:gd name="T11" fmla="*/ 6 h 634"/>
                <a:gd name="T12" fmla="*/ 7 w 288"/>
                <a:gd name="T13" fmla="*/ 1 h 634"/>
                <a:gd name="T14" fmla="*/ 0 w 288"/>
                <a:gd name="T15" fmla="*/ 10 h 634"/>
                <a:gd name="T16" fmla="*/ 0 w 288"/>
                <a:gd name="T17" fmla="*/ 619 h 634"/>
                <a:gd name="T18" fmla="*/ 8 w 288"/>
                <a:gd name="T19" fmla="*/ 62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634">
                  <a:moveTo>
                    <a:pt x="8" y="628"/>
                  </a:moveTo>
                  <a:cubicBezTo>
                    <a:pt x="279" y="634"/>
                    <a:pt x="279" y="634"/>
                    <a:pt x="279" y="634"/>
                  </a:cubicBezTo>
                  <a:cubicBezTo>
                    <a:pt x="279" y="634"/>
                    <a:pt x="279" y="634"/>
                    <a:pt x="279" y="634"/>
                  </a:cubicBezTo>
                  <a:cubicBezTo>
                    <a:pt x="284" y="634"/>
                    <a:pt x="288" y="630"/>
                    <a:pt x="288" y="625"/>
                  </a:cubicBezTo>
                  <a:cubicBezTo>
                    <a:pt x="288" y="623"/>
                    <a:pt x="287" y="621"/>
                    <a:pt x="286" y="6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1" y="0"/>
                    <a:pt x="7" y="1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24"/>
                    <a:pt x="4" y="628"/>
                    <a:pt x="8" y="62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7" name="Freeform 348"/>
            <p:cNvSpPr>
              <a:spLocks/>
            </p:cNvSpPr>
            <p:nvPr/>
          </p:nvSpPr>
          <p:spPr bwMode="auto">
            <a:xfrm>
              <a:off x="160243" y="513026"/>
              <a:ext cx="367689" cy="13665"/>
            </a:xfrm>
            <a:custGeom>
              <a:avLst/>
              <a:gdLst>
                <a:gd name="T0" fmla="*/ 833 w 833"/>
                <a:gd name="T1" fmla="*/ 16 h 32"/>
                <a:gd name="T2" fmla="*/ 812 w 833"/>
                <a:gd name="T3" fmla="*/ 32 h 32"/>
                <a:gd name="T4" fmla="*/ 21 w 833"/>
                <a:gd name="T5" fmla="*/ 32 h 32"/>
                <a:gd name="T6" fmla="*/ 0 w 833"/>
                <a:gd name="T7" fmla="*/ 16 h 32"/>
                <a:gd name="T8" fmla="*/ 21 w 833"/>
                <a:gd name="T9" fmla="*/ 0 h 32"/>
                <a:gd name="T10" fmla="*/ 812 w 833"/>
                <a:gd name="T11" fmla="*/ 0 h 32"/>
                <a:gd name="T12" fmla="*/ 833 w 833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3" h="32">
                  <a:moveTo>
                    <a:pt x="833" y="16"/>
                  </a:moveTo>
                  <a:cubicBezTo>
                    <a:pt x="833" y="25"/>
                    <a:pt x="824" y="32"/>
                    <a:pt x="8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25"/>
                    <a:pt x="0" y="16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812" y="0"/>
                    <a:pt x="812" y="0"/>
                    <a:pt x="812" y="0"/>
                  </a:cubicBezTo>
                  <a:cubicBezTo>
                    <a:pt x="824" y="0"/>
                    <a:pt x="833" y="8"/>
                    <a:pt x="833" y="16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8" name="Freeform 349"/>
            <p:cNvSpPr>
              <a:spLocks/>
            </p:cNvSpPr>
            <p:nvPr/>
          </p:nvSpPr>
          <p:spPr bwMode="auto">
            <a:xfrm>
              <a:off x="402470" y="472033"/>
              <a:ext cx="182602" cy="81985"/>
            </a:xfrm>
            <a:custGeom>
              <a:avLst/>
              <a:gdLst>
                <a:gd name="T0" fmla="*/ 385 w 411"/>
                <a:gd name="T1" fmla="*/ 0 h 187"/>
                <a:gd name="T2" fmla="*/ 346 w 411"/>
                <a:gd name="T3" fmla="*/ 16 h 187"/>
                <a:gd name="T4" fmla="*/ 275 w 411"/>
                <a:gd name="T5" fmla="*/ 96 h 187"/>
                <a:gd name="T6" fmla="*/ 284 w 411"/>
                <a:gd name="T7" fmla="*/ 109 h 187"/>
                <a:gd name="T8" fmla="*/ 263 w 411"/>
                <a:gd name="T9" fmla="*/ 125 h 187"/>
                <a:gd name="T10" fmla="*/ 231 w 411"/>
                <a:gd name="T11" fmla="*/ 125 h 187"/>
                <a:gd name="T12" fmla="*/ 119 w 411"/>
                <a:gd name="T13" fmla="*/ 163 h 187"/>
                <a:gd name="T14" fmla="*/ 185 w 411"/>
                <a:gd name="T15" fmla="*/ 187 h 187"/>
                <a:gd name="T16" fmla="*/ 261 w 411"/>
                <a:gd name="T17" fmla="*/ 186 h 187"/>
                <a:gd name="T18" fmla="*/ 406 w 411"/>
                <a:gd name="T19" fmla="*/ 16 h 187"/>
                <a:gd name="T20" fmla="*/ 385 w 411"/>
                <a:gd name="T2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1" h="187">
                  <a:moveTo>
                    <a:pt x="385" y="0"/>
                  </a:moveTo>
                  <a:cubicBezTo>
                    <a:pt x="374" y="0"/>
                    <a:pt x="360" y="4"/>
                    <a:pt x="346" y="16"/>
                  </a:cubicBezTo>
                  <a:cubicBezTo>
                    <a:pt x="346" y="16"/>
                    <a:pt x="326" y="57"/>
                    <a:pt x="275" y="96"/>
                  </a:cubicBezTo>
                  <a:cubicBezTo>
                    <a:pt x="280" y="99"/>
                    <a:pt x="284" y="104"/>
                    <a:pt x="284" y="109"/>
                  </a:cubicBezTo>
                  <a:cubicBezTo>
                    <a:pt x="284" y="118"/>
                    <a:pt x="275" y="125"/>
                    <a:pt x="263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00" y="142"/>
                    <a:pt x="163" y="156"/>
                    <a:pt x="119" y="163"/>
                  </a:cubicBezTo>
                  <a:cubicBezTo>
                    <a:pt x="0" y="183"/>
                    <a:pt x="103" y="187"/>
                    <a:pt x="185" y="187"/>
                  </a:cubicBezTo>
                  <a:cubicBezTo>
                    <a:pt x="220" y="187"/>
                    <a:pt x="252" y="186"/>
                    <a:pt x="261" y="186"/>
                  </a:cubicBezTo>
                  <a:cubicBezTo>
                    <a:pt x="293" y="184"/>
                    <a:pt x="399" y="29"/>
                    <a:pt x="406" y="16"/>
                  </a:cubicBezTo>
                  <a:cubicBezTo>
                    <a:pt x="411" y="8"/>
                    <a:pt x="401" y="0"/>
                    <a:pt x="385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9" name="Freeform 350"/>
            <p:cNvSpPr>
              <a:spLocks/>
            </p:cNvSpPr>
            <p:nvPr/>
          </p:nvSpPr>
          <p:spPr bwMode="auto">
            <a:xfrm>
              <a:off x="505573" y="514268"/>
              <a:ext cx="22359" cy="12422"/>
            </a:xfrm>
            <a:custGeom>
              <a:avLst/>
              <a:gdLst>
                <a:gd name="T0" fmla="*/ 44 w 53"/>
                <a:gd name="T1" fmla="*/ 0 h 29"/>
                <a:gd name="T2" fmla="*/ 0 w 53"/>
                <a:gd name="T3" fmla="*/ 29 h 29"/>
                <a:gd name="T4" fmla="*/ 32 w 53"/>
                <a:gd name="T5" fmla="*/ 29 h 29"/>
                <a:gd name="T6" fmla="*/ 53 w 53"/>
                <a:gd name="T7" fmla="*/ 13 h 29"/>
                <a:gd name="T8" fmla="*/ 44 w 5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44" y="0"/>
                  </a:moveTo>
                  <a:cubicBezTo>
                    <a:pt x="31" y="10"/>
                    <a:pt x="17" y="20"/>
                    <a:pt x="0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4" y="29"/>
                    <a:pt x="53" y="22"/>
                    <a:pt x="53" y="13"/>
                  </a:cubicBezTo>
                  <a:cubicBezTo>
                    <a:pt x="53" y="8"/>
                    <a:pt x="49" y="3"/>
                    <a:pt x="4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0" name="Freeform 351"/>
            <p:cNvSpPr>
              <a:spLocks/>
            </p:cNvSpPr>
            <p:nvPr/>
          </p:nvSpPr>
          <p:spPr bwMode="auto">
            <a:xfrm>
              <a:off x="105587" y="489424"/>
              <a:ext cx="60867" cy="72047"/>
            </a:xfrm>
            <a:custGeom>
              <a:avLst/>
              <a:gdLst>
                <a:gd name="T0" fmla="*/ 100 w 139"/>
                <a:gd name="T1" fmla="*/ 0 h 165"/>
                <a:gd name="T2" fmla="*/ 9 w 139"/>
                <a:gd name="T3" fmla="*/ 13 h 165"/>
                <a:gd name="T4" fmla="*/ 30 w 139"/>
                <a:gd name="T5" fmla="*/ 148 h 165"/>
                <a:gd name="T6" fmla="*/ 48 w 139"/>
                <a:gd name="T7" fmla="*/ 165 h 165"/>
                <a:gd name="T8" fmla="*/ 67 w 139"/>
                <a:gd name="T9" fmla="*/ 113 h 165"/>
                <a:gd name="T10" fmla="*/ 104 w 139"/>
                <a:gd name="T11" fmla="*/ 26 h 165"/>
                <a:gd name="T12" fmla="*/ 104 w 139"/>
                <a:gd name="T13" fmla="*/ 0 h 165"/>
                <a:gd name="T14" fmla="*/ 100 w 139"/>
                <a:gd name="T1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65">
                  <a:moveTo>
                    <a:pt x="100" y="0"/>
                  </a:moveTo>
                  <a:cubicBezTo>
                    <a:pt x="74" y="0"/>
                    <a:pt x="9" y="13"/>
                    <a:pt x="9" y="13"/>
                  </a:cubicBezTo>
                  <a:cubicBezTo>
                    <a:pt x="0" y="15"/>
                    <a:pt x="9" y="106"/>
                    <a:pt x="30" y="148"/>
                  </a:cubicBezTo>
                  <a:cubicBezTo>
                    <a:pt x="36" y="160"/>
                    <a:pt x="42" y="165"/>
                    <a:pt x="48" y="165"/>
                  </a:cubicBezTo>
                  <a:cubicBezTo>
                    <a:pt x="63" y="165"/>
                    <a:pt x="74" y="134"/>
                    <a:pt x="67" y="113"/>
                  </a:cubicBezTo>
                  <a:cubicBezTo>
                    <a:pt x="58" y="83"/>
                    <a:pt x="69" y="39"/>
                    <a:pt x="104" y="26"/>
                  </a:cubicBezTo>
                  <a:cubicBezTo>
                    <a:pt x="139" y="13"/>
                    <a:pt x="126" y="2"/>
                    <a:pt x="104" y="0"/>
                  </a:cubicBezTo>
                  <a:cubicBezTo>
                    <a:pt x="103" y="0"/>
                    <a:pt x="101" y="0"/>
                    <a:pt x="10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1" name="Freeform 352"/>
            <p:cNvSpPr>
              <a:spLocks/>
            </p:cNvSpPr>
            <p:nvPr/>
          </p:nvSpPr>
          <p:spPr bwMode="auto">
            <a:xfrm>
              <a:off x="224837" y="180118"/>
              <a:ext cx="74532" cy="239743"/>
            </a:xfrm>
            <a:custGeom>
              <a:avLst/>
              <a:gdLst>
                <a:gd name="T0" fmla="*/ 131 w 170"/>
                <a:gd name="T1" fmla="*/ 0 h 544"/>
                <a:gd name="T2" fmla="*/ 53 w 170"/>
                <a:gd name="T3" fmla="*/ 18 h 544"/>
                <a:gd name="T4" fmla="*/ 27 w 170"/>
                <a:gd name="T5" fmla="*/ 239 h 544"/>
                <a:gd name="T6" fmla="*/ 1 w 170"/>
                <a:gd name="T7" fmla="*/ 486 h 544"/>
                <a:gd name="T8" fmla="*/ 5 w 170"/>
                <a:gd name="T9" fmla="*/ 544 h 544"/>
                <a:gd name="T10" fmla="*/ 52 w 170"/>
                <a:gd name="T11" fmla="*/ 529 h 544"/>
                <a:gd name="T12" fmla="*/ 116 w 170"/>
                <a:gd name="T13" fmla="*/ 540 h 544"/>
                <a:gd name="T14" fmla="*/ 170 w 170"/>
                <a:gd name="T15" fmla="*/ 486 h 544"/>
                <a:gd name="T16" fmla="*/ 133 w 170"/>
                <a:gd name="T17" fmla="*/ 137 h 544"/>
                <a:gd name="T18" fmla="*/ 131 w 170"/>
                <a:gd name="T1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544">
                  <a:moveTo>
                    <a:pt x="131" y="0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24" y="18"/>
                    <a:pt x="27" y="220"/>
                    <a:pt x="27" y="239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532"/>
                    <a:pt x="0" y="544"/>
                    <a:pt x="5" y="544"/>
                  </a:cubicBezTo>
                  <a:cubicBezTo>
                    <a:pt x="11" y="544"/>
                    <a:pt x="23" y="529"/>
                    <a:pt x="52" y="529"/>
                  </a:cubicBezTo>
                  <a:cubicBezTo>
                    <a:pt x="116" y="540"/>
                    <a:pt x="116" y="540"/>
                    <a:pt x="116" y="540"/>
                  </a:cubicBezTo>
                  <a:cubicBezTo>
                    <a:pt x="144" y="540"/>
                    <a:pt x="170" y="504"/>
                    <a:pt x="170" y="48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18"/>
                    <a:pt x="160" y="0"/>
                    <a:pt x="13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2" name="Freeform 353"/>
            <p:cNvSpPr>
              <a:spLocks noEditPoints="1"/>
            </p:cNvSpPr>
            <p:nvPr/>
          </p:nvSpPr>
          <p:spPr bwMode="auto">
            <a:xfrm>
              <a:off x="322970" y="191298"/>
              <a:ext cx="98133" cy="213657"/>
            </a:xfrm>
            <a:custGeom>
              <a:avLst/>
              <a:gdLst>
                <a:gd name="T0" fmla="*/ 49 w 221"/>
                <a:gd name="T1" fmla="*/ 4 h 484"/>
                <a:gd name="T2" fmla="*/ 155 w 221"/>
                <a:gd name="T3" fmla="*/ 433 h 484"/>
                <a:gd name="T4" fmla="*/ 196 w 221"/>
                <a:gd name="T5" fmla="*/ 484 h 484"/>
                <a:gd name="T6" fmla="*/ 221 w 221"/>
                <a:gd name="T7" fmla="*/ 428 h 484"/>
                <a:gd name="T8" fmla="*/ 49 w 221"/>
                <a:gd name="T9" fmla="*/ 4 h 484"/>
                <a:gd name="T10" fmla="*/ 57 w 221"/>
                <a:gd name="T11" fmla="*/ 0 h 484"/>
                <a:gd name="T12" fmla="*/ 47 w 221"/>
                <a:gd name="T13" fmla="*/ 0 h 484"/>
                <a:gd name="T14" fmla="*/ 49 w 221"/>
                <a:gd name="T15" fmla="*/ 4 h 484"/>
                <a:gd name="T16" fmla="*/ 57 w 221"/>
                <a:gd name="T1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484">
                  <a:moveTo>
                    <a:pt x="49" y="4"/>
                  </a:moveTo>
                  <a:cubicBezTo>
                    <a:pt x="0" y="43"/>
                    <a:pt x="119" y="350"/>
                    <a:pt x="155" y="433"/>
                  </a:cubicBezTo>
                  <a:cubicBezTo>
                    <a:pt x="171" y="470"/>
                    <a:pt x="185" y="484"/>
                    <a:pt x="196" y="484"/>
                  </a:cubicBezTo>
                  <a:cubicBezTo>
                    <a:pt x="211" y="484"/>
                    <a:pt x="221" y="458"/>
                    <a:pt x="221" y="428"/>
                  </a:cubicBezTo>
                  <a:cubicBezTo>
                    <a:pt x="221" y="378"/>
                    <a:pt x="67" y="43"/>
                    <a:pt x="49" y="4"/>
                  </a:cubicBezTo>
                  <a:moveTo>
                    <a:pt x="5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8" y="1"/>
                    <a:pt x="49" y="4"/>
                  </a:cubicBezTo>
                  <a:cubicBezTo>
                    <a:pt x="51" y="2"/>
                    <a:pt x="54" y="1"/>
                    <a:pt x="57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33" name="组合 745"/>
          <p:cNvGrpSpPr>
            <a:grpSpLocks/>
          </p:cNvGrpSpPr>
          <p:nvPr/>
        </p:nvGrpSpPr>
        <p:grpSpPr bwMode="auto">
          <a:xfrm>
            <a:off x="2940050" y="2663825"/>
            <a:ext cx="723900" cy="722313"/>
            <a:chOff x="0" y="0"/>
            <a:chExt cx="722956" cy="722956"/>
          </a:xfrm>
        </p:grpSpPr>
        <p:sp>
          <p:nvSpPr>
            <p:cNvPr id="40034" name="Freeform 354"/>
            <p:cNvSpPr>
              <a:spLocks/>
            </p:cNvSpPr>
            <p:nvPr/>
          </p:nvSpPr>
          <p:spPr bwMode="auto">
            <a:xfrm>
              <a:off x="0" y="0"/>
              <a:ext cx="722956" cy="722956"/>
            </a:xfrm>
            <a:custGeom>
              <a:avLst/>
              <a:gdLst>
                <a:gd name="T0" fmla="*/ 1633 w 1633"/>
                <a:gd name="T1" fmla="*/ 1519 h 1633"/>
                <a:gd name="T2" fmla="*/ 1519 w 1633"/>
                <a:gd name="T3" fmla="*/ 1633 h 1633"/>
                <a:gd name="T4" fmla="*/ 114 w 1633"/>
                <a:gd name="T5" fmla="*/ 1633 h 1633"/>
                <a:gd name="T6" fmla="*/ 0 w 1633"/>
                <a:gd name="T7" fmla="*/ 1519 h 1633"/>
                <a:gd name="T8" fmla="*/ 0 w 1633"/>
                <a:gd name="T9" fmla="*/ 114 h 1633"/>
                <a:gd name="T10" fmla="*/ 114 w 1633"/>
                <a:gd name="T11" fmla="*/ 0 h 1633"/>
                <a:gd name="T12" fmla="*/ 1519 w 1633"/>
                <a:gd name="T13" fmla="*/ 0 h 1633"/>
                <a:gd name="T14" fmla="*/ 1633 w 1633"/>
                <a:gd name="T15" fmla="*/ 114 h 1633"/>
                <a:gd name="T16" fmla="*/ 1633 w 1633"/>
                <a:gd name="T17" fmla="*/ 1519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3" h="1633">
                  <a:moveTo>
                    <a:pt x="1633" y="1519"/>
                  </a:moveTo>
                  <a:cubicBezTo>
                    <a:pt x="1633" y="1582"/>
                    <a:pt x="1582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9"/>
                    <a:pt x="1633" y="1519"/>
                    <a:pt x="1633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5" name="Freeform 355"/>
            <p:cNvSpPr>
              <a:spLocks/>
            </p:cNvSpPr>
            <p:nvPr/>
          </p:nvSpPr>
          <p:spPr bwMode="auto">
            <a:xfrm>
              <a:off x="53414" y="423588"/>
              <a:ext cx="89438" cy="64594"/>
            </a:xfrm>
            <a:custGeom>
              <a:avLst/>
              <a:gdLst>
                <a:gd name="T0" fmla="*/ 58 w 203"/>
                <a:gd name="T1" fmla="*/ 0 h 146"/>
                <a:gd name="T2" fmla="*/ 0 w 203"/>
                <a:gd name="T3" fmla="*/ 0 h 146"/>
                <a:gd name="T4" fmla="*/ 0 w 203"/>
                <a:gd name="T5" fmla="*/ 146 h 146"/>
                <a:gd name="T6" fmla="*/ 167 w 203"/>
                <a:gd name="T7" fmla="*/ 146 h 146"/>
                <a:gd name="T8" fmla="*/ 164 w 203"/>
                <a:gd name="T9" fmla="*/ 114 h 146"/>
                <a:gd name="T10" fmla="*/ 203 w 203"/>
                <a:gd name="T11" fmla="*/ 6 h 146"/>
                <a:gd name="T12" fmla="*/ 58 w 20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6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5" y="136"/>
                    <a:pt x="164" y="125"/>
                    <a:pt x="164" y="114"/>
                  </a:cubicBezTo>
                  <a:cubicBezTo>
                    <a:pt x="164" y="73"/>
                    <a:pt x="179" y="36"/>
                    <a:pt x="203" y="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6" name="Freeform 356"/>
            <p:cNvSpPr>
              <a:spLocks/>
            </p:cNvSpPr>
            <p:nvPr/>
          </p:nvSpPr>
          <p:spPr bwMode="auto">
            <a:xfrm>
              <a:off x="275767" y="454642"/>
              <a:ext cx="177633" cy="33540"/>
            </a:xfrm>
            <a:custGeom>
              <a:avLst/>
              <a:gdLst>
                <a:gd name="T0" fmla="*/ 0 w 402"/>
                <a:gd name="T1" fmla="*/ 5 h 74"/>
                <a:gd name="T2" fmla="*/ 4 w 402"/>
                <a:gd name="T3" fmla="*/ 42 h 74"/>
                <a:gd name="T4" fmla="*/ 1 w 402"/>
                <a:gd name="T5" fmla="*/ 74 h 74"/>
                <a:gd name="T6" fmla="*/ 400 w 402"/>
                <a:gd name="T7" fmla="*/ 74 h 74"/>
                <a:gd name="T8" fmla="*/ 397 w 402"/>
                <a:gd name="T9" fmla="*/ 42 h 74"/>
                <a:gd name="T10" fmla="*/ 402 w 402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2" h="74">
                  <a:moveTo>
                    <a:pt x="0" y="5"/>
                  </a:moveTo>
                  <a:cubicBezTo>
                    <a:pt x="3" y="17"/>
                    <a:pt x="4" y="30"/>
                    <a:pt x="4" y="42"/>
                  </a:cubicBezTo>
                  <a:cubicBezTo>
                    <a:pt x="4" y="53"/>
                    <a:pt x="3" y="64"/>
                    <a:pt x="1" y="74"/>
                  </a:cubicBezTo>
                  <a:cubicBezTo>
                    <a:pt x="400" y="74"/>
                    <a:pt x="400" y="74"/>
                    <a:pt x="400" y="74"/>
                  </a:cubicBezTo>
                  <a:cubicBezTo>
                    <a:pt x="398" y="64"/>
                    <a:pt x="397" y="53"/>
                    <a:pt x="397" y="42"/>
                  </a:cubicBezTo>
                  <a:cubicBezTo>
                    <a:pt x="397" y="28"/>
                    <a:pt x="399" y="14"/>
                    <a:pt x="40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7" name="Freeform 357"/>
            <p:cNvSpPr>
              <a:spLocks/>
            </p:cNvSpPr>
            <p:nvPr/>
          </p:nvSpPr>
          <p:spPr bwMode="auto">
            <a:xfrm>
              <a:off x="601221" y="454642"/>
              <a:ext cx="50929" cy="34781"/>
            </a:xfrm>
            <a:custGeom>
              <a:avLst/>
              <a:gdLst>
                <a:gd name="T0" fmla="*/ 89 w 115"/>
                <a:gd name="T1" fmla="*/ 0 h 78"/>
                <a:gd name="T2" fmla="*/ 115 w 115"/>
                <a:gd name="T3" fmla="*/ 78 h 78"/>
                <a:gd name="T4" fmla="*/ 0 w 115"/>
                <a:gd name="T5" fmla="*/ 77 h 78"/>
                <a:gd name="T6" fmla="*/ 3 w 115"/>
                <a:gd name="T7" fmla="*/ 44 h 78"/>
                <a:gd name="T8" fmla="*/ 0 w 115"/>
                <a:gd name="T9" fmla="*/ 10 h 78"/>
                <a:gd name="T10" fmla="*/ 89 w 115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78">
                  <a:moveTo>
                    <a:pt x="89" y="0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6"/>
                    <a:pt x="3" y="55"/>
                    <a:pt x="3" y="44"/>
                  </a:cubicBezTo>
                  <a:cubicBezTo>
                    <a:pt x="3" y="32"/>
                    <a:pt x="2" y="21"/>
                    <a:pt x="0" y="1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8" name="Freeform 358"/>
            <p:cNvSpPr>
              <a:spLocks/>
            </p:cNvSpPr>
            <p:nvPr/>
          </p:nvSpPr>
          <p:spPr bwMode="auto">
            <a:xfrm>
              <a:off x="78258" y="226079"/>
              <a:ext cx="562713" cy="232290"/>
            </a:xfrm>
            <a:custGeom>
              <a:avLst/>
              <a:gdLst>
                <a:gd name="T0" fmla="*/ 1 w 1272"/>
                <a:gd name="T1" fmla="*/ 453 h 527"/>
                <a:gd name="T2" fmla="*/ 146 w 1272"/>
                <a:gd name="T3" fmla="*/ 453 h 527"/>
                <a:gd name="T4" fmla="*/ 279 w 1272"/>
                <a:gd name="T5" fmla="*/ 390 h 527"/>
                <a:gd name="T6" fmla="*/ 446 w 1272"/>
                <a:gd name="T7" fmla="*/ 524 h 527"/>
                <a:gd name="T8" fmla="*/ 848 w 1272"/>
                <a:gd name="T9" fmla="*/ 519 h 527"/>
                <a:gd name="T10" fmla="*/ 1015 w 1272"/>
                <a:gd name="T11" fmla="*/ 390 h 527"/>
                <a:gd name="T12" fmla="*/ 1183 w 1272"/>
                <a:gd name="T13" fmla="*/ 527 h 527"/>
                <a:gd name="T14" fmla="*/ 1272 w 1272"/>
                <a:gd name="T15" fmla="*/ 517 h 527"/>
                <a:gd name="T16" fmla="*/ 1106 w 1272"/>
                <a:gd name="T17" fmla="*/ 0 h 527"/>
                <a:gd name="T18" fmla="*/ 508 w 1272"/>
                <a:gd name="T19" fmla="*/ 0 h 527"/>
                <a:gd name="T20" fmla="*/ 429 w 1272"/>
                <a:gd name="T21" fmla="*/ 231 h 527"/>
                <a:gd name="T22" fmla="*/ 69 w 1272"/>
                <a:gd name="T23" fmla="*/ 232 h 527"/>
                <a:gd name="T24" fmla="*/ 1 w 1272"/>
                <a:gd name="T25" fmla="*/ 271 h 527"/>
                <a:gd name="T26" fmla="*/ 1 w 1272"/>
                <a:gd name="T27" fmla="*/ 445 h 527"/>
                <a:gd name="T28" fmla="*/ 1 w 1272"/>
                <a:gd name="T29" fmla="*/ 449 h 527"/>
                <a:gd name="T30" fmla="*/ 1 w 1272"/>
                <a:gd name="T31" fmla="*/ 447 h 527"/>
                <a:gd name="T32" fmla="*/ 1 w 1272"/>
                <a:gd name="T33" fmla="*/ 453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2" h="527">
                  <a:moveTo>
                    <a:pt x="1" y="453"/>
                  </a:moveTo>
                  <a:cubicBezTo>
                    <a:pt x="146" y="453"/>
                    <a:pt x="146" y="453"/>
                    <a:pt x="146" y="453"/>
                  </a:cubicBezTo>
                  <a:cubicBezTo>
                    <a:pt x="177" y="415"/>
                    <a:pt x="225" y="390"/>
                    <a:pt x="279" y="390"/>
                  </a:cubicBezTo>
                  <a:cubicBezTo>
                    <a:pt x="361" y="390"/>
                    <a:pt x="429" y="447"/>
                    <a:pt x="446" y="524"/>
                  </a:cubicBezTo>
                  <a:cubicBezTo>
                    <a:pt x="848" y="519"/>
                    <a:pt x="848" y="519"/>
                    <a:pt x="848" y="519"/>
                  </a:cubicBezTo>
                  <a:cubicBezTo>
                    <a:pt x="867" y="445"/>
                    <a:pt x="934" y="390"/>
                    <a:pt x="1015" y="390"/>
                  </a:cubicBezTo>
                  <a:cubicBezTo>
                    <a:pt x="1098" y="390"/>
                    <a:pt x="1167" y="449"/>
                    <a:pt x="1183" y="527"/>
                  </a:cubicBezTo>
                  <a:cubicBezTo>
                    <a:pt x="1272" y="517"/>
                    <a:pt x="1272" y="517"/>
                    <a:pt x="1272" y="517"/>
                  </a:cubicBezTo>
                  <a:cubicBezTo>
                    <a:pt x="1106" y="0"/>
                    <a:pt x="1106" y="0"/>
                    <a:pt x="1106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429" y="231"/>
                    <a:pt x="429" y="231"/>
                    <a:pt x="429" y="231"/>
                  </a:cubicBezTo>
                  <a:cubicBezTo>
                    <a:pt x="429" y="231"/>
                    <a:pt x="138" y="232"/>
                    <a:pt x="69" y="232"/>
                  </a:cubicBezTo>
                  <a:cubicBezTo>
                    <a:pt x="0" y="232"/>
                    <a:pt x="1" y="271"/>
                    <a:pt x="1" y="271"/>
                  </a:cubicBezTo>
                  <a:cubicBezTo>
                    <a:pt x="1" y="445"/>
                    <a:pt x="1" y="445"/>
                    <a:pt x="1" y="445"/>
                  </a:cubicBezTo>
                  <a:cubicBezTo>
                    <a:pt x="1" y="454"/>
                    <a:pt x="1" y="451"/>
                    <a:pt x="1" y="449"/>
                  </a:cubicBezTo>
                  <a:cubicBezTo>
                    <a:pt x="1" y="448"/>
                    <a:pt x="1" y="447"/>
                    <a:pt x="1" y="447"/>
                  </a:cubicBezTo>
                  <a:cubicBezTo>
                    <a:pt x="1" y="453"/>
                    <a:pt x="1" y="453"/>
                    <a:pt x="1" y="453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9" name="Freeform 359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89 w 89"/>
                <a:gd name="T1" fmla="*/ 67 h 67"/>
                <a:gd name="T2" fmla="*/ 0 w 89"/>
                <a:gd name="T3" fmla="*/ 67 h 67"/>
                <a:gd name="T4" fmla="*/ 24 w 89"/>
                <a:gd name="T5" fmla="*/ 0 h 67"/>
                <a:gd name="T6" fmla="*/ 89 w 89"/>
                <a:gd name="T7" fmla="*/ 0 h 67"/>
                <a:gd name="T8" fmla="*/ 89 w 8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0" name="Freeform 360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89 w 89"/>
                <a:gd name="T1" fmla="*/ 67 h 67"/>
                <a:gd name="T2" fmla="*/ 0 w 89"/>
                <a:gd name="T3" fmla="*/ 67 h 67"/>
                <a:gd name="T4" fmla="*/ 24 w 89"/>
                <a:gd name="T5" fmla="*/ 0 h 67"/>
                <a:gd name="T6" fmla="*/ 89 w 89"/>
                <a:gd name="T7" fmla="*/ 0 h 67"/>
                <a:gd name="T8" fmla="*/ 89 w 8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1" name="Rectangle 361"/>
            <p:cNvSpPr>
              <a:spLocks noChangeArrowheads="1"/>
            </p:cNvSpPr>
            <p:nvPr/>
          </p:nvSpPr>
          <p:spPr bwMode="auto">
            <a:xfrm>
              <a:off x="411165" y="245954"/>
              <a:ext cx="108070" cy="84469"/>
            </a:xfrm>
            <a:prstGeom prst="rect">
              <a:avLst/>
            </a:pr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42" name="Freeform 362"/>
            <p:cNvSpPr>
              <a:spLocks/>
            </p:cNvSpPr>
            <p:nvPr/>
          </p:nvSpPr>
          <p:spPr bwMode="auto">
            <a:xfrm>
              <a:off x="532900" y="247197"/>
              <a:ext cx="40992" cy="81985"/>
            </a:xfrm>
            <a:custGeom>
              <a:avLst/>
              <a:gdLst>
                <a:gd name="T0" fmla="*/ 0 w 33"/>
                <a:gd name="T1" fmla="*/ 66 h 66"/>
                <a:gd name="T2" fmla="*/ 0 w 33"/>
                <a:gd name="T3" fmla="*/ 0 h 66"/>
                <a:gd name="T4" fmla="*/ 20 w 33"/>
                <a:gd name="T5" fmla="*/ 0 h 66"/>
                <a:gd name="T6" fmla="*/ 33 w 33"/>
                <a:gd name="T7" fmla="*/ 66 h 66"/>
                <a:gd name="T8" fmla="*/ 0 w 33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6">
                  <a:moveTo>
                    <a:pt x="0" y="6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3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3" name="Oval 363"/>
            <p:cNvSpPr>
              <a:spLocks noChangeArrowheads="1"/>
            </p:cNvSpPr>
            <p:nvPr/>
          </p:nvSpPr>
          <p:spPr bwMode="auto">
            <a:xfrm>
              <a:off x="131672" y="406197"/>
              <a:ext cx="141610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44" name="Oval 364"/>
            <p:cNvSpPr>
              <a:spLocks noChangeArrowheads="1"/>
            </p:cNvSpPr>
            <p:nvPr/>
          </p:nvSpPr>
          <p:spPr bwMode="auto">
            <a:xfrm>
              <a:off x="170180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45" name="Oval 365"/>
            <p:cNvSpPr>
              <a:spLocks noChangeArrowheads="1"/>
            </p:cNvSpPr>
            <p:nvPr/>
          </p:nvSpPr>
          <p:spPr bwMode="auto">
            <a:xfrm>
              <a:off x="455884" y="406197"/>
              <a:ext cx="142852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46" name="Oval 366"/>
            <p:cNvSpPr>
              <a:spLocks noChangeArrowheads="1"/>
            </p:cNvSpPr>
            <p:nvPr/>
          </p:nvSpPr>
          <p:spPr bwMode="auto">
            <a:xfrm>
              <a:off x="495634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47" name="Freeform 367"/>
            <p:cNvSpPr>
              <a:spLocks/>
            </p:cNvSpPr>
            <p:nvPr/>
          </p:nvSpPr>
          <p:spPr bwMode="auto">
            <a:xfrm>
              <a:off x="585072" y="267072"/>
              <a:ext cx="90680" cy="163969"/>
            </a:xfrm>
            <a:custGeom>
              <a:avLst/>
              <a:gdLst>
                <a:gd name="T0" fmla="*/ 196 w 206"/>
                <a:gd name="T1" fmla="*/ 294 h 372"/>
                <a:gd name="T2" fmla="*/ 110 w 206"/>
                <a:gd name="T3" fmla="*/ 43 h 372"/>
                <a:gd name="T4" fmla="*/ 43 w 206"/>
                <a:gd name="T5" fmla="*/ 10 h 372"/>
                <a:gd name="T6" fmla="*/ 9 w 206"/>
                <a:gd name="T7" fmla="*/ 78 h 372"/>
                <a:gd name="T8" fmla="*/ 95 w 206"/>
                <a:gd name="T9" fmla="*/ 329 h 372"/>
                <a:gd name="T10" fmla="*/ 163 w 206"/>
                <a:gd name="T11" fmla="*/ 362 h 372"/>
                <a:gd name="T12" fmla="*/ 196 w 206"/>
                <a:gd name="T13" fmla="*/ 29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372">
                  <a:moveTo>
                    <a:pt x="196" y="294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1" y="15"/>
                    <a:pt x="71" y="0"/>
                    <a:pt x="43" y="10"/>
                  </a:cubicBezTo>
                  <a:cubicBezTo>
                    <a:pt x="15" y="19"/>
                    <a:pt x="0" y="50"/>
                    <a:pt x="9" y="78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104" y="357"/>
                    <a:pt x="134" y="372"/>
                    <a:pt x="163" y="362"/>
                  </a:cubicBezTo>
                  <a:cubicBezTo>
                    <a:pt x="191" y="353"/>
                    <a:pt x="206" y="322"/>
                    <a:pt x="196" y="29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8" name="Freeform 368"/>
            <p:cNvSpPr>
              <a:spLocks/>
            </p:cNvSpPr>
            <p:nvPr/>
          </p:nvSpPr>
          <p:spPr bwMode="auto">
            <a:xfrm>
              <a:off x="330423" y="201235"/>
              <a:ext cx="223595" cy="24844"/>
            </a:xfrm>
            <a:custGeom>
              <a:avLst/>
              <a:gdLst>
                <a:gd name="T0" fmla="*/ 27 w 504"/>
                <a:gd name="T1" fmla="*/ 55 h 55"/>
                <a:gd name="T2" fmla="*/ 476 w 504"/>
                <a:gd name="T3" fmla="*/ 55 h 55"/>
                <a:gd name="T4" fmla="*/ 504 w 504"/>
                <a:gd name="T5" fmla="*/ 27 h 55"/>
                <a:gd name="T6" fmla="*/ 476 w 504"/>
                <a:gd name="T7" fmla="*/ 0 h 55"/>
                <a:gd name="T8" fmla="*/ 27 w 504"/>
                <a:gd name="T9" fmla="*/ 0 h 55"/>
                <a:gd name="T10" fmla="*/ 0 w 504"/>
                <a:gd name="T11" fmla="*/ 27 h 55"/>
                <a:gd name="T12" fmla="*/ 27 w 504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" h="55">
                  <a:moveTo>
                    <a:pt x="27" y="55"/>
                  </a:moveTo>
                  <a:cubicBezTo>
                    <a:pt x="476" y="55"/>
                    <a:pt x="476" y="55"/>
                    <a:pt x="476" y="55"/>
                  </a:cubicBezTo>
                  <a:cubicBezTo>
                    <a:pt x="491" y="55"/>
                    <a:pt x="504" y="42"/>
                    <a:pt x="504" y="27"/>
                  </a:cubicBezTo>
                  <a:cubicBezTo>
                    <a:pt x="504" y="12"/>
                    <a:pt x="491" y="0"/>
                    <a:pt x="47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49" name="Freeform 369"/>
            <p:cNvSpPr>
              <a:spLocks/>
            </p:cNvSpPr>
            <p:nvPr/>
          </p:nvSpPr>
          <p:spPr bwMode="auto">
            <a:xfrm>
              <a:off x="258376" y="332907"/>
              <a:ext cx="132914" cy="118009"/>
            </a:xfrm>
            <a:custGeom>
              <a:avLst/>
              <a:gdLst>
                <a:gd name="T0" fmla="*/ 299 w 299"/>
                <a:gd name="T1" fmla="*/ 0 h 267"/>
                <a:gd name="T2" fmla="*/ 118 w 299"/>
                <a:gd name="T3" fmla="*/ 0 h 267"/>
                <a:gd name="T4" fmla="*/ 114 w 299"/>
                <a:gd name="T5" fmla="*/ 0 h 267"/>
                <a:gd name="T6" fmla="*/ 0 w 299"/>
                <a:gd name="T7" fmla="*/ 0 h 267"/>
                <a:gd name="T8" fmla="*/ 0 w 299"/>
                <a:gd name="T9" fmla="*/ 125 h 267"/>
                <a:gd name="T10" fmla="*/ 114 w 299"/>
                <a:gd name="T11" fmla="*/ 267 h 267"/>
                <a:gd name="T12" fmla="*/ 299 w 299"/>
                <a:gd name="T13" fmla="*/ 267 h 267"/>
                <a:gd name="T14" fmla="*/ 299 w 299"/>
                <a:gd name="T1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" h="267">
                  <a:moveTo>
                    <a:pt x="299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78" y="131"/>
                    <a:pt x="114" y="267"/>
                    <a:pt x="114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CB3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0" name="Oval 370"/>
            <p:cNvSpPr>
              <a:spLocks noChangeArrowheads="1"/>
            </p:cNvSpPr>
            <p:nvPr/>
          </p:nvSpPr>
          <p:spPr bwMode="auto">
            <a:xfrm>
              <a:off x="334149" y="349056"/>
              <a:ext cx="50929" cy="1242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51" name="Freeform 371"/>
            <p:cNvSpPr>
              <a:spLocks/>
            </p:cNvSpPr>
            <p:nvPr/>
          </p:nvSpPr>
          <p:spPr bwMode="auto">
            <a:xfrm>
              <a:off x="85711" y="332907"/>
              <a:ext cx="89438" cy="85712"/>
            </a:xfrm>
            <a:custGeom>
              <a:avLst/>
              <a:gdLst>
                <a:gd name="T0" fmla="*/ 176 w 200"/>
                <a:gd name="T1" fmla="*/ 0 h 193"/>
                <a:gd name="T2" fmla="*/ 56 w 200"/>
                <a:gd name="T3" fmla="*/ 0 h 193"/>
                <a:gd name="T4" fmla="*/ 0 w 200"/>
                <a:gd name="T5" fmla="*/ 37 h 193"/>
                <a:gd name="T6" fmla="*/ 0 w 200"/>
                <a:gd name="T7" fmla="*/ 157 h 193"/>
                <a:gd name="T8" fmla="*/ 52 w 200"/>
                <a:gd name="T9" fmla="*/ 193 h 193"/>
                <a:gd name="T10" fmla="*/ 65 w 200"/>
                <a:gd name="T11" fmla="*/ 192 h 193"/>
                <a:gd name="T12" fmla="*/ 62 w 200"/>
                <a:gd name="T13" fmla="*/ 155 h 193"/>
                <a:gd name="T14" fmla="*/ 36 w 200"/>
                <a:gd name="T15" fmla="*/ 118 h 193"/>
                <a:gd name="T16" fmla="*/ 63 w 200"/>
                <a:gd name="T17" fmla="*/ 36 h 193"/>
                <a:gd name="T18" fmla="*/ 66 w 200"/>
                <a:gd name="T19" fmla="*/ 37 h 193"/>
                <a:gd name="T20" fmla="*/ 176 w 200"/>
                <a:gd name="T21" fmla="*/ 37 h 193"/>
                <a:gd name="T22" fmla="*/ 176 w 200"/>
                <a:gd name="T2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93">
                  <a:moveTo>
                    <a:pt x="17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" y="0"/>
                    <a:pt x="0" y="37"/>
                    <a:pt x="0" y="3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7" y="193"/>
                    <a:pt x="52" y="193"/>
                  </a:cubicBezTo>
                  <a:cubicBezTo>
                    <a:pt x="56" y="193"/>
                    <a:pt x="60" y="193"/>
                    <a:pt x="65" y="192"/>
                  </a:cubicBezTo>
                  <a:cubicBezTo>
                    <a:pt x="65" y="192"/>
                    <a:pt x="99" y="175"/>
                    <a:pt x="62" y="155"/>
                  </a:cubicBezTo>
                  <a:cubicBezTo>
                    <a:pt x="24" y="136"/>
                    <a:pt x="34" y="153"/>
                    <a:pt x="36" y="118"/>
                  </a:cubicBezTo>
                  <a:cubicBezTo>
                    <a:pt x="41" y="44"/>
                    <a:pt x="57" y="36"/>
                    <a:pt x="63" y="36"/>
                  </a:cubicBezTo>
                  <a:cubicBezTo>
                    <a:pt x="65" y="36"/>
                    <a:pt x="66" y="37"/>
                    <a:pt x="6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200" y="15"/>
                    <a:pt x="176" y="0"/>
                    <a:pt x="176" y="0"/>
                  </a:cubicBezTo>
                </a:path>
              </a:pathLst>
            </a:custGeom>
            <a:solidFill>
              <a:srgbClr val="CE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2" name="Freeform 372"/>
            <p:cNvSpPr>
              <a:spLocks/>
            </p:cNvSpPr>
            <p:nvPr/>
          </p:nvSpPr>
          <p:spPr bwMode="auto">
            <a:xfrm>
              <a:off x="567681" y="335392"/>
              <a:ext cx="55898" cy="106829"/>
            </a:xfrm>
            <a:custGeom>
              <a:avLst/>
              <a:gdLst>
                <a:gd name="T0" fmla="*/ 24 w 127"/>
                <a:gd name="T1" fmla="*/ 0 h 242"/>
                <a:gd name="T2" fmla="*/ 18 w 127"/>
                <a:gd name="T3" fmla="*/ 1 h 242"/>
                <a:gd name="T4" fmla="*/ 14 w 127"/>
                <a:gd name="T5" fmla="*/ 81 h 242"/>
                <a:gd name="T6" fmla="*/ 53 w 127"/>
                <a:gd name="T7" fmla="*/ 185 h 242"/>
                <a:gd name="T8" fmla="*/ 103 w 127"/>
                <a:gd name="T9" fmla="*/ 242 h 242"/>
                <a:gd name="T10" fmla="*/ 109 w 127"/>
                <a:gd name="T11" fmla="*/ 241 h 242"/>
                <a:gd name="T12" fmla="*/ 113 w 127"/>
                <a:gd name="T13" fmla="*/ 162 h 242"/>
                <a:gd name="T14" fmla="*/ 74 w 127"/>
                <a:gd name="T15" fmla="*/ 58 h 242"/>
                <a:gd name="T16" fmla="*/ 24 w 127"/>
                <a:gd name="T1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42">
                  <a:moveTo>
                    <a:pt x="24" y="0"/>
                  </a:moveTo>
                  <a:cubicBezTo>
                    <a:pt x="22" y="0"/>
                    <a:pt x="20" y="1"/>
                    <a:pt x="18" y="1"/>
                  </a:cubicBezTo>
                  <a:cubicBezTo>
                    <a:pt x="2" y="8"/>
                    <a:pt x="0" y="43"/>
                    <a:pt x="14" y="81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65" y="218"/>
                    <a:pt x="87" y="242"/>
                    <a:pt x="103" y="242"/>
                  </a:cubicBezTo>
                  <a:cubicBezTo>
                    <a:pt x="105" y="242"/>
                    <a:pt x="107" y="242"/>
                    <a:pt x="109" y="241"/>
                  </a:cubicBezTo>
                  <a:cubicBezTo>
                    <a:pt x="125" y="235"/>
                    <a:pt x="127" y="200"/>
                    <a:pt x="113" y="162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2" y="24"/>
                    <a:pt x="40" y="0"/>
                    <a:pt x="24" y="0"/>
                  </a:cubicBezTo>
                </a:path>
              </a:pathLst>
            </a:custGeom>
            <a:solidFill>
              <a:srgbClr val="CF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3" name="Freeform 373"/>
            <p:cNvSpPr>
              <a:spLocks/>
            </p:cNvSpPr>
            <p:nvPr/>
          </p:nvSpPr>
          <p:spPr bwMode="auto">
            <a:xfrm>
              <a:off x="298126" y="254650"/>
              <a:ext cx="62110" cy="65837"/>
            </a:xfrm>
            <a:custGeom>
              <a:avLst/>
              <a:gdLst>
                <a:gd name="T0" fmla="*/ 127 w 141"/>
                <a:gd name="T1" fmla="*/ 0 h 149"/>
                <a:gd name="T2" fmla="*/ 107 w 141"/>
                <a:gd name="T3" fmla="*/ 8 h 149"/>
                <a:gd name="T4" fmla="*/ 70 w 141"/>
                <a:gd name="T5" fmla="*/ 52 h 149"/>
                <a:gd name="T6" fmla="*/ 47 w 141"/>
                <a:gd name="T7" fmla="*/ 95 h 149"/>
                <a:gd name="T8" fmla="*/ 9 w 141"/>
                <a:gd name="T9" fmla="*/ 119 h 149"/>
                <a:gd name="T10" fmla="*/ 48 w 141"/>
                <a:gd name="T11" fmla="*/ 149 h 149"/>
                <a:gd name="T12" fmla="*/ 59 w 141"/>
                <a:gd name="T13" fmla="*/ 148 h 149"/>
                <a:gd name="T14" fmla="*/ 102 w 141"/>
                <a:gd name="T15" fmla="*/ 107 h 149"/>
                <a:gd name="T16" fmla="*/ 107 w 141"/>
                <a:gd name="T17" fmla="*/ 46 h 149"/>
                <a:gd name="T18" fmla="*/ 116 w 141"/>
                <a:gd name="T19" fmla="*/ 45 h 149"/>
                <a:gd name="T20" fmla="*/ 125 w 141"/>
                <a:gd name="T21" fmla="*/ 46 h 149"/>
                <a:gd name="T22" fmla="*/ 132 w 141"/>
                <a:gd name="T23" fmla="*/ 47 h 149"/>
                <a:gd name="T24" fmla="*/ 140 w 141"/>
                <a:gd name="T25" fmla="*/ 27 h 149"/>
                <a:gd name="T26" fmla="*/ 127 w 141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" h="149">
                  <a:moveTo>
                    <a:pt x="127" y="0"/>
                  </a:moveTo>
                  <a:cubicBezTo>
                    <a:pt x="122" y="0"/>
                    <a:pt x="115" y="3"/>
                    <a:pt x="107" y="8"/>
                  </a:cubicBezTo>
                  <a:cubicBezTo>
                    <a:pt x="107" y="8"/>
                    <a:pt x="71" y="23"/>
                    <a:pt x="70" y="52"/>
                  </a:cubicBezTo>
                  <a:cubicBezTo>
                    <a:pt x="69" y="81"/>
                    <a:pt x="64" y="89"/>
                    <a:pt x="47" y="95"/>
                  </a:cubicBezTo>
                  <a:cubicBezTo>
                    <a:pt x="29" y="101"/>
                    <a:pt x="0" y="104"/>
                    <a:pt x="9" y="119"/>
                  </a:cubicBezTo>
                  <a:cubicBezTo>
                    <a:pt x="17" y="133"/>
                    <a:pt x="25" y="149"/>
                    <a:pt x="48" y="149"/>
                  </a:cubicBezTo>
                  <a:cubicBezTo>
                    <a:pt x="51" y="149"/>
                    <a:pt x="55" y="148"/>
                    <a:pt x="59" y="148"/>
                  </a:cubicBezTo>
                  <a:cubicBezTo>
                    <a:pt x="90" y="142"/>
                    <a:pt x="108" y="140"/>
                    <a:pt x="102" y="107"/>
                  </a:cubicBezTo>
                  <a:cubicBezTo>
                    <a:pt x="96" y="75"/>
                    <a:pt x="85" y="51"/>
                    <a:pt x="107" y="46"/>
                  </a:cubicBezTo>
                  <a:cubicBezTo>
                    <a:pt x="110" y="46"/>
                    <a:pt x="114" y="45"/>
                    <a:pt x="116" y="45"/>
                  </a:cubicBezTo>
                  <a:cubicBezTo>
                    <a:pt x="120" y="45"/>
                    <a:pt x="122" y="46"/>
                    <a:pt x="125" y="46"/>
                  </a:cubicBezTo>
                  <a:cubicBezTo>
                    <a:pt x="127" y="46"/>
                    <a:pt x="130" y="47"/>
                    <a:pt x="132" y="47"/>
                  </a:cubicBezTo>
                  <a:cubicBezTo>
                    <a:pt x="138" y="47"/>
                    <a:pt x="141" y="43"/>
                    <a:pt x="140" y="27"/>
                  </a:cubicBezTo>
                  <a:cubicBezTo>
                    <a:pt x="140" y="8"/>
                    <a:pt x="135" y="0"/>
                    <a:pt x="127" y="0"/>
                  </a:cubicBezTo>
                </a:path>
              </a:pathLst>
            </a:custGeom>
            <a:solidFill>
              <a:srgbClr val="4E98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4" name="Freeform 374"/>
            <p:cNvSpPr>
              <a:spLocks/>
            </p:cNvSpPr>
            <p:nvPr/>
          </p:nvSpPr>
          <p:spPr bwMode="auto">
            <a:xfrm>
              <a:off x="351540" y="207446"/>
              <a:ext cx="167696" cy="12422"/>
            </a:xfrm>
            <a:custGeom>
              <a:avLst/>
              <a:gdLst>
                <a:gd name="T0" fmla="*/ 363 w 377"/>
                <a:gd name="T1" fmla="*/ 0 h 28"/>
                <a:gd name="T2" fmla="*/ 14 w 377"/>
                <a:gd name="T3" fmla="*/ 0 h 28"/>
                <a:gd name="T4" fmla="*/ 0 w 377"/>
                <a:gd name="T5" fmla="*/ 14 h 28"/>
                <a:gd name="T6" fmla="*/ 14 w 377"/>
                <a:gd name="T7" fmla="*/ 28 h 28"/>
                <a:gd name="T8" fmla="*/ 363 w 377"/>
                <a:gd name="T9" fmla="*/ 28 h 28"/>
                <a:gd name="T10" fmla="*/ 377 w 377"/>
                <a:gd name="T11" fmla="*/ 14 h 28"/>
                <a:gd name="T12" fmla="*/ 363 w 37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28">
                  <a:moveTo>
                    <a:pt x="36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71" y="28"/>
                    <a:pt x="377" y="22"/>
                    <a:pt x="377" y="14"/>
                  </a:cubicBezTo>
                  <a:cubicBezTo>
                    <a:pt x="377" y="7"/>
                    <a:pt x="371" y="0"/>
                    <a:pt x="363" y="0"/>
                  </a:cubicBezTo>
                </a:path>
              </a:pathLst>
            </a:custGeom>
            <a:solidFill>
              <a:srgbClr val="525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55" name="组合 732"/>
          <p:cNvGrpSpPr>
            <a:grpSpLocks/>
          </p:cNvGrpSpPr>
          <p:nvPr/>
        </p:nvGrpSpPr>
        <p:grpSpPr bwMode="auto">
          <a:xfrm>
            <a:off x="4041775" y="2663825"/>
            <a:ext cx="720725" cy="722313"/>
            <a:chOff x="0" y="0"/>
            <a:chExt cx="721713" cy="722956"/>
          </a:xfrm>
        </p:grpSpPr>
        <p:sp>
          <p:nvSpPr>
            <p:cNvPr id="40056" name="Freeform 375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1632 w 1632"/>
                <a:gd name="T1" fmla="*/ 1519 h 1633"/>
                <a:gd name="T2" fmla="*/ 1518 w 1632"/>
                <a:gd name="T3" fmla="*/ 1633 h 1633"/>
                <a:gd name="T4" fmla="*/ 114 w 1632"/>
                <a:gd name="T5" fmla="*/ 1633 h 1633"/>
                <a:gd name="T6" fmla="*/ 0 w 1632"/>
                <a:gd name="T7" fmla="*/ 1519 h 1633"/>
                <a:gd name="T8" fmla="*/ 0 w 1632"/>
                <a:gd name="T9" fmla="*/ 114 h 1633"/>
                <a:gd name="T10" fmla="*/ 114 w 1632"/>
                <a:gd name="T11" fmla="*/ 0 h 1633"/>
                <a:gd name="T12" fmla="*/ 1518 w 1632"/>
                <a:gd name="T13" fmla="*/ 0 h 1633"/>
                <a:gd name="T14" fmla="*/ 1632 w 1632"/>
                <a:gd name="T15" fmla="*/ 114 h 1633"/>
                <a:gd name="T16" fmla="*/ 1632 w 1632"/>
                <a:gd name="T17" fmla="*/ 1519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9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7" name="Freeform 376"/>
            <p:cNvSpPr>
              <a:spLocks/>
            </p:cNvSpPr>
            <p:nvPr/>
          </p:nvSpPr>
          <p:spPr bwMode="auto">
            <a:xfrm>
              <a:off x="155274" y="156516"/>
              <a:ext cx="409923" cy="409923"/>
            </a:xfrm>
            <a:custGeom>
              <a:avLst/>
              <a:gdLst>
                <a:gd name="T0" fmla="*/ 242 w 330"/>
                <a:gd name="T1" fmla="*/ 0 h 330"/>
                <a:gd name="T2" fmla="*/ 88 w 330"/>
                <a:gd name="T3" fmla="*/ 0 h 330"/>
                <a:gd name="T4" fmla="*/ 0 w 330"/>
                <a:gd name="T5" fmla="*/ 330 h 330"/>
                <a:gd name="T6" fmla="*/ 330 w 330"/>
                <a:gd name="T7" fmla="*/ 330 h 330"/>
                <a:gd name="T8" fmla="*/ 242 w 330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330">
                  <a:moveTo>
                    <a:pt x="242" y="0"/>
                  </a:moveTo>
                  <a:lnTo>
                    <a:pt x="88" y="0"/>
                  </a:lnTo>
                  <a:lnTo>
                    <a:pt x="0" y="330"/>
                  </a:lnTo>
                  <a:lnTo>
                    <a:pt x="330" y="33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58" name="Rectangle 377"/>
            <p:cNvSpPr>
              <a:spLocks noChangeArrowheads="1"/>
            </p:cNvSpPr>
            <p:nvPr/>
          </p:nvSpPr>
          <p:spPr bwMode="auto">
            <a:xfrm>
              <a:off x="346572" y="496877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59" name="Rectangle 378"/>
            <p:cNvSpPr>
              <a:spLocks noChangeArrowheads="1"/>
            </p:cNvSpPr>
            <p:nvPr/>
          </p:nvSpPr>
          <p:spPr bwMode="auto">
            <a:xfrm>
              <a:off x="346572" y="387564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60" name="Rectangle 379"/>
            <p:cNvSpPr>
              <a:spLocks noChangeArrowheads="1"/>
            </p:cNvSpPr>
            <p:nvPr/>
          </p:nvSpPr>
          <p:spPr bwMode="auto">
            <a:xfrm>
              <a:off x="346572" y="278251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61" name="Rectangle 380"/>
            <p:cNvSpPr>
              <a:spLocks noChangeArrowheads="1"/>
            </p:cNvSpPr>
            <p:nvPr/>
          </p:nvSpPr>
          <p:spPr bwMode="auto">
            <a:xfrm>
              <a:off x="346572" y="168938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062" name="组合 36"/>
          <p:cNvGrpSpPr>
            <a:grpSpLocks/>
          </p:cNvGrpSpPr>
          <p:nvPr/>
        </p:nvGrpSpPr>
        <p:grpSpPr bwMode="auto">
          <a:xfrm>
            <a:off x="9545638" y="3716338"/>
            <a:ext cx="723900" cy="723900"/>
            <a:chOff x="0" y="0"/>
            <a:chExt cx="723900" cy="723900"/>
          </a:xfrm>
        </p:grpSpPr>
        <p:sp>
          <p:nvSpPr>
            <p:cNvPr id="40063" name="Freeform 498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4" name="Freeform 499"/>
            <p:cNvSpPr>
              <a:spLocks/>
            </p:cNvSpPr>
            <p:nvPr/>
          </p:nvSpPr>
          <p:spPr bwMode="auto">
            <a:xfrm>
              <a:off x="301625" y="441325"/>
              <a:ext cx="241300" cy="169863"/>
            </a:xfrm>
            <a:custGeom>
              <a:avLst/>
              <a:gdLst>
                <a:gd name="T0" fmla="*/ 11 w 152"/>
                <a:gd name="T1" fmla="*/ 29 h 107"/>
                <a:gd name="T2" fmla="*/ 115 w 152"/>
                <a:gd name="T3" fmla="*/ 0 h 107"/>
                <a:gd name="T4" fmla="*/ 152 w 152"/>
                <a:gd name="T5" fmla="*/ 57 h 107"/>
                <a:gd name="T6" fmla="*/ 67 w 152"/>
                <a:gd name="T7" fmla="*/ 107 h 107"/>
                <a:gd name="T8" fmla="*/ 20 w 152"/>
                <a:gd name="T9" fmla="*/ 107 h 107"/>
                <a:gd name="T10" fmla="*/ 0 w 152"/>
                <a:gd name="T11" fmla="*/ 61 h 107"/>
                <a:gd name="T12" fmla="*/ 11 w 152"/>
                <a:gd name="T13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07">
                  <a:moveTo>
                    <a:pt x="11" y="29"/>
                  </a:moveTo>
                  <a:lnTo>
                    <a:pt x="115" y="0"/>
                  </a:lnTo>
                  <a:lnTo>
                    <a:pt x="152" y="57"/>
                  </a:lnTo>
                  <a:lnTo>
                    <a:pt x="67" y="107"/>
                  </a:lnTo>
                  <a:lnTo>
                    <a:pt x="20" y="107"/>
                  </a:lnTo>
                  <a:lnTo>
                    <a:pt x="0" y="61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5" name="Freeform 500"/>
            <p:cNvSpPr>
              <a:spLocks/>
            </p:cNvSpPr>
            <p:nvPr/>
          </p:nvSpPr>
          <p:spPr bwMode="auto">
            <a:xfrm>
              <a:off x="182563" y="109537"/>
              <a:ext cx="307975" cy="196850"/>
            </a:xfrm>
            <a:custGeom>
              <a:avLst/>
              <a:gdLst>
                <a:gd name="T0" fmla="*/ 0 w 692"/>
                <a:gd name="T1" fmla="*/ 241 h 444"/>
                <a:gd name="T2" fmla="*/ 499 w 692"/>
                <a:gd name="T3" fmla="*/ 69 h 444"/>
                <a:gd name="T4" fmla="*/ 523 w 692"/>
                <a:gd name="T5" fmla="*/ 329 h 444"/>
                <a:gd name="T6" fmla="*/ 184 w 692"/>
                <a:gd name="T7" fmla="*/ 444 h 444"/>
                <a:gd name="T8" fmla="*/ 0 w 692"/>
                <a:gd name="T9" fmla="*/ 24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444">
                  <a:moveTo>
                    <a:pt x="0" y="241"/>
                  </a:moveTo>
                  <a:cubicBezTo>
                    <a:pt x="0" y="241"/>
                    <a:pt x="306" y="0"/>
                    <a:pt x="499" y="69"/>
                  </a:cubicBezTo>
                  <a:cubicBezTo>
                    <a:pt x="692" y="138"/>
                    <a:pt x="523" y="329"/>
                    <a:pt x="523" y="329"/>
                  </a:cubicBezTo>
                  <a:cubicBezTo>
                    <a:pt x="184" y="444"/>
                    <a:pt x="184" y="444"/>
                    <a:pt x="184" y="444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66" name="Oval 501"/>
            <p:cNvSpPr>
              <a:spLocks noChangeArrowheads="1"/>
            </p:cNvSpPr>
            <p:nvPr/>
          </p:nvSpPr>
          <p:spPr bwMode="auto">
            <a:xfrm>
              <a:off x="255588" y="265112"/>
              <a:ext cx="215900" cy="215900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67" name="Oval 502"/>
            <p:cNvSpPr>
              <a:spLocks noChangeArrowheads="1"/>
            </p:cNvSpPr>
            <p:nvPr/>
          </p:nvSpPr>
          <p:spPr bwMode="auto">
            <a:xfrm>
              <a:off x="341313" y="350837"/>
              <a:ext cx="44450" cy="444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068" name="Freeform 503"/>
            <p:cNvSpPr>
              <a:spLocks noEditPoints="1"/>
            </p:cNvSpPr>
            <p:nvPr/>
          </p:nvSpPr>
          <p:spPr bwMode="auto">
            <a:xfrm>
              <a:off x="104775" y="114300"/>
              <a:ext cx="517525" cy="517525"/>
            </a:xfrm>
            <a:custGeom>
              <a:avLst/>
              <a:gdLst>
                <a:gd name="T0" fmla="*/ 583 w 1166"/>
                <a:gd name="T1" fmla="*/ 0 h 1166"/>
                <a:gd name="T2" fmla="*/ 0 w 1166"/>
                <a:gd name="T3" fmla="*/ 583 h 1166"/>
                <a:gd name="T4" fmla="*/ 583 w 1166"/>
                <a:gd name="T5" fmla="*/ 1166 h 1166"/>
                <a:gd name="T6" fmla="*/ 1166 w 1166"/>
                <a:gd name="T7" fmla="*/ 583 h 1166"/>
                <a:gd name="T8" fmla="*/ 583 w 1166"/>
                <a:gd name="T9" fmla="*/ 0 h 1166"/>
                <a:gd name="T10" fmla="*/ 361 w 1166"/>
                <a:gd name="T11" fmla="*/ 145 h 1166"/>
                <a:gd name="T12" fmla="*/ 583 w 1166"/>
                <a:gd name="T13" fmla="*/ 92 h 1166"/>
                <a:gd name="T14" fmla="*/ 597 w 1166"/>
                <a:gd name="T15" fmla="*/ 92 h 1166"/>
                <a:gd name="T16" fmla="*/ 609 w 1166"/>
                <a:gd name="T17" fmla="*/ 135 h 1166"/>
                <a:gd name="T18" fmla="*/ 603 w 1166"/>
                <a:gd name="T19" fmla="*/ 254 h 1166"/>
                <a:gd name="T20" fmla="*/ 592 w 1166"/>
                <a:gd name="T21" fmla="*/ 296 h 1166"/>
                <a:gd name="T22" fmla="*/ 583 w 1166"/>
                <a:gd name="T23" fmla="*/ 296 h 1166"/>
                <a:gd name="T24" fmla="*/ 465 w 1166"/>
                <a:gd name="T25" fmla="*/ 321 h 1166"/>
                <a:gd name="T26" fmla="*/ 406 w 1166"/>
                <a:gd name="T27" fmla="*/ 305 h 1166"/>
                <a:gd name="T28" fmla="*/ 345 w 1166"/>
                <a:gd name="T29" fmla="*/ 202 h 1166"/>
                <a:gd name="T30" fmla="*/ 361 w 1166"/>
                <a:gd name="T31" fmla="*/ 145 h 1166"/>
                <a:gd name="T32" fmla="*/ 337 w 1166"/>
                <a:gd name="T33" fmla="*/ 364 h 1166"/>
                <a:gd name="T34" fmla="*/ 247 w 1166"/>
                <a:gd name="T35" fmla="*/ 286 h 1166"/>
                <a:gd name="T36" fmla="*/ 244 w 1166"/>
                <a:gd name="T37" fmla="*/ 227 h 1166"/>
                <a:gd name="T38" fmla="*/ 245 w 1166"/>
                <a:gd name="T39" fmla="*/ 226 h 1166"/>
                <a:gd name="T40" fmla="*/ 303 w 1166"/>
                <a:gd name="T41" fmla="*/ 232 h 1166"/>
                <a:gd name="T42" fmla="*/ 377 w 1166"/>
                <a:gd name="T43" fmla="*/ 326 h 1166"/>
                <a:gd name="T44" fmla="*/ 385 w 1166"/>
                <a:gd name="T45" fmla="*/ 375 h 1166"/>
                <a:gd name="T46" fmla="*/ 337 w 1166"/>
                <a:gd name="T47" fmla="*/ 364 h 1166"/>
                <a:gd name="T48" fmla="*/ 377 w 1166"/>
                <a:gd name="T49" fmla="*/ 583 h 1166"/>
                <a:gd name="T50" fmla="*/ 583 w 1166"/>
                <a:gd name="T51" fmla="*/ 377 h 1166"/>
                <a:gd name="T52" fmla="*/ 789 w 1166"/>
                <a:gd name="T53" fmla="*/ 583 h 1166"/>
                <a:gd name="T54" fmla="*/ 583 w 1166"/>
                <a:gd name="T55" fmla="*/ 789 h 1166"/>
                <a:gd name="T56" fmla="*/ 377 w 1166"/>
                <a:gd name="T57" fmla="*/ 583 h 1166"/>
                <a:gd name="T58" fmla="*/ 804 w 1166"/>
                <a:gd name="T59" fmla="*/ 1021 h 1166"/>
                <a:gd name="T60" fmla="*/ 583 w 1166"/>
                <a:gd name="T61" fmla="*/ 1074 h 1166"/>
                <a:gd name="T62" fmla="*/ 567 w 1166"/>
                <a:gd name="T63" fmla="*/ 1074 h 1166"/>
                <a:gd name="T64" fmla="*/ 554 w 1166"/>
                <a:gd name="T65" fmla="*/ 1031 h 1166"/>
                <a:gd name="T66" fmla="*/ 560 w 1166"/>
                <a:gd name="T67" fmla="*/ 911 h 1166"/>
                <a:gd name="T68" fmla="*/ 573 w 1166"/>
                <a:gd name="T69" fmla="*/ 870 h 1166"/>
                <a:gd name="T70" fmla="*/ 583 w 1166"/>
                <a:gd name="T71" fmla="*/ 870 h 1166"/>
                <a:gd name="T72" fmla="*/ 692 w 1166"/>
                <a:gd name="T73" fmla="*/ 849 h 1166"/>
                <a:gd name="T74" fmla="*/ 753 w 1166"/>
                <a:gd name="T75" fmla="*/ 865 h 1166"/>
                <a:gd name="T76" fmla="*/ 818 w 1166"/>
                <a:gd name="T77" fmla="*/ 965 h 1166"/>
                <a:gd name="T78" fmla="*/ 804 w 1166"/>
                <a:gd name="T79" fmla="*/ 1021 h 1166"/>
                <a:gd name="T80" fmla="*/ 919 w 1166"/>
                <a:gd name="T81" fmla="*/ 941 h 1166"/>
                <a:gd name="T82" fmla="*/ 862 w 1166"/>
                <a:gd name="T83" fmla="*/ 934 h 1166"/>
                <a:gd name="T84" fmla="*/ 786 w 1166"/>
                <a:gd name="T85" fmla="*/ 842 h 1166"/>
                <a:gd name="T86" fmla="*/ 777 w 1166"/>
                <a:gd name="T87" fmla="*/ 794 h 1166"/>
                <a:gd name="T88" fmla="*/ 825 w 1166"/>
                <a:gd name="T89" fmla="*/ 806 h 1166"/>
                <a:gd name="T90" fmla="*/ 915 w 1166"/>
                <a:gd name="T91" fmla="*/ 885 h 1166"/>
                <a:gd name="T92" fmla="*/ 919 w 1166"/>
                <a:gd name="T93" fmla="*/ 941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6" h="1166">
                  <a:moveTo>
                    <a:pt x="583" y="0"/>
                  </a:moveTo>
                  <a:cubicBezTo>
                    <a:pt x="261" y="0"/>
                    <a:pt x="0" y="261"/>
                    <a:pt x="0" y="583"/>
                  </a:cubicBezTo>
                  <a:cubicBezTo>
                    <a:pt x="0" y="905"/>
                    <a:pt x="261" y="1166"/>
                    <a:pt x="583" y="1166"/>
                  </a:cubicBezTo>
                  <a:cubicBezTo>
                    <a:pt x="905" y="1166"/>
                    <a:pt x="1166" y="905"/>
                    <a:pt x="1166" y="583"/>
                  </a:cubicBezTo>
                  <a:cubicBezTo>
                    <a:pt x="1166" y="261"/>
                    <a:pt x="905" y="0"/>
                    <a:pt x="583" y="0"/>
                  </a:cubicBezTo>
                  <a:close/>
                  <a:moveTo>
                    <a:pt x="361" y="145"/>
                  </a:moveTo>
                  <a:cubicBezTo>
                    <a:pt x="427" y="111"/>
                    <a:pt x="503" y="92"/>
                    <a:pt x="583" y="92"/>
                  </a:cubicBezTo>
                  <a:cubicBezTo>
                    <a:pt x="588" y="92"/>
                    <a:pt x="592" y="92"/>
                    <a:pt x="597" y="92"/>
                  </a:cubicBezTo>
                  <a:cubicBezTo>
                    <a:pt x="605" y="92"/>
                    <a:pt x="610" y="112"/>
                    <a:pt x="609" y="135"/>
                  </a:cubicBezTo>
                  <a:cubicBezTo>
                    <a:pt x="603" y="254"/>
                    <a:pt x="603" y="254"/>
                    <a:pt x="603" y="254"/>
                  </a:cubicBezTo>
                  <a:cubicBezTo>
                    <a:pt x="602" y="278"/>
                    <a:pt x="597" y="296"/>
                    <a:pt x="592" y="296"/>
                  </a:cubicBezTo>
                  <a:cubicBezTo>
                    <a:pt x="589" y="296"/>
                    <a:pt x="586" y="296"/>
                    <a:pt x="583" y="296"/>
                  </a:cubicBezTo>
                  <a:cubicBezTo>
                    <a:pt x="541" y="296"/>
                    <a:pt x="501" y="305"/>
                    <a:pt x="465" y="321"/>
                  </a:cubicBezTo>
                  <a:cubicBezTo>
                    <a:pt x="444" y="331"/>
                    <a:pt x="418" y="325"/>
                    <a:pt x="406" y="305"/>
                  </a:cubicBezTo>
                  <a:cubicBezTo>
                    <a:pt x="345" y="202"/>
                    <a:pt x="345" y="202"/>
                    <a:pt x="345" y="202"/>
                  </a:cubicBezTo>
                  <a:cubicBezTo>
                    <a:pt x="333" y="182"/>
                    <a:pt x="340" y="156"/>
                    <a:pt x="361" y="145"/>
                  </a:cubicBezTo>
                  <a:close/>
                  <a:moveTo>
                    <a:pt x="337" y="364"/>
                  </a:moveTo>
                  <a:cubicBezTo>
                    <a:pt x="247" y="286"/>
                    <a:pt x="247" y="286"/>
                    <a:pt x="247" y="286"/>
                  </a:cubicBezTo>
                  <a:cubicBezTo>
                    <a:pt x="229" y="270"/>
                    <a:pt x="227" y="244"/>
                    <a:pt x="244" y="227"/>
                  </a:cubicBezTo>
                  <a:cubicBezTo>
                    <a:pt x="244" y="227"/>
                    <a:pt x="245" y="227"/>
                    <a:pt x="245" y="226"/>
                  </a:cubicBezTo>
                  <a:cubicBezTo>
                    <a:pt x="262" y="210"/>
                    <a:pt x="289" y="214"/>
                    <a:pt x="303" y="232"/>
                  </a:cubicBezTo>
                  <a:cubicBezTo>
                    <a:pt x="377" y="326"/>
                    <a:pt x="377" y="326"/>
                    <a:pt x="377" y="326"/>
                  </a:cubicBezTo>
                  <a:cubicBezTo>
                    <a:pt x="391" y="345"/>
                    <a:pt x="394" y="366"/>
                    <a:pt x="385" y="375"/>
                  </a:cubicBezTo>
                  <a:cubicBezTo>
                    <a:pt x="375" y="384"/>
                    <a:pt x="354" y="380"/>
                    <a:pt x="337" y="364"/>
                  </a:cubicBezTo>
                  <a:close/>
                  <a:moveTo>
                    <a:pt x="377" y="583"/>
                  </a:moveTo>
                  <a:cubicBezTo>
                    <a:pt x="377" y="469"/>
                    <a:pt x="469" y="377"/>
                    <a:pt x="583" y="377"/>
                  </a:cubicBezTo>
                  <a:cubicBezTo>
                    <a:pt x="697" y="377"/>
                    <a:pt x="789" y="469"/>
                    <a:pt x="789" y="583"/>
                  </a:cubicBezTo>
                  <a:cubicBezTo>
                    <a:pt x="789" y="697"/>
                    <a:pt x="697" y="789"/>
                    <a:pt x="583" y="789"/>
                  </a:cubicBezTo>
                  <a:cubicBezTo>
                    <a:pt x="469" y="789"/>
                    <a:pt x="377" y="697"/>
                    <a:pt x="377" y="583"/>
                  </a:cubicBezTo>
                  <a:close/>
                  <a:moveTo>
                    <a:pt x="804" y="1021"/>
                  </a:moveTo>
                  <a:cubicBezTo>
                    <a:pt x="738" y="1055"/>
                    <a:pt x="662" y="1074"/>
                    <a:pt x="583" y="1074"/>
                  </a:cubicBezTo>
                  <a:cubicBezTo>
                    <a:pt x="578" y="1074"/>
                    <a:pt x="572" y="1074"/>
                    <a:pt x="567" y="1074"/>
                  </a:cubicBezTo>
                  <a:cubicBezTo>
                    <a:pt x="559" y="1073"/>
                    <a:pt x="553" y="1054"/>
                    <a:pt x="554" y="1031"/>
                  </a:cubicBezTo>
                  <a:cubicBezTo>
                    <a:pt x="560" y="911"/>
                    <a:pt x="560" y="911"/>
                    <a:pt x="560" y="911"/>
                  </a:cubicBezTo>
                  <a:cubicBezTo>
                    <a:pt x="562" y="888"/>
                    <a:pt x="567" y="870"/>
                    <a:pt x="573" y="870"/>
                  </a:cubicBezTo>
                  <a:cubicBezTo>
                    <a:pt x="576" y="870"/>
                    <a:pt x="580" y="870"/>
                    <a:pt x="583" y="870"/>
                  </a:cubicBezTo>
                  <a:cubicBezTo>
                    <a:pt x="622" y="870"/>
                    <a:pt x="658" y="862"/>
                    <a:pt x="692" y="849"/>
                  </a:cubicBezTo>
                  <a:cubicBezTo>
                    <a:pt x="714" y="840"/>
                    <a:pt x="740" y="845"/>
                    <a:pt x="753" y="865"/>
                  </a:cubicBezTo>
                  <a:cubicBezTo>
                    <a:pt x="818" y="965"/>
                    <a:pt x="818" y="965"/>
                    <a:pt x="818" y="965"/>
                  </a:cubicBezTo>
                  <a:cubicBezTo>
                    <a:pt x="831" y="985"/>
                    <a:pt x="825" y="1011"/>
                    <a:pt x="804" y="1021"/>
                  </a:cubicBezTo>
                  <a:close/>
                  <a:moveTo>
                    <a:pt x="919" y="941"/>
                  </a:moveTo>
                  <a:cubicBezTo>
                    <a:pt x="903" y="956"/>
                    <a:pt x="877" y="953"/>
                    <a:pt x="862" y="934"/>
                  </a:cubicBezTo>
                  <a:cubicBezTo>
                    <a:pt x="786" y="842"/>
                    <a:pt x="786" y="842"/>
                    <a:pt x="786" y="842"/>
                  </a:cubicBezTo>
                  <a:cubicBezTo>
                    <a:pt x="772" y="824"/>
                    <a:pt x="768" y="803"/>
                    <a:pt x="777" y="794"/>
                  </a:cubicBezTo>
                  <a:cubicBezTo>
                    <a:pt x="787" y="786"/>
                    <a:pt x="808" y="790"/>
                    <a:pt x="825" y="806"/>
                  </a:cubicBezTo>
                  <a:cubicBezTo>
                    <a:pt x="915" y="885"/>
                    <a:pt x="915" y="885"/>
                    <a:pt x="915" y="885"/>
                  </a:cubicBezTo>
                  <a:cubicBezTo>
                    <a:pt x="933" y="900"/>
                    <a:pt x="935" y="926"/>
                    <a:pt x="919" y="941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69" name="组合 43"/>
          <p:cNvGrpSpPr>
            <a:grpSpLocks/>
          </p:cNvGrpSpPr>
          <p:nvPr/>
        </p:nvGrpSpPr>
        <p:grpSpPr bwMode="auto">
          <a:xfrm>
            <a:off x="10645775" y="3716338"/>
            <a:ext cx="723900" cy="723900"/>
            <a:chOff x="0" y="0"/>
            <a:chExt cx="723900" cy="723900"/>
          </a:xfrm>
        </p:grpSpPr>
        <p:sp>
          <p:nvSpPr>
            <p:cNvPr id="40070" name="Freeform 504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0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0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1" name="Freeform 505"/>
            <p:cNvSpPr>
              <a:spLocks/>
            </p:cNvSpPr>
            <p:nvPr/>
          </p:nvSpPr>
          <p:spPr bwMode="auto">
            <a:xfrm>
              <a:off x="131763" y="436562"/>
              <a:ext cx="171450" cy="168275"/>
            </a:xfrm>
            <a:custGeom>
              <a:avLst/>
              <a:gdLst>
                <a:gd name="T0" fmla="*/ 271 w 386"/>
                <a:gd name="T1" fmla="*/ 0 h 380"/>
                <a:gd name="T2" fmla="*/ 386 w 386"/>
                <a:gd name="T3" fmla="*/ 115 h 380"/>
                <a:gd name="T4" fmla="*/ 147 w 386"/>
                <a:gd name="T5" fmla="*/ 354 h 380"/>
                <a:gd name="T6" fmla="*/ 55 w 386"/>
                <a:gd name="T7" fmla="*/ 331 h 380"/>
                <a:gd name="T8" fmla="*/ 32 w 386"/>
                <a:gd name="T9" fmla="*/ 239 h 380"/>
                <a:gd name="T10" fmla="*/ 271 w 386"/>
                <a:gd name="T11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380">
                  <a:moveTo>
                    <a:pt x="271" y="0"/>
                  </a:moveTo>
                  <a:cubicBezTo>
                    <a:pt x="386" y="115"/>
                    <a:pt x="386" y="115"/>
                    <a:pt x="386" y="115"/>
                  </a:cubicBezTo>
                  <a:cubicBezTo>
                    <a:pt x="147" y="354"/>
                    <a:pt x="147" y="354"/>
                    <a:pt x="147" y="354"/>
                  </a:cubicBezTo>
                  <a:cubicBezTo>
                    <a:pt x="120" y="380"/>
                    <a:pt x="97" y="373"/>
                    <a:pt x="55" y="331"/>
                  </a:cubicBezTo>
                  <a:cubicBezTo>
                    <a:pt x="23" y="299"/>
                    <a:pt x="0" y="270"/>
                    <a:pt x="32" y="239"/>
                  </a:cubicBezTo>
                  <a:lnTo>
                    <a:pt x="27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2" name="Freeform 506"/>
            <p:cNvSpPr>
              <a:spLocks/>
            </p:cNvSpPr>
            <p:nvPr/>
          </p:nvSpPr>
          <p:spPr bwMode="auto">
            <a:xfrm>
              <a:off x="274638" y="106362"/>
              <a:ext cx="358775" cy="357188"/>
            </a:xfrm>
            <a:custGeom>
              <a:avLst/>
              <a:gdLst>
                <a:gd name="T0" fmla="*/ 586 w 807"/>
                <a:gd name="T1" fmla="*/ 179 h 805"/>
                <a:gd name="T2" fmla="*/ 586 w 807"/>
                <a:gd name="T3" fmla="*/ 263 h 805"/>
                <a:gd name="T4" fmla="*/ 632 w 807"/>
                <a:gd name="T5" fmla="*/ 287 h 805"/>
                <a:gd name="T6" fmla="*/ 693 w 807"/>
                <a:gd name="T7" fmla="*/ 226 h 805"/>
                <a:gd name="T8" fmla="*/ 720 w 807"/>
                <a:gd name="T9" fmla="*/ 269 h 805"/>
                <a:gd name="T10" fmla="*/ 740 w 807"/>
                <a:gd name="T11" fmla="*/ 248 h 805"/>
                <a:gd name="T12" fmla="*/ 770 w 807"/>
                <a:gd name="T13" fmla="*/ 248 h 805"/>
                <a:gd name="T14" fmla="*/ 770 w 807"/>
                <a:gd name="T15" fmla="*/ 278 h 805"/>
                <a:gd name="T16" fmla="*/ 302 w 807"/>
                <a:gd name="T17" fmla="*/ 746 h 805"/>
                <a:gd name="T18" fmla="*/ 287 w 807"/>
                <a:gd name="T19" fmla="*/ 753 h 805"/>
                <a:gd name="T20" fmla="*/ 272 w 807"/>
                <a:gd name="T21" fmla="*/ 746 h 805"/>
                <a:gd name="T22" fmla="*/ 272 w 807"/>
                <a:gd name="T23" fmla="*/ 716 h 805"/>
                <a:gd name="T24" fmla="*/ 291 w 807"/>
                <a:gd name="T25" fmla="*/ 697 h 805"/>
                <a:gd name="T26" fmla="*/ 249 w 807"/>
                <a:gd name="T27" fmla="*/ 671 h 805"/>
                <a:gd name="T28" fmla="*/ 115 w 807"/>
                <a:gd name="T29" fmla="*/ 805 h 805"/>
                <a:gd name="T30" fmla="*/ 0 w 807"/>
                <a:gd name="T31" fmla="*/ 690 h 805"/>
                <a:gd name="T32" fmla="*/ 675 w 807"/>
                <a:gd name="T33" fmla="*/ 16 h 805"/>
                <a:gd name="T34" fmla="*/ 754 w 807"/>
                <a:gd name="T35" fmla="*/ 51 h 805"/>
                <a:gd name="T36" fmla="*/ 790 w 807"/>
                <a:gd name="T37" fmla="*/ 131 h 805"/>
                <a:gd name="T38" fmla="*/ 695 w 807"/>
                <a:gd name="T39" fmla="*/ 226 h 805"/>
                <a:gd name="T40" fmla="*/ 670 w 807"/>
                <a:gd name="T41" fmla="*/ 179 h 805"/>
                <a:gd name="T42" fmla="*/ 586 w 807"/>
                <a:gd name="T43" fmla="*/ 179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7" h="805">
                  <a:moveTo>
                    <a:pt x="586" y="179"/>
                  </a:moveTo>
                  <a:cubicBezTo>
                    <a:pt x="562" y="202"/>
                    <a:pt x="562" y="240"/>
                    <a:pt x="586" y="263"/>
                  </a:cubicBezTo>
                  <a:cubicBezTo>
                    <a:pt x="596" y="274"/>
                    <a:pt x="614" y="283"/>
                    <a:pt x="632" y="287"/>
                  </a:cubicBezTo>
                  <a:cubicBezTo>
                    <a:pt x="693" y="226"/>
                    <a:pt x="693" y="226"/>
                    <a:pt x="693" y="226"/>
                  </a:cubicBezTo>
                  <a:cubicBezTo>
                    <a:pt x="701" y="234"/>
                    <a:pt x="712" y="251"/>
                    <a:pt x="720" y="269"/>
                  </a:cubicBezTo>
                  <a:cubicBezTo>
                    <a:pt x="740" y="248"/>
                    <a:pt x="740" y="248"/>
                    <a:pt x="740" y="248"/>
                  </a:cubicBezTo>
                  <a:cubicBezTo>
                    <a:pt x="748" y="240"/>
                    <a:pt x="762" y="240"/>
                    <a:pt x="770" y="248"/>
                  </a:cubicBezTo>
                  <a:cubicBezTo>
                    <a:pt x="778" y="257"/>
                    <a:pt x="778" y="270"/>
                    <a:pt x="770" y="278"/>
                  </a:cubicBezTo>
                  <a:cubicBezTo>
                    <a:pt x="302" y="746"/>
                    <a:pt x="302" y="746"/>
                    <a:pt x="302" y="746"/>
                  </a:cubicBezTo>
                  <a:cubicBezTo>
                    <a:pt x="298" y="751"/>
                    <a:pt x="293" y="753"/>
                    <a:pt x="287" y="753"/>
                  </a:cubicBezTo>
                  <a:cubicBezTo>
                    <a:pt x="282" y="753"/>
                    <a:pt x="276" y="751"/>
                    <a:pt x="272" y="746"/>
                  </a:cubicBezTo>
                  <a:cubicBezTo>
                    <a:pt x="264" y="738"/>
                    <a:pt x="264" y="725"/>
                    <a:pt x="272" y="716"/>
                  </a:cubicBezTo>
                  <a:cubicBezTo>
                    <a:pt x="291" y="697"/>
                    <a:pt x="291" y="697"/>
                    <a:pt x="291" y="697"/>
                  </a:cubicBezTo>
                  <a:cubicBezTo>
                    <a:pt x="274" y="690"/>
                    <a:pt x="258" y="679"/>
                    <a:pt x="249" y="671"/>
                  </a:cubicBezTo>
                  <a:cubicBezTo>
                    <a:pt x="115" y="805"/>
                    <a:pt x="115" y="805"/>
                    <a:pt x="115" y="805"/>
                  </a:cubicBezTo>
                  <a:cubicBezTo>
                    <a:pt x="0" y="690"/>
                    <a:pt x="0" y="690"/>
                    <a:pt x="0" y="690"/>
                  </a:cubicBezTo>
                  <a:cubicBezTo>
                    <a:pt x="675" y="16"/>
                    <a:pt x="675" y="16"/>
                    <a:pt x="675" y="16"/>
                  </a:cubicBezTo>
                  <a:cubicBezTo>
                    <a:pt x="690" y="0"/>
                    <a:pt x="723" y="20"/>
                    <a:pt x="754" y="51"/>
                  </a:cubicBezTo>
                  <a:cubicBezTo>
                    <a:pt x="786" y="83"/>
                    <a:pt x="807" y="114"/>
                    <a:pt x="790" y="131"/>
                  </a:cubicBezTo>
                  <a:cubicBezTo>
                    <a:pt x="695" y="226"/>
                    <a:pt x="695" y="226"/>
                    <a:pt x="695" y="226"/>
                  </a:cubicBezTo>
                  <a:cubicBezTo>
                    <a:pt x="690" y="208"/>
                    <a:pt x="681" y="190"/>
                    <a:pt x="670" y="179"/>
                  </a:cubicBezTo>
                  <a:cubicBezTo>
                    <a:pt x="646" y="156"/>
                    <a:pt x="609" y="156"/>
                    <a:pt x="586" y="179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3" name="Freeform 507"/>
            <p:cNvSpPr>
              <a:spLocks/>
            </p:cNvSpPr>
            <p:nvPr/>
          </p:nvSpPr>
          <p:spPr bwMode="auto">
            <a:xfrm>
              <a:off x="354013" y="344487"/>
              <a:ext cx="106363" cy="58738"/>
            </a:xfrm>
            <a:custGeom>
              <a:avLst/>
              <a:gdLst>
                <a:gd name="T0" fmla="*/ 240 w 240"/>
                <a:gd name="T1" fmla="*/ 31 h 132"/>
                <a:gd name="T2" fmla="*/ 198 w 240"/>
                <a:gd name="T3" fmla="*/ 6 h 132"/>
                <a:gd name="T4" fmla="*/ 133 w 240"/>
                <a:gd name="T5" fmla="*/ 71 h 132"/>
                <a:gd name="T6" fmla="*/ 108 w 240"/>
                <a:gd name="T7" fmla="*/ 24 h 132"/>
                <a:gd name="T8" fmla="*/ 24 w 240"/>
                <a:gd name="T9" fmla="*/ 24 h 132"/>
                <a:gd name="T10" fmla="*/ 24 w 240"/>
                <a:gd name="T11" fmla="*/ 108 h 132"/>
                <a:gd name="T12" fmla="*/ 70 w 240"/>
                <a:gd name="T13" fmla="*/ 132 h 132"/>
                <a:gd name="T14" fmla="*/ 131 w 240"/>
                <a:gd name="T15" fmla="*/ 71 h 132"/>
                <a:gd name="T16" fmla="*/ 158 w 240"/>
                <a:gd name="T17" fmla="*/ 114 h 132"/>
                <a:gd name="T18" fmla="*/ 240 w 240"/>
                <a:gd name="T19" fmla="*/ 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3" y="24"/>
                    <a:pt x="206" y="14"/>
                    <a:pt x="198" y="6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8" y="53"/>
                    <a:pt x="119" y="35"/>
                    <a:pt x="108" y="24"/>
                  </a:cubicBezTo>
                  <a:cubicBezTo>
                    <a:pt x="84" y="0"/>
                    <a:pt x="47" y="0"/>
                    <a:pt x="24" y="24"/>
                  </a:cubicBezTo>
                  <a:cubicBezTo>
                    <a:pt x="0" y="47"/>
                    <a:pt x="0" y="84"/>
                    <a:pt x="24" y="108"/>
                  </a:cubicBezTo>
                  <a:cubicBezTo>
                    <a:pt x="34" y="119"/>
                    <a:pt x="52" y="128"/>
                    <a:pt x="70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50" y="96"/>
                    <a:pt x="158" y="114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4" name="Freeform 508"/>
            <p:cNvSpPr>
              <a:spLocks/>
            </p:cNvSpPr>
            <p:nvPr/>
          </p:nvSpPr>
          <p:spPr bwMode="auto">
            <a:xfrm>
              <a:off x="411163" y="288925"/>
              <a:ext cx="106363" cy="58738"/>
            </a:xfrm>
            <a:custGeom>
              <a:avLst/>
              <a:gdLst>
                <a:gd name="T0" fmla="*/ 240 w 240"/>
                <a:gd name="T1" fmla="*/ 31 h 132"/>
                <a:gd name="T2" fmla="*/ 198 w 240"/>
                <a:gd name="T3" fmla="*/ 5 h 132"/>
                <a:gd name="T4" fmla="*/ 132 w 240"/>
                <a:gd name="T5" fmla="*/ 71 h 132"/>
                <a:gd name="T6" fmla="*/ 107 w 240"/>
                <a:gd name="T7" fmla="*/ 23 h 132"/>
                <a:gd name="T8" fmla="*/ 23 w 240"/>
                <a:gd name="T9" fmla="*/ 23 h 132"/>
                <a:gd name="T10" fmla="*/ 23 w 240"/>
                <a:gd name="T11" fmla="*/ 107 h 132"/>
                <a:gd name="T12" fmla="*/ 70 w 240"/>
                <a:gd name="T13" fmla="*/ 132 h 132"/>
                <a:gd name="T14" fmla="*/ 131 w 240"/>
                <a:gd name="T15" fmla="*/ 70 h 132"/>
                <a:gd name="T16" fmla="*/ 157 w 240"/>
                <a:gd name="T17" fmla="*/ 113 h 132"/>
                <a:gd name="T18" fmla="*/ 240 w 240"/>
                <a:gd name="T19" fmla="*/ 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2" y="24"/>
                    <a:pt x="206" y="13"/>
                    <a:pt x="198" y="5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28" y="52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6"/>
                    <a:pt x="0" y="84"/>
                    <a:pt x="23" y="107"/>
                  </a:cubicBezTo>
                  <a:cubicBezTo>
                    <a:pt x="34" y="118"/>
                    <a:pt x="52" y="127"/>
                    <a:pt x="70" y="13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9" y="78"/>
                    <a:pt x="150" y="95"/>
                    <a:pt x="157" y="113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5" name="Freeform 509"/>
            <p:cNvSpPr>
              <a:spLocks/>
            </p:cNvSpPr>
            <p:nvPr/>
          </p:nvSpPr>
          <p:spPr bwMode="auto">
            <a:xfrm>
              <a:off x="468313" y="231775"/>
              <a:ext cx="104775" cy="58738"/>
            </a:xfrm>
            <a:custGeom>
              <a:avLst/>
              <a:gdLst>
                <a:gd name="T0" fmla="*/ 132 w 239"/>
                <a:gd name="T1" fmla="*/ 71 h 132"/>
                <a:gd name="T2" fmla="*/ 107 w 239"/>
                <a:gd name="T3" fmla="*/ 23 h 132"/>
                <a:gd name="T4" fmla="*/ 23 w 239"/>
                <a:gd name="T5" fmla="*/ 23 h 132"/>
                <a:gd name="T6" fmla="*/ 23 w 239"/>
                <a:gd name="T7" fmla="*/ 107 h 132"/>
                <a:gd name="T8" fmla="*/ 69 w 239"/>
                <a:gd name="T9" fmla="*/ 132 h 132"/>
                <a:gd name="T10" fmla="*/ 131 w 239"/>
                <a:gd name="T11" fmla="*/ 71 h 132"/>
                <a:gd name="T12" fmla="*/ 157 w 239"/>
                <a:gd name="T13" fmla="*/ 113 h 132"/>
                <a:gd name="T14" fmla="*/ 239 w 239"/>
                <a:gd name="T15" fmla="*/ 31 h 132"/>
                <a:gd name="T16" fmla="*/ 197 w 239"/>
                <a:gd name="T17" fmla="*/ 6 h 132"/>
                <a:gd name="T18" fmla="*/ 132 w 239"/>
                <a:gd name="T19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132">
                  <a:moveTo>
                    <a:pt x="132" y="71"/>
                  </a:moveTo>
                  <a:cubicBezTo>
                    <a:pt x="127" y="53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7"/>
                    <a:pt x="0" y="84"/>
                    <a:pt x="23" y="107"/>
                  </a:cubicBezTo>
                  <a:cubicBezTo>
                    <a:pt x="34" y="118"/>
                    <a:pt x="51" y="127"/>
                    <a:pt x="69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49" y="96"/>
                    <a:pt x="157" y="113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22" y="24"/>
                    <a:pt x="206" y="14"/>
                    <a:pt x="197" y="6"/>
                  </a:cubicBezTo>
                  <a:lnTo>
                    <a:pt x="132" y="7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6" name="Freeform 510"/>
            <p:cNvSpPr>
              <a:spLocks/>
            </p:cNvSpPr>
            <p:nvPr/>
          </p:nvSpPr>
          <p:spPr bwMode="auto">
            <a:xfrm>
              <a:off x="150813" y="458787"/>
              <a:ext cx="106363" cy="104775"/>
            </a:xfrm>
            <a:custGeom>
              <a:avLst/>
              <a:gdLst>
                <a:gd name="T0" fmla="*/ 138 w 241"/>
                <a:gd name="T1" fmla="*/ 136 h 235"/>
                <a:gd name="T2" fmla="*/ 10 w 241"/>
                <a:gd name="T3" fmla="*/ 225 h 235"/>
                <a:gd name="T4" fmla="*/ 103 w 241"/>
                <a:gd name="T5" fmla="*/ 99 h 235"/>
                <a:gd name="T6" fmla="*/ 231 w 241"/>
                <a:gd name="T7" fmla="*/ 10 h 235"/>
                <a:gd name="T8" fmla="*/ 138 w 241"/>
                <a:gd name="T9" fmla="*/ 13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235">
                  <a:moveTo>
                    <a:pt x="138" y="136"/>
                  </a:moveTo>
                  <a:cubicBezTo>
                    <a:pt x="77" y="195"/>
                    <a:pt x="20" y="235"/>
                    <a:pt x="10" y="225"/>
                  </a:cubicBezTo>
                  <a:cubicBezTo>
                    <a:pt x="0" y="215"/>
                    <a:pt x="42" y="159"/>
                    <a:pt x="103" y="99"/>
                  </a:cubicBezTo>
                  <a:cubicBezTo>
                    <a:pt x="164" y="40"/>
                    <a:pt x="221" y="0"/>
                    <a:pt x="231" y="10"/>
                  </a:cubicBezTo>
                  <a:cubicBezTo>
                    <a:pt x="241" y="20"/>
                    <a:pt x="199" y="77"/>
                    <a:pt x="138" y="136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77" name="Freeform 511"/>
            <p:cNvSpPr>
              <a:spLocks/>
            </p:cNvSpPr>
            <p:nvPr/>
          </p:nvSpPr>
          <p:spPr bwMode="auto">
            <a:xfrm>
              <a:off x="287338" y="139700"/>
              <a:ext cx="288925" cy="280988"/>
            </a:xfrm>
            <a:custGeom>
              <a:avLst/>
              <a:gdLst>
                <a:gd name="T0" fmla="*/ 336 w 653"/>
                <a:gd name="T1" fmla="*/ 327 h 635"/>
                <a:gd name="T2" fmla="*/ 5 w 653"/>
                <a:gd name="T3" fmla="*/ 630 h 635"/>
                <a:gd name="T4" fmla="*/ 318 w 653"/>
                <a:gd name="T5" fmla="*/ 308 h 635"/>
                <a:gd name="T6" fmla="*/ 648 w 653"/>
                <a:gd name="T7" fmla="*/ 5 h 635"/>
                <a:gd name="T8" fmla="*/ 336 w 653"/>
                <a:gd name="T9" fmla="*/ 32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635">
                  <a:moveTo>
                    <a:pt x="336" y="327"/>
                  </a:moveTo>
                  <a:cubicBezTo>
                    <a:pt x="158" y="500"/>
                    <a:pt x="10" y="635"/>
                    <a:pt x="5" y="630"/>
                  </a:cubicBezTo>
                  <a:cubicBezTo>
                    <a:pt x="0" y="625"/>
                    <a:pt x="140" y="481"/>
                    <a:pt x="318" y="308"/>
                  </a:cubicBezTo>
                  <a:cubicBezTo>
                    <a:pt x="495" y="136"/>
                    <a:pt x="643" y="0"/>
                    <a:pt x="648" y="5"/>
                  </a:cubicBezTo>
                  <a:cubicBezTo>
                    <a:pt x="653" y="10"/>
                    <a:pt x="513" y="154"/>
                    <a:pt x="336" y="327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78" name="组合 255"/>
          <p:cNvGrpSpPr>
            <a:grpSpLocks/>
          </p:cNvGrpSpPr>
          <p:nvPr/>
        </p:nvGrpSpPr>
        <p:grpSpPr bwMode="auto">
          <a:xfrm>
            <a:off x="5140325" y="3714750"/>
            <a:ext cx="723900" cy="723900"/>
            <a:chOff x="0" y="0"/>
            <a:chExt cx="724349" cy="724349"/>
          </a:xfrm>
        </p:grpSpPr>
        <p:sp>
          <p:nvSpPr>
            <p:cNvPr id="40079" name="Freeform 3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3 w 1633"/>
                <a:gd name="T1" fmla="*/ 1518 h 1632"/>
                <a:gd name="T2" fmla="*/ 1519 w 1633"/>
                <a:gd name="T3" fmla="*/ 1632 h 1632"/>
                <a:gd name="T4" fmla="*/ 114 w 1633"/>
                <a:gd name="T5" fmla="*/ 1632 h 1632"/>
                <a:gd name="T6" fmla="*/ 0 w 1633"/>
                <a:gd name="T7" fmla="*/ 1518 h 1632"/>
                <a:gd name="T8" fmla="*/ 0 w 1633"/>
                <a:gd name="T9" fmla="*/ 114 h 1632"/>
                <a:gd name="T10" fmla="*/ 114 w 1633"/>
                <a:gd name="T11" fmla="*/ 0 h 1632"/>
                <a:gd name="T12" fmla="*/ 1519 w 1633"/>
                <a:gd name="T13" fmla="*/ 0 h 1632"/>
                <a:gd name="T14" fmla="*/ 1633 w 1633"/>
                <a:gd name="T15" fmla="*/ 114 h 1632"/>
                <a:gd name="T16" fmla="*/ 1633 w 1633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lnTo>
                    <a:pt x="1633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080" name="组合 254"/>
            <p:cNvGrpSpPr>
              <a:grpSpLocks/>
            </p:cNvGrpSpPr>
            <p:nvPr/>
          </p:nvGrpSpPr>
          <p:grpSpPr bwMode="auto">
            <a:xfrm>
              <a:off x="93767" y="66809"/>
              <a:ext cx="550880" cy="573150"/>
              <a:chOff x="0" y="0"/>
              <a:chExt cx="550880" cy="573150"/>
            </a:xfrm>
          </p:grpSpPr>
          <p:sp>
            <p:nvSpPr>
              <p:cNvPr id="40081" name="Freeform 37"/>
              <p:cNvSpPr>
                <a:spLocks/>
              </p:cNvSpPr>
              <p:nvPr/>
            </p:nvSpPr>
            <p:spPr bwMode="auto">
              <a:xfrm>
                <a:off x="14065" y="226213"/>
                <a:ext cx="525094" cy="337560"/>
              </a:xfrm>
              <a:custGeom>
                <a:avLst/>
                <a:gdLst>
                  <a:gd name="T0" fmla="*/ 6 w 1184"/>
                  <a:gd name="T1" fmla="*/ 383 h 760"/>
                  <a:gd name="T2" fmla="*/ 27 w 1184"/>
                  <a:gd name="T3" fmla="*/ 249 h 760"/>
                  <a:gd name="T4" fmla="*/ 27 w 1184"/>
                  <a:gd name="T5" fmla="*/ 206 h 760"/>
                  <a:gd name="T6" fmla="*/ 22 w 1184"/>
                  <a:gd name="T7" fmla="*/ 118 h 760"/>
                  <a:gd name="T8" fmla="*/ 75 w 1184"/>
                  <a:gd name="T9" fmla="*/ 118 h 760"/>
                  <a:gd name="T10" fmla="*/ 166 w 1184"/>
                  <a:gd name="T11" fmla="*/ 85 h 760"/>
                  <a:gd name="T12" fmla="*/ 455 w 1184"/>
                  <a:gd name="T13" fmla="*/ 7 h 760"/>
                  <a:gd name="T14" fmla="*/ 802 w 1184"/>
                  <a:gd name="T15" fmla="*/ 107 h 760"/>
                  <a:gd name="T16" fmla="*/ 875 w 1184"/>
                  <a:gd name="T17" fmla="*/ 52 h 760"/>
                  <a:gd name="T18" fmla="*/ 953 w 1184"/>
                  <a:gd name="T19" fmla="*/ 32 h 760"/>
                  <a:gd name="T20" fmla="*/ 940 w 1184"/>
                  <a:gd name="T21" fmla="*/ 97 h 760"/>
                  <a:gd name="T22" fmla="*/ 938 w 1184"/>
                  <a:gd name="T23" fmla="*/ 149 h 760"/>
                  <a:gd name="T24" fmla="*/ 1058 w 1184"/>
                  <a:gd name="T25" fmla="*/ 249 h 760"/>
                  <a:gd name="T26" fmla="*/ 1104 w 1184"/>
                  <a:gd name="T27" fmla="*/ 316 h 760"/>
                  <a:gd name="T28" fmla="*/ 1165 w 1184"/>
                  <a:gd name="T29" fmla="*/ 316 h 760"/>
                  <a:gd name="T30" fmla="*/ 1184 w 1184"/>
                  <a:gd name="T31" fmla="*/ 359 h 760"/>
                  <a:gd name="T32" fmla="*/ 1155 w 1184"/>
                  <a:gd name="T33" fmla="*/ 460 h 760"/>
                  <a:gd name="T34" fmla="*/ 1081 w 1184"/>
                  <a:gd name="T35" fmla="*/ 517 h 760"/>
                  <a:gd name="T36" fmla="*/ 936 w 1184"/>
                  <a:gd name="T37" fmla="*/ 601 h 760"/>
                  <a:gd name="T38" fmla="*/ 829 w 1184"/>
                  <a:gd name="T39" fmla="*/ 628 h 760"/>
                  <a:gd name="T40" fmla="*/ 804 w 1184"/>
                  <a:gd name="T41" fmla="*/ 657 h 760"/>
                  <a:gd name="T42" fmla="*/ 804 w 1184"/>
                  <a:gd name="T43" fmla="*/ 731 h 760"/>
                  <a:gd name="T44" fmla="*/ 800 w 1184"/>
                  <a:gd name="T45" fmla="*/ 760 h 760"/>
                  <a:gd name="T46" fmla="*/ 659 w 1184"/>
                  <a:gd name="T47" fmla="*/ 760 h 760"/>
                  <a:gd name="T48" fmla="*/ 607 w 1184"/>
                  <a:gd name="T49" fmla="*/ 687 h 760"/>
                  <a:gd name="T50" fmla="*/ 457 w 1184"/>
                  <a:gd name="T51" fmla="*/ 685 h 760"/>
                  <a:gd name="T52" fmla="*/ 294 w 1184"/>
                  <a:gd name="T53" fmla="*/ 662 h 760"/>
                  <a:gd name="T54" fmla="*/ 287 w 1184"/>
                  <a:gd name="T55" fmla="*/ 725 h 760"/>
                  <a:gd name="T56" fmla="*/ 283 w 1184"/>
                  <a:gd name="T57" fmla="*/ 760 h 760"/>
                  <a:gd name="T58" fmla="*/ 132 w 1184"/>
                  <a:gd name="T59" fmla="*/ 760 h 760"/>
                  <a:gd name="T60" fmla="*/ 71 w 1184"/>
                  <a:gd name="T61" fmla="*/ 597 h 760"/>
                  <a:gd name="T62" fmla="*/ 65 w 1184"/>
                  <a:gd name="T63" fmla="*/ 519 h 760"/>
                  <a:gd name="T64" fmla="*/ 38 w 1184"/>
                  <a:gd name="T65" fmla="*/ 487 h 760"/>
                  <a:gd name="T66" fmla="*/ 6 w 1184"/>
                  <a:gd name="T67" fmla="*/ 422 h 760"/>
                  <a:gd name="T68" fmla="*/ 6 w 1184"/>
                  <a:gd name="T69" fmla="*/ 38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4" h="760">
                    <a:moveTo>
                      <a:pt x="6" y="383"/>
                    </a:moveTo>
                    <a:cubicBezTo>
                      <a:pt x="6" y="383"/>
                      <a:pt x="3" y="302"/>
                      <a:pt x="27" y="249"/>
                    </a:cubicBezTo>
                    <a:cubicBezTo>
                      <a:pt x="51" y="197"/>
                      <a:pt x="27" y="206"/>
                      <a:pt x="27" y="206"/>
                    </a:cubicBezTo>
                    <a:cubicBezTo>
                      <a:pt x="27" y="206"/>
                      <a:pt x="0" y="135"/>
                      <a:pt x="22" y="118"/>
                    </a:cubicBezTo>
                    <a:cubicBezTo>
                      <a:pt x="44" y="101"/>
                      <a:pt x="75" y="118"/>
                      <a:pt x="75" y="118"/>
                    </a:cubicBezTo>
                    <a:cubicBezTo>
                      <a:pt x="75" y="118"/>
                      <a:pt x="138" y="105"/>
                      <a:pt x="166" y="85"/>
                    </a:cubicBezTo>
                    <a:cubicBezTo>
                      <a:pt x="193" y="65"/>
                      <a:pt x="367" y="0"/>
                      <a:pt x="455" y="7"/>
                    </a:cubicBezTo>
                    <a:cubicBezTo>
                      <a:pt x="544" y="13"/>
                      <a:pt x="722" y="25"/>
                      <a:pt x="802" y="107"/>
                    </a:cubicBezTo>
                    <a:cubicBezTo>
                      <a:pt x="875" y="52"/>
                      <a:pt x="875" y="52"/>
                      <a:pt x="875" y="52"/>
                    </a:cubicBezTo>
                    <a:cubicBezTo>
                      <a:pt x="953" y="32"/>
                      <a:pt x="953" y="32"/>
                      <a:pt x="953" y="32"/>
                    </a:cubicBezTo>
                    <a:cubicBezTo>
                      <a:pt x="940" y="97"/>
                      <a:pt x="940" y="97"/>
                      <a:pt x="940" y="97"/>
                    </a:cubicBezTo>
                    <a:cubicBezTo>
                      <a:pt x="938" y="149"/>
                      <a:pt x="938" y="149"/>
                      <a:pt x="938" y="149"/>
                    </a:cubicBezTo>
                    <a:cubicBezTo>
                      <a:pt x="1058" y="249"/>
                      <a:pt x="1058" y="249"/>
                      <a:pt x="1058" y="249"/>
                    </a:cubicBezTo>
                    <a:cubicBezTo>
                      <a:pt x="1104" y="316"/>
                      <a:pt x="1104" y="316"/>
                      <a:pt x="1104" y="316"/>
                    </a:cubicBezTo>
                    <a:cubicBezTo>
                      <a:pt x="1165" y="316"/>
                      <a:pt x="1165" y="316"/>
                      <a:pt x="1165" y="316"/>
                    </a:cubicBezTo>
                    <a:cubicBezTo>
                      <a:pt x="1184" y="359"/>
                      <a:pt x="1184" y="359"/>
                      <a:pt x="1184" y="359"/>
                    </a:cubicBezTo>
                    <a:cubicBezTo>
                      <a:pt x="1155" y="460"/>
                      <a:pt x="1155" y="460"/>
                      <a:pt x="1155" y="460"/>
                    </a:cubicBezTo>
                    <a:cubicBezTo>
                      <a:pt x="1081" y="517"/>
                      <a:pt x="1081" y="517"/>
                      <a:pt x="1081" y="517"/>
                    </a:cubicBezTo>
                    <a:cubicBezTo>
                      <a:pt x="936" y="601"/>
                      <a:pt x="936" y="601"/>
                      <a:pt x="936" y="601"/>
                    </a:cubicBezTo>
                    <a:cubicBezTo>
                      <a:pt x="829" y="628"/>
                      <a:pt x="829" y="628"/>
                      <a:pt x="829" y="628"/>
                    </a:cubicBezTo>
                    <a:cubicBezTo>
                      <a:pt x="804" y="657"/>
                      <a:pt x="804" y="657"/>
                      <a:pt x="804" y="657"/>
                    </a:cubicBezTo>
                    <a:cubicBezTo>
                      <a:pt x="804" y="731"/>
                      <a:pt x="804" y="731"/>
                      <a:pt x="804" y="731"/>
                    </a:cubicBezTo>
                    <a:cubicBezTo>
                      <a:pt x="800" y="760"/>
                      <a:pt x="800" y="760"/>
                      <a:pt x="800" y="760"/>
                    </a:cubicBezTo>
                    <a:cubicBezTo>
                      <a:pt x="659" y="760"/>
                      <a:pt x="659" y="760"/>
                      <a:pt x="659" y="760"/>
                    </a:cubicBezTo>
                    <a:cubicBezTo>
                      <a:pt x="607" y="687"/>
                      <a:pt x="607" y="687"/>
                      <a:pt x="60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294" y="662"/>
                      <a:pt x="294" y="662"/>
                      <a:pt x="294" y="662"/>
                    </a:cubicBezTo>
                    <a:cubicBezTo>
                      <a:pt x="287" y="725"/>
                      <a:pt x="287" y="725"/>
                      <a:pt x="287" y="725"/>
                    </a:cubicBezTo>
                    <a:cubicBezTo>
                      <a:pt x="283" y="760"/>
                      <a:pt x="283" y="760"/>
                      <a:pt x="283" y="760"/>
                    </a:cubicBezTo>
                    <a:cubicBezTo>
                      <a:pt x="132" y="760"/>
                      <a:pt x="132" y="760"/>
                      <a:pt x="132" y="760"/>
                    </a:cubicBezTo>
                    <a:cubicBezTo>
                      <a:pt x="71" y="597"/>
                      <a:pt x="71" y="597"/>
                      <a:pt x="71" y="597"/>
                    </a:cubicBezTo>
                    <a:cubicBezTo>
                      <a:pt x="65" y="519"/>
                      <a:pt x="65" y="519"/>
                      <a:pt x="65" y="519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6" y="422"/>
                      <a:pt x="6" y="422"/>
                      <a:pt x="6" y="422"/>
                    </a:cubicBezTo>
                    <a:lnTo>
                      <a:pt x="6" y="383"/>
                    </a:lnTo>
                    <a:close/>
                  </a:path>
                </a:pathLst>
              </a:custGeom>
              <a:solidFill>
                <a:srgbClr val="CA7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2" name="Oval 38"/>
              <p:cNvSpPr>
                <a:spLocks noChangeArrowheads="1"/>
              </p:cNvSpPr>
              <p:nvPr/>
            </p:nvSpPr>
            <p:spPr bwMode="auto">
              <a:xfrm>
                <a:off x="126585" y="9377"/>
                <a:ext cx="189878" cy="191050"/>
              </a:xfrm>
              <a:prstGeom prst="ellipse">
                <a:avLst/>
              </a:prstGeom>
              <a:solidFill>
                <a:srgbClr val="EFF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083" name="Freeform 39"/>
              <p:cNvSpPr>
                <a:spLocks noEditPoints="1"/>
              </p:cNvSpPr>
              <p:nvPr/>
            </p:nvSpPr>
            <p:spPr bwMode="auto">
              <a:xfrm>
                <a:off x="117208" y="0"/>
                <a:ext cx="208631" cy="208631"/>
              </a:xfrm>
              <a:custGeom>
                <a:avLst/>
                <a:gdLst>
                  <a:gd name="T0" fmla="*/ 236 w 471"/>
                  <a:gd name="T1" fmla="*/ 0 h 471"/>
                  <a:gd name="T2" fmla="*/ 0 w 471"/>
                  <a:gd name="T3" fmla="*/ 235 h 471"/>
                  <a:gd name="T4" fmla="*/ 236 w 471"/>
                  <a:gd name="T5" fmla="*/ 471 h 471"/>
                  <a:gd name="T6" fmla="*/ 471 w 471"/>
                  <a:gd name="T7" fmla="*/ 235 h 471"/>
                  <a:gd name="T8" fmla="*/ 236 w 471"/>
                  <a:gd name="T9" fmla="*/ 0 h 471"/>
                  <a:gd name="T10" fmla="*/ 236 w 471"/>
                  <a:gd name="T11" fmla="*/ 442 h 471"/>
                  <a:gd name="T12" fmla="*/ 29 w 471"/>
                  <a:gd name="T13" fmla="*/ 235 h 471"/>
                  <a:gd name="T14" fmla="*/ 236 w 471"/>
                  <a:gd name="T15" fmla="*/ 28 h 471"/>
                  <a:gd name="T16" fmla="*/ 443 w 471"/>
                  <a:gd name="T17" fmla="*/ 235 h 471"/>
                  <a:gd name="T18" fmla="*/ 236 w 471"/>
                  <a:gd name="T19" fmla="*/ 442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1" h="471">
                    <a:moveTo>
                      <a:pt x="236" y="0"/>
                    </a:moveTo>
                    <a:cubicBezTo>
                      <a:pt x="106" y="0"/>
                      <a:pt x="0" y="105"/>
                      <a:pt x="0" y="235"/>
                    </a:cubicBezTo>
                    <a:cubicBezTo>
                      <a:pt x="0" y="365"/>
                      <a:pt x="106" y="471"/>
                      <a:pt x="236" y="471"/>
                    </a:cubicBezTo>
                    <a:cubicBezTo>
                      <a:pt x="366" y="471"/>
                      <a:pt x="471" y="365"/>
                      <a:pt x="471" y="235"/>
                    </a:cubicBezTo>
                    <a:cubicBezTo>
                      <a:pt x="471" y="105"/>
                      <a:pt x="366" y="0"/>
                      <a:pt x="236" y="0"/>
                    </a:cubicBezTo>
                    <a:close/>
                    <a:moveTo>
                      <a:pt x="236" y="442"/>
                    </a:moveTo>
                    <a:cubicBezTo>
                      <a:pt x="122" y="442"/>
                      <a:pt x="29" y="349"/>
                      <a:pt x="29" y="235"/>
                    </a:cubicBezTo>
                    <a:cubicBezTo>
                      <a:pt x="29" y="121"/>
                      <a:pt x="122" y="28"/>
                      <a:pt x="236" y="28"/>
                    </a:cubicBezTo>
                    <a:cubicBezTo>
                      <a:pt x="350" y="28"/>
                      <a:pt x="443" y="121"/>
                      <a:pt x="443" y="235"/>
                    </a:cubicBezTo>
                    <a:cubicBezTo>
                      <a:pt x="443" y="349"/>
                      <a:pt x="350" y="442"/>
                      <a:pt x="236" y="442"/>
                    </a:cubicBezTo>
                    <a:close/>
                  </a:path>
                </a:pathLst>
              </a:custGeom>
              <a:solidFill>
                <a:srgbClr val="4E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4" name="Freeform 40"/>
              <p:cNvSpPr>
                <a:spLocks/>
              </p:cNvSpPr>
              <p:nvPr/>
            </p:nvSpPr>
            <p:spPr bwMode="auto">
              <a:xfrm>
                <a:off x="150027" y="244966"/>
                <a:ext cx="150027" cy="33991"/>
              </a:xfrm>
              <a:custGeom>
                <a:avLst/>
                <a:gdLst>
                  <a:gd name="T0" fmla="*/ 0 w 337"/>
                  <a:gd name="T1" fmla="*/ 39 h 76"/>
                  <a:gd name="T2" fmla="*/ 13 w 337"/>
                  <a:gd name="T3" fmla="*/ 76 h 76"/>
                  <a:gd name="T4" fmla="*/ 324 w 337"/>
                  <a:gd name="T5" fmla="*/ 75 h 76"/>
                  <a:gd name="T6" fmla="*/ 337 w 337"/>
                  <a:gd name="T7" fmla="*/ 38 h 76"/>
                  <a:gd name="T8" fmla="*/ 0 w 337"/>
                  <a:gd name="T9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76">
                    <a:moveTo>
                      <a:pt x="0" y="39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13" y="41"/>
                      <a:pt x="223" y="40"/>
                      <a:pt x="324" y="75"/>
                    </a:cubicBezTo>
                    <a:cubicBezTo>
                      <a:pt x="337" y="38"/>
                      <a:pt x="337" y="38"/>
                      <a:pt x="337" y="38"/>
                    </a:cubicBezTo>
                    <a:cubicBezTo>
                      <a:pt x="228" y="0"/>
                      <a:pt x="108" y="1"/>
                      <a:pt x="0" y="39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5" name="Freeform 41"/>
              <p:cNvSpPr>
                <a:spLocks noEditPoints="1"/>
              </p:cNvSpPr>
              <p:nvPr/>
            </p:nvSpPr>
            <p:spPr bwMode="auto">
              <a:xfrm>
                <a:off x="0" y="220352"/>
                <a:ext cx="550880" cy="352798"/>
              </a:xfrm>
              <a:custGeom>
                <a:avLst/>
                <a:gdLst>
                  <a:gd name="T0" fmla="*/ 1235 w 1240"/>
                  <a:gd name="T1" fmla="*/ 309 h 796"/>
                  <a:gd name="T2" fmla="*/ 1168 w 1240"/>
                  <a:gd name="T3" fmla="*/ 308 h 796"/>
                  <a:gd name="T4" fmla="*/ 985 w 1240"/>
                  <a:gd name="T5" fmla="*/ 151 h 796"/>
                  <a:gd name="T6" fmla="*/ 1052 w 1240"/>
                  <a:gd name="T7" fmla="*/ 32 h 796"/>
                  <a:gd name="T8" fmla="*/ 840 w 1240"/>
                  <a:gd name="T9" fmla="*/ 102 h 796"/>
                  <a:gd name="T10" fmla="*/ 503 w 1240"/>
                  <a:gd name="T11" fmla="*/ 0 h 796"/>
                  <a:gd name="T12" fmla="*/ 134 w 1240"/>
                  <a:gd name="T13" fmla="*/ 91 h 796"/>
                  <a:gd name="T14" fmla="*/ 24 w 1240"/>
                  <a:gd name="T15" fmla="*/ 194 h 796"/>
                  <a:gd name="T16" fmla="*/ 76 w 1240"/>
                  <a:gd name="T17" fmla="*/ 538 h 796"/>
                  <a:gd name="T18" fmla="*/ 160 w 1240"/>
                  <a:gd name="T19" fmla="*/ 796 h 796"/>
                  <a:gd name="T20" fmla="*/ 343 w 1240"/>
                  <a:gd name="T21" fmla="*/ 773 h 796"/>
                  <a:gd name="T22" fmla="*/ 624 w 1240"/>
                  <a:gd name="T23" fmla="*/ 714 h 796"/>
                  <a:gd name="T24" fmla="*/ 680 w 1240"/>
                  <a:gd name="T25" fmla="*/ 796 h 796"/>
                  <a:gd name="T26" fmla="*/ 864 w 1240"/>
                  <a:gd name="T27" fmla="*/ 794 h 796"/>
                  <a:gd name="T28" fmla="*/ 857 w 1240"/>
                  <a:gd name="T29" fmla="*/ 669 h 796"/>
                  <a:gd name="T30" fmla="*/ 1207 w 1240"/>
                  <a:gd name="T31" fmla="*/ 478 h 796"/>
                  <a:gd name="T32" fmla="*/ 1179 w 1240"/>
                  <a:gd name="T33" fmla="*/ 451 h 796"/>
                  <a:gd name="T34" fmla="*/ 825 w 1240"/>
                  <a:gd name="T35" fmla="*/ 635 h 796"/>
                  <a:gd name="T36" fmla="*/ 819 w 1240"/>
                  <a:gd name="T37" fmla="*/ 756 h 796"/>
                  <a:gd name="T38" fmla="*/ 658 w 1240"/>
                  <a:gd name="T39" fmla="*/ 693 h 796"/>
                  <a:gd name="T40" fmla="*/ 633 w 1240"/>
                  <a:gd name="T41" fmla="*/ 674 h 796"/>
                  <a:gd name="T42" fmla="*/ 302 w 1240"/>
                  <a:gd name="T43" fmla="*/ 651 h 796"/>
                  <a:gd name="T44" fmla="*/ 302 w 1240"/>
                  <a:gd name="T45" fmla="*/ 756 h 796"/>
                  <a:gd name="T46" fmla="*/ 115 w 1240"/>
                  <a:gd name="T47" fmla="*/ 526 h 796"/>
                  <a:gd name="T48" fmla="*/ 108 w 1240"/>
                  <a:gd name="T49" fmla="*/ 514 h 796"/>
                  <a:gd name="T50" fmla="*/ 109 w 1240"/>
                  <a:gd name="T51" fmla="*/ 219 h 796"/>
                  <a:gd name="T52" fmla="*/ 62 w 1240"/>
                  <a:gd name="T53" fmla="*/ 188 h 796"/>
                  <a:gd name="T54" fmla="*/ 69 w 1240"/>
                  <a:gd name="T55" fmla="*/ 162 h 796"/>
                  <a:gd name="T56" fmla="*/ 116 w 1240"/>
                  <a:gd name="T57" fmla="*/ 187 h 796"/>
                  <a:gd name="T58" fmla="*/ 503 w 1240"/>
                  <a:gd name="T59" fmla="*/ 40 h 796"/>
                  <a:gd name="T60" fmla="*/ 827 w 1240"/>
                  <a:gd name="T61" fmla="*/ 144 h 796"/>
                  <a:gd name="T62" fmla="*/ 856 w 1240"/>
                  <a:gd name="T63" fmla="*/ 143 h 796"/>
                  <a:gd name="T64" fmla="*/ 945 w 1240"/>
                  <a:gd name="T65" fmla="*/ 161 h 796"/>
                  <a:gd name="T66" fmla="*/ 956 w 1240"/>
                  <a:gd name="T67" fmla="*/ 180 h 796"/>
                  <a:gd name="T68" fmla="*/ 1116 w 1240"/>
                  <a:gd name="T69" fmla="*/ 345 h 796"/>
                  <a:gd name="T70" fmla="*/ 1169 w 1240"/>
                  <a:gd name="T71" fmla="*/ 347 h 796"/>
                  <a:gd name="T72" fmla="*/ 1179 w 1240"/>
                  <a:gd name="T73" fmla="*/ 451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0" h="796">
                    <a:moveTo>
                      <a:pt x="1236" y="326"/>
                    </a:moveTo>
                    <a:cubicBezTo>
                      <a:pt x="1235" y="309"/>
                      <a:pt x="1235" y="309"/>
                      <a:pt x="1235" y="309"/>
                    </a:cubicBezTo>
                    <a:cubicBezTo>
                      <a:pt x="1217" y="308"/>
                      <a:pt x="1217" y="308"/>
                      <a:pt x="1217" y="308"/>
                    </a:cubicBezTo>
                    <a:cubicBezTo>
                      <a:pt x="1203" y="307"/>
                      <a:pt x="1185" y="307"/>
                      <a:pt x="1168" y="308"/>
                    </a:cubicBezTo>
                    <a:cubicBezTo>
                      <a:pt x="1159" y="308"/>
                      <a:pt x="1149" y="309"/>
                      <a:pt x="1142" y="309"/>
                    </a:cubicBezTo>
                    <a:cubicBezTo>
                      <a:pt x="1103" y="237"/>
                      <a:pt x="1051" y="184"/>
                      <a:pt x="985" y="151"/>
                    </a:cubicBezTo>
                    <a:cubicBezTo>
                      <a:pt x="987" y="114"/>
                      <a:pt x="994" y="80"/>
                      <a:pt x="1013" y="63"/>
                    </a:cubicBezTo>
                    <a:cubicBezTo>
                      <a:pt x="1052" y="32"/>
                      <a:pt x="1052" y="32"/>
                      <a:pt x="1052" y="32"/>
                    </a:cubicBezTo>
                    <a:cubicBezTo>
                      <a:pt x="1002" y="29"/>
                      <a:pt x="1002" y="29"/>
                      <a:pt x="1002" y="29"/>
                    </a:cubicBezTo>
                    <a:cubicBezTo>
                      <a:pt x="932" y="24"/>
                      <a:pt x="874" y="68"/>
                      <a:pt x="840" y="102"/>
                    </a:cubicBezTo>
                    <a:cubicBezTo>
                      <a:pt x="767" y="39"/>
                      <a:pt x="641" y="0"/>
                      <a:pt x="504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367" y="1"/>
                      <a:pt x="243" y="38"/>
                      <a:pt x="152" y="104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11" y="76"/>
                      <a:pt x="86" y="75"/>
                      <a:pt x="65" y="88"/>
                    </a:cubicBezTo>
                    <a:cubicBezTo>
                      <a:pt x="31" y="109"/>
                      <a:pt x="18" y="159"/>
                      <a:pt x="24" y="194"/>
                    </a:cubicBezTo>
                    <a:cubicBezTo>
                      <a:pt x="27" y="213"/>
                      <a:pt x="35" y="229"/>
                      <a:pt x="48" y="239"/>
                    </a:cubicBezTo>
                    <a:cubicBezTo>
                      <a:pt x="0" y="327"/>
                      <a:pt x="1" y="468"/>
                      <a:pt x="76" y="538"/>
                    </a:cubicBezTo>
                    <a:cubicBezTo>
                      <a:pt x="87" y="630"/>
                      <a:pt x="105" y="724"/>
                      <a:pt x="155" y="788"/>
                    </a:cubicBezTo>
                    <a:cubicBezTo>
                      <a:pt x="160" y="796"/>
                      <a:pt x="160" y="796"/>
                      <a:pt x="160" y="796"/>
                    </a:cubicBezTo>
                    <a:cubicBezTo>
                      <a:pt x="346" y="796"/>
                      <a:pt x="346" y="796"/>
                      <a:pt x="346" y="796"/>
                    </a:cubicBezTo>
                    <a:cubicBezTo>
                      <a:pt x="343" y="773"/>
                      <a:pt x="343" y="773"/>
                      <a:pt x="343" y="773"/>
                    </a:cubicBezTo>
                    <a:cubicBezTo>
                      <a:pt x="340" y="751"/>
                      <a:pt x="337" y="726"/>
                      <a:pt x="338" y="699"/>
                    </a:cubicBezTo>
                    <a:cubicBezTo>
                      <a:pt x="424" y="716"/>
                      <a:pt x="524" y="721"/>
                      <a:pt x="624" y="714"/>
                    </a:cubicBezTo>
                    <a:cubicBezTo>
                      <a:pt x="639" y="739"/>
                      <a:pt x="655" y="765"/>
                      <a:pt x="674" y="788"/>
                    </a:cubicBezTo>
                    <a:cubicBezTo>
                      <a:pt x="680" y="796"/>
                      <a:pt x="680" y="796"/>
                      <a:pt x="680" y="796"/>
                    </a:cubicBezTo>
                    <a:cubicBezTo>
                      <a:pt x="841" y="796"/>
                      <a:pt x="841" y="796"/>
                      <a:pt x="841" y="796"/>
                    </a:cubicBezTo>
                    <a:cubicBezTo>
                      <a:pt x="864" y="794"/>
                      <a:pt x="864" y="794"/>
                      <a:pt x="864" y="794"/>
                    </a:cubicBezTo>
                    <a:cubicBezTo>
                      <a:pt x="861" y="771"/>
                      <a:pt x="861" y="771"/>
                      <a:pt x="861" y="771"/>
                    </a:cubicBezTo>
                    <a:cubicBezTo>
                      <a:pt x="856" y="737"/>
                      <a:pt x="851" y="702"/>
                      <a:pt x="857" y="669"/>
                    </a:cubicBezTo>
                    <a:cubicBezTo>
                      <a:pt x="906" y="657"/>
                      <a:pt x="1084" y="607"/>
                      <a:pt x="1207" y="478"/>
                    </a:cubicBezTo>
                    <a:cubicBezTo>
                      <a:pt x="1207" y="478"/>
                      <a:pt x="1207" y="478"/>
                      <a:pt x="1207" y="478"/>
                    </a:cubicBezTo>
                    <a:cubicBezTo>
                      <a:pt x="1237" y="447"/>
                      <a:pt x="1240" y="397"/>
                      <a:pt x="1236" y="326"/>
                    </a:cubicBezTo>
                    <a:close/>
                    <a:moveTo>
                      <a:pt x="1179" y="451"/>
                    </a:moveTo>
                    <a:cubicBezTo>
                      <a:pt x="1044" y="591"/>
                      <a:pt x="839" y="632"/>
                      <a:pt x="837" y="633"/>
                    </a:cubicBezTo>
                    <a:cubicBezTo>
                      <a:pt x="825" y="635"/>
                      <a:pt x="825" y="635"/>
                      <a:pt x="825" y="635"/>
                    </a:cubicBezTo>
                    <a:cubicBezTo>
                      <a:pt x="822" y="647"/>
                      <a:pt x="822" y="647"/>
                      <a:pt x="822" y="647"/>
                    </a:cubicBezTo>
                    <a:cubicBezTo>
                      <a:pt x="812" y="684"/>
                      <a:pt x="814" y="720"/>
                      <a:pt x="819" y="756"/>
                    </a:cubicBezTo>
                    <a:cubicBezTo>
                      <a:pt x="699" y="756"/>
                      <a:pt x="699" y="756"/>
                      <a:pt x="699" y="756"/>
                    </a:cubicBezTo>
                    <a:cubicBezTo>
                      <a:pt x="684" y="737"/>
                      <a:pt x="671" y="715"/>
                      <a:pt x="658" y="693"/>
                    </a:cubicBezTo>
                    <a:cubicBezTo>
                      <a:pt x="645" y="673"/>
                      <a:pt x="645" y="673"/>
                      <a:pt x="645" y="673"/>
                    </a:cubicBezTo>
                    <a:cubicBezTo>
                      <a:pt x="633" y="674"/>
                      <a:pt x="633" y="674"/>
                      <a:pt x="633" y="674"/>
                    </a:cubicBezTo>
                    <a:cubicBezTo>
                      <a:pt x="524" y="683"/>
                      <a:pt x="414" y="676"/>
                      <a:pt x="324" y="656"/>
                    </a:cubicBezTo>
                    <a:cubicBezTo>
                      <a:pt x="302" y="651"/>
                      <a:pt x="302" y="651"/>
                      <a:pt x="302" y="651"/>
                    </a:cubicBezTo>
                    <a:cubicBezTo>
                      <a:pt x="300" y="673"/>
                      <a:pt x="300" y="673"/>
                      <a:pt x="300" y="673"/>
                    </a:cubicBezTo>
                    <a:cubicBezTo>
                      <a:pt x="297" y="703"/>
                      <a:pt x="299" y="732"/>
                      <a:pt x="302" y="756"/>
                    </a:cubicBezTo>
                    <a:cubicBezTo>
                      <a:pt x="180" y="756"/>
                      <a:pt x="180" y="756"/>
                      <a:pt x="180" y="756"/>
                    </a:cubicBezTo>
                    <a:cubicBezTo>
                      <a:pt x="139" y="698"/>
                      <a:pt x="124" y="611"/>
                      <a:pt x="115" y="526"/>
                    </a:cubicBezTo>
                    <a:cubicBezTo>
                      <a:pt x="114" y="519"/>
                      <a:pt x="114" y="519"/>
                      <a:pt x="114" y="519"/>
                    </a:cubicBezTo>
                    <a:cubicBezTo>
                      <a:pt x="108" y="514"/>
                      <a:pt x="108" y="514"/>
                      <a:pt x="108" y="514"/>
                    </a:cubicBezTo>
                    <a:cubicBezTo>
                      <a:pt x="39" y="456"/>
                      <a:pt x="42" y="314"/>
                      <a:pt x="92" y="242"/>
                    </a:cubicBezTo>
                    <a:cubicBezTo>
                      <a:pt x="109" y="219"/>
                      <a:pt x="109" y="219"/>
                      <a:pt x="109" y="219"/>
                    </a:cubicBezTo>
                    <a:cubicBezTo>
                      <a:pt x="81" y="212"/>
                      <a:pt x="81" y="212"/>
                      <a:pt x="81" y="212"/>
                    </a:cubicBezTo>
                    <a:cubicBezTo>
                      <a:pt x="71" y="210"/>
                      <a:pt x="65" y="201"/>
                      <a:pt x="62" y="188"/>
                    </a:cubicBezTo>
                    <a:cubicBezTo>
                      <a:pt x="60" y="174"/>
                      <a:pt x="63" y="158"/>
                      <a:pt x="68" y="144"/>
                    </a:cubicBezTo>
                    <a:cubicBezTo>
                      <a:pt x="67" y="150"/>
                      <a:pt x="67" y="156"/>
                      <a:pt x="69" y="162"/>
                    </a:cubicBezTo>
                    <a:cubicBezTo>
                      <a:pt x="71" y="170"/>
                      <a:pt x="80" y="185"/>
                      <a:pt x="107" y="18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123" y="181"/>
                      <a:pt x="123" y="181"/>
                      <a:pt x="123" y="181"/>
                    </a:cubicBezTo>
                    <a:cubicBezTo>
                      <a:pt x="209" y="91"/>
                      <a:pt x="347" y="40"/>
                      <a:pt x="503" y="40"/>
                    </a:cubicBezTo>
                    <a:cubicBezTo>
                      <a:pt x="504" y="40"/>
                      <a:pt x="504" y="40"/>
                      <a:pt x="504" y="40"/>
                    </a:cubicBezTo>
                    <a:cubicBezTo>
                      <a:pt x="641" y="40"/>
                      <a:pt x="765" y="80"/>
                      <a:pt x="827" y="144"/>
                    </a:cubicBezTo>
                    <a:cubicBezTo>
                      <a:pt x="841" y="160"/>
                      <a:pt x="841" y="160"/>
                      <a:pt x="841" y="160"/>
                    </a:cubicBezTo>
                    <a:cubicBezTo>
                      <a:pt x="856" y="143"/>
                      <a:pt x="856" y="143"/>
                      <a:pt x="856" y="143"/>
                    </a:cubicBezTo>
                    <a:cubicBezTo>
                      <a:pt x="876" y="120"/>
                      <a:pt x="914" y="83"/>
                      <a:pt x="961" y="71"/>
                    </a:cubicBezTo>
                    <a:cubicBezTo>
                      <a:pt x="950" y="98"/>
                      <a:pt x="946" y="130"/>
                      <a:pt x="945" y="161"/>
                    </a:cubicBezTo>
                    <a:cubicBezTo>
                      <a:pt x="944" y="175"/>
                      <a:pt x="944" y="175"/>
                      <a:pt x="944" y="175"/>
                    </a:cubicBezTo>
                    <a:cubicBezTo>
                      <a:pt x="956" y="180"/>
                      <a:pt x="956" y="180"/>
                      <a:pt x="956" y="180"/>
                    </a:cubicBezTo>
                    <a:cubicBezTo>
                      <a:pt x="1024" y="212"/>
                      <a:pt x="1074" y="262"/>
                      <a:pt x="1111" y="336"/>
                    </a:cubicBezTo>
                    <a:cubicBezTo>
                      <a:pt x="1116" y="345"/>
                      <a:pt x="1116" y="345"/>
                      <a:pt x="1116" y="345"/>
                    </a:cubicBezTo>
                    <a:cubicBezTo>
                      <a:pt x="1125" y="347"/>
                      <a:pt x="1125" y="347"/>
                      <a:pt x="1125" y="347"/>
                    </a:cubicBezTo>
                    <a:cubicBezTo>
                      <a:pt x="1135" y="348"/>
                      <a:pt x="1148" y="348"/>
                      <a:pt x="1169" y="347"/>
                    </a:cubicBezTo>
                    <a:cubicBezTo>
                      <a:pt x="1179" y="347"/>
                      <a:pt x="1188" y="347"/>
                      <a:pt x="1197" y="347"/>
                    </a:cubicBezTo>
                    <a:cubicBezTo>
                      <a:pt x="1199" y="391"/>
                      <a:pt x="1197" y="432"/>
                      <a:pt x="1179" y="451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6" name="Oval 42"/>
              <p:cNvSpPr>
                <a:spLocks noChangeArrowheads="1"/>
              </p:cNvSpPr>
              <p:nvPr/>
            </p:nvSpPr>
            <p:spPr bwMode="auto">
              <a:xfrm>
                <a:off x="421951" y="336389"/>
                <a:ext cx="29302" cy="30474"/>
              </a:xfrm>
              <a:prstGeom prst="ellipse">
                <a:avLst/>
              </a:pr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087" name="Freeform 43"/>
              <p:cNvSpPr>
                <a:spLocks noEditPoints="1"/>
              </p:cNvSpPr>
              <p:nvPr/>
            </p:nvSpPr>
            <p:spPr bwMode="auto">
              <a:xfrm>
                <a:off x="176985" y="21097"/>
                <a:ext cx="90251" cy="166436"/>
              </a:xfrm>
              <a:custGeom>
                <a:avLst/>
                <a:gdLst>
                  <a:gd name="T0" fmla="*/ 176 w 204"/>
                  <a:gd name="T1" fmla="*/ 183 h 374"/>
                  <a:gd name="T2" fmla="*/ 112 w 204"/>
                  <a:gd name="T3" fmla="*/ 158 h 374"/>
                  <a:gd name="T4" fmla="*/ 112 w 204"/>
                  <a:gd name="T5" fmla="*/ 58 h 374"/>
                  <a:gd name="T6" fmla="*/ 153 w 204"/>
                  <a:gd name="T7" fmla="*/ 80 h 374"/>
                  <a:gd name="T8" fmla="*/ 161 w 204"/>
                  <a:gd name="T9" fmla="*/ 107 h 374"/>
                  <a:gd name="T10" fmla="*/ 197 w 204"/>
                  <a:gd name="T11" fmla="*/ 107 h 374"/>
                  <a:gd name="T12" fmla="*/ 174 w 204"/>
                  <a:gd name="T13" fmla="*/ 51 h 374"/>
                  <a:gd name="T14" fmla="*/ 112 w 204"/>
                  <a:gd name="T15" fmla="*/ 27 h 374"/>
                  <a:gd name="T16" fmla="*/ 112 w 204"/>
                  <a:gd name="T17" fmla="*/ 0 h 374"/>
                  <a:gd name="T18" fmla="*/ 92 w 204"/>
                  <a:gd name="T19" fmla="*/ 0 h 374"/>
                  <a:gd name="T20" fmla="*/ 92 w 204"/>
                  <a:gd name="T21" fmla="*/ 28 h 374"/>
                  <a:gd name="T22" fmla="*/ 28 w 204"/>
                  <a:gd name="T23" fmla="*/ 53 h 374"/>
                  <a:gd name="T24" fmla="*/ 6 w 204"/>
                  <a:gd name="T25" fmla="*/ 109 h 374"/>
                  <a:gd name="T26" fmla="*/ 27 w 204"/>
                  <a:gd name="T27" fmla="*/ 164 h 374"/>
                  <a:gd name="T28" fmla="*/ 92 w 204"/>
                  <a:gd name="T29" fmla="*/ 192 h 374"/>
                  <a:gd name="T30" fmla="*/ 92 w 204"/>
                  <a:gd name="T31" fmla="*/ 303 h 374"/>
                  <a:gd name="T32" fmla="*/ 45 w 204"/>
                  <a:gd name="T33" fmla="*/ 277 h 374"/>
                  <a:gd name="T34" fmla="*/ 36 w 204"/>
                  <a:gd name="T35" fmla="*/ 236 h 374"/>
                  <a:gd name="T36" fmla="*/ 0 w 204"/>
                  <a:gd name="T37" fmla="*/ 236 h 374"/>
                  <a:gd name="T38" fmla="*/ 11 w 204"/>
                  <a:gd name="T39" fmla="*/ 292 h 374"/>
                  <a:gd name="T40" fmla="*/ 92 w 204"/>
                  <a:gd name="T41" fmla="*/ 334 h 374"/>
                  <a:gd name="T42" fmla="*/ 92 w 204"/>
                  <a:gd name="T43" fmla="*/ 374 h 374"/>
                  <a:gd name="T44" fmla="*/ 112 w 204"/>
                  <a:gd name="T45" fmla="*/ 374 h 374"/>
                  <a:gd name="T46" fmla="*/ 112 w 204"/>
                  <a:gd name="T47" fmla="*/ 334 h 374"/>
                  <a:gd name="T48" fmla="*/ 169 w 204"/>
                  <a:gd name="T49" fmla="*/ 318 h 374"/>
                  <a:gd name="T50" fmla="*/ 204 w 204"/>
                  <a:gd name="T51" fmla="*/ 240 h 374"/>
                  <a:gd name="T52" fmla="*/ 176 w 204"/>
                  <a:gd name="T53" fmla="*/ 183 h 374"/>
                  <a:gd name="T54" fmla="*/ 92 w 204"/>
                  <a:gd name="T55" fmla="*/ 154 h 374"/>
                  <a:gd name="T56" fmla="*/ 56 w 204"/>
                  <a:gd name="T57" fmla="*/ 138 h 374"/>
                  <a:gd name="T58" fmla="*/ 42 w 204"/>
                  <a:gd name="T59" fmla="*/ 107 h 374"/>
                  <a:gd name="T60" fmla="*/ 54 w 204"/>
                  <a:gd name="T61" fmla="*/ 75 h 374"/>
                  <a:gd name="T62" fmla="*/ 92 w 204"/>
                  <a:gd name="T63" fmla="*/ 58 h 374"/>
                  <a:gd name="T64" fmla="*/ 92 w 204"/>
                  <a:gd name="T65" fmla="*/ 154 h 374"/>
                  <a:gd name="T66" fmla="*/ 160 w 204"/>
                  <a:gd name="T67" fmla="*/ 279 h 374"/>
                  <a:gd name="T68" fmla="*/ 112 w 204"/>
                  <a:gd name="T69" fmla="*/ 304 h 374"/>
                  <a:gd name="T70" fmla="*/ 112 w 204"/>
                  <a:gd name="T71" fmla="*/ 197 h 374"/>
                  <a:gd name="T72" fmla="*/ 148 w 204"/>
                  <a:gd name="T73" fmla="*/ 211 h 374"/>
                  <a:gd name="T74" fmla="*/ 167 w 204"/>
                  <a:gd name="T75" fmla="*/ 250 h 374"/>
                  <a:gd name="T76" fmla="*/ 160 w 204"/>
                  <a:gd name="T77" fmla="*/ 27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374">
                    <a:moveTo>
                      <a:pt x="176" y="183"/>
                    </a:moveTo>
                    <a:cubicBezTo>
                      <a:pt x="165" y="175"/>
                      <a:pt x="144" y="167"/>
                      <a:pt x="112" y="1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31" y="59"/>
                      <a:pt x="144" y="66"/>
                      <a:pt x="153" y="80"/>
                    </a:cubicBezTo>
                    <a:cubicBezTo>
                      <a:pt x="158" y="88"/>
                      <a:pt x="160" y="97"/>
                      <a:pt x="161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84"/>
                      <a:pt x="189" y="65"/>
                      <a:pt x="174" y="51"/>
                    </a:cubicBezTo>
                    <a:cubicBezTo>
                      <a:pt x="160" y="37"/>
                      <a:pt x="139" y="29"/>
                      <a:pt x="112" y="27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65" y="28"/>
                      <a:pt x="44" y="36"/>
                      <a:pt x="28" y="53"/>
                    </a:cubicBezTo>
                    <a:cubicBezTo>
                      <a:pt x="13" y="70"/>
                      <a:pt x="6" y="88"/>
                      <a:pt x="6" y="109"/>
                    </a:cubicBezTo>
                    <a:cubicBezTo>
                      <a:pt x="6" y="132"/>
                      <a:pt x="13" y="150"/>
                      <a:pt x="27" y="164"/>
                    </a:cubicBezTo>
                    <a:cubicBezTo>
                      <a:pt x="41" y="177"/>
                      <a:pt x="63" y="186"/>
                      <a:pt x="92" y="192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69" y="301"/>
                      <a:pt x="53" y="293"/>
                      <a:pt x="45" y="277"/>
                    </a:cubicBezTo>
                    <a:cubicBezTo>
                      <a:pt x="40" y="269"/>
                      <a:pt x="37" y="255"/>
                      <a:pt x="36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0"/>
                      <a:pt x="4" y="278"/>
                      <a:pt x="11" y="292"/>
                    </a:cubicBezTo>
                    <a:cubicBezTo>
                      <a:pt x="26" y="318"/>
                      <a:pt x="53" y="332"/>
                      <a:pt x="92" y="334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2" y="334"/>
                      <a:pt x="112" y="334"/>
                      <a:pt x="112" y="334"/>
                    </a:cubicBezTo>
                    <a:cubicBezTo>
                      <a:pt x="137" y="332"/>
                      <a:pt x="156" y="326"/>
                      <a:pt x="169" y="318"/>
                    </a:cubicBezTo>
                    <a:cubicBezTo>
                      <a:pt x="192" y="302"/>
                      <a:pt x="204" y="277"/>
                      <a:pt x="204" y="240"/>
                    </a:cubicBezTo>
                    <a:cubicBezTo>
                      <a:pt x="204" y="215"/>
                      <a:pt x="195" y="196"/>
                      <a:pt x="176" y="183"/>
                    </a:cubicBezTo>
                    <a:close/>
                    <a:moveTo>
                      <a:pt x="92" y="154"/>
                    </a:moveTo>
                    <a:cubicBezTo>
                      <a:pt x="77" y="151"/>
                      <a:pt x="65" y="146"/>
                      <a:pt x="56" y="138"/>
                    </a:cubicBezTo>
                    <a:cubicBezTo>
                      <a:pt x="47" y="131"/>
                      <a:pt x="42" y="120"/>
                      <a:pt x="42" y="107"/>
                    </a:cubicBezTo>
                    <a:cubicBezTo>
                      <a:pt x="42" y="95"/>
                      <a:pt x="46" y="85"/>
                      <a:pt x="54" y="75"/>
                    </a:cubicBezTo>
                    <a:cubicBezTo>
                      <a:pt x="61" y="64"/>
                      <a:pt x="74" y="59"/>
                      <a:pt x="92" y="58"/>
                    </a:cubicBezTo>
                    <a:lnTo>
                      <a:pt x="92" y="154"/>
                    </a:lnTo>
                    <a:close/>
                    <a:moveTo>
                      <a:pt x="160" y="279"/>
                    </a:moveTo>
                    <a:cubicBezTo>
                      <a:pt x="151" y="295"/>
                      <a:pt x="135" y="303"/>
                      <a:pt x="112" y="304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29" y="201"/>
                      <a:pt x="141" y="206"/>
                      <a:pt x="148" y="211"/>
                    </a:cubicBezTo>
                    <a:cubicBezTo>
                      <a:pt x="161" y="220"/>
                      <a:pt x="167" y="233"/>
                      <a:pt x="167" y="250"/>
                    </a:cubicBezTo>
                    <a:cubicBezTo>
                      <a:pt x="167" y="261"/>
                      <a:pt x="165" y="271"/>
                      <a:pt x="160" y="279"/>
                    </a:cubicBezTo>
                    <a:close/>
                  </a:path>
                </a:pathLst>
              </a:custGeom>
              <a:solidFill>
                <a:srgbClr val="73C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0088" name="组合 256"/>
          <p:cNvGrpSpPr>
            <a:grpSpLocks/>
          </p:cNvGrpSpPr>
          <p:nvPr/>
        </p:nvGrpSpPr>
        <p:grpSpPr bwMode="auto">
          <a:xfrm>
            <a:off x="6242050" y="3714750"/>
            <a:ext cx="723900" cy="723900"/>
            <a:chOff x="0" y="0"/>
            <a:chExt cx="724349" cy="724349"/>
          </a:xfrm>
        </p:grpSpPr>
        <p:sp>
          <p:nvSpPr>
            <p:cNvPr id="40089" name="Freeform 44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0" name="Freeform 45"/>
            <p:cNvSpPr>
              <a:spLocks/>
            </p:cNvSpPr>
            <p:nvPr/>
          </p:nvSpPr>
          <p:spPr bwMode="auto">
            <a:xfrm>
              <a:off x="155887" y="298882"/>
              <a:ext cx="417262" cy="274268"/>
            </a:xfrm>
            <a:custGeom>
              <a:avLst/>
              <a:gdLst>
                <a:gd name="T0" fmla="*/ 0 w 939"/>
                <a:gd name="T1" fmla="*/ 245 h 619"/>
                <a:gd name="T2" fmla="*/ 464 w 939"/>
                <a:gd name="T3" fmla="*/ 245 h 619"/>
                <a:gd name="T4" fmla="*/ 515 w 939"/>
                <a:gd name="T5" fmla="*/ 232 h 619"/>
                <a:gd name="T6" fmla="*/ 917 w 939"/>
                <a:gd name="T7" fmla="*/ 0 h 619"/>
                <a:gd name="T8" fmla="*/ 939 w 939"/>
                <a:gd name="T9" fmla="*/ 143 h 619"/>
                <a:gd name="T10" fmla="*/ 464 w 939"/>
                <a:gd name="T11" fmla="*/ 619 h 619"/>
                <a:gd name="T12" fmla="*/ 0 w 939"/>
                <a:gd name="T13" fmla="*/ 24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9" h="619">
                  <a:moveTo>
                    <a:pt x="0" y="245"/>
                  </a:moveTo>
                  <a:cubicBezTo>
                    <a:pt x="464" y="245"/>
                    <a:pt x="464" y="245"/>
                    <a:pt x="464" y="245"/>
                  </a:cubicBezTo>
                  <a:cubicBezTo>
                    <a:pt x="482" y="245"/>
                    <a:pt x="499" y="241"/>
                    <a:pt x="515" y="232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32" y="46"/>
                    <a:pt x="939" y="94"/>
                    <a:pt x="939" y="143"/>
                  </a:cubicBezTo>
                  <a:cubicBezTo>
                    <a:pt x="939" y="406"/>
                    <a:pt x="726" y="619"/>
                    <a:pt x="464" y="619"/>
                  </a:cubicBezTo>
                  <a:cubicBezTo>
                    <a:pt x="238" y="619"/>
                    <a:pt x="47" y="460"/>
                    <a:pt x="0" y="2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1" name="Freeform 46"/>
            <p:cNvSpPr>
              <a:spLocks/>
            </p:cNvSpPr>
            <p:nvPr/>
          </p:nvSpPr>
          <p:spPr bwMode="auto">
            <a:xfrm>
              <a:off x="406713" y="157060"/>
              <a:ext cx="111348" cy="127758"/>
            </a:xfrm>
            <a:custGeom>
              <a:avLst/>
              <a:gdLst>
                <a:gd name="T0" fmla="*/ 0 w 249"/>
                <a:gd name="T1" fmla="*/ 0 h 288"/>
                <a:gd name="T2" fmla="*/ 249 w 249"/>
                <a:gd name="T3" fmla="*/ 144 h 288"/>
                <a:gd name="T4" fmla="*/ 0 w 249"/>
                <a:gd name="T5" fmla="*/ 288 h 288"/>
                <a:gd name="T6" fmla="*/ 0 w 249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288">
                  <a:moveTo>
                    <a:pt x="0" y="0"/>
                  </a:moveTo>
                  <a:cubicBezTo>
                    <a:pt x="96" y="21"/>
                    <a:pt x="183" y="71"/>
                    <a:pt x="249" y="14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2" name="Freeform 47"/>
            <p:cNvSpPr>
              <a:spLocks/>
            </p:cNvSpPr>
            <p:nvPr/>
          </p:nvSpPr>
          <p:spPr bwMode="auto">
            <a:xfrm>
              <a:off x="121897" y="255515"/>
              <a:ext cx="480555" cy="348110"/>
            </a:xfrm>
            <a:custGeom>
              <a:avLst/>
              <a:gdLst>
                <a:gd name="T0" fmla="*/ 0 w 1085"/>
                <a:gd name="T1" fmla="*/ 275 h 785"/>
                <a:gd name="T2" fmla="*/ 542 w 1085"/>
                <a:gd name="T3" fmla="*/ 785 h 785"/>
                <a:gd name="T4" fmla="*/ 1085 w 1085"/>
                <a:gd name="T5" fmla="*/ 241 h 785"/>
                <a:gd name="T6" fmla="*/ 1028 w 1085"/>
                <a:gd name="T7" fmla="*/ 0 h 785"/>
                <a:gd name="T8" fmla="*/ 559 w 1085"/>
                <a:gd name="T9" fmla="*/ 271 h 785"/>
                <a:gd name="T10" fmla="*/ 542 w 1085"/>
                <a:gd name="T11" fmla="*/ 275 h 785"/>
                <a:gd name="T12" fmla="*/ 0 w 1085"/>
                <a:gd name="T13" fmla="*/ 27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5" h="785">
                  <a:moveTo>
                    <a:pt x="0" y="275"/>
                  </a:moveTo>
                  <a:cubicBezTo>
                    <a:pt x="18" y="560"/>
                    <a:pt x="253" y="785"/>
                    <a:pt x="542" y="785"/>
                  </a:cubicBezTo>
                  <a:cubicBezTo>
                    <a:pt x="842" y="785"/>
                    <a:pt x="1085" y="542"/>
                    <a:pt x="1085" y="241"/>
                  </a:cubicBezTo>
                  <a:cubicBezTo>
                    <a:pt x="1085" y="154"/>
                    <a:pt x="1064" y="73"/>
                    <a:pt x="1028" y="0"/>
                  </a:cubicBezTo>
                  <a:cubicBezTo>
                    <a:pt x="559" y="271"/>
                    <a:pt x="559" y="271"/>
                    <a:pt x="559" y="271"/>
                  </a:cubicBezTo>
                  <a:cubicBezTo>
                    <a:pt x="553" y="274"/>
                    <a:pt x="548" y="275"/>
                    <a:pt x="542" y="275"/>
                  </a:cubicBezTo>
                  <a:lnTo>
                    <a:pt x="0" y="275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3" name="Freeform 48"/>
            <p:cNvSpPr>
              <a:spLocks/>
            </p:cNvSpPr>
            <p:nvPr/>
          </p:nvSpPr>
          <p:spPr bwMode="auto">
            <a:xfrm>
              <a:off x="121897" y="123069"/>
              <a:ext cx="225040" cy="223869"/>
            </a:xfrm>
            <a:custGeom>
              <a:avLst/>
              <a:gdLst>
                <a:gd name="T0" fmla="*/ 0 w 508"/>
                <a:gd name="T1" fmla="*/ 507 h 507"/>
                <a:gd name="T2" fmla="*/ 508 w 508"/>
                <a:gd name="T3" fmla="*/ 507 h 507"/>
                <a:gd name="T4" fmla="*/ 508 w 508"/>
                <a:gd name="T5" fmla="*/ 0 h 507"/>
                <a:gd name="T6" fmla="*/ 0 w 508"/>
                <a:gd name="T7" fmla="*/ 50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8" h="507">
                  <a:moveTo>
                    <a:pt x="0" y="507"/>
                  </a:moveTo>
                  <a:cubicBezTo>
                    <a:pt x="508" y="507"/>
                    <a:pt x="508" y="507"/>
                    <a:pt x="508" y="507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235" y="17"/>
                    <a:pt x="17" y="235"/>
                    <a:pt x="0" y="50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4" name="Freeform 49"/>
            <p:cNvSpPr>
              <a:spLocks/>
            </p:cNvSpPr>
            <p:nvPr/>
          </p:nvSpPr>
          <p:spPr bwMode="auto">
            <a:xfrm>
              <a:off x="155887" y="157060"/>
              <a:ext cx="160576" cy="160576"/>
            </a:xfrm>
            <a:custGeom>
              <a:avLst/>
              <a:gdLst>
                <a:gd name="T0" fmla="*/ 0 w 362"/>
                <a:gd name="T1" fmla="*/ 362 h 362"/>
                <a:gd name="T2" fmla="*/ 362 w 362"/>
                <a:gd name="T3" fmla="*/ 0 h 362"/>
                <a:gd name="T4" fmla="*/ 362 w 362"/>
                <a:gd name="T5" fmla="*/ 362 h 362"/>
                <a:gd name="T6" fmla="*/ 0 w 362"/>
                <a:gd name="T7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362">
                  <a:moveTo>
                    <a:pt x="0" y="362"/>
                  </a:moveTo>
                  <a:cubicBezTo>
                    <a:pt x="39" y="181"/>
                    <a:pt x="181" y="39"/>
                    <a:pt x="362" y="0"/>
                  </a:cubicBezTo>
                  <a:cubicBezTo>
                    <a:pt x="362" y="362"/>
                    <a:pt x="362" y="362"/>
                    <a:pt x="362" y="362"/>
                  </a:cubicBezTo>
                  <a:lnTo>
                    <a:pt x="0" y="362"/>
                  </a:ln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5" name="Freeform 50"/>
            <p:cNvSpPr>
              <a:spLocks/>
            </p:cNvSpPr>
            <p:nvPr/>
          </p:nvSpPr>
          <p:spPr bwMode="auto">
            <a:xfrm>
              <a:off x="377412" y="123069"/>
              <a:ext cx="185189" cy="213319"/>
            </a:xfrm>
            <a:custGeom>
              <a:avLst/>
              <a:gdLst>
                <a:gd name="T0" fmla="*/ 0 w 418"/>
                <a:gd name="T1" fmla="*/ 0 h 483"/>
                <a:gd name="T2" fmla="*/ 0 w 418"/>
                <a:gd name="T3" fmla="*/ 483 h 483"/>
                <a:gd name="T4" fmla="*/ 418 w 418"/>
                <a:gd name="T5" fmla="*/ 241 h 483"/>
                <a:gd name="T6" fmla="*/ 0 w 418"/>
                <a:gd name="T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483">
                  <a:moveTo>
                    <a:pt x="0" y="0"/>
                  </a:moveTo>
                  <a:cubicBezTo>
                    <a:pt x="0" y="483"/>
                    <a:pt x="0" y="483"/>
                    <a:pt x="0" y="483"/>
                  </a:cubicBezTo>
                  <a:cubicBezTo>
                    <a:pt x="418" y="241"/>
                    <a:pt x="418" y="241"/>
                    <a:pt x="418" y="241"/>
                  </a:cubicBezTo>
                  <a:cubicBezTo>
                    <a:pt x="327" y="103"/>
                    <a:pt x="174" y="10"/>
                    <a:pt x="0" y="0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96" name="组合 259"/>
          <p:cNvGrpSpPr>
            <a:grpSpLocks/>
          </p:cNvGrpSpPr>
          <p:nvPr/>
        </p:nvGrpSpPr>
        <p:grpSpPr bwMode="auto">
          <a:xfrm>
            <a:off x="7343775" y="3714750"/>
            <a:ext cx="723900" cy="723900"/>
            <a:chOff x="0" y="0"/>
            <a:chExt cx="724349" cy="724349"/>
          </a:xfrm>
        </p:grpSpPr>
        <p:sp>
          <p:nvSpPr>
            <p:cNvPr id="40097" name="Freeform 51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9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9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8" name="Freeform 52"/>
            <p:cNvSpPr>
              <a:spLocks/>
            </p:cNvSpPr>
            <p:nvPr/>
          </p:nvSpPr>
          <p:spPr bwMode="auto">
            <a:xfrm>
              <a:off x="141822" y="164092"/>
              <a:ext cx="441876" cy="397337"/>
            </a:xfrm>
            <a:custGeom>
              <a:avLst/>
              <a:gdLst>
                <a:gd name="T0" fmla="*/ 996 w 996"/>
                <a:gd name="T1" fmla="*/ 836 h 895"/>
                <a:gd name="T2" fmla="*/ 937 w 996"/>
                <a:gd name="T3" fmla="*/ 895 h 895"/>
                <a:gd name="T4" fmla="*/ 59 w 996"/>
                <a:gd name="T5" fmla="*/ 895 h 895"/>
                <a:gd name="T6" fmla="*/ 0 w 996"/>
                <a:gd name="T7" fmla="*/ 836 h 895"/>
                <a:gd name="T8" fmla="*/ 0 w 996"/>
                <a:gd name="T9" fmla="*/ 59 h 895"/>
                <a:gd name="T10" fmla="*/ 59 w 996"/>
                <a:gd name="T11" fmla="*/ 0 h 895"/>
                <a:gd name="T12" fmla="*/ 937 w 996"/>
                <a:gd name="T13" fmla="*/ 0 h 895"/>
                <a:gd name="T14" fmla="*/ 996 w 996"/>
                <a:gd name="T15" fmla="*/ 59 h 895"/>
                <a:gd name="T16" fmla="*/ 996 w 996"/>
                <a:gd name="T17" fmla="*/ 83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5">
                  <a:moveTo>
                    <a:pt x="996" y="836"/>
                  </a:moveTo>
                  <a:cubicBezTo>
                    <a:pt x="996" y="869"/>
                    <a:pt x="969" y="895"/>
                    <a:pt x="937" y="895"/>
                  </a:cubicBezTo>
                  <a:cubicBezTo>
                    <a:pt x="59" y="895"/>
                    <a:pt x="59" y="895"/>
                    <a:pt x="59" y="895"/>
                  </a:cubicBezTo>
                  <a:cubicBezTo>
                    <a:pt x="26" y="895"/>
                    <a:pt x="0" y="869"/>
                    <a:pt x="0" y="83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37" y="0"/>
                    <a:pt x="937" y="0"/>
                    <a:pt x="937" y="0"/>
                  </a:cubicBezTo>
                  <a:cubicBezTo>
                    <a:pt x="969" y="0"/>
                    <a:pt x="996" y="26"/>
                    <a:pt x="996" y="59"/>
                  </a:cubicBezTo>
                  <a:lnTo>
                    <a:pt x="996" y="8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99" name="Freeform 53"/>
            <p:cNvSpPr>
              <a:spLocks noEditPoints="1"/>
            </p:cNvSpPr>
            <p:nvPr/>
          </p:nvSpPr>
          <p:spPr bwMode="auto">
            <a:xfrm>
              <a:off x="123068" y="100800"/>
              <a:ext cx="480555" cy="480555"/>
            </a:xfrm>
            <a:custGeom>
              <a:avLst/>
              <a:gdLst>
                <a:gd name="T0" fmla="*/ 993 w 1083"/>
                <a:gd name="T1" fmla="*/ 101 h 1083"/>
                <a:gd name="T2" fmla="*/ 846 w 1083"/>
                <a:gd name="T3" fmla="*/ 101 h 1083"/>
                <a:gd name="T4" fmla="*/ 846 w 1083"/>
                <a:gd name="T5" fmla="*/ 34 h 1083"/>
                <a:gd name="T6" fmla="*/ 812 w 1083"/>
                <a:gd name="T7" fmla="*/ 0 h 1083"/>
                <a:gd name="T8" fmla="*/ 778 w 1083"/>
                <a:gd name="T9" fmla="*/ 34 h 1083"/>
                <a:gd name="T10" fmla="*/ 778 w 1083"/>
                <a:gd name="T11" fmla="*/ 101 h 1083"/>
                <a:gd name="T12" fmla="*/ 575 w 1083"/>
                <a:gd name="T13" fmla="*/ 101 h 1083"/>
                <a:gd name="T14" fmla="*/ 575 w 1083"/>
                <a:gd name="T15" fmla="*/ 34 h 1083"/>
                <a:gd name="T16" fmla="*/ 542 w 1083"/>
                <a:gd name="T17" fmla="*/ 0 h 1083"/>
                <a:gd name="T18" fmla="*/ 508 w 1083"/>
                <a:gd name="T19" fmla="*/ 34 h 1083"/>
                <a:gd name="T20" fmla="*/ 508 w 1083"/>
                <a:gd name="T21" fmla="*/ 101 h 1083"/>
                <a:gd name="T22" fmla="*/ 305 w 1083"/>
                <a:gd name="T23" fmla="*/ 101 h 1083"/>
                <a:gd name="T24" fmla="*/ 305 w 1083"/>
                <a:gd name="T25" fmla="*/ 34 h 1083"/>
                <a:gd name="T26" fmla="*/ 271 w 1083"/>
                <a:gd name="T27" fmla="*/ 0 h 1083"/>
                <a:gd name="T28" fmla="*/ 237 w 1083"/>
                <a:gd name="T29" fmla="*/ 34 h 1083"/>
                <a:gd name="T30" fmla="*/ 237 w 1083"/>
                <a:gd name="T31" fmla="*/ 101 h 1083"/>
                <a:gd name="T32" fmla="*/ 90 w 1083"/>
                <a:gd name="T33" fmla="*/ 101 h 1083"/>
                <a:gd name="T34" fmla="*/ 0 w 1083"/>
                <a:gd name="T35" fmla="*/ 192 h 1083"/>
                <a:gd name="T36" fmla="*/ 0 w 1083"/>
                <a:gd name="T37" fmla="*/ 992 h 1083"/>
                <a:gd name="T38" fmla="*/ 90 w 1083"/>
                <a:gd name="T39" fmla="*/ 1083 h 1083"/>
                <a:gd name="T40" fmla="*/ 993 w 1083"/>
                <a:gd name="T41" fmla="*/ 1083 h 1083"/>
                <a:gd name="T42" fmla="*/ 1083 w 1083"/>
                <a:gd name="T43" fmla="*/ 992 h 1083"/>
                <a:gd name="T44" fmla="*/ 1083 w 1083"/>
                <a:gd name="T45" fmla="*/ 192 h 1083"/>
                <a:gd name="T46" fmla="*/ 993 w 1083"/>
                <a:gd name="T47" fmla="*/ 101 h 1083"/>
                <a:gd name="T48" fmla="*/ 1015 w 1083"/>
                <a:gd name="T49" fmla="*/ 992 h 1083"/>
                <a:gd name="T50" fmla="*/ 993 w 1083"/>
                <a:gd name="T51" fmla="*/ 1015 h 1083"/>
                <a:gd name="T52" fmla="*/ 90 w 1083"/>
                <a:gd name="T53" fmla="*/ 1015 h 1083"/>
                <a:gd name="T54" fmla="*/ 68 w 1083"/>
                <a:gd name="T55" fmla="*/ 992 h 1083"/>
                <a:gd name="T56" fmla="*/ 68 w 1083"/>
                <a:gd name="T57" fmla="*/ 192 h 1083"/>
                <a:gd name="T58" fmla="*/ 90 w 1083"/>
                <a:gd name="T59" fmla="*/ 169 h 1083"/>
                <a:gd name="T60" fmla="*/ 237 w 1083"/>
                <a:gd name="T61" fmla="*/ 169 h 1083"/>
                <a:gd name="T62" fmla="*/ 237 w 1083"/>
                <a:gd name="T63" fmla="*/ 237 h 1083"/>
                <a:gd name="T64" fmla="*/ 271 w 1083"/>
                <a:gd name="T65" fmla="*/ 270 h 1083"/>
                <a:gd name="T66" fmla="*/ 305 w 1083"/>
                <a:gd name="T67" fmla="*/ 237 h 1083"/>
                <a:gd name="T68" fmla="*/ 305 w 1083"/>
                <a:gd name="T69" fmla="*/ 169 h 1083"/>
                <a:gd name="T70" fmla="*/ 508 w 1083"/>
                <a:gd name="T71" fmla="*/ 169 h 1083"/>
                <a:gd name="T72" fmla="*/ 508 w 1083"/>
                <a:gd name="T73" fmla="*/ 237 h 1083"/>
                <a:gd name="T74" fmla="*/ 542 w 1083"/>
                <a:gd name="T75" fmla="*/ 270 h 1083"/>
                <a:gd name="T76" fmla="*/ 575 w 1083"/>
                <a:gd name="T77" fmla="*/ 237 h 1083"/>
                <a:gd name="T78" fmla="*/ 575 w 1083"/>
                <a:gd name="T79" fmla="*/ 169 h 1083"/>
                <a:gd name="T80" fmla="*/ 778 w 1083"/>
                <a:gd name="T81" fmla="*/ 169 h 1083"/>
                <a:gd name="T82" fmla="*/ 778 w 1083"/>
                <a:gd name="T83" fmla="*/ 237 h 1083"/>
                <a:gd name="T84" fmla="*/ 812 w 1083"/>
                <a:gd name="T85" fmla="*/ 270 h 1083"/>
                <a:gd name="T86" fmla="*/ 846 w 1083"/>
                <a:gd name="T87" fmla="*/ 237 h 1083"/>
                <a:gd name="T88" fmla="*/ 846 w 1083"/>
                <a:gd name="T89" fmla="*/ 169 h 1083"/>
                <a:gd name="T90" fmla="*/ 993 w 1083"/>
                <a:gd name="T91" fmla="*/ 169 h 1083"/>
                <a:gd name="T92" fmla="*/ 1015 w 1083"/>
                <a:gd name="T93" fmla="*/ 192 h 1083"/>
                <a:gd name="T94" fmla="*/ 1015 w 1083"/>
                <a:gd name="T95" fmla="*/ 992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3" h="1083">
                  <a:moveTo>
                    <a:pt x="993" y="101"/>
                  </a:moveTo>
                  <a:cubicBezTo>
                    <a:pt x="846" y="101"/>
                    <a:pt x="846" y="101"/>
                    <a:pt x="846" y="101"/>
                  </a:cubicBezTo>
                  <a:cubicBezTo>
                    <a:pt x="846" y="34"/>
                    <a:pt x="846" y="34"/>
                    <a:pt x="846" y="34"/>
                  </a:cubicBezTo>
                  <a:cubicBezTo>
                    <a:pt x="846" y="15"/>
                    <a:pt x="831" y="0"/>
                    <a:pt x="812" y="0"/>
                  </a:cubicBezTo>
                  <a:cubicBezTo>
                    <a:pt x="794" y="0"/>
                    <a:pt x="778" y="15"/>
                    <a:pt x="778" y="3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575" y="101"/>
                    <a:pt x="575" y="101"/>
                    <a:pt x="575" y="101"/>
                  </a:cubicBezTo>
                  <a:cubicBezTo>
                    <a:pt x="575" y="34"/>
                    <a:pt x="575" y="34"/>
                    <a:pt x="575" y="34"/>
                  </a:cubicBezTo>
                  <a:cubicBezTo>
                    <a:pt x="575" y="15"/>
                    <a:pt x="560" y="0"/>
                    <a:pt x="542" y="0"/>
                  </a:cubicBezTo>
                  <a:cubicBezTo>
                    <a:pt x="523" y="0"/>
                    <a:pt x="508" y="15"/>
                    <a:pt x="508" y="34"/>
                  </a:cubicBezTo>
                  <a:cubicBezTo>
                    <a:pt x="508" y="101"/>
                    <a:pt x="508" y="101"/>
                    <a:pt x="508" y="101"/>
                  </a:cubicBezTo>
                  <a:cubicBezTo>
                    <a:pt x="305" y="101"/>
                    <a:pt x="305" y="101"/>
                    <a:pt x="305" y="101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5" y="15"/>
                    <a:pt x="290" y="0"/>
                    <a:pt x="271" y="0"/>
                  </a:cubicBezTo>
                  <a:cubicBezTo>
                    <a:pt x="252" y="0"/>
                    <a:pt x="237" y="15"/>
                    <a:pt x="237" y="3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41" y="101"/>
                    <a:pt x="0" y="142"/>
                    <a:pt x="0" y="192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0" y="1042"/>
                    <a:pt x="41" y="1083"/>
                    <a:pt x="90" y="1083"/>
                  </a:cubicBezTo>
                  <a:cubicBezTo>
                    <a:pt x="993" y="1083"/>
                    <a:pt x="993" y="1083"/>
                    <a:pt x="993" y="1083"/>
                  </a:cubicBezTo>
                  <a:cubicBezTo>
                    <a:pt x="1043" y="1083"/>
                    <a:pt x="1083" y="1042"/>
                    <a:pt x="1083" y="992"/>
                  </a:cubicBezTo>
                  <a:cubicBezTo>
                    <a:pt x="1083" y="192"/>
                    <a:pt x="1083" y="192"/>
                    <a:pt x="1083" y="192"/>
                  </a:cubicBezTo>
                  <a:cubicBezTo>
                    <a:pt x="1083" y="142"/>
                    <a:pt x="1043" y="101"/>
                    <a:pt x="993" y="101"/>
                  </a:cubicBezTo>
                  <a:close/>
                  <a:moveTo>
                    <a:pt x="1015" y="992"/>
                  </a:moveTo>
                  <a:cubicBezTo>
                    <a:pt x="1015" y="1005"/>
                    <a:pt x="1005" y="1015"/>
                    <a:pt x="993" y="1015"/>
                  </a:cubicBezTo>
                  <a:cubicBezTo>
                    <a:pt x="90" y="1015"/>
                    <a:pt x="90" y="1015"/>
                    <a:pt x="90" y="1015"/>
                  </a:cubicBezTo>
                  <a:cubicBezTo>
                    <a:pt x="78" y="1015"/>
                    <a:pt x="68" y="1005"/>
                    <a:pt x="68" y="9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179"/>
                    <a:pt x="78" y="169"/>
                    <a:pt x="90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237"/>
                    <a:pt x="237" y="237"/>
                    <a:pt x="237" y="237"/>
                  </a:cubicBezTo>
                  <a:cubicBezTo>
                    <a:pt x="237" y="255"/>
                    <a:pt x="252" y="270"/>
                    <a:pt x="271" y="270"/>
                  </a:cubicBezTo>
                  <a:cubicBezTo>
                    <a:pt x="290" y="270"/>
                    <a:pt x="305" y="255"/>
                    <a:pt x="305" y="237"/>
                  </a:cubicBezTo>
                  <a:cubicBezTo>
                    <a:pt x="305" y="169"/>
                    <a:pt x="305" y="169"/>
                    <a:pt x="305" y="169"/>
                  </a:cubicBezTo>
                  <a:cubicBezTo>
                    <a:pt x="508" y="169"/>
                    <a:pt x="508" y="169"/>
                    <a:pt x="508" y="169"/>
                  </a:cubicBezTo>
                  <a:cubicBezTo>
                    <a:pt x="508" y="237"/>
                    <a:pt x="508" y="237"/>
                    <a:pt x="508" y="237"/>
                  </a:cubicBezTo>
                  <a:cubicBezTo>
                    <a:pt x="508" y="255"/>
                    <a:pt x="523" y="270"/>
                    <a:pt x="542" y="270"/>
                  </a:cubicBezTo>
                  <a:cubicBezTo>
                    <a:pt x="560" y="270"/>
                    <a:pt x="575" y="255"/>
                    <a:pt x="575" y="237"/>
                  </a:cubicBezTo>
                  <a:cubicBezTo>
                    <a:pt x="575" y="169"/>
                    <a:pt x="575" y="169"/>
                    <a:pt x="575" y="169"/>
                  </a:cubicBezTo>
                  <a:cubicBezTo>
                    <a:pt x="778" y="169"/>
                    <a:pt x="778" y="169"/>
                    <a:pt x="778" y="169"/>
                  </a:cubicBezTo>
                  <a:cubicBezTo>
                    <a:pt x="778" y="237"/>
                    <a:pt x="778" y="237"/>
                    <a:pt x="778" y="237"/>
                  </a:cubicBezTo>
                  <a:cubicBezTo>
                    <a:pt x="778" y="255"/>
                    <a:pt x="794" y="270"/>
                    <a:pt x="812" y="270"/>
                  </a:cubicBezTo>
                  <a:cubicBezTo>
                    <a:pt x="831" y="270"/>
                    <a:pt x="846" y="255"/>
                    <a:pt x="846" y="237"/>
                  </a:cubicBezTo>
                  <a:cubicBezTo>
                    <a:pt x="846" y="169"/>
                    <a:pt x="846" y="169"/>
                    <a:pt x="846" y="169"/>
                  </a:cubicBezTo>
                  <a:cubicBezTo>
                    <a:pt x="993" y="169"/>
                    <a:pt x="993" y="169"/>
                    <a:pt x="993" y="169"/>
                  </a:cubicBezTo>
                  <a:cubicBezTo>
                    <a:pt x="1005" y="169"/>
                    <a:pt x="1015" y="179"/>
                    <a:pt x="1015" y="192"/>
                  </a:cubicBezTo>
                  <a:lnTo>
                    <a:pt x="1015" y="992"/>
                  </a:ln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00" name="Rectangle 54"/>
            <p:cNvSpPr>
              <a:spLocks noChangeArrowheads="1"/>
            </p:cNvSpPr>
            <p:nvPr/>
          </p:nvSpPr>
          <p:spPr bwMode="auto">
            <a:xfrm>
              <a:off x="228556" y="280128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1" name="Rectangle 55"/>
            <p:cNvSpPr>
              <a:spLocks noChangeArrowheads="1"/>
            </p:cNvSpPr>
            <p:nvPr/>
          </p:nvSpPr>
          <p:spPr bwMode="auto">
            <a:xfrm>
              <a:off x="228556" y="355142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2" name="Rectangle 56"/>
            <p:cNvSpPr>
              <a:spLocks noChangeArrowheads="1"/>
            </p:cNvSpPr>
            <p:nvPr/>
          </p:nvSpPr>
          <p:spPr bwMode="auto">
            <a:xfrm>
              <a:off x="228556" y="430155"/>
              <a:ext cx="59777" cy="4571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3" name="Rectangle 57"/>
            <p:cNvSpPr>
              <a:spLocks noChangeArrowheads="1"/>
            </p:cNvSpPr>
            <p:nvPr/>
          </p:nvSpPr>
          <p:spPr bwMode="auto">
            <a:xfrm>
              <a:off x="334044" y="430155"/>
              <a:ext cx="59777" cy="45712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4" name="Rectangle 58"/>
            <p:cNvSpPr>
              <a:spLocks noChangeArrowheads="1"/>
            </p:cNvSpPr>
            <p:nvPr/>
          </p:nvSpPr>
          <p:spPr bwMode="auto">
            <a:xfrm>
              <a:off x="334044" y="355142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5" name="Rectangle 59"/>
            <p:cNvSpPr>
              <a:spLocks noChangeArrowheads="1"/>
            </p:cNvSpPr>
            <p:nvPr/>
          </p:nvSpPr>
          <p:spPr bwMode="auto">
            <a:xfrm>
              <a:off x="334044" y="280128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6" name="Rectangle 60"/>
            <p:cNvSpPr>
              <a:spLocks noChangeArrowheads="1"/>
            </p:cNvSpPr>
            <p:nvPr/>
          </p:nvSpPr>
          <p:spPr bwMode="auto">
            <a:xfrm>
              <a:off x="439531" y="430155"/>
              <a:ext cx="59777" cy="45712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7" name="Rectangle 61"/>
            <p:cNvSpPr>
              <a:spLocks noChangeArrowheads="1"/>
            </p:cNvSpPr>
            <p:nvPr/>
          </p:nvSpPr>
          <p:spPr bwMode="auto">
            <a:xfrm>
              <a:off x="439531" y="355142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08" name="Rectangle 62"/>
            <p:cNvSpPr>
              <a:spLocks noChangeArrowheads="1"/>
            </p:cNvSpPr>
            <p:nvPr/>
          </p:nvSpPr>
          <p:spPr bwMode="auto">
            <a:xfrm>
              <a:off x="439531" y="280128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109" name="组合 247"/>
          <p:cNvGrpSpPr>
            <a:grpSpLocks/>
          </p:cNvGrpSpPr>
          <p:nvPr/>
        </p:nvGrpSpPr>
        <p:grpSpPr bwMode="auto">
          <a:xfrm>
            <a:off x="8443913" y="3714750"/>
            <a:ext cx="725487" cy="723900"/>
            <a:chOff x="0" y="0"/>
            <a:chExt cx="724349" cy="724349"/>
          </a:xfrm>
        </p:grpSpPr>
        <p:sp>
          <p:nvSpPr>
            <p:cNvPr id="40110" name="Freeform 6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1" name="Rectangle 64"/>
            <p:cNvSpPr>
              <a:spLocks noChangeArrowheads="1"/>
            </p:cNvSpPr>
            <p:nvPr/>
          </p:nvSpPr>
          <p:spPr bwMode="auto">
            <a:xfrm>
              <a:off x="116036" y="244966"/>
              <a:ext cx="493448" cy="244966"/>
            </a:xfrm>
            <a:prstGeom prst="rect">
              <a:avLst/>
            </a:pr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12" name="Freeform 65"/>
            <p:cNvSpPr>
              <a:spLocks/>
            </p:cNvSpPr>
            <p:nvPr/>
          </p:nvSpPr>
          <p:spPr bwMode="auto">
            <a:xfrm>
              <a:off x="362174" y="400854"/>
              <a:ext cx="169953" cy="191050"/>
            </a:xfrm>
            <a:custGeom>
              <a:avLst/>
              <a:gdLst>
                <a:gd name="T0" fmla="*/ 216 w 383"/>
                <a:gd name="T1" fmla="*/ 383 h 431"/>
                <a:gd name="T2" fmla="*/ 48 w 383"/>
                <a:gd name="T3" fmla="*/ 216 h 431"/>
                <a:gd name="T4" fmla="*/ 216 w 383"/>
                <a:gd name="T5" fmla="*/ 48 h 431"/>
                <a:gd name="T6" fmla="*/ 338 w 383"/>
                <a:gd name="T7" fmla="*/ 101 h 431"/>
                <a:gd name="T8" fmla="*/ 383 w 383"/>
                <a:gd name="T9" fmla="*/ 80 h 431"/>
                <a:gd name="T10" fmla="*/ 216 w 383"/>
                <a:gd name="T11" fmla="*/ 0 h 431"/>
                <a:gd name="T12" fmla="*/ 0 w 383"/>
                <a:gd name="T13" fmla="*/ 216 h 431"/>
                <a:gd name="T14" fmla="*/ 216 w 383"/>
                <a:gd name="T15" fmla="*/ 431 h 431"/>
                <a:gd name="T16" fmla="*/ 255 w 383"/>
                <a:gd name="T17" fmla="*/ 427 h 431"/>
                <a:gd name="T18" fmla="*/ 235 w 383"/>
                <a:gd name="T19" fmla="*/ 382 h 431"/>
                <a:gd name="T20" fmla="*/ 216 w 383"/>
                <a:gd name="T21" fmla="*/ 38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431">
                  <a:moveTo>
                    <a:pt x="216" y="383"/>
                  </a:moveTo>
                  <a:cubicBezTo>
                    <a:pt x="123" y="383"/>
                    <a:pt x="48" y="308"/>
                    <a:pt x="48" y="216"/>
                  </a:cubicBezTo>
                  <a:cubicBezTo>
                    <a:pt x="48" y="123"/>
                    <a:pt x="123" y="48"/>
                    <a:pt x="216" y="48"/>
                  </a:cubicBezTo>
                  <a:cubicBezTo>
                    <a:pt x="264" y="48"/>
                    <a:pt x="308" y="68"/>
                    <a:pt x="338" y="101"/>
                  </a:cubicBezTo>
                  <a:cubicBezTo>
                    <a:pt x="352" y="93"/>
                    <a:pt x="368" y="85"/>
                    <a:pt x="383" y="80"/>
                  </a:cubicBezTo>
                  <a:cubicBezTo>
                    <a:pt x="344" y="31"/>
                    <a:pt x="284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35"/>
                    <a:pt x="97" y="431"/>
                    <a:pt x="216" y="431"/>
                  </a:cubicBezTo>
                  <a:cubicBezTo>
                    <a:pt x="229" y="431"/>
                    <a:pt x="243" y="430"/>
                    <a:pt x="255" y="427"/>
                  </a:cubicBezTo>
                  <a:cubicBezTo>
                    <a:pt x="247" y="413"/>
                    <a:pt x="240" y="398"/>
                    <a:pt x="235" y="382"/>
                  </a:cubicBezTo>
                  <a:cubicBezTo>
                    <a:pt x="229" y="383"/>
                    <a:pt x="222" y="383"/>
                    <a:pt x="216" y="3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3" name="Oval 66"/>
            <p:cNvSpPr>
              <a:spLocks noChangeArrowheads="1"/>
            </p:cNvSpPr>
            <p:nvPr/>
          </p:nvSpPr>
          <p:spPr bwMode="auto">
            <a:xfrm>
              <a:off x="370379" y="409058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14" name="Freeform 67"/>
            <p:cNvSpPr>
              <a:spLocks/>
            </p:cNvSpPr>
            <p:nvPr/>
          </p:nvSpPr>
          <p:spPr bwMode="auto">
            <a:xfrm>
              <a:off x="100800" y="229729"/>
              <a:ext cx="522750" cy="274268"/>
            </a:xfrm>
            <a:custGeom>
              <a:avLst/>
              <a:gdLst>
                <a:gd name="T0" fmla="*/ 552 w 1179"/>
                <a:gd name="T1" fmla="*/ 546 h 617"/>
                <a:gd name="T2" fmla="*/ 547 w 1179"/>
                <a:gd name="T3" fmla="*/ 599 h 617"/>
                <a:gd name="T4" fmla="*/ 548 w 1179"/>
                <a:gd name="T5" fmla="*/ 617 h 617"/>
                <a:gd name="T6" fmla="*/ 35 w 1179"/>
                <a:gd name="T7" fmla="*/ 617 h 617"/>
                <a:gd name="T8" fmla="*/ 0 w 1179"/>
                <a:gd name="T9" fmla="*/ 582 h 617"/>
                <a:gd name="T10" fmla="*/ 0 w 1179"/>
                <a:gd name="T11" fmla="*/ 36 h 617"/>
                <a:gd name="T12" fmla="*/ 35 w 1179"/>
                <a:gd name="T13" fmla="*/ 0 h 617"/>
                <a:gd name="T14" fmla="*/ 1144 w 1179"/>
                <a:gd name="T15" fmla="*/ 0 h 617"/>
                <a:gd name="T16" fmla="*/ 1179 w 1179"/>
                <a:gd name="T17" fmla="*/ 36 h 617"/>
                <a:gd name="T18" fmla="*/ 1179 w 1179"/>
                <a:gd name="T19" fmla="*/ 461 h 617"/>
                <a:gd name="T20" fmla="*/ 1108 w 1179"/>
                <a:gd name="T21" fmla="*/ 434 h 617"/>
                <a:gd name="T22" fmla="*/ 1108 w 1179"/>
                <a:gd name="T23" fmla="*/ 178 h 617"/>
                <a:gd name="T24" fmla="*/ 1076 w 1179"/>
                <a:gd name="T25" fmla="*/ 184 h 617"/>
                <a:gd name="T26" fmla="*/ 993 w 1179"/>
                <a:gd name="T27" fmla="*/ 101 h 617"/>
                <a:gd name="T28" fmla="*/ 998 w 1179"/>
                <a:gd name="T29" fmla="*/ 71 h 617"/>
                <a:gd name="T30" fmla="*/ 178 w 1179"/>
                <a:gd name="T31" fmla="*/ 71 h 617"/>
                <a:gd name="T32" fmla="*/ 184 w 1179"/>
                <a:gd name="T33" fmla="*/ 101 h 617"/>
                <a:gd name="T34" fmla="*/ 101 w 1179"/>
                <a:gd name="T35" fmla="*/ 184 h 617"/>
                <a:gd name="T36" fmla="*/ 71 w 1179"/>
                <a:gd name="T37" fmla="*/ 179 h 617"/>
                <a:gd name="T38" fmla="*/ 71 w 1179"/>
                <a:gd name="T39" fmla="*/ 433 h 617"/>
                <a:gd name="T40" fmla="*/ 101 w 1179"/>
                <a:gd name="T41" fmla="*/ 427 h 617"/>
                <a:gd name="T42" fmla="*/ 184 w 1179"/>
                <a:gd name="T43" fmla="*/ 511 h 617"/>
                <a:gd name="T44" fmla="*/ 176 w 1179"/>
                <a:gd name="T45" fmla="*/ 546 h 617"/>
                <a:gd name="T46" fmla="*/ 552 w 1179"/>
                <a:gd name="T47" fmla="*/ 54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9" h="617">
                  <a:moveTo>
                    <a:pt x="552" y="546"/>
                  </a:moveTo>
                  <a:cubicBezTo>
                    <a:pt x="549" y="563"/>
                    <a:pt x="547" y="581"/>
                    <a:pt x="547" y="599"/>
                  </a:cubicBezTo>
                  <a:cubicBezTo>
                    <a:pt x="547" y="605"/>
                    <a:pt x="547" y="611"/>
                    <a:pt x="548" y="617"/>
                  </a:cubicBezTo>
                  <a:cubicBezTo>
                    <a:pt x="35" y="617"/>
                    <a:pt x="35" y="617"/>
                    <a:pt x="35" y="617"/>
                  </a:cubicBezTo>
                  <a:cubicBezTo>
                    <a:pt x="15" y="617"/>
                    <a:pt x="0" y="601"/>
                    <a:pt x="0" y="58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1144" y="0"/>
                    <a:pt x="1144" y="0"/>
                    <a:pt x="1144" y="0"/>
                  </a:cubicBezTo>
                  <a:cubicBezTo>
                    <a:pt x="1163" y="0"/>
                    <a:pt x="1179" y="16"/>
                    <a:pt x="1179" y="36"/>
                  </a:cubicBezTo>
                  <a:cubicBezTo>
                    <a:pt x="1179" y="461"/>
                    <a:pt x="1179" y="461"/>
                    <a:pt x="1179" y="461"/>
                  </a:cubicBezTo>
                  <a:cubicBezTo>
                    <a:pt x="1108" y="434"/>
                    <a:pt x="1108" y="434"/>
                    <a:pt x="1108" y="434"/>
                  </a:cubicBezTo>
                  <a:cubicBezTo>
                    <a:pt x="1108" y="178"/>
                    <a:pt x="1108" y="178"/>
                    <a:pt x="1108" y="178"/>
                  </a:cubicBezTo>
                  <a:cubicBezTo>
                    <a:pt x="1098" y="182"/>
                    <a:pt x="1088" y="184"/>
                    <a:pt x="1076" y="184"/>
                  </a:cubicBezTo>
                  <a:cubicBezTo>
                    <a:pt x="1030" y="184"/>
                    <a:pt x="993" y="147"/>
                    <a:pt x="993" y="101"/>
                  </a:cubicBezTo>
                  <a:cubicBezTo>
                    <a:pt x="993" y="91"/>
                    <a:pt x="995" y="80"/>
                    <a:pt x="99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2" y="80"/>
                    <a:pt x="184" y="91"/>
                    <a:pt x="184" y="101"/>
                  </a:cubicBezTo>
                  <a:cubicBezTo>
                    <a:pt x="184" y="147"/>
                    <a:pt x="147" y="184"/>
                    <a:pt x="101" y="184"/>
                  </a:cubicBezTo>
                  <a:cubicBezTo>
                    <a:pt x="90" y="184"/>
                    <a:pt x="80" y="182"/>
                    <a:pt x="71" y="179"/>
                  </a:cubicBezTo>
                  <a:cubicBezTo>
                    <a:pt x="71" y="433"/>
                    <a:pt x="71" y="433"/>
                    <a:pt x="71" y="433"/>
                  </a:cubicBezTo>
                  <a:cubicBezTo>
                    <a:pt x="80" y="429"/>
                    <a:pt x="90" y="427"/>
                    <a:pt x="101" y="427"/>
                  </a:cubicBezTo>
                  <a:cubicBezTo>
                    <a:pt x="147" y="427"/>
                    <a:pt x="184" y="465"/>
                    <a:pt x="184" y="511"/>
                  </a:cubicBezTo>
                  <a:cubicBezTo>
                    <a:pt x="184" y="523"/>
                    <a:pt x="181" y="535"/>
                    <a:pt x="176" y="546"/>
                  </a:cubicBezTo>
                  <a:cubicBezTo>
                    <a:pt x="552" y="546"/>
                    <a:pt x="552" y="546"/>
                    <a:pt x="552" y="546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5" name="Freeform 68"/>
            <p:cNvSpPr>
              <a:spLocks/>
            </p:cNvSpPr>
            <p:nvPr/>
          </p:nvSpPr>
          <p:spPr bwMode="auto">
            <a:xfrm>
              <a:off x="285989" y="277784"/>
              <a:ext cx="152371" cy="179329"/>
            </a:xfrm>
            <a:custGeom>
              <a:avLst/>
              <a:gdLst>
                <a:gd name="T0" fmla="*/ 236 w 343"/>
                <a:gd name="T1" fmla="*/ 283 h 404"/>
                <a:gd name="T2" fmla="*/ 99 w 343"/>
                <a:gd name="T3" fmla="*/ 283 h 404"/>
                <a:gd name="T4" fmla="*/ 146 w 343"/>
                <a:gd name="T5" fmla="*/ 210 h 404"/>
                <a:gd name="T6" fmla="*/ 116 w 343"/>
                <a:gd name="T7" fmla="*/ 159 h 404"/>
                <a:gd name="T8" fmla="*/ 175 w 343"/>
                <a:gd name="T9" fmla="*/ 100 h 404"/>
                <a:gd name="T10" fmla="*/ 234 w 343"/>
                <a:gd name="T11" fmla="*/ 159 h 404"/>
                <a:gd name="T12" fmla="*/ 207 w 343"/>
                <a:gd name="T13" fmla="*/ 208 h 404"/>
                <a:gd name="T14" fmla="*/ 258 w 343"/>
                <a:gd name="T15" fmla="*/ 269 h 404"/>
                <a:gd name="T16" fmla="*/ 328 w 343"/>
                <a:gd name="T17" fmla="*/ 241 h 404"/>
                <a:gd name="T18" fmla="*/ 332 w 343"/>
                <a:gd name="T19" fmla="*/ 206 h 404"/>
                <a:gd name="T20" fmla="*/ 267 w 343"/>
                <a:gd name="T21" fmla="*/ 78 h 404"/>
                <a:gd name="T22" fmla="*/ 343 w 343"/>
                <a:gd name="T23" fmla="*/ 78 h 404"/>
                <a:gd name="T24" fmla="*/ 343 w 343"/>
                <a:gd name="T25" fmla="*/ 0 h 404"/>
                <a:gd name="T26" fmla="*/ 0 w 343"/>
                <a:gd name="T27" fmla="*/ 0 h 404"/>
                <a:gd name="T28" fmla="*/ 0 w 343"/>
                <a:gd name="T29" fmla="*/ 78 h 404"/>
                <a:gd name="T30" fmla="*/ 78 w 343"/>
                <a:gd name="T31" fmla="*/ 78 h 404"/>
                <a:gd name="T32" fmla="*/ 14 w 343"/>
                <a:gd name="T33" fmla="*/ 206 h 404"/>
                <a:gd name="T34" fmla="*/ 68 w 343"/>
                <a:gd name="T35" fmla="*/ 325 h 404"/>
                <a:gd name="T36" fmla="*/ 0 w 343"/>
                <a:gd name="T37" fmla="*/ 325 h 404"/>
                <a:gd name="T38" fmla="*/ 0 w 343"/>
                <a:gd name="T39" fmla="*/ 404 h 404"/>
                <a:gd name="T40" fmla="*/ 145 w 343"/>
                <a:gd name="T41" fmla="*/ 404 h 404"/>
                <a:gd name="T42" fmla="*/ 236 w 343"/>
                <a:gd name="T43" fmla="*/ 28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3" h="404">
                  <a:moveTo>
                    <a:pt x="236" y="283"/>
                  </a:moveTo>
                  <a:cubicBezTo>
                    <a:pt x="99" y="283"/>
                    <a:pt x="99" y="283"/>
                    <a:pt x="99" y="283"/>
                  </a:cubicBezTo>
                  <a:cubicBezTo>
                    <a:pt x="99" y="251"/>
                    <a:pt x="118" y="223"/>
                    <a:pt x="146" y="210"/>
                  </a:cubicBezTo>
                  <a:cubicBezTo>
                    <a:pt x="128" y="200"/>
                    <a:pt x="116" y="181"/>
                    <a:pt x="116" y="159"/>
                  </a:cubicBezTo>
                  <a:cubicBezTo>
                    <a:pt x="116" y="126"/>
                    <a:pt x="142" y="100"/>
                    <a:pt x="175" y="100"/>
                  </a:cubicBezTo>
                  <a:cubicBezTo>
                    <a:pt x="207" y="100"/>
                    <a:pt x="234" y="126"/>
                    <a:pt x="234" y="159"/>
                  </a:cubicBezTo>
                  <a:cubicBezTo>
                    <a:pt x="234" y="179"/>
                    <a:pt x="223" y="198"/>
                    <a:pt x="207" y="208"/>
                  </a:cubicBezTo>
                  <a:cubicBezTo>
                    <a:pt x="233" y="218"/>
                    <a:pt x="253" y="241"/>
                    <a:pt x="258" y="269"/>
                  </a:cubicBezTo>
                  <a:cubicBezTo>
                    <a:pt x="280" y="256"/>
                    <a:pt x="303" y="247"/>
                    <a:pt x="328" y="241"/>
                  </a:cubicBezTo>
                  <a:cubicBezTo>
                    <a:pt x="330" y="230"/>
                    <a:pt x="332" y="218"/>
                    <a:pt x="332" y="206"/>
                  </a:cubicBezTo>
                  <a:cubicBezTo>
                    <a:pt x="332" y="153"/>
                    <a:pt x="306" y="107"/>
                    <a:pt x="267" y="78"/>
                  </a:cubicBezTo>
                  <a:cubicBezTo>
                    <a:pt x="343" y="78"/>
                    <a:pt x="343" y="78"/>
                    <a:pt x="343" y="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39" y="107"/>
                    <a:pt x="14" y="153"/>
                    <a:pt x="14" y="206"/>
                  </a:cubicBezTo>
                  <a:cubicBezTo>
                    <a:pt x="14" y="253"/>
                    <a:pt x="35" y="296"/>
                    <a:pt x="68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45" y="404"/>
                    <a:pt x="145" y="404"/>
                    <a:pt x="145" y="404"/>
                  </a:cubicBezTo>
                  <a:cubicBezTo>
                    <a:pt x="163" y="355"/>
                    <a:pt x="194" y="313"/>
                    <a:pt x="236" y="2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6" name="Freeform 69"/>
            <p:cNvSpPr>
              <a:spLocks/>
            </p:cNvSpPr>
            <p:nvPr/>
          </p:nvSpPr>
          <p:spPr bwMode="auto">
            <a:xfrm>
              <a:off x="427811" y="440704"/>
              <a:ext cx="48056" cy="112520"/>
            </a:xfrm>
            <a:custGeom>
              <a:avLst/>
              <a:gdLst>
                <a:gd name="T0" fmla="*/ 107 w 107"/>
                <a:gd name="T1" fmla="*/ 0 h 252"/>
                <a:gd name="T2" fmla="*/ 63 w 107"/>
                <a:gd name="T3" fmla="*/ 0 h 252"/>
                <a:gd name="T4" fmla="*/ 61 w 107"/>
                <a:gd name="T5" fmla="*/ 10 h 252"/>
                <a:gd name="T6" fmla="*/ 12 w 107"/>
                <a:gd name="T7" fmla="*/ 41 h 252"/>
                <a:gd name="T8" fmla="*/ 0 w 107"/>
                <a:gd name="T9" fmla="*/ 41 h 252"/>
                <a:gd name="T10" fmla="*/ 0 w 107"/>
                <a:gd name="T11" fmla="*/ 88 h 252"/>
                <a:gd name="T12" fmla="*/ 12 w 107"/>
                <a:gd name="T13" fmla="*/ 88 h 252"/>
                <a:gd name="T14" fmla="*/ 54 w 107"/>
                <a:gd name="T15" fmla="*/ 83 h 252"/>
                <a:gd name="T16" fmla="*/ 54 w 107"/>
                <a:gd name="T17" fmla="*/ 252 h 252"/>
                <a:gd name="T18" fmla="*/ 76 w 107"/>
                <a:gd name="T19" fmla="*/ 252 h 252"/>
                <a:gd name="T20" fmla="*/ 73 w 107"/>
                <a:gd name="T21" fmla="*/ 216 h 252"/>
                <a:gd name="T22" fmla="*/ 107 w 107"/>
                <a:gd name="T23" fmla="*/ 94 h 252"/>
                <a:gd name="T24" fmla="*/ 107 w 107"/>
                <a:gd name="T25" fmla="*/ 1 h 252"/>
                <a:gd name="T26" fmla="*/ 107 w 107"/>
                <a:gd name="T27" fmla="*/ 1 h 252"/>
                <a:gd name="T28" fmla="*/ 107 w 107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" h="252">
                  <a:moveTo>
                    <a:pt x="10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8" y="24"/>
                    <a:pt x="51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29" y="88"/>
                    <a:pt x="43" y="86"/>
                    <a:pt x="54" y="8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74" y="241"/>
                    <a:pt x="73" y="228"/>
                    <a:pt x="73" y="216"/>
                  </a:cubicBezTo>
                  <a:cubicBezTo>
                    <a:pt x="73" y="171"/>
                    <a:pt x="85" y="130"/>
                    <a:pt x="107" y="94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17" name="Oval 70"/>
            <p:cNvSpPr>
              <a:spLocks noChangeArrowheads="1"/>
            </p:cNvSpPr>
            <p:nvPr/>
          </p:nvSpPr>
          <p:spPr bwMode="auto">
            <a:xfrm>
              <a:off x="475867" y="440704"/>
              <a:ext cx="191050" cy="192222"/>
            </a:xfrm>
            <a:prstGeom prst="ellipse">
              <a:avLst/>
            </a:pr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18" name="Oval 71"/>
            <p:cNvSpPr>
              <a:spLocks noChangeArrowheads="1"/>
            </p:cNvSpPr>
            <p:nvPr/>
          </p:nvSpPr>
          <p:spPr bwMode="auto">
            <a:xfrm>
              <a:off x="484071" y="450081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19" name="Freeform 72"/>
            <p:cNvSpPr>
              <a:spLocks/>
            </p:cNvSpPr>
            <p:nvPr/>
          </p:nvSpPr>
          <p:spPr bwMode="auto">
            <a:xfrm>
              <a:off x="541504" y="481727"/>
              <a:ext cx="46883" cy="111348"/>
            </a:xfrm>
            <a:custGeom>
              <a:avLst/>
              <a:gdLst>
                <a:gd name="T0" fmla="*/ 60 w 106"/>
                <a:gd name="T1" fmla="*/ 10 h 252"/>
                <a:gd name="T2" fmla="*/ 12 w 106"/>
                <a:gd name="T3" fmla="*/ 41 h 252"/>
                <a:gd name="T4" fmla="*/ 0 w 106"/>
                <a:gd name="T5" fmla="*/ 41 h 252"/>
                <a:gd name="T6" fmla="*/ 0 w 106"/>
                <a:gd name="T7" fmla="*/ 87 h 252"/>
                <a:gd name="T8" fmla="*/ 12 w 106"/>
                <a:gd name="T9" fmla="*/ 87 h 252"/>
                <a:gd name="T10" fmla="*/ 54 w 106"/>
                <a:gd name="T11" fmla="*/ 82 h 252"/>
                <a:gd name="T12" fmla="*/ 54 w 106"/>
                <a:gd name="T13" fmla="*/ 252 h 252"/>
                <a:gd name="T14" fmla="*/ 106 w 106"/>
                <a:gd name="T15" fmla="*/ 252 h 252"/>
                <a:gd name="T16" fmla="*/ 106 w 106"/>
                <a:gd name="T17" fmla="*/ 0 h 252"/>
                <a:gd name="T18" fmla="*/ 62 w 106"/>
                <a:gd name="T19" fmla="*/ 0 h 252"/>
                <a:gd name="T20" fmla="*/ 60 w 106"/>
                <a:gd name="T21" fmla="*/ 1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52">
                  <a:moveTo>
                    <a:pt x="60" y="10"/>
                  </a:moveTo>
                  <a:cubicBezTo>
                    <a:pt x="58" y="23"/>
                    <a:pt x="50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8" y="87"/>
                    <a:pt x="42" y="85"/>
                    <a:pt x="54" y="82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120" name="组合 742"/>
          <p:cNvGrpSpPr>
            <a:grpSpLocks/>
          </p:cNvGrpSpPr>
          <p:nvPr/>
        </p:nvGrpSpPr>
        <p:grpSpPr bwMode="auto">
          <a:xfrm>
            <a:off x="746125" y="3713163"/>
            <a:ext cx="722313" cy="722312"/>
            <a:chOff x="0" y="0"/>
            <a:chExt cx="721713" cy="721714"/>
          </a:xfrm>
        </p:grpSpPr>
        <p:sp>
          <p:nvSpPr>
            <p:cNvPr id="40121" name="Freeform 38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9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9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9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2" name="Freeform 382"/>
            <p:cNvSpPr>
              <a:spLocks/>
            </p:cNvSpPr>
            <p:nvPr/>
          </p:nvSpPr>
          <p:spPr bwMode="auto">
            <a:xfrm>
              <a:off x="44718" y="479486"/>
              <a:ext cx="124219" cy="38508"/>
            </a:xfrm>
            <a:custGeom>
              <a:avLst/>
              <a:gdLst>
                <a:gd name="T0" fmla="*/ 0 w 281"/>
                <a:gd name="T1" fmla="*/ 0 h 89"/>
                <a:gd name="T2" fmla="*/ 281 w 281"/>
                <a:gd name="T3" fmla="*/ 0 h 89"/>
                <a:gd name="T4" fmla="*/ 251 w 281"/>
                <a:gd name="T5" fmla="*/ 89 h 89"/>
                <a:gd name="T6" fmla="*/ 113 w 281"/>
                <a:gd name="T7" fmla="*/ 89 h 89"/>
                <a:gd name="T8" fmla="*/ 0 w 281"/>
                <a:gd name="T9" fmla="*/ 61 h 89"/>
                <a:gd name="T10" fmla="*/ 0 w 281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89">
                  <a:moveTo>
                    <a:pt x="0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62" y="25"/>
                    <a:pt x="251" y="56"/>
                    <a:pt x="251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3" name="Freeform 383"/>
            <p:cNvSpPr>
              <a:spLocks/>
            </p:cNvSpPr>
            <p:nvPr/>
          </p:nvSpPr>
          <p:spPr bwMode="auto">
            <a:xfrm>
              <a:off x="274524" y="479486"/>
              <a:ext cx="228563" cy="38508"/>
            </a:xfrm>
            <a:custGeom>
              <a:avLst/>
              <a:gdLst>
                <a:gd name="T0" fmla="*/ 519 w 519"/>
                <a:gd name="T1" fmla="*/ 6 h 89"/>
                <a:gd name="T2" fmla="*/ 494 w 519"/>
                <a:gd name="T3" fmla="*/ 89 h 89"/>
                <a:gd name="T4" fmla="*/ 30 w 519"/>
                <a:gd name="T5" fmla="*/ 89 h 89"/>
                <a:gd name="T6" fmla="*/ 0 w 519"/>
                <a:gd name="T7" fmla="*/ 0 h 89"/>
                <a:gd name="T8" fmla="*/ 443 w 519"/>
                <a:gd name="T9" fmla="*/ 0 h 89"/>
                <a:gd name="T10" fmla="*/ 519 w 519"/>
                <a:gd name="T11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89">
                  <a:moveTo>
                    <a:pt x="519" y="6"/>
                  </a:moveTo>
                  <a:cubicBezTo>
                    <a:pt x="503" y="30"/>
                    <a:pt x="494" y="59"/>
                    <a:pt x="49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56"/>
                    <a:pt x="18" y="25"/>
                    <a:pt x="0" y="0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519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4" name="Freeform 384"/>
            <p:cNvSpPr>
              <a:spLocks/>
            </p:cNvSpPr>
            <p:nvPr/>
          </p:nvSpPr>
          <p:spPr bwMode="auto">
            <a:xfrm>
              <a:off x="469548" y="252165"/>
              <a:ext cx="206204" cy="244712"/>
            </a:xfrm>
            <a:custGeom>
              <a:avLst/>
              <a:gdLst>
                <a:gd name="T0" fmla="*/ 337 w 467"/>
                <a:gd name="T1" fmla="*/ 548 h 553"/>
                <a:gd name="T2" fmla="*/ 332 w 467"/>
                <a:gd name="T3" fmla="*/ 536 h 553"/>
                <a:gd name="T4" fmla="*/ 199 w 467"/>
                <a:gd name="T5" fmla="*/ 455 h 553"/>
                <a:gd name="T6" fmla="*/ 76 w 467"/>
                <a:gd name="T7" fmla="*/ 521 h 553"/>
                <a:gd name="T8" fmla="*/ 0 w 467"/>
                <a:gd name="T9" fmla="*/ 516 h 553"/>
                <a:gd name="T10" fmla="*/ 0 w 467"/>
                <a:gd name="T11" fmla="*/ 0 h 553"/>
                <a:gd name="T12" fmla="*/ 249 w 467"/>
                <a:gd name="T13" fmla="*/ 0 h 553"/>
                <a:gd name="T14" fmla="*/ 249 w 467"/>
                <a:gd name="T15" fmla="*/ 59 h 553"/>
                <a:gd name="T16" fmla="*/ 328 w 467"/>
                <a:gd name="T17" fmla="*/ 297 h 553"/>
                <a:gd name="T18" fmla="*/ 467 w 467"/>
                <a:gd name="T19" fmla="*/ 357 h 553"/>
                <a:gd name="T20" fmla="*/ 467 w 467"/>
                <a:gd name="T21" fmla="*/ 553 h 553"/>
                <a:gd name="T22" fmla="*/ 337 w 467"/>
                <a:gd name="T23" fmla="*/ 54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553">
                  <a:moveTo>
                    <a:pt x="337" y="548"/>
                  </a:moveTo>
                  <a:cubicBezTo>
                    <a:pt x="336" y="544"/>
                    <a:pt x="334" y="540"/>
                    <a:pt x="332" y="536"/>
                  </a:cubicBezTo>
                  <a:cubicBezTo>
                    <a:pt x="307" y="488"/>
                    <a:pt x="257" y="455"/>
                    <a:pt x="199" y="455"/>
                  </a:cubicBezTo>
                  <a:cubicBezTo>
                    <a:pt x="148" y="455"/>
                    <a:pt x="103" y="481"/>
                    <a:pt x="76" y="52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67" y="553"/>
                    <a:pt x="467" y="553"/>
                    <a:pt x="467" y="553"/>
                  </a:cubicBezTo>
                  <a:cubicBezTo>
                    <a:pt x="337" y="548"/>
                    <a:pt x="337" y="548"/>
                    <a:pt x="337" y="54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5" name="Freeform 385"/>
            <p:cNvSpPr>
              <a:spLocks/>
            </p:cNvSpPr>
            <p:nvPr/>
          </p:nvSpPr>
          <p:spPr bwMode="auto">
            <a:xfrm>
              <a:off x="619854" y="490666"/>
              <a:ext cx="57141" cy="23602"/>
            </a:xfrm>
            <a:custGeom>
              <a:avLst/>
              <a:gdLst>
                <a:gd name="T0" fmla="*/ 130 w 130"/>
                <a:gd name="T1" fmla="*/ 4 h 56"/>
                <a:gd name="T2" fmla="*/ 130 w 130"/>
                <a:gd name="T3" fmla="*/ 56 h 56"/>
                <a:gd name="T4" fmla="*/ 11 w 130"/>
                <a:gd name="T5" fmla="*/ 56 h 56"/>
                <a:gd name="T6" fmla="*/ 10 w 130"/>
                <a:gd name="T7" fmla="*/ 46 h 56"/>
                <a:gd name="T8" fmla="*/ 0 w 130"/>
                <a:gd name="T9" fmla="*/ 0 h 56"/>
                <a:gd name="T10" fmla="*/ 130 w 130"/>
                <a:gd name="T1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6">
                  <a:moveTo>
                    <a:pt x="130" y="4"/>
                  </a:moveTo>
                  <a:cubicBezTo>
                    <a:pt x="130" y="56"/>
                    <a:pt x="130" y="56"/>
                    <a:pt x="13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2"/>
                    <a:pt x="10" y="49"/>
                    <a:pt x="10" y="46"/>
                  </a:cubicBezTo>
                  <a:cubicBezTo>
                    <a:pt x="9" y="30"/>
                    <a:pt x="5" y="15"/>
                    <a:pt x="0" y="0"/>
                  </a:cubicBezTo>
                  <a:lnTo>
                    <a:pt x="130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6" name="Freeform 386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70 w 70"/>
                <a:gd name="T1" fmla="*/ 64 h 64"/>
                <a:gd name="T2" fmla="*/ 49 w 70"/>
                <a:gd name="T3" fmla="*/ 0 h 64"/>
                <a:gd name="T4" fmla="*/ 0 w 70"/>
                <a:gd name="T5" fmla="*/ 0 h 64"/>
                <a:gd name="T6" fmla="*/ 0 w 70"/>
                <a:gd name="T7" fmla="*/ 64 h 64"/>
                <a:gd name="T8" fmla="*/ 70 w 7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7" name="Freeform 387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70 w 70"/>
                <a:gd name="T1" fmla="*/ 64 h 64"/>
                <a:gd name="T2" fmla="*/ 49 w 70"/>
                <a:gd name="T3" fmla="*/ 0 h 64"/>
                <a:gd name="T4" fmla="*/ 0 w 70"/>
                <a:gd name="T5" fmla="*/ 0 h 64"/>
                <a:gd name="T6" fmla="*/ 0 w 70"/>
                <a:gd name="T7" fmla="*/ 64 h 64"/>
                <a:gd name="T8" fmla="*/ 70 w 7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8" name="Freeform 388"/>
            <p:cNvSpPr>
              <a:spLocks/>
            </p:cNvSpPr>
            <p:nvPr/>
          </p:nvSpPr>
          <p:spPr bwMode="auto">
            <a:xfrm>
              <a:off x="173906" y="470791"/>
              <a:ext cx="95648" cy="95649"/>
            </a:xfrm>
            <a:custGeom>
              <a:avLst/>
              <a:gdLst>
                <a:gd name="T0" fmla="*/ 218 w 218"/>
                <a:gd name="T1" fmla="*/ 109 h 219"/>
                <a:gd name="T2" fmla="*/ 109 w 218"/>
                <a:gd name="T3" fmla="*/ 219 h 219"/>
                <a:gd name="T4" fmla="*/ 0 w 218"/>
                <a:gd name="T5" fmla="*/ 109 h 219"/>
                <a:gd name="T6" fmla="*/ 109 w 218"/>
                <a:gd name="T7" fmla="*/ 0 h 219"/>
                <a:gd name="T8" fmla="*/ 218 w 218"/>
                <a:gd name="T9" fmla="*/ 10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18" y="109"/>
                  </a:moveTo>
                  <a:cubicBezTo>
                    <a:pt x="218" y="170"/>
                    <a:pt x="169" y="219"/>
                    <a:pt x="109" y="219"/>
                  </a:cubicBezTo>
                  <a:cubicBezTo>
                    <a:pt x="48" y="219"/>
                    <a:pt x="0" y="16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29" name="Freeform 389"/>
            <p:cNvSpPr>
              <a:spLocks/>
            </p:cNvSpPr>
            <p:nvPr/>
          </p:nvSpPr>
          <p:spPr bwMode="auto">
            <a:xfrm>
              <a:off x="195024" y="491908"/>
              <a:ext cx="52172" cy="53415"/>
            </a:xfrm>
            <a:custGeom>
              <a:avLst/>
              <a:gdLst>
                <a:gd name="T0" fmla="*/ 119 w 119"/>
                <a:gd name="T1" fmla="*/ 59 h 119"/>
                <a:gd name="T2" fmla="*/ 60 w 119"/>
                <a:gd name="T3" fmla="*/ 0 h 119"/>
                <a:gd name="T4" fmla="*/ 0 w 119"/>
                <a:gd name="T5" fmla="*/ 59 h 119"/>
                <a:gd name="T6" fmla="*/ 60 w 119"/>
                <a:gd name="T7" fmla="*/ 119 h 119"/>
                <a:gd name="T8" fmla="*/ 119 w 119"/>
                <a:gd name="T9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3"/>
                    <a:pt x="27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0" name="Freeform 390"/>
            <p:cNvSpPr>
              <a:spLocks/>
            </p:cNvSpPr>
            <p:nvPr/>
          </p:nvSpPr>
          <p:spPr bwMode="auto">
            <a:xfrm>
              <a:off x="509298" y="470791"/>
              <a:ext cx="96891" cy="95649"/>
            </a:xfrm>
            <a:custGeom>
              <a:avLst/>
              <a:gdLst>
                <a:gd name="T0" fmla="*/ 219 w 219"/>
                <a:gd name="T1" fmla="*/ 109 h 219"/>
                <a:gd name="T2" fmla="*/ 110 w 219"/>
                <a:gd name="T3" fmla="*/ 219 h 219"/>
                <a:gd name="T4" fmla="*/ 0 w 219"/>
                <a:gd name="T5" fmla="*/ 109 h 219"/>
                <a:gd name="T6" fmla="*/ 110 w 219"/>
                <a:gd name="T7" fmla="*/ 0 h 219"/>
                <a:gd name="T8" fmla="*/ 219 w 219"/>
                <a:gd name="T9" fmla="*/ 10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19">
                  <a:moveTo>
                    <a:pt x="219" y="109"/>
                  </a:moveTo>
                  <a:cubicBezTo>
                    <a:pt x="219" y="170"/>
                    <a:pt x="170" y="219"/>
                    <a:pt x="110" y="219"/>
                  </a:cubicBezTo>
                  <a:cubicBezTo>
                    <a:pt x="49" y="219"/>
                    <a:pt x="0" y="169"/>
                    <a:pt x="0" y="109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0" y="0"/>
                    <a:pt x="219" y="49"/>
                    <a:pt x="219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1" name="Freeform 391"/>
            <p:cNvSpPr>
              <a:spLocks/>
            </p:cNvSpPr>
            <p:nvPr/>
          </p:nvSpPr>
          <p:spPr bwMode="auto">
            <a:xfrm>
              <a:off x="531658" y="491908"/>
              <a:ext cx="53414" cy="53415"/>
            </a:xfrm>
            <a:custGeom>
              <a:avLst/>
              <a:gdLst>
                <a:gd name="T0" fmla="*/ 119 w 119"/>
                <a:gd name="T1" fmla="*/ 59 h 119"/>
                <a:gd name="T2" fmla="*/ 60 w 119"/>
                <a:gd name="T3" fmla="*/ 0 h 119"/>
                <a:gd name="T4" fmla="*/ 0 w 119"/>
                <a:gd name="T5" fmla="*/ 59 h 119"/>
                <a:gd name="T6" fmla="*/ 60 w 119"/>
                <a:gd name="T7" fmla="*/ 119 h 119"/>
                <a:gd name="T8" fmla="*/ 119 w 119"/>
                <a:gd name="T9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93"/>
                    <a:pt x="26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2" name="Rectangle 392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3" name="Rectangle 393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4" name="Freeform 394"/>
            <p:cNvSpPr>
              <a:spLocks/>
            </p:cNvSpPr>
            <p:nvPr/>
          </p:nvSpPr>
          <p:spPr bwMode="auto">
            <a:xfrm>
              <a:off x="501845" y="382595"/>
              <a:ext cx="86953" cy="96891"/>
            </a:xfrm>
            <a:custGeom>
              <a:avLst/>
              <a:gdLst>
                <a:gd name="T0" fmla="*/ 198 w 198"/>
                <a:gd name="T1" fmla="*/ 0 h 218"/>
                <a:gd name="T2" fmla="*/ 198 w 198"/>
                <a:gd name="T3" fmla="*/ 0 h 218"/>
                <a:gd name="T4" fmla="*/ 0 w 198"/>
                <a:gd name="T5" fmla="*/ 0 h 218"/>
                <a:gd name="T6" fmla="*/ 0 w 198"/>
                <a:gd name="T7" fmla="*/ 218 h 218"/>
                <a:gd name="T8" fmla="*/ 121 w 198"/>
                <a:gd name="T9" fmla="*/ 154 h 218"/>
                <a:gd name="T10" fmla="*/ 198 w 198"/>
                <a:gd name="T11" fmla="*/ 171 h 218"/>
                <a:gd name="T12" fmla="*/ 198 w 198"/>
                <a:gd name="T1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218">
                  <a:moveTo>
                    <a:pt x="198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37" y="168"/>
                    <a:pt x="83" y="154"/>
                    <a:pt x="121" y="154"/>
                  </a:cubicBezTo>
                  <a:cubicBezTo>
                    <a:pt x="164" y="154"/>
                    <a:pt x="198" y="171"/>
                    <a:pt x="198" y="171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35" name="Rectangle 395"/>
            <p:cNvSpPr>
              <a:spLocks noChangeArrowheads="1"/>
            </p:cNvSpPr>
            <p:nvPr/>
          </p:nvSpPr>
          <p:spPr bwMode="auto">
            <a:xfrm>
              <a:off x="509298" y="39253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6" name="Rectangle 396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7" name="Rectangle 397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8" name="Rectangle 398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39" name="Rectangle 399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40" name="Freeform 400"/>
            <p:cNvSpPr>
              <a:spLocks noEditPoints="1"/>
            </p:cNvSpPr>
            <p:nvPr/>
          </p:nvSpPr>
          <p:spPr bwMode="auto">
            <a:xfrm>
              <a:off x="55899" y="286947"/>
              <a:ext cx="166454" cy="161485"/>
            </a:xfrm>
            <a:custGeom>
              <a:avLst/>
              <a:gdLst>
                <a:gd name="T0" fmla="*/ 138 w 376"/>
                <a:gd name="T1" fmla="*/ 215 h 365"/>
                <a:gd name="T2" fmla="*/ 0 w 376"/>
                <a:gd name="T3" fmla="*/ 215 h 365"/>
                <a:gd name="T4" fmla="*/ 113 w 376"/>
                <a:gd name="T5" fmla="*/ 358 h 365"/>
                <a:gd name="T6" fmla="*/ 115 w 376"/>
                <a:gd name="T7" fmla="*/ 358 h 365"/>
                <a:gd name="T8" fmla="*/ 362 w 376"/>
                <a:gd name="T9" fmla="*/ 304 h 365"/>
                <a:gd name="T10" fmla="*/ 249 w 376"/>
                <a:gd name="T11" fmla="*/ 253 h 365"/>
                <a:gd name="T12" fmla="*/ 190 w 376"/>
                <a:gd name="T13" fmla="*/ 254 h 365"/>
                <a:gd name="T14" fmla="*/ 189 w 376"/>
                <a:gd name="T15" fmla="*/ 254 h 365"/>
                <a:gd name="T16" fmla="*/ 138 w 376"/>
                <a:gd name="T17" fmla="*/ 215 h 365"/>
                <a:gd name="T18" fmla="*/ 51 w 376"/>
                <a:gd name="T19" fmla="*/ 0 h 365"/>
                <a:gd name="T20" fmla="*/ 10 w 376"/>
                <a:gd name="T21" fmla="*/ 26 h 365"/>
                <a:gd name="T22" fmla="*/ 105 w 376"/>
                <a:gd name="T23" fmla="*/ 26 h 365"/>
                <a:gd name="T24" fmla="*/ 51 w 376"/>
                <a:gd name="T2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6" h="365">
                  <a:moveTo>
                    <a:pt x="138" y="215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8" y="286"/>
                    <a:pt x="35" y="358"/>
                    <a:pt x="113" y="358"/>
                  </a:cubicBezTo>
                  <a:cubicBezTo>
                    <a:pt x="113" y="358"/>
                    <a:pt x="114" y="358"/>
                    <a:pt x="115" y="358"/>
                  </a:cubicBezTo>
                  <a:cubicBezTo>
                    <a:pt x="273" y="356"/>
                    <a:pt x="376" y="365"/>
                    <a:pt x="362" y="304"/>
                  </a:cubicBezTo>
                  <a:cubicBezTo>
                    <a:pt x="352" y="259"/>
                    <a:pt x="303" y="253"/>
                    <a:pt x="249" y="253"/>
                  </a:cubicBezTo>
                  <a:cubicBezTo>
                    <a:pt x="229" y="253"/>
                    <a:pt x="209" y="254"/>
                    <a:pt x="190" y="254"/>
                  </a:cubicBezTo>
                  <a:cubicBezTo>
                    <a:pt x="189" y="254"/>
                    <a:pt x="189" y="254"/>
                    <a:pt x="189" y="254"/>
                  </a:cubicBezTo>
                  <a:cubicBezTo>
                    <a:pt x="165" y="254"/>
                    <a:pt x="149" y="238"/>
                    <a:pt x="138" y="215"/>
                  </a:cubicBezTo>
                  <a:moveTo>
                    <a:pt x="51" y="0"/>
                  </a:moveTo>
                  <a:cubicBezTo>
                    <a:pt x="35" y="0"/>
                    <a:pt x="19" y="7"/>
                    <a:pt x="10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92" y="11"/>
                    <a:pt x="71" y="0"/>
                    <a:pt x="51" y="0"/>
                  </a:cubicBezTo>
                </a:path>
              </a:pathLst>
            </a:custGeom>
            <a:solidFill>
              <a:srgbClr val="8A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1" name="Freeform 401"/>
            <p:cNvSpPr>
              <a:spLocks/>
            </p:cNvSpPr>
            <p:nvPr/>
          </p:nvSpPr>
          <p:spPr bwMode="auto">
            <a:xfrm>
              <a:off x="52172" y="299369"/>
              <a:ext cx="64594" cy="83227"/>
            </a:xfrm>
            <a:custGeom>
              <a:avLst/>
              <a:gdLst>
                <a:gd name="T0" fmla="*/ 113 w 146"/>
                <a:gd name="T1" fmla="*/ 0 h 189"/>
                <a:gd name="T2" fmla="*/ 18 w 146"/>
                <a:gd name="T3" fmla="*/ 0 h 189"/>
                <a:gd name="T4" fmla="*/ 11 w 146"/>
                <a:gd name="T5" fmla="*/ 45 h 189"/>
                <a:gd name="T6" fmla="*/ 8 w 146"/>
                <a:gd name="T7" fmla="*/ 189 h 189"/>
                <a:gd name="T8" fmla="*/ 146 w 146"/>
                <a:gd name="T9" fmla="*/ 189 h 189"/>
                <a:gd name="T10" fmla="*/ 123 w 146"/>
                <a:gd name="T11" fmla="*/ 25 h 189"/>
                <a:gd name="T12" fmla="*/ 113 w 146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89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11" y="26"/>
                    <a:pt x="11" y="45"/>
                  </a:cubicBezTo>
                  <a:cubicBezTo>
                    <a:pt x="11" y="45"/>
                    <a:pt x="0" y="117"/>
                    <a:pt x="8" y="189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24" y="140"/>
                    <a:pt x="123" y="58"/>
                    <a:pt x="123" y="25"/>
                  </a:cubicBezTo>
                  <a:cubicBezTo>
                    <a:pt x="122" y="16"/>
                    <a:pt x="119" y="7"/>
                    <a:pt x="11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2" name="Freeform 402"/>
            <p:cNvSpPr>
              <a:spLocks/>
            </p:cNvSpPr>
            <p:nvPr/>
          </p:nvSpPr>
          <p:spPr bwMode="auto">
            <a:xfrm>
              <a:off x="609916" y="399986"/>
              <a:ext cx="60867" cy="81985"/>
            </a:xfrm>
            <a:custGeom>
              <a:avLst/>
              <a:gdLst>
                <a:gd name="T0" fmla="*/ 37 w 136"/>
                <a:gd name="T1" fmla="*/ 0 h 186"/>
                <a:gd name="T2" fmla="*/ 84 w 136"/>
                <a:gd name="T3" fmla="*/ 70 h 186"/>
                <a:gd name="T4" fmla="*/ 84 w 136"/>
                <a:gd name="T5" fmla="*/ 170 h 186"/>
                <a:gd name="T6" fmla="*/ 102 w 136"/>
                <a:gd name="T7" fmla="*/ 186 h 186"/>
                <a:gd name="T8" fmla="*/ 132 w 136"/>
                <a:gd name="T9" fmla="*/ 179 h 186"/>
                <a:gd name="T10" fmla="*/ 131 w 136"/>
                <a:gd name="T11" fmla="*/ 70 h 186"/>
                <a:gd name="T12" fmla="*/ 37 w 136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86">
                  <a:moveTo>
                    <a:pt x="37" y="0"/>
                  </a:moveTo>
                  <a:cubicBezTo>
                    <a:pt x="0" y="59"/>
                    <a:pt x="72" y="61"/>
                    <a:pt x="84" y="70"/>
                  </a:cubicBezTo>
                  <a:cubicBezTo>
                    <a:pt x="96" y="79"/>
                    <a:pt x="84" y="142"/>
                    <a:pt x="84" y="170"/>
                  </a:cubicBezTo>
                  <a:cubicBezTo>
                    <a:pt x="84" y="182"/>
                    <a:pt x="93" y="186"/>
                    <a:pt x="102" y="186"/>
                  </a:cubicBezTo>
                  <a:cubicBezTo>
                    <a:pt x="116" y="186"/>
                    <a:pt x="132" y="179"/>
                    <a:pt x="132" y="179"/>
                  </a:cubicBezTo>
                  <a:cubicBezTo>
                    <a:pt x="132" y="179"/>
                    <a:pt x="126" y="122"/>
                    <a:pt x="131" y="70"/>
                  </a:cubicBezTo>
                  <a:cubicBezTo>
                    <a:pt x="136" y="18"/>
                    <a:pt x="37" y="0"/>
                    <a:pt x="37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143" name="组合 743"/>
          <p:cNvGrpSpPr>
            <a:grpSpLocks/>
          </p:cNvGrpSpPr>
          <p:nvPr/>
        </p:nvGrpSpPr>
        <p:grpSpPr bwMode="auto">
          <a:xfrm>
            <a:off x="1844675" y="3713163"/>
            <a:ext cx="722313" cy="722312"/>
            <a:chOff x="0" y="0"/>
            <a:chExt cx="721713" cy="721714"/>
          </a:xfrm>
        </p:grpSpPr>
        <p:sp>
          <p:nvSpPr>
            <p:cNvPr id="40144" name="Freeform 4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9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9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9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5" name="Freeform 404"/>
            <p:cNvSpPr>
              <a:spLocks/>
            </p:cNvSpPr>
            <p:nvPr/>
          </p:nvSpPr>
          <p:spPr bwMode="auto">
            <a:xfrm>
              <a:off x="77016" y="376385"/>
              <a:ext cx="156516" cy="168938"/>
            </a:xfrm>
            <a:custGeom>
              <a:avLst/>
              <a:gdLst>
                <a:gd name="T0" fmla="*/ 269 w 354"/>
                <a:gd name="T1" fmla="*/ 10 h 383"/>
                <a:gd name="T2" fmla="*/ 248 w 354"/>
                <a:gd name="T3" fmla="*/ 45 h 383"/>
                <a:gd name="T4" fmla="*/ 177 w 354"/>
                <a:gd name="T5" fmla="*/ 30 h 383"/>
                <a:gd name="T6" fmla="*/ 0 w 354"/>
                <a:gd name="T7" fmla="*/ 207 h 383"/>
                <a:gd name="T8" fmla="*/ 177 w 354"/>
                <a:gd name="T9" fmla="*/ 383 h 383"/>
                <a:gd name="T10" fmla="*/ 354 w 354"/>
                <a:gd name="T11" fmla="*/ 207 h 383"/>
                <a:gd name="T12" fmla="*/ 289 w 354"/>
                <a:gd name="T13" fmla="*/ 71 h 383"/>
                <a:gd name="T14" fmla="*/ 308 w 354"/>
                <a:gd name="T15" fmla="*/ 40 h 383"/>
                <a:gd name="T16" fmla="*/ 269 w 354"/>
                <a:gd name="T17" fmla="*/ 1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83">
                  <a:moveTo>
                    <a:pt x="269" y="10"/>
                  </a:moveTo>
                  <a:cubicBezTo>
                    <a:pt x="248" y="45"/>
                    <a:pt x="248" y="45"/>
                    <a:pt x="248" y="45"/>
                  </a:cubicBezTo>
                  <a:cubicBezTo>
                    <a:pt x="226" y="35"/>
                    <a:pt x="202" y="30"/>
                    <a:pt x="177" y="30"/>
                  </a:cubicBezTo>
                  <a:cubicBezTo>
                    <a:pt x="79" y="30"/>
                    <a:pt x="0" y="109"/>
                    <a:pt x="0" y="207"/>
                  </a:cubicBezTo>
                  <a:cubicBezTo>
                    <a:pt x="0" y="304"/>
                    <a:pt x="79" y="383"/>
                    <a:pt x="177" y="383"/>
                  </a:cubicBezTo>
                  <a:cubicBezTo>
                    <a:pt x="274" y="383"/>
                    <a:pt x="354" y="304"/>
                    <a:pt x="354" y="207"/>
                  </a:cubicBezTo>
                  <a:cubicBezTo>
                    <a:pt x="354" y="152"/>
                    <a:pt x="329" y="103"/>
                    <a:pt x="289" y="71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293" y="0"/>
                    <a:pt x="269" y="10"/>
                    <a:pt x="269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6" name="Freeform 405"/>
            <p:cNvSpPr>
              <a:spLocks/>
            </p:cNvSpPr>
            <p:nvPr/>
          </p:nvSpPr>
          <p:spPr bwMode="auto">
            <a:xfrm>
              <a:off x="505572" y="260860"/>
              <a:ext cx="137883" cy="60868"/>
            </a:xfrm>
            <a:custGeom>
              <a:avLst/>
              <a:gdLst>
                <a:gd name="T0" fmla="*/ 312 w 312"/>
                <a:gd name="T1" fmla="*/ 87 h 136"/>
                <a:gd name="T2" fmla="*/ 28 w 312"/>
                <a:gd name="T3" fmla="*/ 54 h 136"/>
                <a:gd name="T4" fmla="*/ 0 w 312"/>
                <a:gd name="T5" fmla="*/ 136 h 136"/>
                <a:gd name="T6" fmla="*/ 312 w 312"/>
                <a:gd name="T7" fmla="*/ 8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36">
                  <a:moveTo>
                    <a:pt x="312" y="87"/>
                  </a:moveTo>
                  <a:cubicBezTo>
                    <a:pt x="300" y="0"/>
                    <a:pt x="28" y="54"/>
                    <a:pt x="28" y="54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12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7" name="Freeform 406"/>
            <p:cNvSpPr>
              <a:spLocks/>
            </p:cNvSpPr>
            <p:nvPr/>
          </p:nvSpPr>
          <p:spPr bwMode="auto">
            <a:xfrm>
              <a:off x="83226" y="258376"/>
              <a:ext cx="563955" cy="228563"/>
            </a:xfrm>
            <a:custGeom>
              <a:avLst/>
              <a:gdLst>
                <a:gd name="T0" fmla="*/ 954 w 1276"/>
                <a:gd name="T1" fmla="*/ 143 h 517"/>
                <a:gd name="T2" fmla="*/ 760 w 1276"/>
                <a:gd name="T3" fmla="*/ 172 h 517"/>
                <a:gd name="T4" fmla="*/ 676 w 1276"/>
                <a:gd name="T5" fmla="*/ 77 h 517"/>
                <a:gd name="T6" fmla="*/ 350 w 1276"/>
                <a:gd name="T7" fmla="*/ 140 h 517"/>
                <a:gd name="T8" fmla="*/ 381 w 1276"/>
                <a:gd name="T9" fmla="*/ 106 h 517"/>
                <a:gd name="T10" fmla="*/ 177 w 1276"/>
                <a:gd name="T11" fmla="*/ 123 h 517"/>
                <a:gd name="T12" fmla="*/ 118 w 1276"/>
                <a:gd name="T13" fmla="*/ 277 h 517"/>
                <a:gd name="T14" fmla="*/ 254 w 1276"/>
                <a:gd name="T15" fmla="*/ 277 h 517"/>
                <a:gd name="T16" fmla="*/ 293 w 1276"/>
                <a:gd name="T17" fmla="*/ 307 h 517"/>
                <a:gd name="T18" fmla="*/ 370 w 1276"/>
                <a:gd name="T19" fmla="*/ 517 h 517"/>
                <a:gd name="T20" fmla="*/ 482 w 1276"/>
                <a:gd name="T21" fmla="*/ 517 h 517"/>
                <a:gd name="T22" fmla="*/ 498 w 1276"/>
                <a:gd name="T23" fmla="*/ 517 h 517"/>
                <a:gd name="T24" fmla="*/ 840 w 1276"/>
                <a:gd name="T25" fmla="*/ 517 h 517"/>
                <a:gd name="T26" fmla="*/ 882 w 1276"/>
                <a:gd name="T27" fmla="*/ 517 h 517"/>
                <a:gd name="T28" fmla="*/ 853 w 1276"/>
                <a:gd name="T29" fmla="*/ 449 h 517"/>
                <a:gd name="T30" fmla="*/ 878 w 1276"/>
                <a:gd name="T31" fmla="*/ 449 h 517"/>
                <a:gd name="T32" fmla="*/ 876 w 1276"/>
                <a:gd name="T33" fmla="*/ 449 h 517"/>
                <a:gd name="T34" fmla="*/ 834 w 1276"/>
                <a:gd name="T35" fmla="*/ 322 h 517"/>
                <a:gd name="T36" fmla="*/ 1266 w 1276"/>
                <a:gd name="T37" fmla="*/ 94 h 517"/>
                <a:gd name="T38" fmla="*/ 954 w 1276"/>
                <a:gd name="T39" fmla="*/ 14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6" h="517">
                  <a:moveTo>
                    <a:pt x="954" y="143"/>
                  </a:moveTo>
                  <a:cubicBezTo>
                    <a:pt x="760" y="172"/>
                    <a:pt x="760" y="172"/>
                    <a:pt x="760" y="172"/>
                  </a:cubicBezTo>
                  <a:cubicBezTo>
                    <a:pt x="735" y="132"/>
                    <a:pt x="707" y="97"/>
                    <a:pt x="676" y="77"/>
                  </a:cubicBezTo>
                  <a:cubicBezTo>
                    <a:pt x="554" y="0"/>
                    <a:pt x="350" y="140"/>
                    <a:pt x="350" y="140"/>
                  </a:cubicBezTo>
                  <a:cubicBezTo>
                    <a:pt x="350" y="140"/>
                    <a:pt x="363" y="126"/>
                    <a:pt x="381" y="106"/>
                  </a:cubicBezTo>
                  <a:cubicBezTo>
                    <a:pt x="278" y="99"/>
                    <a:pt x="177" y="123"/>
                    <a:pt x="177" y="123"/>
                  </a:cubicBezTo>
                  <a:cubicBezTo>
                    <a:pt x="0" y="252"/>
                    <a:pt x="118" y="277"/>
                    <a:pt x="118" y="277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82" y="277"/>
                    <a:pt x="293" y="307"/>
                    <a:pt x="293" y="307"/>
                  </a:cubicBezTo>
                  <a:cubicBezTo>
                    <a:pt x="370" y="517"/>
                    <a:pt x="370" y="517"/>
                    <a:pt x="370" y="517"/>
                  </a:cubicBezTo>
                  <a:cubicBezTo>
                    <a:pt x="482" y="517"/>
                    <a:pt x="482" y="517"/>
                    <a:pt x="482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840" y="517"/>
                    <a:pt x="840" y="517"/>
                    <a:pt x="840" y="517"/>
                  </a:cubicBezTo>
                  <a:cubicBezTo>
                    <a:pt x="882" y="517"/>
                    <a:pt x="882" y="517"/>
                    <a:pt x="882" y="517"/>
                  </a:cubicBezTo>
                  <a:cubicBezTo>
                    <a:pt x="882" y="517"/>
                    <a:pt x="885" y="467"/>
                    <a:pt x="853" y="449"/>
                  </a:cubicBezTo>
                  <a:cubicBezTo>
                    <a:pt x="822" y="431"/>
                    <a:pt x="878" y="449"/>
                    <a:pt x="878" y="449"/>
                  </a:cubicBezTo>
                  <a:cubicBezTo>
                    <a:pt x="876" y="449"/>
                    <a:pt x="876" y="449"/>
                    <a:pt x="876" y="449"/>
                  </a:cubicBezTo>
                  <a:cubicBezTo>
                    <a:pt x="876" y="449"/>
                    <a:pt x="861" y="392"/>
                    <a:pt x="834" y="322"/>
                  </a:cubicBezTo>
                  <a:cubicBezTo>
                    <a:pt x="925" y="291"/>
                    <a:pt x="1276" y="169"/>
                    <a:pt x="1266" y="94"/>
                  </a:cubicBezTo>
                  <a:cubicBezTo>
                    <a:pt x="954" y="143"/>
                    <a:pt x="954" y="143"/>
                    <a:pt x="954" y="143"/>
                  </a:cubicBezTo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8" name="Freeform 407"/>
            <p:cNvSpPr>
              <a:spLocks/>
            </p:cNvSpPr>
            <p:nvPr/>
          </p:nvSpPr>
          <p:spPr bwMode="auto">
            <a:xfrm>
              <a:off x="161485" y="228563"/>
              <a:ext cx="152789" cy="84469"/>
            </a:xfrm>
            <a:custGeom>
              <a:avLst/>
              <a:gdLst>
                <a:gd name="T0" fmla="*/ 204 w 346"/>
                <a:gd name="T1" fmla="*/ 173 h 190"/>
                <a:gd name="T2" fmla="*/ 231 w 346"/>
                <a:gd name="T3" fmla="*/ 54 h 190"/>
                <a:gd name="T4" fmla="*/ 0 w 346"/>
                <a:gd name="T5" fmla="*/ 190 h 190"/>
                <a:gd name="T6" fmla="*/ 204 w 346"/>
                <a:gd name="T7" fmla="*/ 17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90">
                  <a:moveTo>
                    <a:pt x="204" y="173"/>
                  </a:moveTo>
                  <a:cubicBezTo>
                    <a:pt x="256" y="114"/>
                    <a:pt x="346" y="0"/>
                    <a:pt x="231" y="54"/>
                  </a:cubicBezTo>
                  <a:cubicBezTo>
                    <a:pt x="124" y="109"/>
                    <a:pt x="50" y="153"/>
                    <a:pt x="0" y="190"/>
                  </a:cubicBezTo>
                  <a:cubicBezTo>
                    <a:pt x="125" y="164"/>
                    <a:pt x="204" y="173"/>
                    <a:pt x="204" y="173"/>
                  </a:cubicBez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49" name="Freeform 408"/>
            <p:cNvSpPr>
              <a:spLocks/>
            </p:cNvSpPr>
            <p:nvPr/>
          </p:nvSpPr>
          <p:spPr bwMode="auto">
            <a:xfrm>
              <a:off x="105586" y="418619"/>
              <a:ext cx="98133" cy="98134"/>
            </a:xfrm>
            <a:custGeom>
              <a:avLst/>
              <a:gdLst>
                <a:gd name="T0" fmla="*/ 111 w 222"/>
                <a:gd name="T1" fmla="*/ 222 h 222"/>
                <a:gd name="T2" fmla="*/ 0 w 222"/>
                <a:gd name="T3" fmla="*/ 111 h 222"/>
                <a:gd name="T4" fmla="*/ 111 w 222"/>
                <a:gd name="T5" fmla="*/ 0 h 222"/>
                <a:gd name="T6" fmla="*/ 147 w 222"/>
                <a:gd name="T7" fmla="*/ 6 h 222"/>
                <a:gd name="T8" fmla="*/ 90 w 222"/>
                <a:gd name="T9" fmla="*/ 98 h 222"/>
                <a:gd name="T10" fmla="*/ 132 w 222"/>
                <a:gd name="T11" fmla="*/ 124 h 222"/>
                <a:gd name="T12" fmla="*/ 189 w 222"/>
                <a:gd name="T13" fmla="*/ 32 h 222"/>
                <a:gd name="T14" fmla="*/ 222 w 222"/>
                <a:gd name="T15" fmla="*/ 111 h 222"/>
                <a:gd name="T16" fmla="*/ 111 w 222"/>
                <a:gd name="T17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2">
                  <a:moveTo>
                    <a:pt x="111" y="222"/>
                  </a:moveTo>
                  <a:cubicBezTo>
                    <a:pt x="50" y="222"/>
                    <a:pt x="0" y="172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23" y="0"/>
                    <a:pt x="135" y="2"/>
                    <a:pt x="147" y="6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209" y="52"/>
                    <a:pt x="222" y="80"/>
                    <a:pt x="222" y="111"/>
                  </a:cubicBezTo>
                  <a:cubicBezTo>
                    <a:pt x="222" y="172"/>
                    <a:pt x="172" y="222"/>
                    <a:pt x="111" y="222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0" name="Freeform 409"/>
            <p:cNvSpPr>
              <a:spLocks/>
            </p:cNvSpPr>
            <p:nvPr/>
          </p:nvSpPr>
          <p:spPr bwMode="auto">
            <a:xfrm>
              <a:off x="223594" y="383838"/>
              <a:ext cx="40992" cy="90680"/>
            </a:xfrm>
            <a:custGeom>
              <a:avLst/>
              <a:gdLst>
                <a:gd name="T0" fmla="*/ 23 w 33"/>
                <a:gd name="T1" fmla="*/ 73 h 73"/>
                <a:gd name="T2" fmla="*/ 0 w 33"/>
                <a:gd name="T3" fmla="*/ 4 h 73"/>
                <a:gd name="T4" fmla="*/ 9 w 33"/>
                <a:gd name="T5" fmla="*/ 0 h 73"/>
                <a:gd name="T6" fmla="*/ 33 w 33"/>
                <a:gd name="T7" fmla="*/ 70 h 73"/>
                <a:gd name="T8" fmla="*/ 23 w 3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23" y="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33" y="7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A5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1" name="Freeform 410"/>
            <p:cNvSpPr>
              <a:spLocks/>
            </p:cNvSpPr>
            <p:nvPr/>
          </p:nvSpPr>
          <p:spPr bwMode="auto">
            <a:xfrm>
              <a:off x="475759" y="387564"/>
              <a:ext cx="155274" cy="156516"/>
            </a:xfrm>
            <a:custGeom>
              <a:avLst/>
              <a:gdLst>
                <a:gd name="T0" fmla="*/ 4 w 351"/>
                <a:gd name="T1" fmla="*/ 221 h 354"/>
                <a:gd name="T2" fmla="*/ 175 w 351"/>
                <a:gd name="T3" fmla="*/ 354 h 354"/>
                <a:gd name="T4" fmla="*/ 351 w 351"/>
                <a:gd name="T5" fmla="*/ 177 h 354"/>
                <a:gd name="T6" fmla="*/ 175 w 351"/>
                <a:gd name="T7" fmla="*/ 0 h 354"/>
                <a:gd name="T8" fmla="*/ 0 w 351"/>
                <a:gd name="T9" fmla="*/ 15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354">
                  <a:moveTo>
                    <a:pt x="4" y="221"/>
                  </a:moveTo>
                  <a:cubicBezTo>
                    <a:pt x="23" y="297"/>
                    <a:pt x="92" y="354"/>
                    <a:pt x="175" y="354"/>
                  </a:cubicBezTo>
                  <a:cubicBezTo>
                    <a:pt x="272" y="354"/>
                    <a:pt x="351" y="275"/>
                    <a:pt x="351" y="177"/>
                  </a:cubicBezTo>
                  <a:cubicBezTo>
                    <a:pt x="351" y="80"/>
                    <a:pt x="272" y="0"/>
                    <a:pt x="175" y="0"/>
                  </a:cubicBezTo>
                  <a:cubicBezTo>
                    <a:pt x="85" y="0"/>
                    <a:pt x="12" y="67"/>
                    <a:pt x="0" y="15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2" name="Freeform 411"/>
            <p:cNvSpPr>
              <a:spLocks/>
            </p:cNvSpPr>
            <p:nvPr/>
          </p:nvSpPr>
          <p:spPr bwMode="auto">
            <a:xfrm>
              <a:off x="500603" y="416135"/>
              <a:ext cx="96891" cy="98134"/>
            </a:xfrm>
            <a:custGeom>
              <a:avLst/>
              <a:gdLst>
                <a:gd name="T0" fmla="*/ 108 w 219"/>
                <a:gd name="T1" fmla="*/ 0 h 222"/>
                <a:gd name="T2" fmla="*/ 219 w 219"/>
                <a:gd name="T3" fmla="*/ 111 h 222"/>
                <a:gd name="T4" fmla="*/ 108 w 219"/>
                <a:gd name="T5" fmla="*/ 222 h 222"/>
                <a:gd name="T6" fmla="*/ 6 w 219"/>
                <a:gd name="T7" fmla="*/ 155 h 222"/>
                <a:gd name="T8" fmla="*/ 141 w 219"/>
                <a:gd name="T9" fmla="*/ 155 h 222"/>
                <a:gd name="T10" fmla="*/ 141 w 219"/>
                <a:gd name="T11" fmla="*/ 86 h 222"/>
                <a:gd name="T12" fmla="*/ 0 w 219"/>
                <a:gd name="T13" fmla="*/ 86 h 222"/>
                <a:gd name="T14" fmla="*/ 108 w 219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222">
                  <a:moveTo>
                    <a:pt x="108" y="0"/>
                  </a:moveTo>
                  <a:cubicBezTo>
                    <a:pt x="169" y="0"/>
                    <a:pt x="219" y="50"/>
                    <a:pt x="219" y="111"/>
                  </a:cubicBezTo>
                  <a:cubicBezTo>
                    <a:pt x="219" y="172"/>
                    <a:pt x="169" y="222"/>
                    <a:pt x="108" y="222"/>
                  </a:cubicBezTo>
                  <a:cubicBezTo>
                    <a:pt x="62" y="222"/>
                    <a:pt x="23" y="194"/>
                    <a:pt x="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" y="37"/>
                    <a:pt x="55" y="0"/>
                    <a:pt x="108" y="0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3" name="Rectangle 412"/>
            <p:cNvSpPr>
              <a:spLocks noChangeArrowheads="1"/>
            </p:cNvSpPr>
            <p:nvPr/>
          </p:nvSpPr>
          <p:spPr bwMode="auto">
            <a:xfrm>
              <a:off x="465821" y="454642"/>
              <a:ext cx="98133" cy="3354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54" name="Freeform 413"/>
            <p:cNvSpPr>
              <a:spLocks noEditPoints="1"/>
            </p:cNvSpPr>
            <p:nvPr/>
          </p:nvSpPr>
          <p:spPr bwMode="auto">
            <a:xfrm>
              <a:off x="238501" y="284462"/>
              <a:ext cx="181360" cy="49688"/>
            </a:xfrm>
            <a:custGeom>
              <a:avLst/>
              <a:gdLst>
                <a:gd name="T0" fmla="*/ 338 w 410"/>
                <a:gd name="T1" fmla="*/ 28 h 114"/>
                <a:gd name="T2" fmla="*/ 410 w 410"/>
                <a:gd name="T3" fmla="*/ 114 h 114"/>
                <a:gd name="T4" fmla="*/ 410 w 410"/>
                <a:gd name="T5" fmla="*/ 114 h 114"/>
                <a:gd name="T6" fmla="*/ 410 w 410"/>
                <a:gd name="T7" fmla="*/ 114 h 114"/>
                <a:gd name="T8" fmla="*/ 338 w 410"/>
                <a:gd name="T9" fmla="*/ 28 h 114"/>
                <a:gd name="T10" fmla="*/ 195 w 410"/>
                <a:gd name="T11" fmla="*/ 0 h 114"/>
                <a:gd name="T12" fmla="*/ 0 w 410"/>
                <a:gd name="T13" fmla="*/ 82 h 114"/>
                <a:gd name="T14" fmla="*/ 0 w 410"/>
                <a:gd name="T15" fmla="*/ 82 h 114"/>
                <a:gd name="T16" fmla="*/ 0 w 410"/>
                <a:gd name="T17" fmla="*/ 82 h 114"/>
                <a:gd name="T18" fmla="*/ 195 w 410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0" h="114">
                  <a:moveTo>
                    <a:pt x="338" y="28"/>
                  </a:moveTo>
                  <a:cubicBezTo>
                    <a:pt x="364" y="48"/>
                    <a:pt x="389" y="79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390" y="74"/>
                    <a:pt x="365" y="46"/>
                    <a:pt x="338" y="28"/>
                  </a:cubicBezTo>
                  <a:moveTo>
                    <a:pt x="195" y="0"/>
                  </a:moveTo>
                  <a:cubicBezTo>
                    <a:pt x="92" y="14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96" y="17"/>
                    <a:pt x="195" y="0"/>
                  </a:cubicBezTo>
                </a:path>
              </a:pathLst>
            </a:custGeom>
            <a:solidFill>
              <a:srgbClr val="D48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5" name="Freeform 414"/>
            <p:cNvSpPr>
              <a:spLocks noEditPoints="1"/>
            </p:cNvSpPr>
            <p:nvPr/>
          </p:nvSpPr>
          <p:spPr bwMode="auto">
            <a:xfrm>
              <a:off x="238501" y="283220"/>
              <a:ext cx="199993" cy="99375"/>
            </a:xfrm>
            <a:custGeom>
              <a:avLst/>
              <a:gdLst>
                <a:gd name="T0" fmla="*/ 0 w 452"/>
                <a:gd name="T1" fmla="*/ 85 h 225"/>
                <a:gd name="T2" fmla="*/ 0 w 452"/>
                <a:gd name="T3" fmla="*/ 85 h 225"/>
                <a:gd name="T4" fmla="*/ 0 w 452"/>
                <a:gd name="T5" fmla="*/ 85 h 225"/>
                <a:gd name="T6" fmla="*/ 0 w 452"/>
                <a:gd name="T7" fmla="*/ 85 h 225"/>
                <a:gd name="T8" fmla="*/ 231 w 452"/>
                <a:gd name="T9" fmla="*/ 0 h 225"/>
                <a:gd name="T10" fmla="*/ 195 w 452"/>
                <a:gd name="T11" fmla="*/ 3 h 225"/>
                <a:gd name="T12" fmla="*/ 0 w 452"/>
                <a:gd name="T13" fmla="*/ 85 h 225"/>
                <a:gd name="T14" fmla="*/ 377 w 452"/>
                <a:gd name="T15" fmla="*/ 225 h 225"/>
                <a:gd name="T16" fmla="*/ 410 w 452"/>
                <a:gd name="T17" fmla="*/ 117 h 225"/>
                <a:gd name="T18" fmla="*/ 410 w 452"/>
                <a:gd name="T19" fmla="*/ 117 h 225"/>
                <a:gd name="T20" fmla="*/ 338 w 452"/>
                <a:gd name="T21" fmla="*/ 31 h 225"/>
                <a:gd name="T22" fmla="*/ 231 w 452"/>
                <a:gd name="T2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225">
                  <a:moveTo>
                    <a:pt x="0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moveTo>
                    <a:pt x="231" y="0"/>
                  </a:moveTo>
                  <a:cubicBezTo>
                    <a:pt x="219" y="0"/>
                    <a:pt x="207" y="1"/>
                    <a:pt x="195" y="3"/>
                  </a:cubicBezTo>
                  <a:cubicBezTo>
                    <a:pt x="96" y="20"/>
                    <a:pt x="0" y="85"/>
                    <a:pt x="0" y="85"/>
                  </a:cubicBezTo>
                  <a:cubicBezTo>
                    <a:pt x="0" y="85"/>
                    <a:pt x="260" y="225"/>
                    <a:pt x="377" y="225"/>
                  </a:cubicBezTo>
                  <a:cubicBezTo>
                    <a:pt x="428" y="225"/>
                    <a:pt x="452" y="197"/>
                    <a:pt x="410" y="117"/>
                  </a:cubicBezTo>
                  <a:cubicBezTo>
                    <a:pt x="410" y="117"/>
                    <a:pt x="410" y="117"/>
                    <a:pt x="410" y="117"/>
                  </a:cubicBezTo>
                  <a:cubicBezTo>
                    <a:pt x="389" y="82"/>
                    <a:pt x="364" y="51"/>
                    <a:pt x="338" y="31"/>
                  </a:cubicBezTo>
                  <a:cubicBezTo>
                    <a:pt x="305" y="9"/>
                    <a:pt x="268" y="0"/>
                    <a:pt x="231" y="0"/>
                  </a:cubicBezTo>
                </a:path>
              </a:pathLst>
            </a:custGeom>
            <a:solidFill>
              <a:srgbClr val="BB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6" name="Freeform 415"/>
            <p:cNvSpPr>
              <a:spLocks/>
            </p:cNvSpPr>
            <p:nvPr/>
          </p:nvSpPr>
          <p:spPr bwMode="auto">
            <a:xfrm>
              <a:off x="106828" y="322970"/>
              <a:ext cx="40992" cy="48446"/>
            </a:xfrm>
            <a:custGeom>
              <a:avLst/>
              <a:gdLst>
                <a:gd name="T0" fmla="*/ 93 w 93"/>
                <a:gd name="T1" fmla="*/ 0 h 110"/>
                <a:gd name="T2" fmla="*/ 33 w 93"/>
                <a:gd name="T3" fmla="*/ 110 h 110"/>
                <a:gd name="T4" fmla="*/ 93 w 93"/>
                <a:gd name="T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110">
                  <a:moveTo>
                    <a:pt x="93" y="0"/>
                  </a:moveTo>
                  <a:cubicBezTo>
                    <a:pt x="93" y="0"/>
                    <a:pt x="0" y="65"/>
                    <a:pt x="33" y="110"/>
                  </a:cubicBezTo>
                  <a:cubicBezTo>
                    <a:pt x="33" y="110"/>
                    <a:pt x="70" y="96"/>
                    <a:pt x="93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7" name="Freeform 416"/>
            <p:cNvSpPr>
              <a:spLocks/>
            </p:cNvSpPr>
            <p:nvPr/>
          </p:nvSpPr>
          <p:spPr bwMode="auto">
            <a:xfrm>
              <a:off x="453400" y="330423"/>
              <a:ext cx="129188" cy="57141"/>
            </a:xfrm>
            <a:custGeom>
              <a:avLst/>
              <a:gdLst>
                <a:gd name="T0" fmla="*/ 264 w 291"/>
                <a:gd name="T1" fmla="*/ 0 h 129"/>
                <a:gd name="T2" fmla="*/ 191 w 291"/>
                <a:gd name="T3" fmla="*/ 15 h 129"/>
                <a:gd name="T4" fmla="*/ 66 w 291"/>
                <a:gd name="T5" fmla="*/ 65 h 129"/>
                <a:gd name="T6" fmla="*/ 7 w 291"/>
                <a:gd name="T7" fmla="*/ 117 h 129"/>
                <a:gd name="T8" fmla="*/ 46 w 291"/>
                <a:gd name="T9" fmla="*/ 129 h 129"/>
                <a:gd name="T10" fmla="*/ 89 w 291"/>
                <a:gd name="T11" fmla="*/ 123 h 129"/>
                <a:gd name="T12" fmla="*/ 214 w 291"/>
                <a:gd name="T13" fmla="*/ 73 h 129"/>
                <a:gd name="T14" fmla="*/ 284 w 291"/>
                <a:gd name="T15" fmla="*/ 7 h 129"/>
                <a:gd name="T16" fmla="*/ 264 w 291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129">
                  <a:moveTo>
                    <a:pt x="264" y="0"/>
                  </a:moveTo>
                  <a:cubicBezTo>
                    <a:pt x="241" y="0"/>
                    <a:pt x="206" y="9"/>
                    <a:pt x="191" y="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43" y="74"/>
                    <a:pt x="0" y="101"/>
                    <a:pt x="7" y="117"/>
                  </a:cubicBezTo>
                  <a:cubicBezTo>
                    <a:pt x="10" y="126"/>
                    <a:pt x="27" y="129"/>
                    <a:pt x="46" y="129"/>
                  </a:cubicBezTo>
                  <a:cubicBezTo>
                    <a:pt x="61" y="129"/>
                    <a:pt x="78" y="127"/>
                    <a:pt x="89" y="123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37" y="64"/>
                    <a:pt x="291" y="23"/>
                    <a:pt x="284" y="7"/>
                  </a:cubicBezTo>
                  <a:cubicBezTo>
                    <a:pt x="282" y="2"/>
                    <a:pt x="274" y="0"/>
                    <a:pt x="264" y="0"/>
                  </a:cubicBezTo>
                </a:path>
              </a:pathLst>
            </a:custGeom>
            <a:solidFill>
              <a:srgbClr val="A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58" name="Rectangle 417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solidFill>
              <a:srgbClr val="D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59" name="Rectangle 418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160" name="组合 744"/>
          <p:cNvGrpSpPr>
            <a:grpSpLocks/>
          </p:cNvGrpSpPr>
          <p:nvPr/>
        </p:nvGrpSpPr>
        <p:grpSpPr bwMode="auto">
          <a:xfrm>
            <a:off x="2943225" y="3713163"/>
            <a:ext cx="722313" cy="722312"/>
            <a:chOff x="0" y="0"/>
            <a:chExt cx="721713" cy="721714"/>
          </a:xfrm>
        </p:grpSpPr>
        <p:sp>
          <p:nvSpPr>
            <p:cNvPr id="40161" name="Freeform 419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9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9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9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2" name="Freeform 420"/>
            <p:cNvSpPr>
              <a:spLocks/>
            </p:cNvSpPr>
            <p:nvPr/>
          </p:nvSpPr>
          <p:spPr bwMode="auto">
            <a:xfrm>
              <a:off x="240985" y="151547"/>
              <a:ext cx="113039" cy="81985"/>
            </a:xfrm>
            <a:custGeom>
              <a:avLst/>
              <a:gdLst>
                <a:gd name="T0" fmla="*/ 180 w 255"/>
                <a:gd name="T1" fmla="*/ 186 h 186"/>
                <a:gd name="T2" fmla="*/ 230 w 255"/>
                <a:gd name="T3" fmla="*/ 30 h 186"/>
                <a:gd name="T4" fmla="*/ 36 w 255"/>
                <a:gd name="T5" fmla="*/ 114 h 186"/>
                <a:gd name="T6" fmla="*/ 0 w 255"/>
                <a:gd name="T7" fmla="*/ 154 h 186"/>
                <a:gd name="T8" fmla="*/ 180 w 255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86">
                  <a:moveTo>
                    <a:pt x="180" y="186"/>
                  </a:moveTo>
                  <a:cubicBezTo>
                    <a:pt x="233" y="121"/>
                    <a:pt x="255" y="56"/>
                    <a:pt x="230" y="30"/>
                  </a:cubicBezTo>
                  <a:cubicBezTo>
                    <a:pt x="200" y="0"/>
                    <a:pt x="113" y="37"/>
                    <a:pt x="36" y="114"/>
                  </a:cubicBezTo>
                  <a:cubicBezTo>
                    <a:pt x="23" y="127"/>
                    <a:pt x="11" y="141"/>
                    <a:pt x="0" y="154"/>
                  </a:cubicBezTo>
                  <a:cubicBezTo>
                    <a:pt x="180" y="186"/>
                    <a:pt x="180" y="186"/>
                    <a:pt x="180" y="186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3" name="Freeform 421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37 w 237"/>
                <a:gd name="T1" fmla="*/ 35 h 110"/>
                <a:gd name="T2" fmla="*/ 163 w 237"/>
                <a:gd name="T3" fmla="*/ 22 h 110"/>
                <a:gd name="T4" fmla="*/ 99 w 237"/>
                <a:gd name="T5" fmla="*/ 11 h 110"/>
                <a:gd name="T6" fmla="*/ 40 w 237"/>
                <a:gd name="T7" fmla="*/ 0 h 110"/>
                <a:gd name="T8" fmla="*/ 0 w 237"/>
                <a:gd name="T9" fmla="*/ 35 h 110"/>
                <a:gd name="T10" fmla="*/ 165 w 237"/>
                <a:gd name="T11" fmla="*/ 110 h 110"/>
                <a:gd name="T12" fmla="*/ 237 w 237"/>
                <a:gd name="T13" fmla="*/ 3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4" name="Freeform 422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37 w 237"/>
                <a:gd name="T1" fmla="*/ 35 h 110"/>
                <a:gd name="T2" fmla="*/ 163 w 237"/>
                <a:gd name="T3" fmla="*/ 22 h 110"/>
                <a:gd name="T4" fmla="*/ 99 w 237"/>
                <a:gd name="T5" fmla="*/ 11 h 110"/>
                <a:gd name="T6" fmla="*/ 40 w 237"/>
                <a:gd name="T7" fmla="*/ 0 h 110"/>
                <a:gd name="T8" fmla="*/ 0 w 237"/>
                <a:gd name="T9" fmla="*/ 35 h 110"/>
                <a:gd name="T10" fmla="*/ 165 w 237"/>
                <a:gd name="T11" fmla="*/ 110 h 110"/>
                <a:gd name="T12" fmla="*/ 237 w 237"/>
                <a:gd name="T13" fmla="*/ 3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5" name="Freeform 423"/>
            <p:cNvSpPr>
              <a:spLocks/>
            </p:cNvSpPr>
            <p:nvPr/>
          </p:nvSpPr>
          <p:spPr bwMode="auto">
            <a:xfrm>
              <a:off x="377626" y="303095"/>
              <a:ext cx="146579" cy="305579"/>
            </a:xfrm>
            <a:custGeom>
              <a:avLst/>
              <a:gdLst>
                <a:gd name="T0" fmla="*/ 0 w 118"/>
                <a:gd name="T1" fmla="*/ 73 h 246"/>
                <a:gd name="T2" fmla="*/ 2 w 118"/>
                <a:gd name="T3" fmla="*/ 75 h 246"/>
                <a:gd name="T4" fmla="*/ 88 w 118"/>
                <a:gd name="T5" fmla="*/ 246 h 246"/>
                <a:gd name="T6" fmla="*/ 118 w 118"/>
                <a:gd name="T7" fmla="*/ 209 h 246"/>
                <a:gd name="T8" fmla="*/ 106 w 118"/>
                <a:gd name="T9" fmla="*/ 146 h 246"/>
                <a:gd name="T10" fmla="*/ 94 w 118"/>
                <a:gd name="T11" fmla="*/ 83 h 246"/>
                <a:gd name="T12" fmla="*/ 77 w 118"/>
                <a:gd name="T13" fmla="*/ 0 h 246"/>
                <a:gd name="T14" fmla="*/ 0 w 118"/>
                <a:gd name="T15" fmla="*/ 7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246">
                  <a:moveTo>
                    <a:pt x="0" y="73"/>
                  </a:moveTo>
                  <a:lnTo>
                    <a:pt x="2" y="75"/>
                  </a:lnTo>
                  <a:lnTo>
                    <a:pt x="88" y="246"/>
                  </a:lnTo>
                  <a:lnTo>
                    <a:pt x="118" y="209"/>
                  </a:lnTo>
                  <a:lnTo>
                    <a:pt x="106" y="146"/>
                  </a:lnTo>
                  <a:lnTo>
                    <a:pt x="94" y="83"/>
                  </a:lnTo>
                  <a:lnTo>
                    <a:pt x="77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6" name="Freeform 424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91 w 91"/>
                <a:gd name="T1" fmla="*/ 25 h 59"/>
                <a:gd name="T2" fmla="*/ 29 w 91"/>
                <a:gd name="T3" fmla="*/ 0 h 59"/>
                <a:gd name="T4" fmla="*/ 0 w 91"/>
                <a:gd name="T5" fmla="*/ 29 h 59"/>
                <a:gd name="T6" fmla="*/ 66 w 91"/>
                <a:gd name="T7" fmla="*/ 59 h 59"/>
                <a:gd name="T8" fmla="*/ 91 w 91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7" name="Freeform 425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91 w 91"/>
                <a:gd name="T1" fmla="*/ 25 h 59"/>
                <a:gd name="T2" fmla="*/ 29 w 91"/>
                <a:gd name="T3" fmla="*/ 0 h 59"/>
                <a:gd name="T4" fmla="*/ 0 w 91"/>
                <a:gd name="T5" fmla="*/ 29 h 59"/>
                <a:gd name="T6" fmla="*/ 66 w 91"/>
                <a:gd name="T7" fmla="*/ 59 h 59"/>
                <a:gd name="T8" fmla="*/ 91 w 91"/>
                <a:gd name="T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8" name="Freeform 426"/>
            <p:cNvSpPr>
              <a:spLocks/>
            </p:cNvSpPr>
            <p:nvPr/>
          </p:nvSpPr>
          <p:spPr bwMode="auto">
            <a:xfrm>
              <a:off x="160243" y="118009"/>
              <a:ext cx="440978" cy="436010"/>
            </a:xfrm>
            <a:custGeom>
              <a:avLst/>
              <a:gdLst>
                <a:gd name="T0" fmla="*/ 121 w 998"/>
                <a:gd name="T1" fmla="*/ 918 h 986"/>
                <a:gd name="T2" fmla="*/ 134 w 998"/>
                <a:gd name="T3" fmla="*/ 907 h 986"/>
                <a:gd name="T4" fmla="*/ 493 w 998"/>
                <a:gd name="T5" fmla="*/ 625 h 986"/>
                <a:gd name="T6" fmla="*/ 709 w 998"/>
                <a:gd name="T7" fmla="*/ 418 h 986"/>
                <a:gd name="T8" fmla="*/ 708 w 998"/>
                <a:gd name="T9" fmla="*/ 417 h 986"/>
                <a:gd name="T10" fmla="*/ 932 w 998"/>
                <a:gd name="T11" fmla="*/ 65 h 986"/>
                <a:gd name="T12" fmla="*/ 571 w 998"/>
                <a:gd name="T13" fmla="*/ 299 h 986"/>
                <a:gd name="T14" fmla="*/ 367 w 998"/>
                <a:gd name="T15" fmla="*/ 510 h 986"/>
                <a:gd name="T16" fmla="*/ 90 w 998"/>
                <a:gd name="T17" fmla="*/ 847 h 986"/>
                <a:gd name="T18" fmla="*/ 70 w 998"/>
                <a:gd name="T19" fmla="*/ 868 h 986"/>
                <a:gd name="T20" fmla="*/ 0 w 998"/>
                <a:gd name="T21" fmla="*/ 965 h 986"/>
                <a:gd name="T22" fmla="*/ 21 w 998"/>
                <a:gd name="T23" fmla="*/ 986 h 986"/>
                <a:gd name="T24" fmla="*/ 121 w 998"/>
                <a:gd name="T25" fmla="*/ 918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8" h="986">
                  <a:moveTo>
                    <a:pt x="121" y="918"/>
                  </a:moveTo>
                  <a:cubicBezTo>
                    <a:pt x="125" y="915"/>
                    <a:pt x="130" y="911"/>
                    <a:pt x="134" y="907"/>
                  </a:cubicBezTo>
                  <a:cubicBezTo>
                    <a:pt x="493" y="625"/>
                    <a:pt x="493" y="625"/>
                    <a:pt x="493" y="625"/>
                  </a:cubicBezTo>
                  <a:cubicBezTo>
                    <a:pt x="709" y="418"/>
                    <a:pt x="709" y="418"/>
                    <a:pt x="709" y="418"/>
                  </a:cubicBezTo>
                  <a:cubicBezTo>
                    <a:pt x="708" y="417"/>
                    <a:pt x="708" y="417"/>
                    <a:pt x="708" y="417"/>
                  </a:cubicBezTo>
                  <a:cubicBezTo>
                    <a:pt x="708" y="417"/>
                    <a:pt x="998" y="131"/>
                    <a:pt x="932" y="65"/>
                  </a:cubicBezTo>
                  <a:cubicBezTo>
                    <a:pt x="866" y="0"/>
                    <a:pt x="571" y="299"/>
                    <a:pt x="571" y="299"/>
                  </a:cubicBezTo>
                  <a:cubicBezTo>
                    <a:pt x="367" y="510"/>
                    <a:pt x="367" y="510"/>
                    <a:pt x="367" y="510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83" y="854"/>
                    <a:pt x="76" y="861"/>
                    <a:pt x="70" y="868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21" y="986"/>
                    <a:pt x="21" y="986"/>
                    <a:pt x="21" y="986"/>
                  </a:cubicBezTo>
                  <a:cubicBezTo>
                    <a:pt x="121" y="918"/>
                    <a:pt x="121" y="918"/>
                    <a:pt x="121" y="9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69" name="Freeform 427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13 w 68"/>
                <a:gd name="T1" fmla="*/ 36 h 89"/>
                <a:gd name="T2" fmla="*/ 41 w 68"/>
                <a:gd name="T3" fmla="*/ 89 h 89"/>
                <a:gd name="T4" fmla="*/ 68 w 68"/>
                <a:gd name="T5" fmla="*/ 62 h 89"/>
                <a:gd name="T6" fmla="*/ 36 w 68"/>
                <a:gd name="T7" fmla="*/ 0 h 89"/>
                <a:gd name="T8" fmla="*/ 0 w 68"/>
                <a:gd name="T9" fmla="*/ 24 h 89"/>
                <a:gd name="T10" fmla="*/ 13 w 68"/>
                <a:gd name="T11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0" name="Freeform 428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13 w 68"/>
                <a:gd name="T1" fmla="*/ 36 h 89"/>
                <a:gd name="T2" fmla="*/ 41 w 68"/>
                <a:gd name="T3" fmla="*/ 89 h 89"/>
                <a:gd name="T4" fmla="*/ 68 w 68"/>
                <a:gd name="T5" fmla="*/ 62 h 89"/>
                <a:gd name="T6" fmla="*/ 36 w 68"/>
                <a:gd name="T7" fmla="*/ 0 h 89"/>
                <a:gd name="T8" fmla="*/ 0 w 68"/>
                <a:gd name="T9" fmla="*/ 24 h 89"/>
                <a:gd name="T10" fmla="*/ 13 w 68"/>
                <a:gd name="T11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1" name="Freeform 429"/>
            <p:cNvSpPr>
              <a:spLocks/>
            </p:cNvSpPr>
            <p:nvPr/>
          </p:nvSpPr>
          <p:spPr bwMode="auto">
            <a:xfrm>
              <a:off x="494392" y="366447"/>
              <a:ext cx="88195" cy="118009"/>
            </a:xfrm>
            <a:custGeom>
              <a:avLst/>
              <a:gdLst>
                <a:gd name="T0" fmla="*/ 34 w 201"/>
                <a:gd name="T1" fmla="*/ 267 h 267"/>
                <a:gd name="T2" fmla="*/ 87 w 201"/>
                <a:gd name="T3" fmla="*/ 221 h 267"/>
                <a:gd name="T4" fmla="*/ 171 w 201"/>
                <a:gd name="T5" fmla="*/ 27 h 267"/>
                <a:gd name="T6" fmla="*/ 0 w 201"/>
                <a:gd name="T7" fmla="*/ 89 h 267"/>
                <a:gd name="T8" fmla="*/ 34 w 201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67">
                  <a:moveTo>
                    <a:pt x="34" y="267"/>
                  </a:moveTo>
                  <a:cubicBezTo>
                    <a:pt x="52" y="254"/>
                    <a:pt x="70" y="238"/>
                    <a:pt x="87" y="221"/>
                  </a:cubicBezTo>
                  <a:cubicBezTo>
                    <a:pt x="164" y="144"/>
                    <a:pt x="201" y="57"/>
                    <a:pt x="171" y="27"/>
                  </a:cubicBezTo>
                  <a:cubicBezTo>
                    <a:pt x="143" y="0"/>
                    <a:pt x="70" y="27"/>
                    <a:pt x="0" y="89"/>
                  </a:cubicBezTo>
                  <a:cubicBezTo>
                    <a:pt x="34" y="267"/>
                    <a:pt x="34" y="267"/>
                    <a:pt x="34" y="26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2" name="Freeform 430"/>
            <p:cNvSpPr>
              <a:spLocks/>
            </p:cNvSpPr>
            <p:nvPr/>
          </p:nvSpPr>
          <p:spPr bwMode="auto">
            <a:xfrm>
              <a:off x="168938" y="524205"/>
              <a:ext cx="44719" cy="29813"/>
            </a:xfrm>
            <a:custGeom>
              <a:avLst/>
              <a:gdLst>
                <a:gd name="T0" fmla="*/ 36 w 36"/>
                <a:gd name="T1" fmla="*/ 0 h 24"/>
                <a:gd name="T2" fmla="*/ 0 w 36"/>
                <a:gd name="T3" fmla="*/ 24 h 24"/>
                <a:gd name="T4" fmla="*/ 36 w 36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4">
                  <a:moveTo>
                    <a:pt x="36" y="0"/>
                  </a:moveTo>
                  <a:lnTo>
                    <a:pt x="0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3" name="Line 431"/>
            <p:cNvSpPr>
              <a:spLocks noChangeShapeType="1"/>
            </p:cNvSpPr>
            <p:nvPr/>
          </p:nvSpPr>
          <p:spPr bwMode="auto">
            <a:xfrm flipH="1">
              <a:off x="168938" y="524205"/>
              <a:ext cx="44719" cy="298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4" name="Freeform 432"/>
            <p:cNvSpPr>
              <a:spLocks/>
            </p:cNvSpPr>
            <p:nvPr/>
          </p:nvSpPr>
          <p:spPr bwMode="auto">
            <a:xfrm>
              <a:off x="530416" y="139125"/>
              <a:ext cx="50929" cy="48446"/>
            </a:xfrm>
            <a:custGeom>
              <a:avLst/>
              <a:gdLst>
                <a:gd name="T0" fmla="*/ 0 w 115"/>
                <a:gd name="T1" fmla="*/ 47 h 110"/>
                <a:gd name="T2" fmla="*/ 72 w 115"/>
                <a:gd name="T3" fmla="*/ 110 h 110"/>
                <a:gd name="T4" fmla="*/ 87 w 115"/>
                <a:gd name="T5" fmla="*/ 25 h 110"/>
                <a:gd name="T6" fmla="*/ 0 w 115"/>
                <a:gd name="T7" fmla="*/ 4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10">
                  <a:moveTo>
                    <a:pt x="0" y="47"/>
                  </a:move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115" y="50"/>
                    <a:pt x="87" y="25"/>
                  </a:cubicBezTo>
                  <a:cubicBezTo>
                    <a:pt x="60" y="0"/>
                    <a:pt x="12" y="32"/>
                    <a:pt x="0" y="47"/>
                  </a:cubicBez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5" name="Freeform 433"/>
            <p:cNvSpPr>
              <a:spLocks/>
            </p:cNvSpPr>
            <p:nvPr/>
          </p:nvSpPr>
          <p:spPr bwMode="auto">
            <a:xfrm>
              <a:off x="274525" y="167696"/>
              <a:ext cx="70805" cy="59625"/>
            </a:xfrm>
            <a:custGeom>
              <a:avLst/>
              <a:gdLst>
                <a:gd name="T0" fmla="*/ 124 w 160"/>
                <a:gd name="T1" fmla="*/ 0 h 137"/>
                <a:gd name="T2" fmla="*/ 64 w 160"/>
                <a:gd name="T3" fmla="*/ 55 h 137"/>
                <a:gd name="T4" fmla="*/ 22 w 160"/>
                <a:gd name="T5" fmla="*/ 126 h 137"/>
                <a:gd name="T6" fmla="*/ 52 w 160"/>
                <a:gd name="T7" fmla="*/ 137 h 137"/>
                <a:gd name="T8" fmla="*/ 119 w 160"/>
                <a:gd name="T9" fmla="*/ 105 h 137"/>
                <a:gd name="T10" fmla="*/ 138 w 160"/>
                <a:gd name="T11" fmla="*/ 7 h 137"/>
                <a:gd name="T12" fmla="*/ 124 w 160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37">
                  <a:moveTo>
                    <a:pt x="124" y="0"/>
                  </a:moveTo>
                  <a:cubicBezTo>
                    <a:pt x="107" y="0"/>
                    <a:pt x="89" y="28"/>
                    <a:pt x="64" y="55"/>
                  </a:cubicBezTo>
                  <a:cubicBezTo>
                    <a:pt x="32" y="88"/>
                    <a:pt x="0" y="105"/>
                    <a:pt x="22" y="126"/>
                  </a:cubicBezTo>
                  <a:cubicBezTo>
                    <a:pt x="30" y="134"/>
                    <a:pt x="40" y="137"/>
                    <a:pt x="52" y="137"/>
                  </a:cubicBezTo>
                  <a:cubicBezTo>
                    <a:pt x="73" y="137"/>
                    <a:pt x="99" y="126"/>
                    <a:pt x="119" y="105"/>
                  </a:cubicBezTo>
                  <a:cubicBezTo>
                    <a:pt x="151" y="72"/>
                    <a:pt x="160" y="28"/>
                    <a:pt x="138" y="7"/>
                  </a:cubicBezTo>
                  <a:cubicBezTo>
                    <a:pt x="133" y="2"/>
                    <a:pt x="129" y="0"/>
                    <a:pt x="12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6" name="Freeform 434"/>
            <p:cNvSpPr>
              <a:spLocks/>
            </p:cNvSpPr>
            <p:nvPr/>
          </p:nvSpPr>
          <p:spPr bwMode="auto">
            <a:xfrm>
              <a:off x="500604" y="390048"/>
              <a:ext cx="69563" cy="60868"/>
            </a:xfrm>
            <a:custGeom>
              <a:avLst/>
              <a:gdLst>
                <a:gd name="T0" fmla="*/ 127 w 159"/>
                <a:gd name="T1" fmla="*/ 0 h 136"/>
                <a:gd name="T2" fmla="*/ 77 w 159"/>
                <a:gd name="T3" fmla="*/ 64 h 136"/>
                <a:gd name="T4" fmla="*/ 21 w 159"/>
                <a:gd name="T5" fmla="*/ 125 h 136"/>
                <a:gd name="T6" fmla="*/ 51 w 159"/>
                <a:gd name="T7" fmla="*/ 136 h 136"/>
                <a:gd name="T8" fmla="*/ 118 w 159"/>
                <a:gd name="T9" fmla="*/ 103 h 136"/>
                <a:gd name="T10" fmla="*/ 137 w 159"/>
                <a:gd name="T11" fmla="*/ 5 h 136"/>
                <a:gd name="T12" fmla="*/ 127 w 159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36">
                  <a:moveTo>
                    <a:pt x="127" y="0"/>
                  </a:moveTo>
                  <a:cubicBezTo>
                    <a:pt x="112" y="0"/>
                    <a:pt x="103" y="36"/>
                    <a:pt x="77" y="64"/>
                  </a:cubicBezTo>
                  <a:cubicBezTo>
                    <a:pt x="45" y="97"/>
                    <a:pt x="0" y="104"/>
                    <a:pt x="21" y="125"/>
                  </a:cubicBezTo>
                  <a:cubicBezTo>
                    <a:pt x="29" y="132"/>
                    <a:pt x="40" y="136"/>
                    <a:pt x="51" y="136"/>
                  </a:cubicBezTo>
                  <a:cubicBezTo>
                    <a:pt x="73" y="136"/>
                    <a:pt x="98" y="124"/>
                    <a:pt x="118" y="103"/>
                  </a:cubicBezTo>
                  <a:cubicBezTo>
                    <a:pt x="150" y="70"/>
                    <a:pt x="159" y="26"/>
                    <a:pt x="137" y="5"/>
                  </a:cubicBezTo>
                  <a:cubicBezTo>
                    <a:pt x="133" y="1"/>
                    <a:pt x="130" y="0"/>
                    <a:pt x="12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7" name="Freeform 435"/>
            <p:cNvSpPr>
              <a:spLocks/>
            </p:cNvSpPr>
            <p:nvPr/>
          </p:nvSpPr>
          <p:spPr bwMode="auto">
            <a:xfrm>
              <a:off x="226079" y="183844"/>
              <a:ext cx="311790" cy="295642"/>
            </a:xfrm>
            <a:custGeom>
              <a:avLst/>
              <a:gdLst>
                <a:gd name="T0" fmla="*/ 689 w 706"/>
                <a:gd name="T1" fmla="*/ 0 h 668"/>
                <a:gd name="T2" fmla="*/ 328 w 706"/>
                <a:gd name="T3" fmla="*/ 308 h 668"/>
                <a:gd name="T4" fmla="*/ 14 w 706"/>
                <a:gd name="T5" fmla="*/ 667 h 668"/>
                <a:gd name="T6" fmla="*/ 16 w 706"/>
                <a:gd name="T7" fmla="*/ 668 h 668"/>
                <a:gd name="T8" fmla="*/ 378 w 706"/>
                <a:gd name="T9" fmla="*/ 359 h 668"/>
                <a:gd name="T10" fmla="*/ 692 w 706"/>
                <a:gd name="T11" fmla="*/ 1 h 668"/>
                <a:gd name="T12" fmla="*/ 689 w 706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68">
                  <a:moveTo>
                    <a:pt x="689" y="0"/>
                  </a:moveTo>
                  <a:cubicBezTo>
                    <a:pt x="663" y="0"/>
                    <a:pt x="507" y="133"/>
                    <a:pt x="328" y="308"/>
                  </a:cubicBezTo>
                  <a:cubicBezTo>
                    <a:pt x="140" y="492"/>
                    <a:pt x="0" y="653"/>
                    <a:pt x="14" y="667"/>
                  </a:cubicBezTo>
                  <a:cubicBezTo>
                    <a:pt x="14" y="667"/>
                    <a:pt x="15" y="668"/>
                    <a:pt x="16" y="668"/>
                  </a:cubicBezTo>
                  <a:cubicBezTo>
                    <a:pt x="43" y="668"/>
                    <a:pt x="199" y="534"/>
                    <a:pt x="378" y="359"/>
                  </a:cubicBezTo>
                  <a:cubicBezTo>
                    <a:pt x="566" y="175"/>
                    <a:pt x="706" y="15"/>
                    <a:pt x="692" y="1"/>
                  </a:cubicBezTo>
                  <a:cubicBezTo>
                    <a:pt x="692" y="0"/>
                    <a:pt x="691" y="0"/>
                    <a:pt x="689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78" name="Freeform 436"/>
            <p:cNvSpPr>
              <a:spLocks/>
            </p:cNvSpPr>
            <p:nvPr/>
          </p:nvSpPr>
          <p:spPr bwMode="auto">
            <a:xfrm>
              <a:off x="89438" y="484455"/>
              <a:ext cx="60867" cy="23602"/>
            </a:xfrm>
            <a:custGeom>
              <a:avLst/>
              <a:gdLst>
                <a:gd name="T0" fmla="*/ 74 w 138"/>
                <a:gd name="T1" fmla="*/ 0 h 56"/>
                <a:gd name="T2" fmla="*/ 10 w 138"/>
                <a:gd name="T3" fmla="*/ 45 h 56"/>
                <a:gd name="T4" fmla="*/ 25 w 138"/>
                <a:gd name="T5" fmla="*/ 56 h 56"/>
                <a:gd name="T6" fmla="*/ 36 w 138"/>
                <a:gd name="T7" fmla="*/ 54 h 56"/>
                <a:gd name="T8" fmla="*/ 87 w 138"/>
                <a:gd name="T9" fmla="*/ 30 h 56"/>
                <a:gd name="T10" fmla="*/ 90 w 138"/>
                <a:gd name="T11" fmla="*/ 30 h 56"/>
                <a:gd name="T12" fmla="*/ 115 w 138"/>
                <a:gd name="T13" fmla="*/ 32 h 56"/>
                <a:gd name="T14" fmla="*/ 103 w 138"/>
                <a:gd name="T15" fmla="*/ 8 h 56"/>
                <a:gd name="T16" fmla="*/ 74 w 138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56">
                  <a:moveTo>
                    <a:pt x="74" y="0"/>
                  </a:moveTo>
                  <a:cubicBezTo>
                    <a:pt x="35" y="0"/>
                    <a:pt x="10" y="45"/>
                    <a:pt x="10" y="45"/>
                  </a:cubicBezTo>
                  <a:cubicBezTo>
                    <a:pt x="0" y="51"/>
                    <a:pt x="13" y="56"/>
                    <a:pt x="25" y="56"/>
                  </a:cubicBezTo>
                  <a:cubicBezTo>
                    <a:pt x="29" y="56"/>
                    <a:pt x="34" y="55"/>
                    <a:pt x="36" y="54"/>
                  </a:cubicBezTo>
                  <a:cubicBezTo>
                    <a:pt x="46" y="47"/>
                    <a:pt x="70" y="30"/>
                    <a:pt x="87" y="30"/>
                  </a:cubicBezTo>
                  <a:cubicBezTo>
                    <a:pt x="88" y="30"/>
                    <a:pt x="89" y="30"/>
                    <a:pt x="90" y="30"/>
                  </a:cubicBezTo>
                  <a:cubicBezTo>
                    <a:pt x="96" y="30"/>
                    <a:pt x="107" y="32"/>
                    <a:pt x="115" y="32"/>
                  </a:cubicBezTo>
                  <a:cubicBezTo>
                    <a:pt x="130" y="32"/>
                    <a:pt x="138" y="27"/>
                    <a:pt x="103" y="8"/>
                  </a:cubicBezTo>
                  <a:cubicBezTo>
                    <a:pt x="93" y="2"/>
                    <a:pt x="83" y="0"/>
                    <a:pt x="74" y="0"/>
                  </a:cubicBezTo>
                </a:path>
              </a:pathLst>
            </a:custGeom>
            <a:solidFill>
              <a:srgbClr val="B67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179" name="组合 733"/>
          <p:cNvGrpSpPr>
            <a:grpSpLocks/>
          </p:cNvGrpSpPr>
          <p:nvPr/>
        </p:nvGrpSpPr>
        <p:grpSpPr bwMode="auto">
          <a:xfrm>
            <a:off x="4041775" y="3713163"/>
            <a:ext cx="722313" cy="722312"/>
            <a:chOff x="0" y="0"/>
            <a:chExt cx="721713" cy="721714"/>
          </a:xfrm>
        </p:grpSpPr>
        <p:sp>
          <p:nvSpPr>
            <p:cNvPr id="40180" name="Freeform 437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9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9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9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1" name="Freeform 438"/>
            <p:cNvSpPr>
              <a:spLocks/>
            </p:cNvSpPr>
            <p:nvPr/>
          </p:nvSpPr>
          <p:spPr bwMode="auto">
            <a:xfrm>
              <a:off x="177633" y="130430"/>
              <a:ext cx="361477" cy="457127"/>
            </a:xfrm>
            <a:custGeom>
              <a:avLst/>
              <a:gdLst>
                <a:gd name="T0" fmla="*/ 732 w 816"/>
                <a:gd name="T1" fmla="*/ 1017 h 1034"/>
                <a:gd name="T2" fmla="*/ 816 w 816"/>
                <a:gd name="T3" fmla="*/ 880 h 1034"/>
                <a:gd name="T4" fmla="*/ 816 w 816"/>
                <a:gd name="T5" fmla="*/ 586 h 1034"/>
                <a:gd name="T6" fmla="*/ 816 w 816"/>
                <a:gd name="T7" fmla="*/ 573 h 1034"/>
                <a:gd name="T8" fmla="*/ 816 w 816"/>
                <a:gd name="T9" fmla="*/ 154 h 1034"/>
                <a:gd name="T10" fmla="*/ 662 w 816"/>
                <a:gd name="T11" fmla="*/ 0 h 1034"/>
                <a:gd name="T12" fmla="*/ 154 w 816"/>
                <a:gd name="T13" fmla="*/ 0 h 1034"/>
                <a:gd name="T14" fmla="*/ 0 w 816"/>
                <a:gd name="T15" fmla="*/ 154 h 1034"/>
                <a:gd name="T16" fmla="*/ 0 w 816"/>
                <a:gd name="T17" fmla="*/ 565 h 1034"/>
                <a:gd name="T18" fmla="*/ 0 w 816"/>
                <a:gd name="T19" fmla="*/ 578 h 1034"/>
                <a:gd name="T20" fmla="*/ 0 w 816"/>
                <a:gd name="T21" fmla="*/ 880 h 1034"/>
                <a:gd name="T22" fmla="*/ 80 w 816"/>
                <a:gd name="T23" fmla="*/ 1015 h 1034"/>
                <a:gd name="T24" fmla="*/ 215 w 816"/>
                <a:gd name="T25" fmla="*/ 1034 h 1034"/>
                <a:gd name="T26" fmla="*/ 598 w 816"/>
                <a:gd name="T27" fmla="*/ 1034 h 1034"/>
                <a:gd name="T28" fmla="*/ 732 w 816"/>
                <a:gd name="T29" fmla="*/ 1017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6" h="1034">
                  <a:moveTo>
                    <a:pt x="732" y="1017"/>
                  </a:moveTo>
                  <a:cubicBezTo>
                    <a:pt x="782" y="991"/>
                    <a:pt x="816" y="940"/>
                    <a:pt x="816" y="880"/>
                  </a:cubicBezTo>
                  <a:cubicBezTo>
                    <a:pt x="816" y="586"/>
                    <a:pt x="816" y="586"/>
                    <a:pt x="816" y="586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154"/>
                    <a:pt x="816" y="154"/>
                    <a:pt x="816" y="154"/>
                  </a:cubicBezTo>
                  <a:cubicBezTo>
                    <a:pt x="816" y="69"/>
                    <a:pt x="747" y="0"/>
                    <a:pt x="66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38"/>
                    <a:pt x="33" y="989"/>
                    <a:pt x="80" y="1015"/>
                  </a:cubicBezTo>
                  <a:cubicBezTo>
                    <a:pt x="215" y="1034"/>
                    <a:pt x="215" y="1034"/>
                    <a:pt x="215" y="1034"/>
                  </a:cubicBezTo>
                  <a:cubicBezTo>
                    <a:pt x="598" y="1034"/>
                    <a:pt x="598" y="1034"/>
                    <a:pt x="598" y="1034"/>
                  </a:cubicBezTo>
                  <a:cubicBezTo>
                    <a:pt x="732" y="1017"/>
                    <a:pt x="732" y="1017"/>
                    <a:pt x="732" y="1017"/>
                  </a:cubicBezTo>
                </a:path>
              </a:pathLst>
            </a:custGeom>
            <a:solidFill>
              <a:srgbClr val="E8B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2" name="Freeform 439"/>
            <p:cNvSpPr>
              <a:spLocks/>
            </p:cNvSpPr>
            <p:nvPr/>
          </p:nvSpPr>
          <p:spPr bwMode="auto">
            <a:xfrm>
              <a:off x="442220" y="580104"/>
              <a:ext cx="59625" cy="34781"/>
            </a:xfrm>
            <a:custGeom>
              <a:avLst/>
              <a:gdLst>
                <a:gd name="T0" fmla="*/ 0 w 48"/>
                <a:gd name="T1" fmla="*/ 6 h 28"/>
                <a:gd name="T2" fmla="*/ 0 w 48"/>
                <a:gd name="T3" fmla="*/ 28 h 28"/>
                <a:gd name="T4" fmla="*/ 48 w 48"/>
                <a:gd name="T5" fmla="*/ 28 h 28"/>
                <a:gd name="T6" fmla="*/ 48 w 48"/>
                <a:gd name="T7" fmla="*/ 0 h 28"/>
                <a:gd name="T8" fmla="*/ 0 w 48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8">
                  <a:moveTo>
                    <a:pt x="0" y="6"/>
                  </a:moveTo>
                  <a:lnTo>
                    <a:pt x="0" y="28"/>
                  </a:lnTo>
                  <a:lnTo>
                    <a:pt x="48" y="28"/>
                  </a:lnTo>
                  <a:lnTo>
                    <a:pt x="4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3" name="Freeform 440"/>
            <p:cNvSpPr>
              <a:spLocks/>
            </p:cNvSpPr>
            <p:nvPr/>
          </p:nvSpPr>
          <p:spPr bwMode="auto">
            <a:xfrm>
              <a:off x="213657" y="578861"/>
              <a:ext cx="59625" cy="36024"/>
            </a:xfrm>
            <a:custGeom>
              <a:avLst/>
              <a:gdLst>
                <a:gd name="T0" fmla="*/ 0 w 48"/>
                <a:gd name="T1" fmla="*/ 0 h 29"/>
                <a:gd name="T2" fmla="*/ 0 w 48"/>
                <a:gd name="T3" fmla="*/ 29 h 29"/>
                <a:gd name="T4" fmla="*/ 48 w 48"/>
                <a:gd name="T5" fmla="*/ 29 h 29"/>
                <a:gd name="T6" fmla="*/ 48 w 48"/>
                <a:gd name="T7" fmla="*/ 7 h 29"/>
                <a:gd name="T8" fmla="*/ 0 w 4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9">
                  <a:moveTo>
                    <a:pt x="0" y="0"/>
                  </a:moveTo>
                  <a:lnTo>
                    <a:pt x="0" y="29"/>
                  </a:lnTo>
                  <a:lnTo>
                    <a:pt x="48" y="29"/>
                  </a:lnTo>
                  <a:lnTo>
                    <a:pt x="4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4" name="Freeform 441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148 h 148"/>
                <a:gd name="T2" fmla="*/ 26 w 39"/>
                <a:gd name="T3" fmla="*/ 148 h 148"/>
                <a:gd name="T4" fmla="*/ 26 w 39"/>
                <a:gd name="T5" fmla="*/ 98 h 148"/>
                <a:gd name="T6" fmla="*/ 39 w 39"/>
                <a:gd name="T7" fmla="*/ 98 h 148"/>
                <a:gd name="T8" fmla="*/ 39 w 39"/>
                <a:gd name="T9" fmla="*/ 0 h 148"/>
                <a:gd name="T10" fmla="*/ 10 w 39"/>
                <a:gd name="T11" fmla="*/ 0 h 148"/>
                <a:gd name="T12" fmla="*/ 10 w 39"/>
                <a:gd name="T13" fmla="*/ 98 h 148"/>
                <a:gd name="T14" fmla="*/ 22 w 39"/>
                <a:gd name="T15" fmla="*/ 98 h 148"/>
                <a:gd name="T16" fmla="*/ 22 w 39"/>
                <a:gd name="T17" fmla="*/ 143 h 148"/>
                <a:gd name="T18" fmla="*/ 0 w 39"/>
                <a:gd name="T19" fmla="*/ 143 h 148"/>
                <a:gd name="T20" fmla="*/ 0 w 39"/>
                <a:gd name="T2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5" name="Freeform 442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148 h 148"/>
                <a:gd name="T2" fmla="*/ 26 w 39"/>
                <a:gd name="T3" fmla="*/ 148 h 148"/>
                <a:gd name="T4" fmla="*/ 26 w 39"/>
                <a:gd name="T5" fmla="*/ 98 h 148"/>
                <a:gd name="T6" fmla="*/ 39 w 39"/>
                <a:gd name="T7" fmla="*/ 98 h 148"/>
                <a:gd name="T8" fmla="*/ 39 w 39"/>
                <a:gd name="T9" fmla="*/ 0 h 148"/>
                <a:gd name="T10" fmla="*/ 10 w 39"/>
                <a:gd name="T11" fmla="*/ 0 h 148"/>
                <a:gd name="T12" fmla="*/ 10 w 39"/>
                <a:gd name="T13" fmla="*/ 98 h 148"/>
                <a:gd name="T14" fmla="*/ 22 w 39"/>
                <a:gd name="T15" fmla="*/ 98 h 148"/>
                <a:gd name="T16" fmla="*/ 22 w 39"/>
                <a:gd name="T17" fmla="*/ 143 h 148"/>
                <a:gd name="T18" fmla="*/ 0 w 39"/>
                <a:gd name="T19" fmla="*/ 143 h 148"/>
                <a:gd name="T20" fmla="*/ 0 w 39"/>
                <a:gd name="T2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6" name="Freeform 443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35 w 35"/>
                <a:gd name="T1" fmla="*/ 146 h 151"/>
                <a:gd name="T2" fmla="*/ 17 w 35"/>
                <a:gd name="T3" fmla="*/ 146 h 151"/>
                <a:gd name="T4" fmla="*/ 17 w 35"/>
                <a:gd name="T5" fmla="*/ 98 h 151"/>
                <a:gd name="T6" fmla="*/ 29 w 35"/>
                <a:gd name="T7" fmla="*/ 98 h 151"/>
                <a:gd name="T8" fmla="*/ 29 w 35"/>
                <a:gd name="T9" fmla="*/ 0 h 151"/>
                <a:gd name="T10" fmla="*/ 0 w 35"/>
                <a:gd name="T11" fmla="*/ 0 h 151"/>
                <a:gd name="T12" fmla="*/ 0 w 35"/>
                <a:gd name="T13" fmla="*/ 98 h 151"/>
                <a:gd name="T14" fmla="*/ 12 w 35"/>
                <a:gd name="T15" fmla="*/ 98 h 151"/>
                <a:gd name="T16" fmla="*/ 12 w 35"/>
                <a:gd name="T17" fmla="*/ 151 h 151"/>
                <a:gd name="T18" fmla="*/ 35 w 35"/>
                <a:gd name="T19" fmla="*/ 151 h 151"/>
                <a:gd name="T20" fmla="*/ 35 w 35"/>
                <a:gd name="T21" fmla="*/ 1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7" name="Freeform 444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35 w 35"/>
                <a:gd name="T1" fmla="*/ 146 h 151"/>
                <a:gd name="T2" fmla="*/ 17 w 35"/>
                <a:gd name="T3" fmla="*/ 146 h 151"/>
                <a:gd name="T4" fmla="*/ 17 w 35"/>
                <a:gd name="T5" fmla="*/ 98 h 151"/>
                <a:gd name="T6" fmla="*/ 29 w 35"/>
                <a:gd name="T7" fmla="*/ 98 h 151"/>
                <a:gd name="T8" fmla="*/ 29 w 35"/>
                <a:gd name="T9" fmla="*/ 0 h 151"/>
                <a:gd name="T10" fmla="*/ 0 w 35"/>
                <a:gd name="T11" fmla="*/ 0 h 151"/>
                <a:gd name="T12" fmla="*/ 0 w 35"/>
                <a:gd name="T13" fmla="*/ 98 h 151"/>
                <a:gd name="T14" fmla="*/ 12 w 35"/>
                <a:gd name="T15" fmla="*/ 98 h 151"/>
                <a:gd name="T16" fmla="*/ 12 w 35"/>
                <a:gd name="T17" fmla="*/ 151 h 151"/>
                <a:gd name="T18" fmla="*/ 35 w 35"/>
                <a:gd name="T19" fmla="*/ 151 h 151"/>
                <a:gd name="T20" fmla="*/ 35 w 35"/>
                <a:gd name="T21" fmla="*/ 1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88" name="Rectangle 445"/>
            <p:cNvSpPr>
              <a:spLocks noChangeArrowheads="1"/>
            </p:cNvSpPr>
            <p:nvPr/>
          </p:nvSpPr>
          <p:spPr bwMode="auto">
            <a:xfrm>
              <a:off x="280735" y="144094"/>
              <a:ext cx="159001" cy="37266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89" name="Rectangle 446"/>
            <p:cNvSpPr>
              <a:spLocks noChangeArrowheads="1"/>
            </p:cNvSpPr>
            <p:nvPr/>
          </p:nvSpPr>
          <p:spPr bwMode="auto">
            <a:xfrm>
              <a:off x="209930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90" name="Rectangle 447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91" name="Rectangle 448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192" name="Freeform 449"/>
            <p:cNvSpPr>
              <a:spLocks/>
            </p:cNvSpPr>
            <p:nvPr/>
          </p:nvSpPr>
          <p:spPr bwMode="auto">
            <a:xfrm>
              <a:off x="206203" y="201235"/>
              <a:ext cx="304337" cy="242228"/>
            </a:xfrm>
            <a:custGeom>
              <a:avLst/>
              <a:gdLst>
                <a:gd name="T0" fmla="*/ 688 w 688"/>
                <a:gd name="T1" fmla="*/ 424 h 547"/>
                <a:gd name="T2" fmla="*/ 341 w 688"/>
                <a:gd name="T3" fmla="*/ 547 h 547"/>
                <a:gd name="T4" fmla="*/ 0 w 688"/>
                <a:gd name="T5" fmla="*/ 424 h 547"/>
                <a:gd name="T6" fmla="*/ 0 w 688"/>
                <a:gd name="T7" fmla="*/ 0 h 547"/>
                <a:gd name="T8" fmla="*/ 688 w 688"/>
                <a:gd name="T9" fmla="*/ 0 h 547"/>
                <a:gd name="T10" fmla="*/ 688 w 688"/>
                <a:gd name="T11" fmla="*/ 42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8" h="547">
                  <a:moveTo>
                    <a:pt x="688" y="424"/>
                  </a:moveTo>
                  <a:cubicBezTo>
                    <a:pt x="688" y="424"/>
                    <a:pt x="649" y="547"/>
                    <a:pt x="341" y="547"/>
                  </a:cubicBezTo>
                  <a:cubicBezTo>
                    <a:pt x="32" y="547"/>
                    <a:pt x="0" y="424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688" y="424"/>
                    <a:pt x="688" y="424"/>
                    <a:pt x="688" y="424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3" name="Freeform 450"/>
            <p:cNvSpPr>
              <a:spLocks/>
            </p:cNvSpPr>
            <p:nvPr/>
          </p:nvSpPr>
          <p:spPr bwMode="auto">
            <a:xfrm>
              <a:off x="242227" y="418619"/>
              <a:ext cx="299368" cy="160243"/>
            </a:xfrm>
            <a:custGeom>
              <a:avLst/>
              <a:gdLst>
                <a:gd name="T0" fmla="*/ 600 w 677"/>
                <a:gd name="T1" fmla="*/ 0 h 362"/>
                <a:gd name="T2" fmla="*/ 519 w 677"/>
                <a:gd name="T3" fmla="*/ 81 h 362"/>
                <a:gd name="T4" fmla="*/ 478 w 677"/>
                <a:gd name="T5" fmla="*/ 133 h 362"/>
                <a:gd name="T6" fmla="*/ 606 w 677"/>
                <a:gd name="T7" fmla="*/ 133 h 362"/>
                <a:gd name="T8" fmla="*/ 606 w 677"/>
                <a:gd name="T9" fmla="*/ 223 h 362"/>
                <a:gd name="T10" fmla="*/ 407 w 677"/>
                <a:gd name="T11" fmla="*/ 223 h 362"/>
                <a:gd name="T12" fmla="*/ 407 w 677"/>
                <a:gd name="T13" fmla="*/ 191 h 362"/>
                <a:gd name="T14" fmla="*/ 98 w 677"/>
                <a:gd name="T15" fmla="*/ 319 h 362"/>
                <a:gd name="T16" fmla="*/ 297 w 677"/>
                <a:gd name="T17" fmla="*/ 362 h 362"/>
                <a:gd name="T18" fmla="*/ 519 w 677"/>
                <a:gd name="T19" fmla="*/ 353 h 362"/>
                <a:gd name="T20" fmla="*/ 640 w 677"/>
                <a:gd name="T21" fmla="*/ 112 h 362"/>
                <a:gd name="T22" fmla="*/ 600 w 677"/>
                <a:gd name="T2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7" h="362">
                  <a:moveTo>
                    <a:pt x="600" y="0"/>
                  </a:moveTo>
                  <a:cubicBezTo>
                    <a:pt x="582" y="0"/>
                    <a:pt x="556" y="22"/>
                    <a:pt x="519" y="81"/>
                  </a:cubicBezTo>
                  <a:cubicBezTo>
                    <a:pt x="508" y="99"/>
                    <a:pt x="494" y="117"/>
                    <a:pt x="478" y="133"/>
                  </a:cubicBezTo>
                  <a:cubicBezTo>
                    <a:pt x="606" y="133"/>
                    <a:pt x="606" y="133"/>
                    <a:pt x="606" y="133"/>
                  </a:cubicBezTo>
                  <a:cubicBezTo>
                    <a:pt x="606" y="223"/>
                    <a:pt x="606" y="223"/>
                    <a:pt x="606" y="223"/>
                  </a:cubicBezTo>
                  <a:cubicBezTo>
                    <a:pt x="407" y="223"/>
                    <a:pt x="407" y="223"/>
                    <a:pt x="407" y="223"/>
                  </a:cubicBezTo>
                  <a:cubicBezTo>
                    <a:pt x="407" y="191"/>
                    <a:pt x="407" y="191"/>
                    <a:pt x="407" y="191"/>
                  </a:cubicBezTo>
                  <a:cubicBezTo>
                    <a:pt x="274" y="280"/>
                    <a:pt x="98" y="319"/>
                    <a:pt x="98" y="319"/>
                  </a:cubicBezTo>
                  <a:cubicBezTo>
                    <a:pt x="0" y="350"/>
                    <a:pt x="142" y="362"/>
                    <a:pt x="297" y="362"/>
                  </a:cubicBezTo>
                  <a:cubicBezTo>
                    <a:pt x="379" y="362"/>
                    <a:pt x="464" y="359"/>
                    <a:pt x="519" y="353"/>
                  </a:cubicBezTo>
                  <a:cubicBezTo>
                    <a:pt x="677" y="336"/>
                    <a:pt x="637" y="175"/>
                    <a:pt x="640" y="112"/>
                  </a:cubicBezTo>
                  <a:cubicBezTo>
                    <a:pt x="641" y="72"/>
                    <a:pt x="634" y="0"/>
                    <a:pt x="600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4" name="Freeform 451"/>
            <p:cNvSpPr>
              <a:spLocks/>
            </p:cNvSpPr>
            <p:nvPr/>
          </p:nvSpPr>
          <p:spPr bwMode="auto">
            <a:xfrm>
              <a:off x="422345" y="477002"/>
              <a:ext cx="88195" cy="39750"/>
            </a:xfrm>
            <a:custGeom>
              <a:avLst/>
              <a:gdLst>
                <a:gd name="T0" fmla="*/ 199 w 199"/>
                <a:gd name="T1" fmla="*/ 0 h 90"/>
                <a:gd name="T2" fmla="*/ 71 w 199"/>
                <a:gd name="T3" fmla="*/ 0 h 90"/>
                <a:gd name="T4" fmla="*/ 0 w 199"/>
                <a:gd name="T5" fmla="*/ 58 h 90"/>
                <a:gd name="T6" fmla="*/ 0 w 199"/>
                <a:gd name="T7" fmla="*/ 90 h 90"/>
                <a:gd name="T8" fmla="*/ 199 w 199"/>
                <a:gd name="T9" fmla="*/ 90 h 90"/>
                <a:gd name="T10" fmla="*/ 199 w 199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90">
                  <a:moveTo>
                    <a:pt x="199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50" y="21"/>
                    <a:pt x="25" y="40"/>
                    <a:pt x="0" y="5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5F9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5" name="Freeform 452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192 w 192"/>
                <a:gd name="T1" fmla="*/ 0 h 129"/>
                <a:gd name="T2" fmla="*/ 20 w 192"/>
                <a:gd name="T3" fmla="*/ 0 h 129"/>
                <a:gd name="T4" fmla="*/ 123 w 192"/>
                <a:gd name="T5" fmla="*/ 20 h 129"/>
                <a:gd name="T6" fmla="*/ 12 w 192"/>
                <a:gd name="T7" fmla="*/ 99 h 129"/>
                <a:gd name="T8" fmla="*/ 0 w 192"/>
                <a:gd name="T9" fmla="*/ 129 h 129"/>
                <a:gd name="T10" fmla="*/ 176 w 192"/>
                <a:gd name="T11" fmla="*/ 109 h 129"/>
                <a:gd name="T12" fmla="*/ 42 w 192"/>
                <a:gd name="T13" fmla="*/ 109 h 129"/>
                <a:gd name="T14" fmla="*/ 192 w 192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BDC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6" name="Freeform 453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192 w 192"/>
                <a:gd name="T1" fmla="*/ 0 h 129"/>
                <a:gd name="T2" fmla="*/ 20 w 192"/>
                <a:gd name="T3" fmla="*/ 0 h 129"/>
                <a:gd name="T4" fmla="*/ 123 w 192"/>
                <a:gd name="T5" fmla="*/ 20 h 129"/>
                <a:gd name="T6" fmla="*/ 12 w 192"/>
                <a:gd name="T7" fmla="*/ 99 h 129"/>
                <a:gd name="T8" fmla="*/ 0 w 192"/>
                <a:gd name="T9" fmla="*/ 129 h 129"/>
                <a:gd name="T10" fmla="*/ 176 w 192"/>
                <a:gd name="T11" fmla="*/ 109 h 129"/>
                <a:gd name="T12" fmla="*/ 42 w 192"/>
                <a:gd name="T13" fmla="*/ 109 h 129"/>
                <a:gd name="T14" fmla="*/ 192 w 192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7" name="Freeform 454"/>
            <p:cNvSpPr>
              <a:spLocks/>
            </p:cNvSpPr>
            <p:nvPr/>
          </p:nvSpPr>
          <p:spPr bwMode="auto">
            <a:xfrm>
              <a:off x="565197" y="218626"/>
              <a:ext cx="17391" cy="96891"/>
            </a:xfrm>
            <a:custGeom>
              <a:avLst/>
              <a:gdLst>
                <a:gd name="T0" fmla="*/ 19 w 37"/>
                <a:gd name="T1" fmla="*/ 0 h 219"/>
                <a:gd name="T2" fmla="*/ 0 w 37"/>
                <a:gd name="T3" fmla="*/ 18 h 219"/>
                <a:gd name="T4" fmla="*/ 0 w 37"/>
                <a:gd name="T5" fmla="*/ 201 h 219"/>
                <a:gd name="T6" fmla="*/ 19 w 37"/>
                <a:gd name="T7" fmla="*/ 219 h 219"/>
                <a:gd name="T8" fmla="*/ 37 w 37"/>
                <a:gd name="T9" fmla="*/ 201 h 219"/>
                <a:gd name="T10" fmla="*/ 37 w 37"/>
                <a:gd name="T11" fmla="*/ 18 h 219"/>
                <a:gd name="T12" fmla="*/ 19 w 37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9">
                  <a:moveTo>
                    <a:pt x="19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9" y="219"/>
                  </a:cubicBezTo>
                  <a:cubicBezTo>
                    <a:pt x="29" y="219"/>
                    <a:pt x="37" y="211"/>
                    <a:pt x="37" y="20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8" name="Freeform 455"/>
            <p:cNvSpPr>
              <a:spLocks/>
            </p:cNvSpPr>
            <p:nvPr/>
          </p:nvSpPr>
          <p:spPr bwMode="auto">
            <a:xfrm>
              <a:off x="140368" y="218626"/>
              <a:ext cx="16148" cy="96891"/>
            </a:xfrm>
            <a:custGeom>
              <a:avLst/>
              <a:gdLst>
                <a:gd name="T0" fmla="*/ 18 w 36"/>
                <a:gd name="T1" fmla="*/ 0 h 219"/>
                <a:gd name="T2" fmla="*/ 0 w 36"/>
                <a:gd name="T3" fmla="*/ 18 h 219"/>
                <a:gd name="T4" fmla="*/ 0 w 36"/>
                <a:gd name="T5" fmla="*/ 201 h 219"/>
                <a:gd name="T6" fmla="*/ 18 w 36"/>
                <a:gd name="T7" fmla="*/ 219 h 219"/>
                <a:gd name="T8" fmla="*/ 36 w 36"/>
                <a:gd name="T9" fmla="*/ 201 h 219"/>
                <a:gd name="T10" fmla="*/ 36 w 36"/>
                <a:gd name="T11" fmla="*/ 18 h 219"/>
                <a:gd name="T12" fmla="*/ 18 w 3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8" y="219"/>
                  </a:cubicBezTo>
                  <a:cubicBezTo>
                    <a:pt x="28" y="219"/>
                    <a:pt x="36" y="211"/>
                    <a:pt x="36" y="201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99" name="Freeform 456"/>
            <p:cNvSpPr>
              <a:spLocks/>
            </p:cNvSpPr>
            <p:nvPr/>
          </p:nvSpPr>
          <p:spPr bwMode="auto">
            <a:xfrm>
              <a:off x="177633" y="144094"/>
              <a:ext cx="103102" cy="70805"/>
            </a:xfrm>
            <a:custGeom>
              <a:avLst/>
              <a:gdLst>
                <a:gd name="T0" fmla="*/ 142 w 231"/>
                <a:gd name="T1" fmla="*/ 0 h 160"/>
                <a:gd name="T2" fmla="*/ 23 w 231"/>
                <a:gd name="T3" fmla="*/ 128 h 160"/>
                <a:gd name="T4" fmla="*/ 27 w 231"/>
                <a:gd name="T5" fmla="*/ 160 h 160"/>
                <a:gd name="T6" fmla="*/ 53 w 231"/>
                <a:gd name="T7" fmla="*/ 138 h 160"/>
                <a:gd name="T8" fmla="*/ 170 w 231"/>
                <a:gd name="T9" fmla="*/ 64 h 160"/>
                <a:gd name="T10" fmla="*/ 142 w 231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160">
                  <a:moveTo>
                    <a:pt x="142" y="0"/>
                  </a:moveTo>
                  <a:cubicBezTo>
                    <a:pt x="52" y="0"/>
                    <a:pt x="23" y="128"/>
                    <a:pt x="23" y="128"/>
                  </a:cubicBezTo>
                  <a:cubicBezTo>
                    <a:pt x="0" y="146"/>
                    <a:pt x="12" y="160"/>
                    <a:pt x="27" y="160"/>
                  </a:cubicBezTo>
                  <a:cubicBezTo>
                    <a:pt x="37" y="160"/>
                    <a:pt x="49" y="154"/>
                    <a:pt x="53" y="138"/>
                  </a:cubicBezTo>
                  <a:cubicBezTo>
                    <a:pt x="62" y="98"/>
                    <a:pt x="130" y="73"/>
                    <a:pt x="170" y="64"/>
                  </a:cubicBezTo>
                  <a:cubicBezTo>
                    <a:pt x="210" y="55"/>
                    <a:pt x="231" y="0"/>
                    <a:pt x="142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00" name="组合 65"/>
          <p:cNvGrpSpPr>
            <a:grpSpLocks/>
          </p:cNvGrpSpPr>
          <p:nvPr/>
        </p:nvGrpSpPr>
        <p:grpSpPr bwMode="auto">
          <a:xfrm>
            <a:off x="9551988" y="5810250"/>
            <a:ext cx="723900" cy="723900"/>
            <a:chOff x="0" y="0"/>
            <a:chExt cx="723900" cy="723900"/>
          </a:xfrm>
        </p:grpSpPr>
        <p:sp>
          <p:nvSpPr>
            <p:cNvPr id="40201" name="Freeform 530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3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3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2" name="Freeform 531"/>
            <p:cNvSpPr>
              <a:spLocks noEditPoints="1"/>
            </p:cNvSpPr>
            <p:nvPr/>
          </p:nvSpPr>
          <p:spPr bwMode="auto">
            <a:xfrm>
              <a:off x="187325" y="252412"/>
              <a:ext cx="347663" cy="239713"/>
            </a:xfrm>
            <a:custGeom>
              <a:avLst/>
              <a:gdLst>
                <a:gd name="T0" fmla="*/ 58 w 782"/>
                <a:gd name="T1" fmla="*/ 542 h 542"/>
                <a:gd name="T2" fmla="*/ 723 w 782"/>
                <a:gd name="T3" fmla="*/ 542 h 542"/>
                <a:gd name="T4" fmla="*/ 782 w 782"/>
                <a:gd name="T5" fmla="*/ 483 h 542"/>
                <a:gd name="T6" fmla="*/ 782 w 782"/>
                <a:gd name="T7" fmla="*/ 58 h 542"/>
                <a:gd name="T8" fmla="*/ 723 w 782"/>
                <a:gd name="T9" fmla="*/ 0 h 542"/>
                <a:gd name="T10" fmla="*/ 58 w 782"/>
                <a:gd name="T11" fmla="*/ 0 h 542"/>
                <a:gd name="T12" fmla="*/ 0 w 782"/>
                <a:gd name="T13" fmla="*/ 58 h 542"/>
                <a:gd name="T14" fmla="*/ 0 w 782"/>
                <a:gd name="T15" fmla="*/ 483 h 542"/>
                <a:gd name="T16" fmla="*/ 58 w 782"/>
                <a:gd name="T17" fmla="*/ 542 h 542"/>
                <a:gd name="T18" fmla="*/ 183 w 782"/>
                <a:gd name="T19" fmla="*/ 266 h 542"/>
                <a:gd name="T20" fmla="*/ 391 w 782"/>
                <a:gd name="T21" fmla="*/ 58 h 542"/>
                <a:gd name="T22" fmla="*/ 599 w 782"/>
                <a:gd name="T23" fmla="*/ 266 h 542"/>
                <a:gd name="T24" fmla="*/ 391 w 782"/>
                <a:gd name="T25" fmla="*/ 474 h 542"/>
                <a:gd name="T26" fmla="*/ 183 w 782"/>
                <a:gd name="T27" fmla="*/ 26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2" h="542">
                  <a:moveTo>
                    <a:pt x="58" y="542"/>
                  </a:moveTo>
                  <a:cubicBezTo>
                    <a:pt x="723" y="542"/>
                    <a:pt x="723" y="542"/>
                    <a:pt x="723" y="542"/>
                  </a:cubicBezTo>
                  <a:cubicBezTo>
                    <a:pt x="755" y="542"/>
                    <a:pt x="782" y="516"/>
                    <a:pt x="782" y="483"/>
                  </a:cubicBezTo>
                  <a:cubicBezTo>
                    <a:pt x="782" y="58"/>
                    <a:pt x="782" y="58"/>
                    <a:pt x="782" y="58"/>
                  </a:cubicBezTo>
                  <a:cubicBezTo>
                    <a:pt x="782" y="26"/>
                    <a:pt x="755" y="0"/>
                    <a:pt x="72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516"/>
                    <a:pt x="26" y="542"/>
                    <a:pt x="58" y="542"/>
                  </a:cubicBezTo>
                  <a:close/>
                  <a:moveTo>
                    <a:pt x="183" y="266"/>
                  </a:moveTo>
                  <a:cubicBezTo>
                    <a:pt x="183" y="151"/>
                    <a:pt x="276" y="58"/>
                    <a:pt x="391" y="58"/>
                  </a:cubicBezTo>
                  <a:cubicBezTo>
                    <a:pt x="506" y="58"/>
                    <a:pt x="599" y="151"/>
                    <a:pt x="599" y="266"/>
                  </a:cubicBezTo>
                  <a:cubicBezTo>
                    <a:pt x="599" y="381"/>
                    <a:pt x="506" y="474"/>
                    <a:pt x="391" y="474"/>
                  </a:cubicBezTo>
                  <a:cubicBezTo>
                    <a:pt x="276" y="474"/>
                    <a:pt x="183" y="381"/>
                    <a:pt x="183" y="266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3" name="Freeform 532"/>
            <p:cNvSpPr>
              <a:spLocks noEditPoints="1"/>
            </p:cNvSpPr>
            <p:nvPr/>
          </p:nvSpPr>
          <p:spPr bwMode="auto">
            <a:xfrm>
              <a:off x="295275" y="303212"/>
              <a:ext cx="131763" cy="133350"/>
            </a:xfrm>
            <a:custGeom>
              <a:avLst/>
              <a:gdLst>
                <a:gd name="T0" fmla="*/ 300 w 300"/>
                <a:gd name="T1" fmla="*/ 150 h 300"/>
                <a:gd name="T2" fmla="*/ 150 w 300"/>
                <a:gd name="T3" fmla="*/ 0 h 300"/>
                <a:gd name="T4" fmla="*/ 0 w 300"/>
                <a:gd name="T5" fmla="*/ 150 h 300"/>
                <a:gd name="T6" fmla="*/ 150 w 300"/>
                <a:gd name="T7" fmla="*/ 300 h 300"/>
                <a:gd name="T8" fmla="*/ 300 w 300"/>
                <a:gd name="T9" fmla="*/ 150 h 300"/>
                <a:gd name="T10" fmla="*/ 83 w 300"/>
                <a:gd name="T11" fmla="*/ 220 h 300"/>
                <a:gd name="T12" fmla="*/ 83 w 300"/>
                <a:gd name="T13" fmla="*/ 80 h 300"/>
                <a:gd name="T14" fmla="*/ 100 w 300"/>
                <a:gd name="T15" fmla="*/ 70 h 300"/>
                <a:gd name="T16" fmla="*/ 224 w 300"/>
                <a:gd name="T17" fmla="*/ 141 h 300"/>
                <a:gd name="T18" fmla="*/ 224 w 300"/>
                <a:gd name="T19" fmla="*/ 160 h 300"/>
                <a:gd name="T20" fmla="*/ 100 w 300"/>
                <a:gd name="T21" fmla="*/ 230 h 300"/>
                <a:gd name="T22" fmla="*/ 83 w 300"/>
                <a:gd name="T23" fmla="*/ 22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0" h="300">
                  <a:moveTo>
                    <a:pt x="300" y="150"/>
                  </a:moveTo>
                  <a:cubicBezTo>
                    <a:pt x="300" y="67"/>
                    <a:pt x="233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lose/>
                  <a:moveTo>
                    <a:pt x="83" y="220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83" y="69"/>
                    <a:pt x="91" y="65"/>
                    <a:pt x="100" y="70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33" y="146"/>
                    <a:pt x="233" y="154"/>
                    <a:pt x="224" y="16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1" y="235"/>
                    <a:pt x="83" y="231"/>
                    <a:pt x="83" y="2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4" name="Freeform 533"/>
            <p:cNvSpPr>
              <a:spLocks/>
            </p:cNvSpPr>
            <p:nvPr/>
          </p:nvSpPr>
          <p:spPr bwMode="auto">
            <a:xfrm>
              <a:off x="101600" y="117475"/>
              <a:ext cx="519113" cy="498475"/>
            </a:xfrm>
            <a:custGeom>
              <a:avLst/>
              <a:gdLst>
                <a:gd name="T0" fmla="*/ 45 w 1168"/>
                <a:gd name="T1" fmla="*/ 545 h 1124"/>
                <a:gd name="T2" fmla="*/ 247 w 1168"/>
                <a:gd name="T3" fmla="*/ 971 h 1124"/>
                <a:gd name="T4" fmla="*/ 1047 w 1168"/>
                <a:gd name="T5" fmla="*/ 1044 h 1124"/>
                <a:gd name="T6" fmla="*/ 1088 w 1168"/>
                <a:gd name="T7" fmla="*/ 1096 h 1124"/>
                <a:gd name="T8" fmla="*/ 1130 w 1168"/>
                <a:gd name="T9" fmla="*/ 1054 h 1124"/>
                <a:gd name="T10" fmla="*/ 1099 w 1168"/>
                <a:gd name="T11" fmla="*/ 1015 h 1124"/>
                <a:gd name="T12" fmla="*/ 1089 w 1168"/>
                <a:gd name="T13" fmla="*/ 998 h 1124"/>
                <a:gd name="T14" fmla="*/ 1117 w 1168"/>
                <a:gd name="T15" fmla="*/ 544 h 1124"/>
                <a:gd name="T16" fmla="*/ 1122 w 1168"/>
                <a:gd name="T17" fmla="*/ 546 h 1124"/>
                <a:gd name="T18" fmla="*/ 1122 w 1168"/>
                <a:gd name="T19" fmla="*/ 546 h 1124"/>
                <a:gd name="T20" fmla="*/ 1149 w 1168"/>
                <a:gd name="T21" fmla="*/ 525 h 1124"/>
                <a:gd name="T22" fmla="*/ 1168 w 1168"/>
                <a:gd name="T23" fmla="*/ 414 h 1124"/>
                <a:gd name="T24" fmla="*/ 1168 w 1168"/>
                <a:gd name="T25" fmla="*/ 47 h 1124"/>
                <a:gd name="T26" fmla="*/ 1121 w 1168"/>
                <a:gd name="T27" fmla="*/ 0 h 1124"/>
                <a:gd name="T28" fmla="*/ 1074 w 1168"/>
                <a:gd name="T29" fmla="*/ 47 h 1124"/>
                <a:gd name="T30" fmla="*/ 1074 w 1168"/>
                <a:gd name="T31" fmla="*/ 65 h 1124"/>
                <a:gd name="T32" fmla="*/ 1074 w 1168"/>
                <a:gd name="T33" fmla="*/ 75 h 1124"/>
                <a:gd name="T34" fmla="*/ 1074 w 1168"/>
                <a:gd name="T35" fmla="*/ 85 h 1124"/>
                <a:gd name="T36" fmla="*/ 995 w 1168"/>
                <a:gd name="T37" fmla="*/ 71 h 1124"/>
                <a:gd name="T38" fmla="*/ 1005 w 1168"/>
                <a:gd name="T39" fmla="*/ 116 h 1124"/>
                <a:gd name="T40" fmla="*/ 1005 w 1168"/>
                <a:gd name="T41" fmla="*/ 166 h 1124"/>
                <a:gd name="T42" fmla="*/ 995 w 1168"/>
                <a:gd name="T43" fmla="*/ 213 h 1124"/>
                <a:gd name="T44" fmla="*/ 1074 w 1168"/>
                <a:gd name="T45" fmla="*/ 199 h 1124"/>
                <a:gd name="T46" fmla="*/ 1074 w 1168"/>
                <a:gd name="T47" fmla="*/ 210 h 1124"/>
                <a:gd name="T48" fmla="*/ 1074 w 1168"/>
                <a:gd name="T49" fmla="*/ 220 h 1124"/>
                <a:gd name="T50" fmla="*/ 1074 w 1168"/>
                <a:gd name="T51" fmla="*/ 413 h 1124"/>
                <a:gd name="T52" fmla="*/ 1051 w 1168"/>
                <a:gd name="T53" fmla="*/ 475 h 1124"/>
                <a:gd name="T54" fmla="*/ 1049 w 1168"/>
                <a:gd name="T55" fmla="*/ 506 h 1124"/>
                <a:gd name="T56" fmla="*/ 1062 w 1168"/>
                <a:gd name="T57" fmla="*/ 522 h 1124"/>
                <a:gd name="T58" fmla="*/ 1012 w 1168"/>
                <a:gd name="T59" fmla="*/ 968 h 1124"/>
                <a:gd name="T60" fmla="*/ 512 w 1168"/>
                <a:gd name="T61" fmla="*/ 916 h 1124"/>
                <a:gd name="T62" fmla="*/ 160 w 1168"/>
                <a:gd name="T63" fmla="*/ 849 h 1124"/>
                <a:gd name="T64" fmla="*/ 103 w 1168"/>
                <a:gd name="T65" fmla="*/ 525 h 1124"/>
                <a:gd name="T66" fmla="*/ 103 w 1168"/>
                <a:gd name="T67" fmla="*/ 524 h 1124"/>
                <a:gd name="T68" fmla="*/ 120 w 1168"/>
                <a:gd name="T69" fmla="*/ 506 h 1124"/>
                <a:gd name="T70" fmla="*/ 117 w 1168"/>
                <a:gd name="T71" fmla="*/ 475 h 1124"/>
                <a:gd name="T72" fmla="*/ 95 w 1168"/>
                <a:gd name="T73" fmla="*/ 414 h 1124"/>
                <a:gd name="T74" fmla="*/ 95 w 1168"/>
                <a:gd name="T75" fmla="*/ 220 h 1124"/>
                <a:gd name="T76" fmla="*/ 95 w 1168"/>
                <a:gd name="T77" fmla="*/ 210 h 1124"/>
                <a:gd name="T78" fmla="*/ 95 w 1168"/>
                <a:gd name="T79" fmla="*/ 199 h 1124"/>
                <a:gd name="T80" fmla="*/ 174 w 1168"/>
                <a:gd name="T81" fmla="*/ 213 h 1124"/>
                <a:gd name="T82" fmla="*/ 164 w 1168"/>
                <a:gd name="T83" fmla="*/ 166 h 1124"/>
                <a:gd name="T84" fmla="*/ 164 w 1168"/>
                <a:gd name="T85" fmla="*/ 116 h 1124"/>
                <a:gd name="T86" fmla="*/ 173 w 1168"/>
                <a:gd name="T87" fmla="*/ 71 h 1124"/>
                <a:gd name="T88" fmla="*/ 95 w 1168"/>
                <a:gd name="T89" fmla="*/ 85 h 1124"/>
                <a:gd name="T90" fmla="*/ 95 w 1168"/>
                <a:gd name="T91" fmla="*/ 75 h 1124"/>
                <a:gd name="T92" fmla="*/ 95 w 1168"/>
                <a:gd name="T93" fmla="*/ 65 h 1124"/>
                <a:gd name="T94" fmla="*/ 95 w 1168"/>
                <a:gd name="T95" fmla="*/ 47 h 1124"/>
                <a:gd name="T96" fmla="*/ 47 w 1168"/>
                <a:gd name="T97" fmla="*/ 0 h 1124"/>
                <a:gd name="T98" fmla="*/ 0 w 1168"/>
                <a:gd name="T99" fmla="*/ 47 h 1124"/>
                <a:gd name="T100" fmla="*/ 0 w 1168"/>
                <a:gd name="T101" fmla="*/ 413 h 1124"/>
                <a:gd name="T102" fmla="*/ 45 w 1168"/>
                <a:gd name="T103" fmla="*/ 54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8" h="1124">
                  <a:moveTo>
                    <a:pt x="45" y="545"/>
                  </a:moveTo>
                  <a:cubicBezTo>
                    <a:pt x="52" y="699"/>
                    <a:pt x="54" y="948"/>
                    <a:pt x="247" y="971"/>
                  </a:cubicBezTo>
                  <a:cubicBezTo>
                    <a:pt x="506" y="1003"/>
                    <a:pt x="801" y="935"/>
                    <a:pt x="1047" y="1044"/>
                  </a:cubicBezTo>
                  <a:cubicBezTo>
                    <a:pt x="1059" y="1062"/>
                    <a:pt x="1072" y="1079"/>
                    <a:pt x="1088" y="1096"/>
                  </a:cubicBezTo>
                  <a:cubicBezTo>
                    <a:pt x="1114" y="1124"/>
                    <a:pt x="1156" y="1082"/>
                    <a:pt x="1130" y="1054"/>
                  </a:cubicBezTo>
                  <a:cubicBezTo>
                    <a:pt x="1118" y="1042"/>
                    <a:pt x="1108" y="1029"/>
                    <a:pt x="1099" y="1015"/>
                  </a:cubicBezTo>
                  <a:cubicBezTo>
                    <a:pt x="1099" y="1009"/>
                    <a:pt x="1096" y="1002"/>
                    <a:pt x="1089" y="998"/>
                  </a:cubicBezTo>
                  <a:cubicBezTo>
                    <a:pt x="1015" y="864"/>
                    <a:pt x="1063" y="688"/>
                    <a:pt x="1117" y="544"/>
                  </a:cubicBezTo>
                  <a:cubicBezTo>
                    <a:pt x="1119" y="545"/>
                    <a:pt x="1121" y="545"/>
                    <a:pt x="1122" y="546"/>
                  </a:cubicBezTo>
                  <a:cubicBezTo>
                    <a:pt x="1122" y="546"/>
                    <a:pt x="1122" y="546"/>
                    <a:pt x="1122" y="546"/>
                  </a:cubicBezTo>
                  <a:cubicBezTo>
                    <a:pt x="1126" y="546"/>
                    <a:pt x="1138" y="544"/>
                    <a:pt x="1149" y="525"/>
                  </a:cubicBezTo>
                  <a:cubicBezTo>
                    <a:pt x="1162" y="503"/>
                    <a:pt x="1168" y="466"/>
                    <a:pt x="1168" y="414"/>
                  </a:cubicBezTo>
                  <a:cubicBezTo>
                    <a:pt x="1168" y="47"/>
                    <a:pt x="1168" y="47"/>
                    <a:pt x="1168" y="47"/>
                  </a:cubicBezTo>
                  <a:cubicBezTo>
                    <a:pt x="1168" y="21"/>
                    <a:pt x="1147" y="0"/>
                    <a:pt x="1121" y="0"/>
                  </a:cubicBezTo>
                  <a:cubicBezTo>
                    <a:pt x="1095" y="0"/>
                    <a:pt x="1074" y="21"/>
                    <a:pt x="1074" y="47"/>
                  </a:cubicBezTo>
                  <a:cubicBezTo>
                    <a:pt x="1074" y="65"/>
                    <a:pt x="1074" y="65"/>
                    <a:pt x="1074" y="65"/>
                  </a:cubicBezTo>
                  <a:cubicBezTo>
                    <a:pt x="1074" y="75"/>
                    <a:pt x="1074" y="75"/>
                    <a:pt x="1074" y="7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995" y="71"/>
                    <a:pt x="995" y="71"/>
                    <a:pt x="995" y="71"/>
                  </a:cubicBezTo>
                  <a:cubicBezTo>
                    <a:pt x="1001" y="85"/>
                    <a:pt x="1005" y="100"/>
                    <a:pt x="1005" y="116"/>
                  </a:cubicBezTo>
                  <a:cubicBezTo>
                    <a:pt x="1005" y="166"/>
                    <a:pt x="1005" y="166"/>
                    <a:pt x="1005" y="166"/>
                  </a:cubicBezTo>
                  <a:cubicBezTo>
                    <a:pt x="1005" y="183"/>
                    <a:pt x="1001" y="199"/>
                    <a:pt x="995" y="213"/>
                  </a:cubicBezTo>
                  <a:cubicBezTo>
                    <a:pt x="1074" y="199"/>
                    <a:pt x="1074" y="199"/>
                    <a:pt x="1074" y="199"/>
                  </a:cubicBezTo>
                  <a:cubicBezTo>
                    <a:pt x="1074" y="210"/>
                    <a:pt x="1074" y="210"/>
                    <a:pt x="1074" y="210"/>
                  </a:cubicBezTo>
                  <a:cubicBezTo>
                    <a:pt x="1074" y="220"/>
                    <a:pt x="1074" y="220"/>
                    <a:pt x="1074" y="220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4" y="414"/>
                    <a:pt x="1073" y="438"/>
                    <a:pt x="1051" y="475"/>
                  </a:cubicBezTo>
                  <a:cubicBezTo>
                    <a:pt x="1043" y="488"/>
                    <a:pt x="1045" y="499"/>
                    <a:pt x="1049" y="506"/>
                  </a:cubicBezTo>
                  <a:cubicBezTo>
                    <a:pt x="1051" y="512"/>
                    <a:pt x="1056" y="517"/>
                    <a:pt x="1062" y="522"/>
                  </a:cubicBezTo>
                  <a:cubicBezTo>
                    <a:pt x="1009" y="663"/>
                    <a:pt x="967" y="827"/>
                    <a:pt x="1012" y="968"/>
                  </a:cubicBezTo>
                  <a:cubicBezTo>
                    <a:pt x="853" y="918"/>
                    <a:pt x="676" y="924"/>
                    <a:pt x="512" y="916"/>
                  </a:cubicBezTo>
                  <a:cubicBezTo>
                    <a:pt x="408" y="912"/>
                    <a:pt x="223" y="949"/>
                    <a:pt x="160" y="849"/>
                  </a:cubicBezTo>
                  <a:cubicBezTo>
                    <a:pt x="101" y="755"/>
                    <a:pt x="109" y="631"/>
                    <a:pt x="103" y="525"/>
                  </a:cubicBezTo>
                  <a:cubicBezTo>
                    <a:pt x="103" y="525"/>
                    <a:pt x="103" y="525"/>
                    <a:pt x="103" y="524"/>
                  </a:cubicBezTo>
                  <a:cubicBezTo>
                    <a:pt x="111" y="519"/>
                    <a:pt x="117" y="513"/>
                    <a:pt x="120" y="506"/>
                  </a:cubicBezTo>
                  <a:cubicBezTo>
                    <a:pt x="123" y="499"/>
                    <a:pt x="125" y="488"/>
                    <a:pt x="117" y="475"/>
                  </a:cubicBezTo>
                  <a:cubicBezTo>
                    <a:pt x="95" y="438"/>
                    <a:pt x="95" y="414"/>
                    <a:pt x="95" y="414"/>
                  </a:cubicBezTo>
                  <a:cubicBezTo>
                    <a:pt x="95" y="220"/>
                    <a:pt x="95" y="220"/>
                    <a:pt x="95" y="220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68" y="199"/>
                    <a:pt x="164" y="183"/>
                    <a:pt x="164" y="16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00"/>
                    <a:pt x="167" y="85"/>
                    <a:pt x="173" y="71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32"/>
                    <a:pt x="33" y="545"/>
                    <a:pt x="45" y="545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5" name="Freeform 534"/>
            <p:cNvSpPr>
              <a:spLocks/>
            </p:cNvSpPr>
            <p:nvPr/>
          </p:nvSpPr>
          <p:spPr bwMode="auto">
            <a:xfrm>
              <a:off x="184150" y="125412"/>
              <a:ext cx="98425" cy="107950"/>
            </a:xfrm>
            <a:custGeom>
              <a:avLst/>
              <a:gdLst>
                <a:gd name="T0" fmla="*/ 24 w 221"/>
                <a:gd name="T1" fmla="*/ 209 h 243"/>
                <a:gd name="T2" fmla="*/ 36 w 221"/>
                <a:gd name="T3" fmla="*/ 221 h 243"/>
                <a:gd name="T4" fmla="*/ 94 w 221"/>
                <a:gd name="T5" fmla="*/ 243 h 243"/>
                <a:gd name="T6" fmla="*/ 114 w 221"/>
                <a:gd name="T7" fmla="*/ 235 h 243"/>
                <a:gd name="T8" fmla="*/ 132 w 221"/>
                <a:gd name="T9" fmla="*/ 227 h 243"/>
                <a:gd name="T10" fmla="*/ 146 w 221"/>
                <a:gd name="T11" fmla="*/ 221 h 243"/>
                <a:gd name="T12" fmla="*/ 221 w 221"/>
                <a:gd name="T13" fmla="*/ 146 h 243"/>
                <a:gd name="T14" fmla="*/ 221 w 221"/>
                <a:gd name="T15" fmla="*/ 96 h 243"/>
                <a:gd name="T16" fmla="*/ 146 w 221"/>
                <a:gd name="T17" fmla="*/ 21 h 243"/>
                <a:gd name="T18" fmla="*/ 142 w 221"/>
                <a:gd name="T19" fmla="*/ 21 h 243"/>
                <a:gd name="T20" fmla="*/ 132 w 221"/>
                <a:gd name="T21" fmla="*/ 16 h 243"/>
                <a:gd name="T22" fmla="*/ 115 w 221"/>
                <a:gd name="T23" fmla="*/ 9 h 243"/>
                <a:gd name="T24" fmla="*/ 94 w 221"/>
                <a:gd name="T25" fmla="*/ 0 h 243"/>
                <a:gd name="T26" fmla="*/ 34 w 221"/>
                <a:gd name="T27" fmla="*/ 23 h 243"/>
                <a:gd name="T28" fmla="*/ 22 w 221"/>
                <a:gd name="T29" fmla="*/ 35 h 243"/>
                <a:gd name="T30" fmla="*/ 14 w 221"/>
                <a:gd name="T31" fmla="*/ 47 h 243"/>
                <a:gd name="T32" fmla="*/ 0 w 221"/>
                <a:gd name="T33" fmla="*/ 96 h 243"/>
                <a:gd name="T34" fmla="*/ 0 w 221"/>
                <a:gd name="T35" fmla="*/ 146 h 243"/>
                <a:gd name="T36" fmla="*/ 15 w 221"/>
                <a:gd name="T37" fmla="*/ 197 h 243"/>
                <a:gd name="T38" fmla="*/ 24 w 221"/>
                <a:gd name="T39" fmla="*/ 20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1" h="243">
                  <a:moveTo>
                    <a:pt x="24" y="209"/>
                  </a:moveTo>
                  <a:cubicBezTo>
                    <a:pt x="27" y="214"/>
                    <a:pt x="32" y="218"/>
                    <a:pt x="36" y="221"/>
                  </a:cubicBezTo>
                  <a:cubicBezTo>
                    <a:pt x="52" y="234"/>
                    <a:pt x="72" y="242"/>
                    <a:pt x="94" y="243"/>
                  </a:cubicBezTo>
                  <a:cubicBezTo>
                    <a:pt x="114" y="235"/>
                    <a:pt x="114" y="235"/>
                    <a:pt x="114" y="235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200" y="221"/>
                    <a:pt x="221" y="200"/>
                    <a:pt x="221" y="146"/>
                  </a:cubicBezTo>
                  <a:cubicBezTo>
                    <a:pt x="221" y="96"/>
                    <a:pt x="221" y="96"/>
                    <a:pt x="221" y="96"/>
                  </a:cubicBezTo>
                  <a:cubicBezTo>
                    <a:pt x="221" y="43"/>
                    <a:pt x="200" y="21"/>
                    <a:pt x="146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1" y="1"/>
                    <a:pt x="51" y="9"/>
                    <a:pt x="34" y="23"/>
                  </a:cubicBezTo>
                  <a:cubicBezTo>
                    <a:pt x="30" y="27"/>
                    <a:pt x="26" y="31"/>
                    <a:pt x="22" y="35"/>
                  </a:cubicBezTo>
                  <a:cubicBezTo>
                    <a:pt x="19" y="39"/>
                    <a:pt x="16" y="43"/>
                    <a:pt x="14" y="47"/>
                  </a:cubicBezTo>
                  <a:cubicBezTo>
                    <a:pt x="5" y="61"/>
                    <a:pt x="0" y="78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5"/>
                    <a:pt x="5" y="183"/>
                    <a:pt x="15" y="197"/>
                  </a:cubicBezTo>
                  <a:cubicBezTo>
                    <a:pt x="17" y="202"/>
                    <a:pt x="20" y="205"/>
                    <a:pt x="24" y="209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6" name="Freeform 535"/>
            <p:cNvSpPr>
              <a:spLocks/>
            </p:cNvSpPr>
            <p:nvPr/>
          </p:nvSpPr>
          <p:spPr bwMode="auto">
            <a:xfrm>
              <a:off x="441325" y="125412"/>
              <a:ext cx="98425" cy="107950"/>
            </a:xfrm>
            <a:custGeom>
              <a:avLst/>
              <a:gdLst>
                <a:gd name="T0" fmla="*/ 222 w 222"/>
                <a:gd name="T1" fmla="*/ 96 h 243"/>
                <a:gd name="T2" fmla="*/ 208 w 222"/>
                <a:gd name="T3" fmla="*/ 47 h 243"/>
                <a:gd name="T4" fmla="*/ 199 w 222"/>
                <a:gd name="T5" fmla="*/ 35 h 243"/>
                <a:gd name="T6" fmla="*/ 187 w 222"/>
                <a:gd name="T7" fmla="*/ 23 h 243"/>
                <a:gd name="T8" fmla="*/ 128 w 222"/>
                <a:gd name="T9" fmla="*/ 0 h 243"/>
                <a:gd name="T10" fmla="*/ 106 w 222"/>
                <a:gd name="T11" fmla="*/ 9 h 243"/>
                <a:gd name="T12" fmla="*/ 89 w 222"/>
                <a:gd name="T13" fmla="*/ 16 h 243"/>
                <a:gd name="T14" fmla="*/ 75 w 222"/>
                <a:gd name="T15" fmla="*/ 21 h 243"/>
                <a:gd name="T16" fmla="*/ 0 w 222"/>
                <a:gd name="T17" fmla="*/ 96 h 243"/>
                <a:gd name="T18" fmla="*/ 0 w 222"/>
                <a:gd name="T19" fmla="*/ 146 h 243"/>
                <a:gd name="T20" fmla="*/ 75 w 222"/>
                <a:gd name="T21" fmla="*/ 222 h 243"/>
                <a:gd name="T22" fmla="*/ 79 w 222"/>
                <a:gd name="T23" fmla="*/ 222 h 243"/>
                <a:gd name="T24" fmla="*/ 89 w 222"/>
                <a:gd name="T25" fmla="*/ 227 h 243"/>
                <a:gd name="T26" fmla="*/ 109 w 222"/>
                <a:gd name="T27" fmla="*/ 235 h 243"/>
                <a:gd name="T28" fmla="*/ 127 w 222"/>
                <a:gd name="T29" fmla="*/ 243 h 243"/>
                <a:gd name="T30" fmla="*/ 185 w 222"/>
                <a:gd name="T31" fmla="*/ 221 h 243"/>
                <a:gd name="T32" fmla="*/ 198 w 222"/>
                <a:gd name="T33" fmla="*/ 209 h 243"/>
                <a:gd name="T34" fmla="*/ 207 w 222"/>
                <a:gd name="T35" fmla="*/ 198 h 243"/>
                <a:gd name="T36" fmla="*/ 222 w 222"/>
                <a:gd name="T37" fmla="*/ 146 h 243"/>
                <a:gd name="T38" fmla="*/ 222 w 222"/>
                <a:gd name="T39" fmla="*/ 9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243">
                  <a:moveTo>
                    <a:pt x="222" y="96"/>
                  </a:moveTo>
                  <a:cubicBezTo>
                    <a:pt x="222" y="78"/>
                    <a:pt x="216" y="61"/>
                    <a:pt x="208" y="47"/>
                  </a:cubicBezTo>
                  <a:cubicBezTo>
                    <a:pt x="205" y="43"/>
                    <a:pt x="202" y="39"/>
                    <a:pt x="199" y="35"/>
                  </a:cubicBezTo>
                  <a:cubicBezTo>
                    <a:pt x="196" y="31"/>
                    <a:pt x="192" y="27"/>
                    <a:pt x="187" y="23"/>
                  </a:cubicBezTo>
                  <a:cubicBezTo>
                    <a:pt x="171" y="9"/>
                    <a:pt x="150" y="1"/>
                    <a:pt x="128" y="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22" y="21"/>
                    <a:pt x="0" y="43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00"/>
                    <a:pt x="22" y="222"/>
                    <a:pt x="75" y="222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89" y="227"/>
                    <a:pt x="89" y="227"/>
                    <a:pt x="89" y="227"/>
                  </a:cubicBezTo>
                  <a:cubicBezTo>
                    <a:pt x="109" y="235"/>
                    <a:pt x="109" y="235"/>
                    <a:pt x="109" y="235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49" y="242"/>
                    <a:pt x="169" y="234"/>
                    <a:pt x="185" y="221"/>
                  </a:cubicBezTo>
                  <a:cubicBezTo>
                    <a:pt x="190" y="218"/>
                    <a:pt x="194" y="214"/>
                    <a:pt x="198" y="209"/>
                  </a:cubicBezTo>
                  <a:cubicBezTo>
                    <a:pt x="201" y="205"/>
                    <a:pt x="204" y="202"/>
                    <a:pt x="207" y="198"/>
                  </a:cubicBezTo>
                  <a:cubicBezTo>
                    <a:pt x="216" y="183"/>
                    <a:pt x="222" y="165"/>
                    <a:pt x="222" y="146"/>
                  </a:cubicBezTo>
                  <a:cubicBezTo>
                    <a:pt x="222" y="96"/>
                    <a:pt x="222" y="96"/>
                    <a:pt x="222" y="96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07" name="组合 72"/>
          <p:cNvGrpSpPr>
            <a:grpSpLocks/>
          </p:cNvGrpSpPr>
          <p:nvPr/>
        </p:nvGrpSpPr>
        <p:grpSpPr bwMode="auto">
          <a:xfrm>
            <a:off x="10652125" y="5810250"/>
            <a:ext cx="723900" cy="723900"/>
            <a:chOff x="0" y="0"/>
            <a:chExt cx="723900" cy="723900"/>
          </a:xfrm>
        </p:grpSpPr>
        <p:sp>
          <p:nvSpPr>
            <p:cNvPr id="40208" name="Freeform 536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3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3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09" name="Freeform 537"/>
            <p:cNvSpPr>
              <a:spLocks/>
            </p:cNvSpPr>
            <p:nvPr/>
          </p:nvSpPr>
          <p:spPr bwMode="auto">
            <a:xfrm>
              <a:off x="250825" y="147637"/>
              <a:ext cx="315913" cy="98425"/>
            </a:xfrm>
            <a:custGeom>
              <a:avLst/>
              <a:gdLst>
                <a:gd name="T0" fmla="*/ 713 w 713"/>
                <a:gd name="T1" fmla="*/ 222 h 222"/>
                <a:gd name="T2" fmla="*/ 713 w 713"/>
                <a:gd name="T3" fmla="*/ 219 h 222"/>
                <a:gd name="T4" fmla="*/ 691 w 713"/>
                <a:gd name="T5" fmla="*/ 197 h 222"/>
                <a:gd name="T6" fmla="*/ 673 w 713"/>
                <a:gd name="T7" fmla="*/ 197 h 222"/>
                <a:gd name="T8" fmla="*/ 28 w 713"/>
                <a:gd name="T9" fmla="*/ 5 h 222"/>
                <a:gd name="T10" fmla="*/ 5 w 713"/>
                <a:gd name="T11" fmla="*/ 13 h 222"/>
                <a:gd name="T12" fmla="*/ 13 w 713"/>
                <a:gd name="T13" fmla="*/ 36 h 222"/>
                <a:gd name="T14" fmla="*/ 603 w 713"/>
                <a:gd name="T15" fmla="*/ 201 h 222"/>
                <a:gd name="T16" fmla="*/ 594 w 713"/>
                <a:gd name="T17" fmla="*/ 219 h 222"/>
                <a:gd name="T18" fmla="*/ 595 w 713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3" h="222">
                  <a:moveTo>
                    <a:pt x="713" y="222"/>
                  </a:moveTo>
                  <a:cubicBezTo>
                    <a:pt x="713" y="221"/>
                    <a:pt x="713" y="220"/>
                    <a:pt x="713" y="219"/>
                  </a:cubicBezTo>
                  <a:cubicBezTo>
                    <a:pt x="713" y="207"/>
                    <a:pt x="703" y="197"/>
                    <a:pt x="691" y="197"/>
                  </a:cubicBezTo>
                  <a:cubicBezTo>
                    <a:pt x="673" y="197"/>
                    <a:pt x="673" y="197"/>
                    <a:pt x="673" y="19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9" y="0"/>
                    <a:pt x="9" y="4"/>
                    <a:pt x="5" y="13"/>
                  </a:cubicBezTo>
                  <a:cubicBezTo>
                    <a:pt x="0" y="21"/>
                    <a:pt x="4" y="32"/>
                    <a:pt x="13" y="36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8" y="206"/>
                    <a:pt x="594" y="212"/>
                    <a:pt x="594" y="219"/>
                  </a:cubicBezTo>
                  <a:cubicBezTo>
                    <a:pt x="594" y="220"/>
                    <a:pt x="594" y="221"/>
                    <a:pt x="595" y="222"/>
                  </a:cubicBezTo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0" name="Freeform 538"/>
            <p:cNvSpPr>
              <a:spLocks/>
            </p:cNvSpPr>
            <p:nvPr/>
          </p:nvSpPr>
          <p:spPr bwMode="auto">
            <a:xfrm>
              <a:off x="119063" y="246062"/>
              <a:ext cx="485775" cy="328613"/>
            </a:xfrm>
            <a:custGeom>
              <a:avLst/>
              <a:gdLst>
                <a:gd name="T0" fmla="*/ 891 w 1093"/>
                <a:gd name="T1" fmla="*/ 0 h 740"/>
                <a:gd name="T2" fmla="*/ 58 w 1093"/>
                <a:gd name="T3" fmla="*/ 0 h 740"/>
                <a:gd name="T4" fmla="*/ 0 w 1093"/>
                <a:gd name="T5" fmla="*/ 58 h 740"/>
                <a:gd name="T6" fmla="*/ 0 w 1093"/>
                <a:gd name="T7" fmla="*/ 682 h 740"/>
                <a:gd name="T8" fmla="*/ 58 w 1093"/>
                <a:gd name="T9" fmla="*/ 740 h 740"/>
                <a:gd name="T10" fmla="*/ 1035 w 1093"/>
                <a:gd name="T11" fmla="*/ 740 h 740"/>
                <a:gd name="T12" fmla="*/ 1093 w 1093"/>
                <a:gd name="T13" fmla="*/ 682 h 740"/>
                <a:gd name="T14" fmla="*/ 1093 w 1093"/>
                <a:gd name="T15" fmla="*/ 58 h 740"/>
                <a:gd name="T16" fmla="*/ 1035 w 1093"/>
                <a:gd name="T17" fmla="*/ 0 h 740"/>
                <a:gd name="T18" fmla="*/ 1009 w 1093"/>
                <a:gd name="T19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3" h="740">
                  <a:moveTo>
                    <a:pt x="89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1035" y="740"/>
                    <a:pt x="1035" y="740"/>
                    <a:pt x="1035" y="740"/>
                  </a:cubicBezTo>
                  <a:cubicBezTo>
                    <a:pt x="1067" y="740"/>
                    <a:pt x="1093" y="714"/>
                    <a:pt x="1093" y="682"/>
                  </a:cubicBezTo>
                  <a:cubicBezTo>
                    <a:pt x="1093" y="58"/>
                    <a:pt x="1093" y="58"/>
                    <a:pt x="1093" y="58"/>
                  </a:cubicBezTo>
                  <a:cubicBezTo>
                    <a:pt x="1093" y="26"/>
                    <a:pt x="1067" y="0"/>
                    <a:pt x="1035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1" name="Freeform 539"/>
            <p:cNvSpPr>
              <a:spLocks/>
            </p:cNvSpPr>
            <p:nvPr/>
          </p:nvSpPr>
          <p:spPr bwMode="auto">
            <a:xfrm>
              <a:off x="452438" y="392112"/>
              <a:ext cx="109538" cy="133350"/>
            </a:xfrm>
            <a:custGeom>
              <a:avLst/>
              <a:gdLst>
                <a:gd name="T0" fmla="*/ 123 w 245"/>
                <a:gd name="T1" fmla="*/ 300 h 300"/>
                <a:gd name="T2" fmla="*/ 0 w 245"/>
                <a:gd name="T3" fmla="*/ 177 h 300"/>
                <a:gd name="T4" fmla="*/ 54 w 245"/>
                <a:gd name="T5" fmla="*/ 76 h 300"/>
                <a:gd name="T6" fmla="*/ 54 w 245"/>
                <a:gd name="T7" fmla="*/ 0 h 300"/>
                <a:gd name="T8" fmla="*/ 110 w 245"/>
                <a:gd name="T9" fmla="*/ 55 h 300"/>
                <a:gd name="T10" fmla="*/ 123 w 245"/>
                <a:gd name="T11" fmla="*/ 55 h 300"/>
                <a:gd name="T12" fmla="*/ 245 w 245"/>
                <a:gd name="T13" fmla="*/ 177 h 300"/>
                <a:gd name="T14" fmla="*/ 123 w 245"/>
                <a:gd name="T1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300">
                  <a:moveTo>
                    <a:pt x="123" y="300"/>
                  </a:moveTo>
                  <a:cubicBezTo>
                    <a:pt x="55" y="300"/>
                    <a:pt x="0" y="245"/>
                    <a:pt x="0" y="177"/>
                  </a:cubicBezTo>
                  <a:cubicBezTo>
                    <a:pt x="0" y="136"/>
                    <a:pt x="20" y="99"/>
                    <a:pt x="54" y="7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4" y="55"/>
                    <a:pt x="118" y="55"/>
                    <a:pt x="123" y="55"/>
                  </a:cubicBezTo>
                  <a:cubicBezTo>
                    <a:pt x="190" y="55"/>
                    <a:pt x="245" y="110"/>
                    <a:pt x="245" y="177"/>
                  </a:cubicBezTo>
                  <a:cubicBezTo>
                    <a:pt x="245" y="245"/>
                    <a:pt x="190" y="300"/>
                    <a:pt x="123" y="300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2" name="Freeform 540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167 w 213"/>
                <a:gd name="T1" fmla="*/ 0 h 40"/>
                <a:gd name="T2" fmla="*/ 213 w 213"/>
                <a:gd name="T3" fmla="*/ 0 h 40"/>
                <a:gd name="T4" fmla="*/ 213 w 213"/>
                <a:gd name="T5" fmla="*/ 40 h 40"/>
                <a:gd name="T6" fmla="*/ 109 w 213"/>
                <a:gd name="T7" fmla="*/ 40 h 40"/>
                <a:gd name="T8" fmla="*/ 102 w 213"/>
                <a:gd name="T9" fmla="*/ 10 h 40"/>
                <a:gd name="T10" fmla="*/ 101 w 213"/>
                <a:gd name="T11" fmla="*/ 10 h 40"/>
                <a:gd name="T12" fmla="*/ 94 w 213"/>
                <a:gd name="T13" fmla="*/ 40 h 40"/>
                <a:gd name="T14" fmla="*/ 0 w 213"/>
                <a:gd name="T15" fmla="*/ 40 h 40"/>
                <a:gd name="T16" fmla="*/ 0 w 213"/>
                <a:gd name="T17" fmla="*/ 0 h 40"/>
                <a:gd name="T18" fmla="*/ 25 w 213"/>
                <a:gd name="T19" fmla="*/ 0 h 40"/>
                <a:gd name="T20" fmla="*/ 167 w 213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3" name="Freeform 541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167 w 213"/>
                <a:gd name="T1" fmla="*/ 0 h 40"/>
                <a:gd name="T2" fmla="*/ 213 w 213"/>
                <a:gd name="T3" fmla="*/ 0 h 40"/>
                <a:gd name="T4" fmla="*/ 213 w 213"/>
                <a:gd name="T5" fmla="*/ 40 h 40"/>
                <a:gd name="T6" fmla="*/ 109 w 213"/>
                <a:gd name="T7" fmla="*/ 40 h 40"/>
                <a:gd name="T8" fmla="*/ 102 w 213"/>
                <a:gd name="T9" fmla="*/ 10 h 40"/>
                <a:gd name="T10" fmla="*/ 101 w 213"/>
                <a:gd name="T11" fmla="*/ 10 h 40"/>
                <a:gd name="T12" fmla="*/ 94 w 213"/>
                <a:gd name="T13" fmla="*/ 40 h 40"/>
                <a:gd name="T14" fmla="*/ 0 w 213"/>
                <a:gd name="T15" fmla="*/ 40 h 40"/>
                <a:gd name="T16" fmla="*/ 0 w 213"/>
                <a:gd name="T17" fmla="*/ 0 h 40"/>
                <a:gd name="T18" fmla="*/ 25 w 213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4" name="Rectangle 542"/>
            <p:cNvSpPr>
              <a:spLocks noChangeArrowheads="1"/>
            </p:cNvSpPr>
            <p:nvPr/>
          </p:nvSpPr>
          <p:spPr bwMode="auto">
            <a:xfrm>
              <a:off x="42545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15" name="Freeform 543"/>
            <p:cNvSpPr>
              <a:spLocks/>
            </p:cNvSpPr>
            <p:nvPr/>
          </p:nvSpPr>
          <p:spPr bwMode="auto">
            <a:xfrm>
              <a:off x="42545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10 w 10"/>
                <a:gd name="T5" fmla="*/ 16 h 16"/>
                <a:gd name="T6" fmla="*/ 10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6" name="Freeform 544"/>
            <p:cNvSpPr>
              <a:spLocks/>
            </p:cNvSpPr>
            <p:nvPr/>
          </p:nvSpPr>
          <p:spPr bwMode="auto">
            <a:xfrm>
              <a:off x="374650" y="285750"/>
              <a:ext cx="50800" cy="0"/>
            </a:xfrm>
            <a:custGeom>
              <a:avLst/>
              <a:gdLst>
                <a:gd name="T0" fmla="*/ 0 w 32"/>
                <a:gd name="T1" fmla="*/ 32 w 32"/>
                <a:gd name="T2" fmla="*/ 0 w 3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2">
                  <a:moveTo>
                    <a:pt x="0" y="0"/>
                  </a:move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7" name="Line 545"/>
            <p:cNvSpPr>
              <a:spLocks noChangeShapeType="1"/>
            </p:cNvSpPr>
            <p:nvPr/>
          </p:nvSpPr>
          <p:spPr bwMode="auto">
            <a:xfrm>
              <a:off x="374650" y="285750"/>
              <a:ext cx="508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18" name="Rectangle 546"/>
            <p:cNvSpPr>
              <a:spLocks noChangeArrowheads="1"/>
            </p:cNvSpPr>
            <p:nvPr/>
          </p:nvSpPr>
          <p:spPr bwMode="auto">
            <a:xfrm>
              <a:off x="358775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19" name="Freeform 547"/>
            <p:cNvSpPr>
              <a:spLocks/>
            </p:cNvSpPr>
            <p:nvPr/>
          </p:nvSpPr>
          <p:spPr bwMode="auto">
            <a:xfrm>
              <a:off x="358775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10 w 10"/>
                <a:gd name="T5" fmla="*/ 16 h 16"/>
                <a:gd name="T6" fmla="*/ 10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0" name="Freeform 548"/>
            <p:cNvSpPr>
              <a:spLocks/>
            </p:cNvSpPr>
            <p:nvPr/>
          </p:nvSpPr>
          <p:spPr bwMode="auto">
            <a:xfrm>
              <a:off x="296863" y="285750"/>
              <a:ext cx="61913" cy="0"/>
            </a:xfrm>
            <a:custGeom>
              <a:avLst/>
              <a:gdLst>
                <a:gd name="T0" fmla="*/ 0 w 39"/>
                <a:gd name="T1" fmla="*/ 39 w 39"/>
                <a:gd name="T2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1" name="Line 549"/>
            <p:cNvSpPr>
              <a:spLocks noChangeShapeType="1"/>
            </p:cNvSpPr>
            <p:nvPr/>
          </p:nvSpPr>
          <p:spPr bwMode="auto">
            <a:xfrm>
              <a:off x="296863" y="285750"/>
              <a:ext cx="619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2" name="Rectangle 550"/>
            <p:cNvSpPr>
              <a:spLocks noChangeArrowheads="1"/>
            </p:cNvSpPr>
            <p:nvPr/>
          </p:nvSpPr>
          <p:spPr bwMode="auto">
            <a:xfrm>
              <a:off x="280988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23" name="Freeform 551"/>
            <p:cNvSpPr>
              <a:spLocks/>
            </p:cNvSpPr>
            <p:nvPr/>
          </p:nvSpPr>
          <p:spPr bwMode="auto">
            <a:xfrm>
              <a:off x="280988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10 w 10"/>
                <a:gd name="T5" fmla="*/ 16 h 16"/>
                <a:gd name="T6" fmla="*/ 10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4" name="Freeform 552"/>
            <p:cNvSpPr>
              <a:spLocks/>
            </p:cNvSpPr>
            <p:nvPr/>
          </p:nvSpPr>
          <p:spPr bwMode="auto">
            <a:xfrm>
              <a:off x="231775" y="285750"/>
              <a:ext cx="49213" cy="0"/>
            </a:xfrm>
            <a:custGeom>
              <a:avLst/>
              <a:gdLst>
                <a:gd name="T0" fmla="*/ 0 w 31"/>
                <a:gd name="T1" fmla="*/ 31 w 31"/>
                <a:gd name="T2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5" name="Line 553"/>
            <p:cNvSpPr>
              <a:spLocks noChangeShapeType="1"/>
            </p:cNvSpPr>
            <p:nvPr/>
          </p:nvSpPr>
          <p:spPr bwMode="auto">
            <a:xfrm>
              <a:off x="231775" y="285750"/>
              <a:ext cx="492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6" name="Rectangle 554"/>
            <p:cNvSpPr>
              <a:spLocks noChangeArrowheads="1"/>
            </p:cNvSpPr>
            <p:nvPr/>
          </p:nvSpPr>
          <p:spPr bwMode="auto">
            <a:xfrm>
              <a:off x="21590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27" name="Freeform 555"/>
            <p:cNvSpPr>
              <a:spLocks/>
            </p:cNvSpPr>
            <p:nvPr/>
          </p:nvSpPr>
          <p:spPr bwMode="auto">
            <a:xfrm>
              <a:off x="21590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10 w 10"/>
                <a:gd name="T5" fmla="*/ 16 h 16"/>
                <a:gd name="T6" fmla="*/ 10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28" name="Oval 556"/>
            <p:cNvSpPr>
              <a:spLocks noChangeArrowheads="1"/>
            </p:cNvSpPr>
            <p:nvPr/>
          </p:nvSpPr>
          <p:spPr bwMode="auto">
            <a:xfrm>
              <a:off x="3270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29" name="Oval 557"/>
            <p:cNvSpPr>
              <a:spLocks noChangeArrowheads="1"/>
            </p:cNvSpPr>
            <p:nvPr/>
          </p:nvSpPr>
          <p:spPr bwMode="auto">
            <a:xfrm>
              <a:off x="258763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0" name="Oval 558"/>
            <p:cNvSpPr>
              <a:spLocks noChangeArrowheads="1"/>
            </p:cNvSpPr>
            <p:nvPr/>
          </p:nvSpPr>
          <p:spPr bwMode="auto">
            <a:xfrm>
              <a:off x="1873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1" name="Oval 559"/>
            <p:cNvSpPr>
              <a:spLocks noChangeArrowheads="1"/>
            </p:cNvSpPr>
            <p:nvPr/>
          </p:nvSpPr>
          <p:spPr bwMode="auto">
            <a:xfrm>
              <a:off x="1889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2" name="Oval 560"/>
            <p:cNvSpPr>
              <a:spLocks noChangeArrowheads="1"/>
            </p:cNvSpPr>
            <p:nvPr/>
          </p:nvSpPr>
          <p:spPr bwMode="auto">
            <a:xfrm>
              <a:off x="2238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3" name="Oval 561"/>
            <p:cNvSpPr>
              <a:spLocks noChangeArrowheads="1"/>
            </p:cNvSpPr>
            <p:nvPr/>
          </p:nvSpPr>
          <p:spPr bwMode="auto">
            <a:xfrm>
              <a:off x="25876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4" name="Oval 562"/>
            <p:cNvSpPr>
              <a:spLocks noChangeArrowheads="1"/>
            </p:cNvSpPr>
            <p:nvPr/>
          </p:nvSpPr>
          <p:spPr bwMode="auto">
            <a:xfrm>
              <a:off x="293688" y="442912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5" name="Oval 563"/>
            <p:cNvSpPr>
              <a:spLocks noChangeArrowheads="1"/>
            </p:cNvSpPr>
            <p:nvPr/>
          </p:nvSpPr>
          <p:spPr bwMode="auto">
            <a:xfrm>
              <a:off x="3286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6" name="Oval 564"/>
            <p:cNvSpPr>
              <a:spLocks noChangeArrowheads="1"/>
            </p:cNvSpPr>
            <p:nvPr/>
          </p:nvSpPr>
          <p:spPr bwMode="auto">
            <a:xfrm>
              <a:off x="3635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37" name="Freeform 565"/>
            <p:cNvSpPr>
              <a:spLocks noEditPoints="1"/>
            </p:cNvSpPr>
            <p:nvPr/>
          </p:nvSpPr>
          <p:spPr bwMode="auto">
            <a:xfrm>
              <a:off x="466725" y="417512"/>
              <a:ext cx="80963" cy="93663"/>
            </a:xfrm>
            <a:custGeom>
              <a:avLst/>
              <a:gdLst>
                <a:gd name="T0" fmla="*/ 93 w 185"/>
                <a:gd name="T1" fmla="*/ 24 h 209"/>
                <a:gd name="T2" fmla="*/ 75 w 185"/>
                <a:gd name="T3" fmla="*/ 26 h 209"/>
                <a:gd name="T4" fmla="*/ 49 w 185"/>
                <a:gd name="T5" fmla="*/ 0 h 209"/>
                <a:gd name="T6" fmla="*/ 49 w 185"/>
                <a:gd name="T7" fmla="*/ 35 h 209"/>
                <a:gd name="T8" fmla="*/ 50 w 185"/>
                <a:gd name="T9" fmla="*/ 35 h 209"/>
                <a:gd name="T10" fmla="*/ 0 w 185"/>
                <a:gd name="T11" fmla="*/ 117 h 209"/>
                <a:gd name="T12" fmla="*/ 93 w 185"/>
                <a:gd name="T13" fmla="*/ 209 h 209"/>
                <a:gd name="T14" fmla="*/ 185 w 185"/>
                <a:gd name="T15" fmla="*/ 117 h 209"/>
                <a:gd name="T16" fmla="*/ 93 w 185"/>
                <a:gd name="T17" fmla="*/ 24 h 209"/>
                <a:gd name="T18" fmla="*/ 93 w 185"/>
                <a:gd name="T19" fmla="*/ 191 h 209"/>
                <a:gd name="T20" fmla="*/ 18 w 185"/>
                <a:gd name="T21" fmla="*/ 117 h 209"/>
                <a:gd name="T22" fmla="*/ 58 w 185"/>
                <a:gd name="T23" fmla="*/ 51 h 209"/>
                <a:gd name="T24" fmla="*/ 69 w 185"/>
                <a:gd name="T25" fmla="*/ 45 h 209"/>
                <a:gd name="T26" fmla="*/ 69 w 185"/>
                <a:gd name="T27" fmla="*/ 45 h 209"/>
                <a:gd name="T28" fmla="*/ 79 w 185"/>
                <a:gd name="T29" fmla="*/ 44 h 209"/>
                <a:gd name="T30" fmla="*/ 93 w 185"/>
                <a:gd name="T31" fmla="*/ 42 h 209"/>
                <a:gd name="T32" fmla="*/ 167 w 185"/>
                <a:gd name="T33" fmla="*/ 117 h 209"/>
                <a:gd name="T34" fmla="*/ 93 w 185"/>
                <a:gd name="T35" fmla="*/ 1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209">
                  <a:moveTo>
                    <a:pt x="93" y="24"/>
                  </a:moveTo>
                  <a:cubicBezTo>
                    <a:pt x="87" y="24"/>
                    <a:pt x="81" y="25"/>
                    <a:pt x="75" y="2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0" y="51"/>
                    <a:pt x="0" y="81"/>
                    <a:pt x="0" y="117"/>
                  </a:cubicBezTo>
                  <a:cubicBezTo>
                    <a:pt x="0" y="168"/>
                    <a:pt x="41" y="209"/>
                    <a:pt x="93" y="209"/>
                  </a:cubicBezTo>
                  <a:cubicBezTo>
                    <a:pt x="144" y="209"/>
                    <a:pt x="185" y="168"/>
                    <a:pt x="185" y="117"/>
                  </a:cubicBezTo>
                  <a:cubicBezTo>
                    <a:pt x="185" y="66"/>
                    <a:pt x="144" y="24"/>
                    <a:pt x="93" y="24"/>
                  </a:cubicBezTo>
                  <a:close/>
                  <a:moveTo>
                    <a:pt x="93" y="191"/>
                  </a:moveTo>
                  <a:cubicBezTo>
                    <a:pt x="52" y="191"/>
                    <a:pt x="18" y="158"/>
                    <a:pt x="18" y="117"/>
                  </a:cubicBezTo>
                  <a:cubicBezTo>
                    <a:pt x="18" y="89"/>
                    <a:pt x="33" y="64"/>
                    <a:pt x="58" y="51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3" y="43"/>
                    <a:pt x="88" y="42"/>
                    <a:pt x="93" y="42"/>
                  </a:cubicBezTo>
                  <a:cubicBezTo>
                    <a:pt x="134" y="42"/>
                    <a:pt x="167" y="76"/>
                    <a:pt x="167" y="117"/>
                  </a:cubicBezTo>
                  <a:cubicBezTo>
                    <a:pt x="167" y="158"/>
                    <a:pt x="134" y="191"/>
                    <a:pt x="93" y="191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38" name="Freeform 566"/>
            <p:cNvSpPr>
              <a:spLocks/>
            </p:cNvSpPr>
            <p:nvPr/>
          </p:nvSpPr>
          <p:spPr bwMode="auto">
            <a:xfrm>
              <a:off x="325438" y="301625"/>
              <a:ext cx="23813" cy="47625"/>
            </a:xfrm>
            <a:custGeom>
              <a:avLst/>
              <a:gdLst>
                <a:gd name="T0" fmla="*/ 0 w 15"/>
                <a:gd name="T1" fmla="*/ 30 h 30"/>
                <a:gd name="T2" fmla="*/ 15 w 15"/>
                <a:gd name="T3" fmla="*/ 30 h 30"/>
                <a:gd name="T4" fmla="*/ 8 w 15"/>
                <a:gd name="T5" fmla="*/ 0 h 30"/>
                <a:gd name="T6" fmla="*/ 7 w 15"/>
                <a:gd name="T7" fmla="*/ 0 h 30"/>
                <a:gd name="T8" fmla="*/ 0 w 1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0" y="30"/>
                  </a:moveTo>
                  <a:lnTo>
                    <a:pt x="15" y="30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39" name="组合 252"/>
          <p:cNvGrpSpPr>
            <a:grpSpLocks/>
          </p:cNvGrpSpPr>
          <p:nvPr/>
        </p:nvGrpSpPr>
        <p:grpSpPr bwMode="auto">
          <a:xfrm>
            <a:off x="5146675" y="5808663"/>
            <a:ext cx="723900" cy="725487"/>
            <a:chOff x="0" y="0"/>
            <a:chExt cx="723177" cy="724349"/>
          </a:xfrm>
        </p:grpSpPr>
        <p:sp>
          <p:nvSpPr>
            <p:cNvPr id="40240" name="Freeform 87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1" name="Freeform 88"/>
            <p:cNvSpPr>
              <a:spLocks/>
            </p:cNvSpPr>
            <p:nvPr/>
          </p:nvSpPr>
          <p:spPr bwMode="auto">
            <a:xfrm>
              <a:off x="113692" y="113693"/>
              <a:ext cx="496964" cy="496964"/>
            </a:xfrm>
            <a:custGeom>
              <a:avLst/>
              <a:gdLst>
                <a:gd name="T0" fmla="*/ 968 w 1120"/>
                <a:gd name="T1" fmla="*/ 328 h 1120"/>
                <a:gd name="T2" fmla="*/ 968 w 1120"/>
                <a:gd name="T3" fmla="*/ 328 h 1120"/>
                <a:gd name="T4" fmla="*/ 980 w 1120"/>
                <a:gd name="T5" fmla="*/ 280 h 1120"/>
                <a:gd name="T6" fmla="*/ 980 w 1120"/>
                <a:gd name="T7" fmla="*/ 210 h 1120"/>
                <a:gd name="T8" fmla="*/ 560 w 1120"/>
                <a:gd name="T9" fmla="*/ 0 h 1120"/>
                <a:gd name="T10" fmla="*/ 140 w 1120"/>
                <a:gd name="T11" fmla="*/ 210 h 1120"/>
                <a:gd name="T12" fmla="*/ 141 w 1120"/>
                <a:gd name="T13" fmla="*/ 193 h 1120"/>
                <a:gd name="T14" fmla="*/ 0 w 1120"/>
                <a:gd name="T15" fmla="*/ 350 h 1120"/>
                <a:gd name="T16" fmla="*/ 0 w 1120"/>
                <a:gd name="T17" fmla="*/ 420 h 1120"/>
                <a:gd name="T18" fmla="*/ 151 w 1120"/>
                <a:gd name="T19" fmla="*/ 581 h 1120"/>
                <a:gd name="T20" fmla="*/ 140 w 1120"/>
                <a:gd name="T21" fmla="*/ 630 h 1120"/>
                <a:gd name="T22" fmla="*/ 140 w 1120"/>
                <a:gd name="T23" fmla="*/ 700 h 1120"/>
                <a:gd name="T24" fmla="*/ 164 w 1120"/>
                <a:gd name="T25" fmla="*/ 770 h 1120"/>
                <a:gd name="T26" fmla="*/ 140 w 1120"/>
                <a:gd name="T27" fmla="*/ 840 h 1120"/>
                <a:gd name="T28" fmla="*/ 140 w 1120"/>
                <a:gd name="T29" fmla="*/ 910 h 1120"/>
                <a:gd name="T30" fmla="*/ 560 w 1120"/>
                <a:gd name="T31" fmla="*/ 1120 h 1120"/>
                <a:gd name="T32" fmla="*/ 980 w 1120"/>
                <a:gd name="T33" fmla="*/ 910 h 1120"/>
                <a:gd name="T34" fmla="*/ 980 w 1120"/>
                <a:gd name="T35" fmla="*/ 840 h 1120"/>
                <a:gd name="T36" fmla="*/ 954 w 1120"/>
                <a:gd name="T37" fmla="*/ 769 h 1120"/>
                <a:gd name="T38" fmla="*/ 954 w 1120"/>
                <a:gd name="T39" fmla="*/ 769 h 1120"/>
                <a:gd name="T40" fmla="*/ 978 w 1120"/>
                <a:gd name="T41" fmla="*/ 717 h 1120"/>
                <a:gd name="T42" fmla="*/ 1120 w 1120"/>
                <a:gd name="T43" fmla="*/ 560 h 1120"/>
                <a:gd name="T44" fmla="*/ 1120 w 1120"/>
                <a:gd name="T45" fmla="*/ 490 h 1120"/>
                <a:gd name="T46" fmla="*/ 968 w 1120"/>
                <a:gd name="T47" fmla="*/ 32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1120">
                  <a:moveTo>
                    <a:pt x="968" y="328"/>
                  </a:moveTo>
                  <a:cubicBezTo>
                    <a:pt x="968" y="328"/>
                    <a:pt x="968" y="328"/>
                    <a:pt x="968" y="328"/>
                  </a:cubicBezTo>
                  <a:cubicBezTo>
                    <a:pt x="975" y="313"/>
                    <a:pt x="980" y="297"/>
                    <a:pt x="980" y="280"/>
                  </a:cubicBezTo>
                  <a:cubicBezTo>
                    <a:pt x="980" y="210"/>
                    <a:pt x="980" y="210"/>
                    <a:pt x="980" y="210"/>
                  </a:cubicBezTo>
                  <a:cubicBezTo>
                    <a:pt x="980" y="94"/>
                    <a:pt x="792" y="0"/>
                    <a:pt x="560" y="0"/>
                  </a:cubicBezTo>
                  <a:cubicBezTo>
                    <a:pt x="328" y="0"/>
                    <a:pt x="140" y="94"/>
                    <a:pt x="140" y="210"/>
                  </a:cubicBezTo>
                  <a:cubicBezTo>
                    <a:pt x="140" y="204"/>
                    <a:pt x="140" y="199"/>
                    <a:pt x="141" y="193"/>
                  </a:cubicBezTo>
                  <a:cubicBezTo>
                    <a:pt x="55" y="231"/>
                    <a:pt x="0" y="287"/>
                    <a:pt x="0" y="3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85"/>
                    <a:pt x="59" y="543"/>
                    <a:pt x="151" y="581"/>
                  </a:cubicBezTo>
                  <a:cubicBezTo>
                    <a:pt x="144" y="597"/>
                    <a:pt x="140" y="613"/>
                    <a:pt x="140" y="630"/>
                  </a:cubicBezTo>
                  <a:cubicBezTo>
                    <a:pt x="140" y="700"/>
                    <a:pt x="140" y="700"/>
                    <a:pt x="140" y="700"/>
                  </a:cubicBezTo>
                  <a:cubicBezTo>
                    <a:pt x="140" y="725"/>
                    <a:pt x="149" y="748"/>
                    <a:pt x="164" y="770"/>
                  </a:cubicBezTo>
                  <a:cubicBezTo>
                    <a:pt x="149" y="792"/>
                    <a:pt x="140" y="815"/>
                    <a:pt x="140" y="840"/>
                  </a:cubicBezTo>
                  <a:cubicBezTo>
                    <a:pt x="140" y="910"/>
                    <a:pt x="140" y="910"/>
                    <a:pt x="140" y="910"/>
                  </a:cubicBezTo>
                  <a:cubicBezTo>
                    <a:pt x="140" y="1026"/>
                    <a:pt x="328" y="1120"/>
                    <a:pt x="560" y="1120"/>
                  </a:cubicBezTo>
                  <a:cubicBezTo>
                    <a:pt x="792" y="1120"/>
                    <a:pt x="980" y="1026"/>
                    <a:pt x="980" y="910"/>
                  </a:cubicBezTo>
                  <a:cubicBezTo>
                    <a:pt x="980" y="840"/>
                    <a:pt x="980" y="840"/>
                    <a:pt x="980" y="840"/>
                  </a:cubicBezTo>
                  <a:cubicBezTo>
                    <a:pt x="980" y="815"/>
                    <a:pt x="970" y="791"/>
                    <a:pt x="954" y="769"/>
                  </a:cubicBezTo>
                  <a:cubicBezTo>
                    <a:pt x="954" y="769"/>
                    <a:pt x="954" y="769"/>
                    <a:pt x="954" y="769"/>
                  </a:cubicBezTo>
                  <a:cubicBezTo>
                    <a:pt x="966" y="753"/>
                    <a:pt x="975" y="735"/>
                    <a:pt x="978" y="717"/>
                  </a:cubicBezTo>
                  <a:cubicBezTo>
                    <a:pt x="1065" y="678"/>
                    <a:pt x="1120" y="622"/>
                    <a:pt x="1120" y="560"/>
                  </a:cubicBezTo>
                  <a:cubicBezTo>
                    <a:pt x="1120" y="490"/>
                    <a:pt x="1120" y="490"/>
                    <a:pt x="1120" y="490"/>
                  </a:cubicBezTo>
                  <a:cubicBezTo>
                    <a:pt x="1120" y="425"/>
                    <a:pt x="1061" y="367"/>
                    <a:pt x="968" y="32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2" name="Oval 89"/>
            <p:cNvSpPr>
              <a:spLocks noChangeArrowheads="1"/>
            </p:cNvSpPr>
            <p:nvPr/>
          </p:nvSpPr>
          <p:spPr bwMode="auto">
            <a:xfrm>
              <a:off x="191050" y="128930"/>
              <a:ext cx="341077" cy="155888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43" name="Freeform 90"/>
            <p:cNvSpPr>
              <a:spLocks/>
            </p:cNvSpPr>
            <p:nvPr/>
          </p:nvSpPr>
          <p:spPr bwMode="auto">
            <a:xfrm>
              <a:off x="128929" y="216837"/>
              <a:ext cx="276612" cy="130102"/>
            </a:xfrm>
            <a:custGeom>
              <a:avLst/>
              <a:gdLst>
                <a:gd name="T0" fmla="*/ 0 w 625"/>
                <a:gd name="T1" fmla="*/ 117 h 292"/>
                <a:gd name="T2" fmla="*/ 105 w 625"/>
                <a:gd name="T3" fmla="*/ 0 h 292"/>
                <a:gd name="T4" fmla="*/ 105 w 625"/>
                <a:gd name="T5" fmla="*/ 47 h 292"/>
                <a:gd name="T6" fmla="*/ 525 w 625"/>
                <a:gd name="T7" fmla="*/ 257 h 292"/>
                <a:gd name="T8" fmla="*/ 625 w 625"/>
                <a:gd name="T9" fmla="*/ 251 h 292"/>
                <a:gd name="T10" fmla="*/ 385 w 625"/>
                <a:gd name="T11" fmla="*/ 292 h 292"/>
                <a:gd name="T12" fmla="*/ 0 w 625"/>
                <a:gd name="T13" fmla="*/ 11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292">
                  <a:moveTo>
                    <a:pt x="0" y="117"/>
                  </a:moveTo>
                  <a:cubicBezTo>
                    <a:pt x="0" y="76"/>
                    <a:pt x="38" y="33"/>
                    <a:pt x="105" y="0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163"/>
                    <a:pt x="293" y="257"/>
                    <a:pt x="525" y="257"/>
                  </a:cubicBezTo>
                  <a:cubicBezTo>
                    <a:pt x="559" y="257"/>
                    <a:pt x="593" y="255"/>
                    <a:pt x="625" y="251"/>
                  </a:cubicBezTo>
                  <a:cubicBezTo>
                    <a:pt x="561" y="275"/>
                    <a:pt x="479" y="292"/>
                    <a:pt x="385" y="292"/>
                  </a:cubicBezTo>
                  <a:cubicBezTo>
                    <a:pt x="158" y="292"/>
                    <a:pt x="0" y="200"/>
                    <a:pt x="0" y="11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4" name="Freeform 91"/>
            <p:cNvSpPr>
              <a:spLocks/>
            </p:cNvSpPr>
            <p:nvPr/>
          </p:nvSpPr>
          <p:spPr bwMode="auto">
            <a:xfrm>
              <a:off x="191050" y="467663"/>
              <a:ext cx="341077" cy="96111"/>
            </a:xfrm>
            <a:custGeom>
              <a:avLst/>
              <a:gdLst>
                <a:gd name="T0" fmla="*/ 770 w 770"/>
                <a:gd name="T1" fmla="*/ 42 h 217"/>
                <a:gd name="T2" fmla="*/ 385 w 770"/>
                <a:gd name="T3" fmla="*/ 217 h 217"/>
                <a:gd name="T4" fmla="*/ 0 w 770"/>
                <a:gd name="T5" fmla="*/ 42 h 217"/>
                <a:gd name="T6" fmla="*/ 14 w 770"/>
                <a:gd name="T7" fmla="*/ 0 h 217"/>
                <a:gd name="T8" fmla="*/ 14 w 770"/>
                <a:gd name="T9" fmla="*/ 0 h 217"/>
                <a:gd name="T10" fmla="*/ 385 w 770"/>
                <a:gd name="T11" fmla="*/ 112 h 217"/>
                <a:gd name="T12" fmla="*/ 755 w 770"/>
                <a:gd name="T13" fmla="*/ 0 h 217"/>
                <a:gd name="T14" fmla="*/ 755 w 770"/>
                <a:gd name="T15" fmla="*/ 0 h 217"/>
                <a:gd name="T16" fmla="*/ 770 w 770"/>
                <a:gd name="T17" fmla="*/ 4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217">
                  <a:moveTo>
                    <a:pt x="770" y="42"/>
                  </a:moveTo>
                  <a:cubicBezTo>
                    <a:pt x="770" y="125"/>
                    <a:pt x="612" y="217"/>
                    <a:pt x="385" y="217"/>
                  </a:cubicBezTo>
                  <a:cubicBezTo>
                    <a:pt x="158" y="217"/>
                    <a:pt x="0" y="125"/>
                    <a:pt x="0" y="42"/>
                  </a:cubicBezTo>
                  <a:cubicBezTo>
                    <a:pt x="0" y="28"/>
                    <a:pt x="6" y="1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4" y="67"/>
                    <a:pt x="224" y="112"/>
                    <a:pt x="385" y="112"/>
                  </a:cubicBezTo>
                  <a:cubicBezTo>
                    <a:pt x="546" y="112"/>
                    <a:pt x="685" y="66"/>
                    <a:pt x="755" y="0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64" y="14"/>
                    <a:pt x="770" y="28"/>
                    <a:pt x="770" y="42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5" name="Freeform 92"/>
            <p:cNvSpPr>
              <a:spLocks/>
            </p:cNvSpPr>
            <p:nvPr/>
          </p:nvSpPr>
          <p:spPr bwMode="auto">
            <a:xfrm>
              <a:off x="191050" y="377412"/>
              <a:ext cx="276612" cy="93767"/>
            </a:xfrm>
            <a:custGeom>
              <a:avLst/>
              <a:gdLst>
                <a:gd name="T0" fmla="*/ 625 w 625"/>
                <a:gd name="T1" fmla="*/ 170 h 211"/>
                <a:gd name="T2" fmla="*/ 385 w 625"/>
                <a:gd name="T3" fmla="*/ 211 h 211"/>
                <a:gd name="T4" fmla="*/ 0 w 625"/>
                <a:gd name="T5" fmla="*/ 36 h 211"/>
                <a:gd name="T6" fmla="*/ 10 w 625"/>
                <a:gd name="T7" fmla="*/ 0 h 211"/>
                <a:gd name="T8" fmla="*/ 123 w 625"/>
                <a:gd name="T9" fmla="*/ 27 h 211"/>
                <a:gd name="T10" fmla="*/ 525 w 625"/>
                <a:gd name="T11" fmla="*/ 176 h 211"/>
                <a:gd name="T12" fmla="*/ 625 w 625"/>
                <a:gd name="T13" fmla="*/ 17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211">
                  <a:moveTo>
                    <a:pt x="625" y="170"/>
                  </a:moveTo>
                  <a:cubicBezTo>
                    <a:pt x="561" y="194"/>
                    <a:pt x="479" y="211"/>
                    <a:pt x="385" y="211"/>
                  </a:cubicBezTo>
                  <a:cubicBezTo>
                    <a:pt x="158" y="211"/>
                    <a:pt x="0" y="119"/>
                    <a:pt x="0" y="36"/>
                  </a:cubicBezTo>
                  <a:cubicBezTo>
                    <a:pt x="0" y="24"/>
                    <a:pt x="4" y="12"/>
                    <a:pt x="10" y="0"/>
                  </a:cubicBezTo>
                  <a:cubicBezTo>
                    <a:pt x="44" y="12"/>
                    <a:pt x="82" y="21"/>
                    <a:pt x="123" y="27"/>
                  </a:cubicBezTo>
                  <a:cubicBezTo>
                    <a:pt x="175" y="113"/>
                    <a:pt x="335" y="176"/>
                    <a:pt x="525" y="176"/>
                  </a:cubicBezTo>
                  <a:cubicBezTo>
                    <a:pt x="559" y="176"/>
                    <a:pt x="593" y="174"/>
                    <a:pt x="625" y="170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6" name="Freeform 93"/>
            <p:cNvSpPr>
              <a:spLocks/>
            </p:cNvSpPr>
            <p:nvPr/>
          </p:nvSpPr>
          <p:spPr bwMode="auto">
            <a:xfrm>
              <a:off x="321151" y="273097"/>
              <a:ext cx="273096" cy="135962"/>
            </a:xfrm>
            <a:custGeom>
              <a:avLst/>
              <a:gdLst>
                <a:gd name="T0" fmla="*/ 231 w 616"/>
                <a:gd name="T1" fmla="*/ 306 h 306"/>
                <a:gd name="T2" fmla="*/ 0 w 616"/>
                <a:gd name="T3" fmla="*/ 269 h 306"/>
                <a:gd name="T4" fmla="*/ 369 w 616"/>
                <a:gd name="T5" fmla="*/ 78 h 306"/>
                <a:gd name="T6" fmla="*/ 479 w 616"/>
                <a:gd name="T7" fmla="*/ 0 h 306"/>
                <a:gd name="T8" fmla="*/ 479 w 616"/>
                <a:gd name="T9" fmla="*/ 0 h 306"/>
                <a:gd name="T10" fmla="*/ 616 w 616"/>
                <a:gd name="T11" fmla="*/ 131 h 306"/>
                <a:gd name="T12" fmla="*/ 231 w 616"/>
                <a:gd name="T13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306">
                  <a:moveTo>
                    <a:pt x="231" y="306"/>
                  </a:moveTo>
                  <a:cubicBezTo>
                    <a:pt x="141" y="306"/>
                    <a:pt x="62" y="291"/>
                    <a:pt x="0" y="269"/>
                  </a:cubicBezTo>
                  <a:cubicBezTo>
                    <a:pt x="197" y="257"/>
                    <a:pt x="353" y="178"/>
                    <a:pt x="369" y="78"/>
                  </a:cubicBezTo>
                  <a:cubicBezTo>
                    <a:pt x="417" y="57"/>
                    <a:pt x="455" y="30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64" y="35"/>
                    <a:pt x="616" y="84"/>
                    <a:pt x="616" y="131"/>
                  </a:cubicBezTo>
                  <a:cubicBezTo>
                    <a:pt x="616" y="214"/>
                    <a:pt x="458" y="306"/>
                    <a:pt x="231" y="306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47" name="Freeform 94"/>
            <p:cNvSpPr>
              <a:spLocks/>
            </p:cNvSpPr>
            <p:nvPr/>
          </p:nvSpPr>
          <p:spPr bwMode="auto">
            <a:xfrm>
              <a:off x="275440" y="145339"/>
              <a:ext cx="172297" cy="126585"/>
            </a:xfrm>
            <a:custGeom>
              <a:avLst/>
              <a:gdLst>
                <a:gd name="T0" fmla="*/ 269 w 388"/>
                <a:gd name="T1" fmla="*/ 191 h 286"/>
                <a:gd name="T2" fmla="*/ 252 w 388"/>
                <a:gd name="T3" fmla="*/ 174 h 286"/>
                <a:gd name="T4" fmla="*/ 173 w 388"/>
                <a:gd name="T5" fmla="*/ 159 h 286"/>
                <a:gd name="T6" fmla="*/ 88 w 388"/>
                <a:gd name="T7" fmla="*/ 144 h 286"/>
                <a:gd name="T8" fmla="*/ 38 w 388"/>
                <a:gd name="T9" fmla="*/ 123 h 286"/>
                <a:gd name="T10" fmla="*/ 19 w 388"/>
                <a:gd name="T11" fmla="*/ 91 h 286"/>
                <a:gd name="T12" fmla="*/ 53 w 388"/>
                <a:gd name="T13" fmla="*/ 48 h 286"/>
                <a:gd name="T14" fmla="*/ 161 w 388"/>
                <a:gd name="T15" fmla="*/ 25 h 286"/>
                <a:gd name="T16" fmla="*/ 161 w 388"/>
                <a:gd name="T17" fmla="*/ 0 h 286"/>
                <a:gd name="T18" fmla="*/ 227 w 388"/>
                <a:gd name="T19" fmla="*/ 0 h 286"/>
                <a:gd name="T20" fmla="*/ 227 w 388"/>
                <a:gd name="T21" fmla="*/ 25 h 286"/>
                <a:gd name="T22" fmla="*/ 371 w 388"/>
                <a:gd name="T23" fmla="*/ 76 h 286"/>
                <a:gd name="T24" fmla="*/ 280 w 388"/>
                <a:gd name="T25" fmla="*/ 92 h 286"/>
                <a:gd name="T26" fmla="*/ 197 w 388"/>
                <a:gd name="T27" fmla="*/ 60 h 286"/>
                <a:gd name="T28" fmla="*/ 152 w 388"/>
                <a:gd name="T29" fmla="*/ 67 h 286"/>
                <a:gd name="T30" fmla="*/ 135 w 388"/>
                <a:gd name="T31" fmla="*/ 84 h 286"/>
                <a:gd name="T32" fmla="*/ 151 w 388"/>
                <a:gd name="T33" fmla="*/ 100 h 286"/>
                <a:gd name="T34" fmla="*/ 222 w 388"/>
                <a:gd name="T35" fmla="*/ 114 h 286"/>
                <a:gd name="T36" fmla="*/ 314 w 388"/>
                <a:gd name="T37" fmla="*/ 130 h 286"/>
                <a:gd name="T38" fmla="*/ 368 w 388"/>
                <a:gd name="T39" fmla="*/ 152 h 286"/>
                <a:gd name="T40" fmla="*/ 388 w 388"/>
                <a:gd name="T41" fmla="*/ 184 h 286"/>
                <a:gd name="T42" fmla="*/ 347 w 388"/>
                <a:gd name="T43" fmla="*/ 232 h 286"/>
                <a:gd name="T44" fmla="*/ 227 w 388"/>
                <a:gd name="T45" fmla="*/ 254 h 286"/>
                <a:gd name="T46" fmla="*/ 227 w 388"/>
                <a:gd name="T47" fmla="*/ 286 h 286"/>
                <a:gd name="T48" fmla="*/ 161 w 388"/>
                <a:gd name="T49" fmla="*/ 286 h 286"/>
                <a:gd name="T50" fmla="*/ 161 w 388"/>
                <a:gd name="T51" fmla="*/ 254 h 286"/>
                <a:gd name="T52" fmla="*/ 0 w 388"/>
                <a:gd name="T53" fmla="*/ 192 h 286"/>
                <a:gd name="T54" fmla="*/ 102 w 388"/>
                <a:gd name="T55" fmla="*/ 181 h 286"/>
                <a:gd name="T56" fmla="*/ 197 w 388"/>
                <a:gd name="T57" fmla="*/ 217 h 286"/>
                <a:gd name="T58" fmla="*/ 252 w 388"/>
                <a:gd name="T59" fmla="*/ 209 h 286"/>
                <a:gd name="T60" fmla="*/ 269 w 388"/>
                <a:gd name="T61" fmla="*/ 19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8" h="286">
                  <a:moveTo>
                    <a:pt x="269" y="191"/>
                  </a:moveTo>
                  <a:cubicBezTo>
                    <a:pt x="269" y="184"/>
                    <a:pt x="264" y="178"/>
                    <a:pt x="252" y="174"/>
                  </a:cubicBezTo>
                  <a:cubicBezTo>
                    <a:pt x="240" y="170"/>
                    <a:pt x="214" y="165"/>
                    <a:pt x="173" y="159"/>
                  </a:cubicBezTo>
                  <a:cubicBezTo>
                    <a:pt x="137" y="154"/>
                    <a:pt x="108" y="149"/>
                    <a:pt x="88" y="144"/>
                  </a:cubicBezTo>
                  <a:cubicBezTo>
                    <a:pt x="67" y="139"/>
                    <a:pt x="51" y="132"/>
                    <a:pt x="38" y="123"/>
                  </a:cubicBezTo>
                  <a:cubicBezTo>
                    <a:pt x="25" y="114"/>
                    <a:pt x="19" y="103"/>
                    <a:pt x="19" y="91"/>
                  </a:cubicBezTo>
                  <a:cubicBezTo>
                    <a:pt x="19" y="75"/>
                    <a:pt x="30" y="61"/>
                    <a:pt x="53" y="48"/>
                  </a:cubicBezTo>
                  <a:cubicBezTo>
                    <a:pt x="76" y="35"/>
                    <a:pt x="112" y="28"/>
                    <a:pt x="161" y="2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301" y="29"/>
                    <a:pt x="349" y="46"/>
                    <a:pt x="371" y="76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62" y="71"/>
                    <a:pt x="234" y="60"/>
                    <a:pt x="197" y="60"/>
                  </a:cubicBezTo>
                  <a:cubicBezTo>
                    <a:pt x="178" y="60"/>
                    <a:pt x="163" y="62"/>
                    <a:pt x="152" y="67"/>
                  </a:cubicBezTo>
                  <a:cubicBezTo>
                    <a:pt x="141" y="72"/>
                    <a:pt x="135" y="78"/>
                    <a:pt x="135" y="84"/>
                  </a:cubicBezTo>
                  <a:cubicBezTo>
                    <a:pt x="135" y="91"/>
                    <a:pt x="141" y="96"/>
                    <a:pt x="151" y="100"/>
                  </a:cubicBezTo>
                  <a:cubicBezTo>
                    <a:pt x="162" y="104"/>
                    <a:pt x="186" y="108"/>
                    <a:pt x="222" y="114"/>
                  </a:cubicBezTo>
                  <a:cubicBezTo>
                    <a:pt x="261" y="120"/>
                    <a:pt x="292" y="125"/>
                    <a:pt x="314" y="130"/>
                  </a:cubicBezTo>
                  <a:cubicBezTo>
                    <a:pt x="337" y="136"/>
                    <a:pt x="354" y="143"/>
                    <a:pt x="368" y="152"/>
                  </a:cubicBezTo>
                  <a:cubicBezTo>
                    <a:pt x="381" y="161"/>
                    <a:pt x="388" y="172"/>
                    <a:pt x="388" y="184"/>
                  </a:cubicBezTo>
                  <a:cubicBezTo>
                    <a:pt x="388" y="203"/>
                    <a:pt x="374" y="219"/>
                    <a:pt x="347" y="232"/>
                  </a:cubicBezTo>
                  <a:cubicBezTo>
                    <a:pt x="319" y="244"/>
                    <a:pt x="279" y="252"/>
                    <a:pt x="227" y="254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74" y="251"/>
                    <a:pt x="20" y="230"/>
                    <a:pt x="0" y="192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12" y="205"/>
                    <a:pt x="143" y="217"/>
                    <a:pt x="197" y="217"/>
                  </a:cubicBezTo>
                  <a:cubicBezTo>
                    <a:pt x="222" y="217"/>
                    <a:pt x="240" y="214"/>
                    <a:pt x="252" y="209"/>
                  </a:cubicBezTo>
                  <a:cubicBezTo>
                    <a:pt x="264" y="204"/>
                    <a:pt x="269" y="198"/>
                    <a:pt x="269" y="191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48" name="组合 251"/>
          <p:cNvGrpSpPr>
            <a:grpSpLocks/>
          </p:cNvGrpSpPr>
          <p:nvPr/>
        </p:nvGrpSpPr>
        <p:grpSpPr bwMode="auto">
          <a:xfrm>
            <a:off x="6248400" y="5808663"/>
            <a:ext cx="723900" cy="725487"/>
            <a:chOff x="0" y="0"/>
            <a:chExt cx="724349" cy="724349"/>
          </a:xfrm>
        </p:grpSpPr>
        <p:sp>
          <p:nvSpPr>
            <p:cNvPr id="40249" name="Freeform 95"/>
            <p:cNvSpPr>
              <a:spLocks/>
            </p:cNvSpPr>
            <p:nvPr/>
          </p:nvSpPr>
          <p:spPr bwMode="auto">
            <a:xfrm>
              <a:off x="1173" y="26959"/>
              <a:ext cx="719660" cy="695047"/>
            </a:xfrm>
            <a:custGeom>
              <a:avLst/>
              <a:gdLst>
                <a:gd name="T0" fmla="*/ 1623 w 1623"/>
                <a:gd name="T1" fmla="*/ 1457 h 1567"/>
                <a:gd name="T2" fmla="*/ 1509 w 1623"/>
                <a:gd name="T3" fmla="*/ 1567 h 1567"/>
                <a:gd name="T4" fmla="*/ 113 w 1623"/>
                <a:gd name="T5" fmla="*/ 1567 h 1567"/>
                <a:gd name="T6" fmla="*/ 0 w 1623"/>
                <a:gd name="T7" fmla="*/ 1457 h 1567"/>
                <a:gd name="T8" fmla="*/ 0 w 1623"/>
                <a:gd name="T9" fmla="*/ 109 h 1567"/>
                <a:gd name="T10" fmla="*/ 113 w 1623"/>
                <a:gd name="T11" fmla="*/ 0 h 1567"/>
                <a:gd name="T12" fmla="*/ 1509 w 1623"/>
                <a:gd name="T13" fmla="*/ 0 h 1567"/>
                <a:gd name="T14" fmla="*/ 1623 w 1623"/>
                <a:gd name="T15" fmla="*/ 109 h 1567"/>
                <a:gd name="T16" fmla="*/ 1623 w 1623"/>
                <a:gd name="T17" fmla="*/ 1457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3" h="1567">
                  <a:moveTo>
                    <a:pt x="1623" y="1457"/>
                  </a:moveTo>
                  <a:cubicBezTo>
                    <a:pt x="1623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1" y="1567"/>
                    <a:pt x="0" y="1518"/>
                    <a:pt x="0" y="145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1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3" y="49"/>
                    <a:pt x="1623" y="109"/>
                  </a:cubicBezTo>
                  <a:lnTo>
                    <a:pt x="1623" y="1457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0" name="Freeform 9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1" name="Freeform 97"/>
            <p:cNvSpPr>
              <a:spLocks/>
            </p:cNvSpPr>
            <p:nvPr/>
          </p:nvSpPr>
          <p:spPr bwMode="auto">
            <a:xfrm>
              <a:off x="103144" y="168781"/>
              <a:ext cx="518062" cy="387961"/>
            </a:xfrm>
            <a:custGeom>
              <a:avLst/>
              <a:gdLst>
                <a:gd name="T0" fmla="*/ 1093 w 1166"/>
                <a:gd name="T1" fmla="*/ 874 h 874"/>
                <a:gd name="T2" fmla="*/ 73 w 1166"/>
                <a:gd name="T3" fmla="*/ 874 h 874"/>
                <a:gd name="T4" fmla="*/ 0 w 1166"/>
                <a:gd name="T5" fmla="*/ 801 h 874"/>
                <a:gd name="T6" fmla="*/ 0 w 1166"/>
                <a:gd name="T7" fmla="*/ 146 h 874"/>
                <a:gd name="T8" fmla="*/ 0 w 1166"/>
                <a:gd name="T9" fmla="*/ 73 h 874"/>
                <a:gd name="T10" fmla="*/ 73 w 1166"/>
                <a:gd name="T11" fmla="*/ 0 h 874"/>
                <a:gd name="T12" fmla="*/ 1093 w 1166"/>
                <a:gd name="T13" fmla="*/ 0 h 874"/>
                <a:gd name="T14" fmla="*/ 1166 w 1166"/>
                <a:gd name="T15" fmla="*/ 73 h 874"/>
                <a:gd name="T16" fmla="*/ 1166 w 1166"/>
                <a:gd name="T17" fmla="*/ 801 h 874"/>
                <a:gd name="T18" fmla="*/ 1093 w 1166"/>
                <a:gd name="T19" fmla="*/ 87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6" h="874">
                  <a:moveTo>
                    <a:pt x="1093" y="874"/>
                  </a:moveTo>
                  <a:cubicBezTo>
                    <a:pt x="73" y="874"/>
                    <a:pt x="73" y="874"/>
                    <a:pt x="73" y="874"/>
                  </a:cubicBezTo>
                  <a:cubicBezTo>
                    <a:pt x="33" y="874"/>
                    <a:pt x="0" y="841"/>
                    <a:pt x="0" y="80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33" y="0"/>
                    <a:pt x="1166" y="32"/>
                    <a:pt x="1166" y="73"/>
                  </a:cubicBezTo>
                  <a:cubicBezTo>
                    <a:pt x="1166" y="801"/>
                    <a:pt x="1166" y="801"/>
                    <a:pt x="1166" y="801"/>
                  </a:cubicBezTo>
                  <a:cubicBezTo>
                    <a:pt x="1166" y="841"/>
                    <a:pt x="1133" y="874"/>
                    <a:pt x="1093" y="874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2" name="Freeform 98"/>
            <p:cNvSpPr>
              <a:spLocks/>
            </p:cNvSpPr>
            <p:nvPr/>
          </p:nvSpPr>
          <p:spPr bwMode="auto">
            <a:xfrm>
              <a:off x="135962" y="233246"/>
              <a:ext cx="452425" cy="0"/>
            </a:xfrm>
            <a:custGeom>
              <a:avLst/>
              <a:gdLst>
                <a:gd name="T0" fmla="*/ 386 w 386"/>
                <a:gd name="T1" fmla="*/ 0 w 386"/>
                <a:gd name="T2" fmla="*/ 386 w 38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86">
                  <a:moveTo>
                    <a:pt x="386" y="0"/>
                  </a:moveTo>
                  <a:lnTo>
                    <a:pt x="0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3" name="Rectangle 99"/>
            <p:cNvSpPr>
              <a:spLocks noChangeArrowheads="1"/>
            </p:cNvSpPr>
            <p:nvPr/>
          </p:nvSpPr>
          <p:spPr bwMode="auto">
            <a:xfrm>
              <a:off x="135962" y="297710"/>
              <a:ext cx="452425" cy="226213"/>
            </a:xfrm>
            <a:prstGeom prst="rect">
              <a:avLst/>
            </a:pr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54" name="Rectangle 100"/>
            <p:cNvSpPr>
              <a:spLocks noChangeArrowheads="1"/>
            </p:cNvSpPr>
            <p:nvPr/>
          </p:nvSpPr>
          <p:spPr bwMode="auto">
            <a:xfrm>
              <a:off x="168781" y="329357"/>
              <a:ext cx="97283" cy="3281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55" name="Rectangle 101"/>
            <p:cNvSpPr>
              <a:spLocks noChangeArrowheads="1"/>
            </p:cNvSpPr>
            <p:nvPr/>
          </p:nvSpPr>
          <p:spPr bwMode="auto">
            <a:xfrm>
              <a:off x="168781" y="394993"/>
              <a:ext cx="140650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56" name="Rectangle 102"/>
            <p:cNvSpPr>
              <a:spLocks noChangeArrowheads="1"/>
            </p:cNvSpPr>
            <p:nvPr/>
          </p:nvSpPr>
          <p:spPr bwMode="auto">
            <a:xfrm>
              <a:off x="168781" y="459458"/>
              <a:ext cx="97283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57" name="Freeform 103"/>
            <p:cNvSpPr>
              <a:spLocks/>
            </p:cNvSpPr>
            <p:nvPr/>
          </p:nvSpPr>
          <p:spPr bwMode="auto">
            <a:xfrm>
              <a:off x="329357" y="329357"/>
              <a:ext cx="227384" cy="161748"/>
            </a:xfrm>
            <a:custGeom>
              <a:avLst/>
              <a:gdLst>
                <a:gd name="T0" fmla="*/ 183 w 510"/>
                <a:gd name="T1" fmla="*/ 0 h 364"/>
                <a:gd name="T2" fmla="*/ 255 w 510"/>
                <a:gd name="T3" fmla="*/ 15 h 364"/>
                <a:gd name="T4" fmla="*/ 328 w 510"/>
                <a:gd name="T5" fmla="*/ 0 h 364"/>
                <a:gd name="T6" fmla="*/ 510 w 510"/>
                <a:gd name="T7" fmla="*/ 182 h 364"/>
                <a:gd name="T8" fmla="*/ 328 w 510"/>
                <a:gd name="T9" fmla="*/ 364 h 364"/>
                <a:gd name="T10" fmla="*/ 255 w 510"/>
                <a:gd name="T11" fmla="*/ 349 h 364"/>
                <a:gd name="T12" fmla="*/ 183 w 510"/>
                <a:gd name="T13" fmla="*/ 364 h 364"/>
                <a:gd name="T14" fmla="*/ 0 w 510"/>
                <a:gd name="T15" fmla="*/ 182 h 364"/>
                <a:gd name="T16" fmla="*/ 183 w 510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64">
                  <a:moveTo>
                    <a:pt x="183" y="0"/>
                  </a:moveTo>
                  <a:cubicBezTo>
                    <a:pt x="208" y="0"/>
                    <a:pt x="233" y="6"/>
                    <a:pt x="255" y="15"/>
                  </a:cubicBezTo>
                  <a:cubicBezTo>
                    <a:pt x="278" y="6"/>
                    <a:pt x="302" y="0"/>
                    <a:pt x="328" y="0"/>
                  </a:cubicBezTo>
                  <a:cubicBezTo>
                    <a:pt x="429" y="0"/>
                    <a:pt x="510" y="82"/>
                    <a:pt x="510" y="182"/>
                  </a:cubicBezTo>
                  <a:cubicBezTo>
                    <a:pt x="510" y="283"/>
                    <a:pt x="429" y="364"/>
                    <a:pt x="328" y="364"/>
                  </a:cubicBezTo>
                  <a:cubicBezTo>
                    <a:pt x="302" y="364"/>
                    <a:pt x="278" y="359"/>
                    <a:pt x="255" y="349"/>
                  </a:cubicBezTo>
                  <a:cubicBezTo>
                    <a:pt x="233" y="359"/>
                    <a:pt x="208" y="364"/>
                    <a:pt x="183" y="364"/>
                  </a:cubicBezTo>
                  <a:cubicBezTo>
                    <a:pt x="82" y="364"/>
                    <a:pt x="0" y="283"/>
                    <a:pt x="0" y="182"/>
                  </a:cubicBezTo>
                  <a:cubicBezTo>
                    <a:pt x="0" y="82"/>
                    <a:pt x="82" y="0"/>
                    <a:pt x="18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8" name="Freeform 104"/>
            <p:cNvSpPr>
              <a:spLocks/>
            </p:cNvSpPr>
            <p:nvPr/>
          </p:nvSpPr>
          <p:spPr bwMode="auto">
            <a:xfrm>
              <a:off x="475867" y="362175"/>
              <a:ext cx="48056" cy="97283"/>
            </a:xfrm>
            <a:custGeom>
              <a:avLst/>
              <a:gdLst>
                <a:gd name="T0" fmla="*/ 0 w 110"/>
                <a:gd name="T1" fmla="*/ 218 h 218"/>
                <a:gd name="T2" fmla="*/ 0 w 110"/>
                <a:gd name="T3" fmla="*/ 218 h 218"/>
                <a:gd name="T4" fmla="*/ 110 w 110"/>
                <a:gd name="T5" fmla="*/ 109 h 218"/>
                <a:gd name="T6" fmla="*/ 0 w 110"/>
                <a:gd name="T7" fmla="*/ 0 h 218"/>
                <a:gd name="T8" fmla="*/ 0 w 110"/>
                <a:gd name="T9" fmla="*/ 0 h 218"/>
                <a:gd name="T10" fmla="*/ 37 w 110"/>
                <a:gd name="T11" fmla="*/ 109 h 218"/>
                <a:gd name="T12" fmla="*/ 0 w 110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18">
                  <a:moveTo>
                    <a:pt x="0" y="218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61" y="218"/>
                    <a:pt x="110" y="170"/>
                    <a:pt x="110" y="109"/>
                  </a:cubicBezTo>
                  <a:cubicBezTo>
                    <a:pt x="110" y="49"/>
                    <a:pt x="6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31"/>
                    <a:pt x="37" y="68"/>
                    <a:pt x="37" y="109"/>
                  </a:cubicBezTo>
                  <a:cubicBezTo>
                    <a:pt x="37" y="150"/>
                    <a:pt x="23" y="188"/>
                    <a:pt x="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59" name="Freeform 105"/>
            <p:cNvSpPr>
              <a:spLocks/>
            </p:cNvSpPr>
            <p:nvPr/>
          </p:nvSpPr>
          <p:spPr bwMode="auto">
            <a:xfrm>
              <a:off x="426639" y="375068"/>
              <a:ext cx="32818" cy="71498"/>
            </a:xfrm>
            <a:custGeom>
              <a:avLst/>
              <a:gdLst>
                <a:gd name="T0" fmla="*/ 36 w 73"/>
                <a:gd name="T1" fmla="*/ 160 h 160"/>
                <a:gd name="T2" fmla="*/ 73 w 73"/>
                <a:gd name="T3" fmla="*/ 80 h 160"/>
                <a:gd name="T4" fmla="*/ 36 w 73"/>
                <a:gd name="T5" fmla="*/ 0 h 160"/>
                <a:gd name="T6" fmla="*/ 0 w 73"/>
                <a:gd name="T7" fmla="*/ 80 h 160"/>
                <a:gd name="T8" fmla="*/ 36 w 7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60">
                  <a:moveTo>
                    <a:pt x="36" y="160"/>
                  </a:moveTo>
                  <a:cubicBezTo>
                    <a:pt x="58" y="140"/>
                    <a:pt x="73" y="112"/>
                    <a:pt x="73" y="80"/>
                  </a:cubicBezTo>
                  <a:cubicBezTo>
                    <a:pt x="73" y="48"/>
                    <a:pt x="58" y="20"/>
                    <a:pt x="36" y="0"/>
                  </a:cubicBezTo>
                  <a:cubicBezTo>
                    <a:pt x="14" y="20"/>
                    <a:pt x="0" y="48"/>
                    <a:pt x="0" y="80"/>
                  </a:cubicBezTo>
                  <a:cubicBezTo>
                    <a:pt x="0" y="112"/>
                    <a:pt x="14" y="140"/>
                    <a:pt x="36" y="160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0" name="Freeform 106"/>
            <p:cNvSpPr>
              <a:spLocks/>
            </p:cNvSpPr>
            <p:nvPr/>
          </p:nvSpPr>
          <p:spPr bwMode="auto">
            <a:xfrm>
              <a:off x="362175" y="362175"/>
              <a:ext cx="49228" cy="97283"/>
            </a:xfrm>
            <a:custGeom>
              <a:avLst/>
              <a:gdLst>
                <a:gd name="T0" fmla="*/ 110 w 110"/>
                <a:gd name="T1" fmla="*/ 218 h 218"/>
                <a:gd name="T2" fmla="*/ 110 w 110"/>
                <a:gd name="T3" fmla="*/ 218 h 218"/>
                <a:gd name="T4" fmla="*/ 73 w 110"/>
                <a:gd name="T5" fmla="*/ 109 h 218"/>
                <a:gd name="T6" fmla="*/ 110 w 110"/>
                <a:gd name="T7" fmla="*/ 0 h 218"/>
                <a:gd name="T8" fmla="*/ 110 w 110"/>
                <a:gd name="T9" fmla="*/ 0 h 218"/>
                <a:gd name="T10" fmla="*/ 0 w 110"/>
                <a:gd name="T11" fmla="*/ 109 h 218"/>
                <a:gd name="T12" fmla="*/ 110 w 110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18">
                  <a:moveTo>
                    <a:pt x="110" y="218"/>
                  </a:moveTo>
                  <a:cubicBezTo>
                    <a:pt x="110" y="218"/>
                    <a:pt x="110" y="218"/>
                    <a:pt x="110" y="218"/>
                  </a:cubicBezTo>
                  <a:cubicBezTo>
                    <a:pt x="87" y="188"/>
                    <a:pt x="73" y="150"/>
                    <a:pt x="73" y="109"/>
                  </a:cubicBezTo>
                  <a:cubicBezTo>
                    <a:pt x="73" y="68"/>
                    <a:pt x="87" y="31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70"/>
                    <a:pt x="49" y="218"/>
                    <a:pt x="11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1" name="Rectangle 107"/>
            <p:cNvSpPr>
              <a:spLocks noChangeArrowheads="1"/>
            </p:cNvSpPr>
            <p:nvPr/>
          </p:nvSpPr>
          <p:spPr bwMode="auto">
            <a:xfrm>
              <a:off x="103144" y="233246"/>
              <a:ext cx="518062" cy="64465"/>
            </a:xfrm>
            <a:prstGeom prst="rect">
              <a:avLst/>
            </a:prstGeom>
            <a:solidFill>
              <a:srgbClr val="41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262" name="组合 250"/>
          <p:cNvGrpSpPr>
            <a:grpSpLocks/>
          </p:cNvGrpSpPr>
          <p:nvPr/>
        </p:nvGrpSpPr>
        <p:grpSpPr bwMode="auto">
          <a:xfrm>
            <a:off x="7348538" y="5808663"/>
            <a:ext cx="725487" cy="725487"/>
            <a:chOff x="0" y="0"/>
            <a:chExt cx="724349" cy="724349"/>
          </a:xfrm>
        </p:grpSpPr>
        <p:sp>
          <p:nvSpPr>
            <p:cNvPr id="40263" name="Freeform 10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3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3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4" name="Freeform 109"/>
            <p:cNvSpPr>
              <a:spLocks/>
            </p:cNvSpPr>
            <p:nvPr/>
          </p:nvSpPr>
          <p:spPr bwMode="auto">
            <a:xfrm>
              <a:off x="321152" y="103144"/>
              <a:ext cx="246138" cy="276612"/>
            </a:xfrm>
            <a:custGeom>
              <a:avLst/>
              <a:gdLst>
                <a:gd name="T0" fmla="*/ 86 w 555"/>
                <a:gd name="T1" fmla="*/ 622 h 622"/>
                <a:gd name="T2" fmla="*/ 37 w 555"/>
                <a:gd name="T3" fmla="*/ 604 h 622"/>
                <a:gd name="T4" fmla="*/ 27 w 555"/>
                <a:gd name="T5" fmla="*/ 497 h 622"/>
                <a:gd name="T6" fmla="*/ 410 w 555"/>
                <a:gd name="T7" fmla="*/ 37 h 622"/>
                <a:gd name="T8" fmla="*/ 518 w 555"/>
                <a:gd name="T9" fmla="*/ 27 h 622"/>
                <a:gd name="T10" fmla="*/ 528 w 555"/>
                <a:gd name="T11" fmla="*/ 135 h 622"/>
                <a:gd name="T12" fmla="*/ 145 w 555"/>
                <a:gd name="T13" fmla="*/ 595 h 622"/>
                <a:gd name="T14" fmla="*/ 86 w 555"/>
                <a:gd name="T15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" h="622">
                  <a:moveTo>
                    <a:pt x="86" y="622"/>
                  </a:moveTo>
                  <a:cubicBezTo>
                    <a:pt x="69" y="622"/>
                    <a:pt x="52" y="616"/>
                    <a:pt x="37" y="604"/>
                  </a:cubicBezTo>
                  <a:cubicBezTo>
                    <a:pt x="5" y="577"/>
                    <a:pt x="0" y="529"/>
                    <a:pt x="27" y="497"/>
                  </a:cubicBezTo>
                  <a:cubicBezTo>
                    <a:pt x="410" y="37"/>
                    <a:pt x="410" y="37"/>
                    <a:pt x="410" y="37"/>
                  </a:cubicBezTo>
                  <a:cubicBezTo>
                    <a:pt x="437" y="5"/>
                    <a:pt x="486" y="0"/>
                    <a:pt x="518" y="27"/>
                  </a:cubicBezTo>
                  <a:cubicBezTo>
                    <a:pt x="551" y="54"/>
                    <a:pt x="555" y="103"/>
                    <a:pt x="528" y="135"/>
                  </a:cubicBezTo>
                  <a:cubicBezTo>
                    <a:pt x="145" y="595"/>
                    <a:pt x="145" y="595"/>
                    <a:pt x="145" y="595"/>
                  </a:cubicBezTo>
                  <a:cubicBezTo>
                    <a:pt x="130" y="613"/>
                    <a:pt x="108" y="622"/>
                    <a:pt x="86" y="6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5" name="Freeform 110"/>
            <p:cNvSpPr>
              <a:spLocks/>
            </p:cNvSpPr>
            <p:nvPr/>
          </p:nvSpPr>
          <p:spPr bwMode="auto">
            <a:xfrm>
              <a:off x="87907" y="311775"/>
              <a:ext cx="543847" cy="304742"/>
            </a:xfrm>
            <a:custGeom>
              <a:avLst/>
              <a:gdLst>
                <a:gd name="T0" fmla="*/ 1225 w 1225"/>
                <a:gd name="T1" fmla="*/ 77 h 689"/>
                <a:gd name="T2" fmla="*/ 1225 w 1225"/>
                <a:gd name="T3" fmla="*/ 153 h 689"/>
                <a:gd name="T4" fmla="*/ 1148 w 1225"/>
                <a:gd name="T5" fmla="*/ 230 h 689"/>
                <a:gd name="T6" fmla="*/ 1072 w 1225"/>
                <a:gd name="T7" fmla="*/ 689 h 689"/>
                <a:gd name="T8" fmla="*/ 153 w 1225"/>
                <a:gd name="T9" fmla="*/ 689 h 689"/>
                <a:gd name="T10" fmla="*/ 76 w 1225"/>
                <a:gd name="T11" fmla="*/ 230 h 689"/>
                <a:gd name="T12" fmla="*/ 0 w 1225"/>
                <a:gd name="T13" fmla="*/ 153 h 689"/>
                <a:gd name="T14" fmla="*/ 0 w 1225"/>
                <a:gd name="T15" fmla="*/ 77 h 689"/>
                <a:gd name="T16" fmla="*/ 76 w 1225"/>
                <a:gd name="T17" fmla="*/ 0 h 689"/>
                <a:gd name="T18" fmla="*/ 527 w 1225"/>
                <a:gd name="T19" fmla="*/ 0 h 689"/>
                <a:gd name="T20" fmla="*/ 524 w 1225"/>
                <a:gd name="T21" fmla="*/ 3 h 689"/>
                <a:gd name="T22" fmla="*/ 539 w 1225"/>
                <a:gd name="T23" fmla="*/ 165 h 689"/>
                <a:gd name="T24" fmla="*/ 612 w 1225"/>
                <a:gd name="T25" fmla="*/ 191 h 689"/>
                <a:gd name="T26" fmla="*/ 701 w 1225"/>
                <a:gd name="T27" fmla="*/ 150 h 689"/>
                <a:gd name="T28" fmla="*/ 826 w 1225"/>
                <a:gd name="T29" fmla="*/ 0 h 689"/>
                <a:gd name="T30" fmla="*/ 1148 w 1225"/>
                <a:gd name="T31" fmla="*/ 0 h 689"/>
                <a:gd name="T32" fmla="*/ 1225 w 1225"/>
                <a:gd name="T33" fmla="*/ 77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5" h="689">
                  <a:moveTo>
                    <a:pt x="1225" y="77"/>
                  </a:moveTo>
                  <a:cubicBezTo>
                    <a:pt x="1225" y="153"/>
                    <a:pt x="1225" y="153"/>
                    <a:pt x="1225" y="153"/>
                  </a:cubicBezTo>
                  <a:cubicBezTo>
                    <a:pt x="1225" y="196"/>
                    <a:pt x="1191" y="230"/>
                    <a:pt x="1148" y="230"/>
                  </a:cubicBezTo>
                  <a:cubicBezTo>
                    <a:pt x="1072" y="689"/>
                    <a:pt x="1072" y="689"/>
                    <a:pt x="1072" y="689"/>
                  </a:cubicBezTo>
                  <a:cubicBezTo>
                    <a:pt x="153" y="689"/>
                    <a:pt x="153" y="689"/>
                    <a:pt x="153" y="689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34" y="230"/>
                    <a:pt x="0" y="196"/>
                    <a:pt x="0" y="15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4" y="3"/>
                    <a:pt x="524" y="3"/>
                    <a:pt x="524" y="3"/>
                  </a:cubicBezTo>
                  <a:cubicBezTo>
                    <a:pt x="484" y="52"/>
                    <a:pt x="490" y="124"/>
                    <a:pt x="539" y="165"/>
                  </a:cubicBezTo>
                  <a:cubicBezTo>
                    <a:pt x="559" y="182"/>
                    <a:pt x="585" y="191"/>
                    <a:pt x="612" y="191"/>
                  </a:cubicBezTo>
                  <a:cubicBezTo>
                    <a:pt x="646" y="191"/>
                    <a:pt x="679" y="176"/>
                    <a:pt x="701" y="150"/>
                  </a:cubicBezTo>
                  <a:cubicBezTo>
                    <a:pt x="826" y="0"/>
                    <a:pt x="826" y="0"/>
                    <a:pt x="826" y="0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91" y="0"/>
                    <a:pt x="1225" y="34"/>
                    <a:pt x="1225" y="77"/>
                  </a:cubicBezTo>
                  <a:close/>
                </a:path>
              </a:pathLst>
            </a:custGeom>
            <a:solidFill>
              <a:srgbClr val="278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6" name="Freeform 111"/>
            <p:cNvSpPr>
              <a:spLocks/>
            </p:cNvSpPr>
            <p:nvPr/>
          </p:nvSpPr>
          <p:spPr bwMode="auto">
            <a:xfrm>
              <a:off x="207460" y="446565"/>
              <a:ext cx="32818" cy="137134"/>
            </a:xfrm>
            <a:custGeom>
              <a:avLst/>
              <a:gdLst>
                <a:gd name="T0" fmla="*/ 76 w 76"/>
                <a:gd name="T1" fmla="*/ 39 h 307"/>
                <a:gd name="T2" fmla="*/ 38 w 76"/>
                <a:gd name="T3" fmla="*/ 0 h 307"/>
                <a:gd name="T4" fmla="*/ 0 w 76"/>
                <a:gd name="T5" fmla="*/ 39 h 307"/>
                <a:gd name="T6" fmla="*/ 0 w 76"/>
                <a:gd name="T7" fmla="*/ 268 h 307"/>
                <a:gd name="T8" fmla="*/ 38 w 76"/>
                <a:gd name="T9" fmla="*/ 307 h 307"/>
                <a:gd name="T10" fmla="*/ 76 w 76"/>
                <a:gd name="T11" fmla="*/ 268 h 307"/>
                <a:gd name="T12" fmla="*/ 76 w 76"/>
                <a:gd name="T13" fmla="*/ 3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7" name="Freeform 112"/>
            <p:cNvSpPr>
              <a:spLocks/>
            </p:cNvSpPr>
            <p:nvPr/>
          </p:nvSpPr>
          <p:spPr bwMode="auto">
            <a:xfrm>
              <a:off x="275441" y="446565"/>
              <a:ext cx="32818" cy="137134"/>
            </a:xfrm>
            <a:custGeom>
              <a:avLst/>
              <a:gdLst>
                <a:gd name="T0" fmla="*/ 76 w 76"/>
                <a:gd name="T1" fmla="*/ 39 h 307"/>
                <a:gd name="T2" fmla="*/ 38 w 76"/>
                <a:gd name="T3" fmla="*/ 0 h 307"/>
                <a:gd name="T4" fmla="*/ 0 w 76"/>
                <a:gd name="T5" fmla="*/ 39 h 307"/>
                <a:gd name="T6" fmla="*/ 0 w 76"/>
                <a:gd name="T7" fmla="*/ 268 h 307"/>
                <a:gd name="T8" fmla="*/ 38 w 76"/>
                <a:gd name="T9" fmla="*/ 307 h 307"/>
                <a:gd name="T10" fmla="*/ 76 w 76"/>
                <a:gd name="T11" fmla="*/ 268 h 307"/>
                <a:gd name="T12" fmla="*/ 76 w 76"/>
                <a:gd name="T13" fmla="*/ 3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8" name="Freeform 113"/>
            <p:cNvSpPr>
              <a:spLocks/>
            </p:cNvSpPr>
            <p:nvPr/>
          </p:nvSpPr>
          <p:spPr bwMode="auto">
            <a:xfrm>
              <a:off x="342249" y="446565"/>
              <a:ext cx="35163" cy="137134"/>
            </a:xfrm>
            <a:custGeom>
              <a:avLst/>
              <a:gdLst>
                <a:gd name="T0" fmla="*/ 77 w 77"/>
                <a:gd name="T1" fmla="*/ 39 h 307"/>
                <a:gd name="T2" fmla="*/ 38 w 77"/>
                <a:gd name="T3" fmla="*/ 0 h 307"/>
                <a:gd name="T4" fmla="*/ 0 w 77"/>
                <a:gd name="T5" fmla="*/ 39 h 307"/>
                <a:gd name="T6" fmla="*/ 0 w 77"/>
                <a:gd name="T7" fmla="*/ 268 h 307"/>
                <a:gd name="T8" fmla="*/ 38 w 77"/>
                <a:gd name="T9" fmla="*/ 307 h 307"/>
                <a:gd name="T10" fmla="*/ 77 w 77"/>
                <a:gd name="T11" fmla="*/ 268 h 307"/>
                <a:gd name="T12" fmla="*/ 77 w 77"/>
                <a:gd name="T13" fmla="*/ 3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69" name="Freeform 114"/>
            <p:cNvSpPr>
              <a:spLocks/>
            </p:cNvSpPr>
            <p:nvPr/>
          </p:nvSpPr>
          <p:spPr bwMode="auto">
            <a:xfrm>
              <a:off x="410230" y="446565"/>
              <a:ext cx="35163" cy="137134"/>
            </a:xfrm>
            <a:custGeom>
              <a:avLst/>
              <a:gdLst>
                <a:gd name="T0" fmla="*/ 77 w 77"/>
                <a:gd name="T1" fmla="*/ 39 h 307"/>
                <a:gd name="T2" fmla="*/ 38 w 77"/>
                <a:gd name="T3" fmla="*/ 0 h 307"/>
                <a:gd name="T4" fmla="*/ 0 w 77"/>
                <a:gd name="T5" fmla="*/ 39 h 307"/>
                <a:gd name="T6" fmla="*/ 0 w 77"/>
                <a:gd name="T7" fmla="*/ 268 h 307"/>
                <a:gd name="T8" fmla="*/ 38 w 77"/>
                <a:gd name="T9" fmla="*/ 307 h 307"/>
                <a:gd name="T10" fmla="*/ 77 w 77"/>
                <a:gd name="T11" fmla="*/ 268 h 307"/>
                <a:gd name="T12" fmla="*/ 77 w 77"/>
                <a:gd name="T13" fmla="*/ 3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0" name="Freeform 115"/>
            <p:cNvSpPr>
              <a:spLocks/>
            </p:cNvSpPr>
            <p:nvPr/>
          </p:nvSpPr>
          <p:spPr bwMode="auto">
            <a:xfrm>
              <a:off x="478211" y="446565"/>
              <a:ext cx="33991" cy="137134"/>
            </a:xfrm>
            <a:custGeom>
              <a:avLst/>
              <a:gdLst>
                <a:gd name="T0" fmla="*/ 77 w 77"/>
                <a:gd name="T1" fmla="*/ 39 h 307"/>
                <a:gd name="T2" fmla="*/ 39 w 77"/>
                <a:gd name="T3" fmla="*/ 0 h 307"/>
                <a:gd name="T4" fmla="*/ 0 w 77"/>
                <a:gd name="T5" fmla="*/ 39 h 307"/>
                <a:gd name="T6" fmla="*/ 0 w 77"/>
                <a:gd name="T7" fmla="*/ 268 h 307"/>
                <a:gd name="T8" fmla="*/ 39 w 77"/>
                <a:gd name="T9" fmla="*/ 307 h 307"/>
                <a:gd name="T10" fmla="*/ 77 w 77"/>
                <a:gd name="T11" fmla="*/ 268 h 307"/>
                <a:gd name="T12" fmla="*/ 77 w 77"/>
                <a:gd name="T13" fmla="*/ 3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9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1" name="Freeform 116"/>
            <p:cNvSpPr>
              <a:spLocks/>
            </p:cNvSpPr>
            <p:nvPr/>
          </p:nvSpPr>
          <p:spPr bwMode="auto">
            <a:xfrm>
              <a:off x="121897" y="413747"/>
              <a:ext cx="475867" cy="29302"/>
            </a:xfrm>
            <a:custGeom>
              <a:avLst/>
              <a:gdLst>
                <a:gd name="T0" fmla="*/ 0 w 406"/>
                <a:gd name="T1" fmla="*/ 0 h 25"/>
                <a:gd name="T2" fmla="*/ 406 w 406"/>
                <a:gd name="T3" fmla="*/ 0 h 25"/>
                <a:gd name="T4" fmla="*/ 402 w 406"/>
                <a:gd name="T5" fmla="*/ 25 h 25"/>
                <a:gd name="T6" fmla="*/ 4 w 406"/>
                <a:gd name="T7" fmla="*/ 25 h 25"/>
                <a:gd name="T8" fmla="*/ 0 w 40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25">
                  <a:moveTo>
                    <a:pt x="0" y="0"/>
                  </a:moveTo>
                  <a:lnTo>
                    <a:pt x="406" y="0"/>
                  </a:lnTo>
                  <a:lnTo>
                    <a:pt x="402" y="25"/>
                  </a:lnTo>
                  <a:lnTo>
                    <a:pt x="4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2" name="Oval 117"/>
            <p:cNvSpPr>
              <a:spLocks noChangeArrowheads="1"/>
            </p:cNvSpPr>
            <p:nvPr/>
          </p:nvSpPr>
          <p:spPr bwMode="auto">
            <a:xfrm>
              <a:off x="341078" y="324668"/>
              <a:ext cx="37507" cy="375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273" name="组合 249"/>
          <p:cNvGrpSpPr>
            <a:grpSpLocks/>
          </p:cNvGrpSpPr>
          <p:nvPr/>
        </p:nvGrpSpPr>
        <p:grpSpPr bwMode="auto">
          <a:xfrm>
            <a:off x="8450263" y="5808663"/>
            <a:ext cx="723900" cy="725487"/>
            <a:chOff x="0" y="0"/>
            <a:chExt cx="724349" cy="724349"/>
          </a:xfrm>
        </p:grpSpPr>
        <p:sp>
          <p:nvSpPr>
            <p:cNvPr id="40274" name="Freeform 11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9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9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5" name="Freeform 119"/>
            <p:cNvSpPr>
              <a:spLocks/>
            </p:cNvSpPr>
            <p:nvPr/>
          </p:nvSpPr>
          <p:spPr bwMode="auto">
            <a:xfrm>
              <a:off x="110176" y="146511"/>
              <a:ext cx="503997" cy="431327"/>
            </a:xfrm>
            <a:custGeom>
              <a:avLst/>
              <a:gdLst>
                <a:gd name="T0" fmla="*/ 1135 w 1135"/>
                <a:gd name="T1" fmla="*/ 922 h 974"/>
                <a:gd name="T2" fmla="*/ 1135 w 1135"/>
                <a:gd name="T3" fmla="*/ 263 h 974"/>
                <a:gd name="T4" fmla="*/ 1084 w 1135"/>
                <a:gd name="T5" fmla="*/ 212 h 974"/>
                <a:gd name="T6" fmla="*/ 867 w 1135"/>
                <a:gd name="T7" fmla="*/ 212 h 974"/>
                <a:gd name="T8" fmla="*/ 867 w 1135"/>
                <a:gd name="T9" fmla="*/ 51 h 974"/>
                <a:gd name="T10" fmla="*/ 816 w 1135"/>
                <a:gd name="T11" fmla="*/ 0 h 974"/>
                <a:gd name="T12" fmla="*/ 319 w 1135"/>
                <a:gd name="T13" fmla="*/ 0 h 974"/>
                <a:gd name="T14" fmla="*/ 268 w 1135"/>
                <a:gd name="T15" fmla="*/ 51 h 974"/>
                <a:gd name="T16" fmla="*/ 268 w 1135"/>
                <a:gd name="T17" fmla="*/ 212 h 974"/>
                <a:gd name="T18" fmla="*/ 51 w 1135"/>
                <a:gd name="T19" fmla="*/ 212 h 974"/>
                <a:gd name="T20" fmla="*/ 0 w 1135"/>
                <a:gd name="T21" fmla="*/ 263 h 974"/>
                <a:gd name="T22" fmla="*/ 0 w 1135"/>
                <a:gd name="T23" fmla="*/ 922 h 974"/>
                <a:gd name="T24" fmla="*/ 51 w 1135"/>
                <a:gd name="T25" fmla="*/ 974 h 974"/>
                <a:gd name="T26" fmla="*/ 1084 w 1135"/>
                <a:gd name="T27" fmla="*/ 974 h 974"/>
                <a:gd name="T28" fmla="*/ 1135 w 1135"/>
                <a:gd name="T29" fmla="*/ 922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5" h="974">
                  <a:moveTo>
                    <a:pt x="1135" y="922"/>
                  </a:moveTo>
                  <a:cubicBezTo>
                    <a:pt x="1135" y="263"/>
                    <a:pt x="1135" y="263"/>
                    <a:pt x="1135" y="263"/>
                  </a:cubicBezTo>
                  <a:cubicBezTo>
                    <a:pt x="1135" y="234"/>
                    <a:pt x="1112" y="212"/>
                    <a:pt x="1084" y="212"/>
                  </a:cubicBezTo>
                  <a:cubicBezTo>
                    <a:pt x="867" y="212"/>
                    <a:pt x="867" y="212"/>
                    <a:pt x="867" y="212"/>
                  </a:cubicBezTo>
                  <a:cubicBezTo>
                    <a:pt x="867" y="51"/>
                    <a:pt x="867" y="51"/>
                    <a:pt x="867" y="51"/>
                  </a:cubicBezTo>
                  <a:cubicBezTo>
                    <a:pt x="867" y="23"/>
                    <a:pt x="844" y="0"/>
                    <a:pt x="816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91" y="0"/>
                    <a:pt x="268" y="23"/>
                    <a:pt x="268" y="51"/>
                  </a:cubicBezTo>
                  <a:cubicBezTo>
                    <a:pt x="268" y="212"/>
                    <a:pt x="268" y="212"/>
                    <a:pt x="268" y="212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23" y="212"/>
                    <a:pt x="0" y="234"/>
                    <a:pt x="0" y="263"/>
                  </a:cubicBezTo>
                  <a:cubicBezTo>
                    <a:pt x="0" y="922"/>
                    <a:pt x="0" y="922"/>
                    <a:pt x="0" y="922"/>
                  </a:cubicBezTo>
                  <a:cubicBezTo>
                    <a:pt x="0" y="951"/>
                    <a:pt x="23" y="974"/>
                    <a:pt x="51" y="974"/>
                  </a:cubicBezTo>
                  <a:cubicBezTo>
                    <a:pt x="1084" y="974"/>
                    <a:pt x="1084" y="974"/>
                    <a:pt x="1084" y="974"/>
                  </a:cubicBezTo>
                  <a:cubicBezTo>
                    <a:pt x="1112" y="974"/>
                    <a:pt x="1135" y="951"/>
                    <a:pt x="1135" y="9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6" name="Rectangle 120"/>
            <p:cNvSpPr>
              <a:spLocks noChangeArrowheads="1"/>
            </p:cNvSpPr>
            <p:nvPr/>
          </p:nvSpPr>
          <p:spPr bwMode="auto">
            <a:xfrm>
              <a:off x="256687" y="173469"/>
              <a:ext cx="212148" cy="66809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77" name="Freeform 121"/>
            <p:cNvSpPr>
              <a:spLocks/>
            </p:cNvSpPr>
            <p:nvPr/>
          </p:nvSpPr>
          <p:spPr bwMode="auto">
            <a:xfrm>
              <a:off x="138306" y="267236"/>
              <a:ext cx="448909" cy="84390"/>
            </a:xfrm>
            <a:custGeom>
              <a:avLst/>
              <a:gdLst>
                <a:gd name="T0" fmla="*/ 97 w 383"/>
                <a:gd name="T1" fmla="*/ 0 h 72"/>
                <a:gd name="T2" fmla="*/ 285 w 383"/>
                <a:gd name="T3" fmla="*/ 0 h 72"/>
                <a:gd name="T4" fmla="*/ 383 w 383"/>
                <a:gd name="T5" fmla="*/ 0 h 72"/>
                <a:gd name="T6" fmla="*/ 383 w 383"/>
                <a:gd name="T7" fmla="*/ 72 h 72"/>
                <a:gd name="T8" fmla="*/ 0 w 383"/>
                <a:gd name="T9" fmla="*/ 72 h 72"/>
                <a:gd name="T10" fmla="*/ 0 w 383"/>
                <a:gd name="T11" fmla="*/ 0 h 72"/>
                <a:gd name="T12" fmla="*/ 97 w 383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72">
                  <a:moveTo>
                    <a:pt x="97" y="0"/>
                  </a:moveTo>
                  <a:lnTo>
                    <a:pt x="285" y="0"/>
                  </a:lnTo>
                  <a:lnTo>
                    <a:pt x="383" y="0"/>
                  </a:lnTo>
                  <a:lnTo>
                    <a:pt x="383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78" name="Rectangle 122"/>
            <p:cNvSpPr>
              <a:spLocks noChangeArrowheads="1"/>
            </p:cNvSpPr>
            <p:nvPr/>
          </p:nvSpPr>
          <p:spPr bwMode="auto">
            <a:xfrm>
              <a:off x="327013" y="396165"/>
              <a:ext cx="64465" cy="32818"/>
            </a:xfrm>
            <a:prstGeom prst="rect">
              <a:avLst/>
            </a:pr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79" name="Freeform 123"/>
            <p:cNvSpPr>
              <a:spLocks/>
            </p:cNvSpPr>
            <p:nvPr/>
          </p:nvSpPr>
          <p:spPr bwMode="auto">
            <a:xfrm>
              <a:off x="283645" y="361003"/>
              <a:ext cx="162920" cy="43368"/>
            </a:xfrm>
            <a:custGeom>
              <a:avLst/>
              <a:gdLst>
                <a:gd name="T0" fmla="*/ 255 w 368"/>
                <a:gd name="T1" fmla="*/ 57 h 97"/>
                <a:gd name="T2" fmla="*/ 88 w 368"/>
                <a:gd name="T3" fmla="*/ 57 h 97"/>
                <a:gd name="T4" fmla="*/ 78 w 368"/>
                <a:gd name="T5" fmla="*/ 67 h 97"/>
                <a:gd name="T6" fmla="*/ 78 w 368"/>
                <a:gd name="T7" fmla="*/ 97 h 97"/>
                <a:gd name="T8" fmla="*/ 0 w 368"/>
                <a:gd name="T9" fmla="*/ 97 h 97"/>
                <a:gd name="T10" fmla="*/ 0 w 368"/>
                <a:gd name="T11" fmla="*/ 0 h 97"/>
                <a:gd name="T12" fmla="*/ 368 w 368"/>
                <a:gd name="T13" fmla="*/ 0 h 97"/>
                <a:gd name="T14" fmla="*/ 368 w 368"/>
                <a:gd name="T15" fmla="*/ 97 h 97"/>
                <a:gd name="T16" fmla="*/ 266 w 368"/>
                <a:gd name="T17" fmla="*/ 97 h 97"/>
                <a:gd name="T18" fmla="*/ 266 w 368"/>
                <a:gd name="T19" fmla="*/ 67 h 97"/>
                <a:gd name="T20" fmla="*/ 255 w 368"/>
                <a:gd name="T2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97">
                  <a:moveTo>
                    <a:pt x="255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2" y="57"/>
                    <a:pt x="78" y="61"/>
                    <a:pt x="78" y="6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8" y="97"/>
                    <a:pt x="368" y="97"/>
                    <a:pt x="368" y="97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6" y="61"/>
                    <a:pt x="261" y="57"/>
                    <a:pt x="255" y="57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80" name="Freeform 124"/>
            <p:cNvSpPr>
              <a:spLocks/>
            </p:cNvSpPr>
            <p:nvPr/>
          </p:nvSpPr>
          <p:spPr bwMode="auto">
            <a:xfrm>
              <a:off x="138306" y="361003"/>
              <a:ext cx="448909" cy="189878"/>
            </a:xfrm>
            <a:custGeom>
              <a:avLst/>
              <a:gdLst>
                <a:gd name="T0" fmla="*/ 0 w 1013"/>
                <a:gd name="T1" fmla="*/ 429 h 429"/>
                <a:gd name="T2" fmla="*/ 0 w 1013"/>
                <a:gd name="T3" fmla="*/ 0 h 429"/>
                <a:gd name="T4" fmla="*/ 308 w 1013"/>
                <a:gd name="T5" fmla="*/ 0 h 429"/>
                <a:gd name="T6" fmla="*/ 308 w 1013"/>
                <a:gd name="T7" fmla="*/ 110 h 429"/>
                <a:gd name="T8" fmla="*/ 318 w 1013"/>
                <a:gd name="T9" fmla="*/ 120 h 429"/>
                <a:gd name="T10" fmla="*/ 406 w 1013"/>
                <a:gd name="T11" fmla="*/ 120 h 429"/>
                <a:gd name="T12" fmla="*/ 406 w 1013"/>
                <a:gd name="T13" fmla="*/ 163 h 429"/>
                <a:gd name="T14" fmla="*/ 416 w 1013"/>
                <a:gd name="T15" fmla="*/ 173 h 429"/>
                <a:gd name="T16" fmla="*/ 583 w 1013"/>
                <a:gd name="T17" fmla="*/ 173 h 429"/>
                <a:gd name="T18" fmla="*/ 594 w 1013"/>
                <a:gd name="T19" fmla="*/ 163 h 429"/>
                <a:gd name="T20" fmla="*/ 594 w 1013"/>
                <a:gd name="T21" fmla="*/ 120 h 429"/>
                <a:gd name="T22" fmla="*/ 706 w 1013"/>
                <a:gd name="T23" fmla="*/ 120 h 429"/>
                <a:gd name="T24" fmla="*/ 716 w 1013"/>
                <a:gd name="T25" fmla="*/ 110 h 429"/>
                <a:gd name="T26" fmla="*/ 716 w 1013"/>
                <a:gd name="T27" fmla="*/ 0 h 429"/>
                <a:gd name="T28" fmla="*/ 1013 w 1013"/>
                <a:gd name="T29" fmla="*/ 0 h 429"/>
                <a:gd name="T30" fmla="*/ 1013 w 1013"/>
                <a:gd name="T31" fmla="*/ 429 h 429"/>
                <a:gd name="T32" fmla="*/ 0 w 1013"/>
                <a:gd name="T33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3" h="429">
                  <a:moveTo>
                    <a:pt x="0" y="4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110"/>
                    <a:pt x="308" y="110"/>
                    <a:pt x="308" y="110"/>
                  </a:cubicBezTo>
                  <a:cubicBezTo>
                    <a:pt x="308" y="115"/>
                    <a:pt x="312" y="120"/>
                    <a:pt x="318" y="120"/>
                  </a:cubicBezTo>
                  <a:cubicBezTo>
                    <a:pt x="406" y="120"/>
                    <a:pt x="406" y="120"/>
                    <a:pt x="406" y="120"/>
                  </a:cubicBezTo>
                  <a:cubicBezTo>
                    <a:pt x="406" y="163"/>
                    <a:pt x="406" y="163"/>
                    <a:pt x="406" y="163"/>
                  </a:cubicBezTo>
                  <a:cubicBezTo>
                    <a:pt x="406" y="169"/>
                    <a:pt x="410" y="173"/>
                    <a:pt x="416" y="173"/>
                  </a:cubicBezTo>
                  <a:cubicBezTo>
                    <a:pt x="583" y="173"/>
                    <a:pt x="583" y="173"/>
                    <a:pt x="583" y="173"/>
                  </a:cubicBezTo>
                  <a:cubicBezTo>
                    <a:pt x="589" y="173"/>
                    <a:pt x="594" y="169"/>
                    <a:pt x="594" y="163"/>
                  </a:cubicBezTo>
                  <a:cubicBezTo>
                    <a:pt x="594" y="120"/>
                    <a:pt x="594" y="120"/>
                    <a:pt x="594" y="120"/>
                  </a:cubicBezTo>
                  <a:cubicBezTo>
                    <a:pt x="706" y="120"/>
                    <a:pt x="706" y="120"/>
                    <a:pt x="706" y="120"/>
                  </a:cubicBezTo>
                  <a:cubicBezTo>
                    <a:pt x="712" y="120"/>
                    <a:pt x="716" y="115"/>
                    <a:pt x="716" y="110"/>
                  </a:cubicBezTo>
                  <a:cubicBezTo>
                    <a:pt x="716" y="0"/>
                    <a:pt x="716" y="0"/>
                    <a:pt x="71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1013" y="429"/>
                    <a:pt x="1013" y="429"/>
                    <a:pt x="1013" y="429"/>
                  </a:cubicBezTo>
                  <a:lnTo>
                    <a:pt x="0" y="429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81" name="组合 738"/>
          <p:cNvGrpSpPr>
            <a:grpSpLocks/>
          </p:cNvGrpSpPr>
          <p:nvPr/>
        </p:nvGrpSpPr>
        <p:grpSpPr bwMode="auto">
          <a:xfrm>
            <a:off x="752475" y="5802313"/>
            <a:ext cx="722313" cy="722312"/>
            <a:chOff x="0" y="0"/>
            <a:chExt cx="721713" cy="721714"/>
          </a:xfrm>
        </p:grpSpPr>
        <p:sp>
          <p:nvSpPr>
            <p:cNvPr id="40282" name="Freeform 49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83" name="Rectangle 491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84" name="Rectangle 492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85" name="Oval 493"/>
            <p:cNvSpPr>
              <a:spLocks noChangeArrowheads="1"/>
            </p:cNvSpPr>
            <p:nvPr/>
          </p:nvSpPr>
          <p:spPr bwMode="auto">
            <a:xfrm>
              <a:off x="111797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86" name="Oval 494"/>
            <p:cNvSpPr>
              <a:spLocks noChangeArrowheads="1"/>
            </p:cNvSpPr>
            <p:nvPr/>
          </p:nvSpPr>
          <p:spPr bwMode="auto">
            <a:xfrm>
              <a:off x="498119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87" name="Freeform 495"/>
            <p:cNvSpPr>
              <a:spLocks/>
            </p:cNvSpPr>
            <p:nvPr/>
          </p:nvSpPr>
          <p:spPr bwMode="auto">
            <a:xfrm>
              <a:off x="249680" y="214899"/>
              <a:ext cx="28570" cy="36024"/>
            </a:xfrm>
            <a:custGeom>
              <a:avLst/>
              <a:gdLst>
                <a:gd name="T0" fmla="*/ 63 w 63"/>
                <a:gd name="T1" fmla="*/ 31 h 81"/>
                <a:gd name="T2" fmla="*/ 32 w 63"/>
                <a:gd name="T3" fmla="*/ 0 h 81"/>
                <a:gd name="T4" fmla="*/ 0 w 63"/>
                <a:gd name="T5" fmla="*/ 31 h 81"/>
                <a:gd name="T6" fmla="*/ 0 w 63"/>
                <a:gd name="T7" fmla="*/ 81 h 81"/>
                <a:gd name="T8" fmla="*/ 63 w 63"/>
                <a:gd name="T9" fmla="*/ 81 h 81"/>
                <a:gd name="T10" fmla="*/ 63 w 63"/>
                <a:gd name="T11" fmla="*/ 3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1">
                  <a:moveTo>
                    <a:pt x="63" y="31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3" y="81"/>
                    <a:pt x="63" y="81"/>
                    <a:pt x="63" y="81"/>
                  </a:cubicBezTo>
                  <a:lnTo>
                    <a:pt x="63" y="31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88" name="Freeform 496"/>
            <p:cNvSpPr>
              <a:spLocks noEditPoints="1"/>
            </p:cNvSpPr>
            <p:nvPr/>
          </p:nvSpPr>
          <p:spPr bwMode="auto">
            <a:xfrm>
              <a:off x="53414" y="250923"/>
              <a:ext cx="611158" cy="248438"/>
            </a:xfrm>
            <a:custGeom>
              <a:avLst/>
              <a:gdLst>
                <a:gd name="T0" fmla="*/ 1380 w 1380"/>
                <a:gd name="T1" fmla="*/ 0 h 560"/>
                <a:gd name="T2" fmla="*/ 372 w 1380"/>
                <a:gd name="T3" fmla="*/ 0 h 560"/>
                <a:gd name="T4" fmla="*/ 205 w 1380"/>
                <a:gd name="T5" fmla="*/ 143 h 560"/>
                <a:gd name="T6" fmla="*/ 60 w 1380"/>
                <a:gd name="T7" fmla="*/ 276 h 560"/>
                <a:gd name="T8" fmla="*/ 12 w 1380"/>
                <a:gd name="T9" fmla="*/ 560 h 560"/>
                <a:gd name="T10" fmla="*/ 79 w 1380"/>
                <a:gd name="T11" fmla="*/ 560 h 560"/>
                <a:gd name="T12" fmla="*/ 234 w 1380"/>
                <a:gd name="T13" fmla="*/ 416 h 560"/>
                <a:gd name="T14" fmla="*/ 390 w 1380"/>
                <a:gd name="T15" fmla="*/ 560 h 560"/>
                <a:gd name="T16" fmla="*/ 951 w 1380"/>
                <a:gd name="T17" fmla="*/ 560 h 560"/>
                <a:gd name="T18" fmla="*/ 1107 w 1380"/>
                <a:gd name="T19" fmla="*/ 416 h 560"/>
                <a:gd name="T20" fmla="*/ 1263 w 1380"/>
                <a:gd name="T21" fmla="*/ 560 h 560"/>
                <a:gd name="T22" fmla="*/ 1380 w 1380"/>
                <a:gd name="T23" fmla="*/ 560 h 560"/>
                <a:gd name="T24" fmla="*/ 1379 w 1380"/>
                <a:gd name="T25" fmla="*/ 198 h 560"/>
                <a:gd name="T26" fmla="*/ 1380 w 1380"/>
                <a:gd name="T27" fmla="*/ 0 h 560"/>
                <a:gd name="T28" fmla="*/ 505 w 1380"/>
                <a:gd name="T29" fmla="*/ 298 h 560"/>
                <a:gd name="T30" fmla="*/ 416 w 1380"/>
                <a:gd name="T31" fmla="*/ 298 h 560"/>
                <a:gd name="T32" fmla="*/ 416 w 1380"/>
                <a:gd name="T33" fmla="*/ 273 h 560"/>
                <a:gd name="T34" fmla="*/ 505 w 1380"/>
                <a:gd name="T35" fmla="*/ 273 h 560"/>
                <a:gd name="T36" fmla="*/ 505 w 1380"/>
                <a:gd name="T37" fmla="*/ 298 h 560"/>
                <a:gd name="T38" fmla="*/ 517 w 1380"/>
                <a:gd name="T39" fmla="*/ 243 h 560"/>
                <a:gd name="T40" fmla="*/ 167 w 1380"/>
                <a:gd name="T41" fmla="*/ 243 h 560"/>
                <a:gd name="T42" fmla="*/ 355 w 1380"/>
                <a:gd name="T43" fmla="*/ 30 h 560"/>
                <a:gd name="T44" fmla="*/ 517 w 1380"/>
                <a:gd name="T45" fmla="*/ 30 h 560"/>
                <a:gd name="T46" fmla="*/ 517 w 1380"/>
                <a:gd name="T47" fmla="*/ 243 h 560"/>
                <a:gd name="T48" fmla="*/ 1044 w 1380"/>
                <a:gd name="T49" fmla="*/ 252 h 560"/>
                <a:gd name="T50" fmla="*/ 958 w 1380"/>
                <a:gd name="T51" fmla="*/ 252 h 560"/>
                <a:gd name="T52" fmla="*/ 958 w 1380"/>
                <a:gd name="T53" fmla="*/ 337 h 560"/>
                <a:gd name="T54" fmla="*/ 910 w 1380"/>
                <a:gd name="T55" fmla="*/ 337 h 560"/>
                <a:gd name="T56" fmla="*/ 910 w 1380"/>
                <a:gd name="T57" fmla="*/ 252 h 560"/>
                <a:gd name="T58" fmla="*/ 825 w 1380"/>
                <a:gd name="T59" fmla="*/ 252 h 560"/>
                <a:gd name="T60" fmla="*/ 825 w 1380"/>
                <a:gd name="T61" fmla="*/ 203 h 560"/>
                <a:gd name="T62" fmla="*/ 910 w 1380"/>
                <a:gd name="T63" fmla="*/ 203 h 560"/>
                <a:gd name="T64" fmla="*/ 910 w 1380"/>
                <a:gd name="T65" fmla="*/ 118 h 560"/>
                <a:gd name="T66" fmla="*/ 958 w 1380"/>
                <a:gd name="T67" fmla="*/ 118 h 560"/>
                <a:gd name="T68" fmla="*/ 958 w 1380"/>
                <a:gd name="T69" fmla="*/ 203 h 560"/>
                <a:gd name="T70" fmla="*/ 1044 w 1380"/>
                <a:gd name="T71" fmla="*/ 203 h 560"/>
                <a:gd name="T72" fmla="*/ 1044 w 1380"/>
                <a:gd name="T73" fmla="*/ 252 h 560"/>
                <a:gd name="T74" fmla="*/ 1364 w 1380"/>
                <a:gd name="T75" fmla="*/ 497 h 560"/>
                <a:gd name="T76" fmla="*/ 1317 w 1380"/>
                <a:gd name="T77" fmla="*/ 497 h 560"/>
                <a:gd name="T78" fmla="*/ 1317 w 1380"/>
                <a:gd name="T79" fmla="*/ 384 h 560"/>
                <a:gd name="T80" fmla="*/ 1364 w 1380"/>
                <a:gd name="T81" fmla="*/ 384 h 560"/>
                <a:gd name="T82" fmla="*/ 1364 w 1380"/>
                <a:gd name="T83" fmla="*/ 49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0" h="560">
                  <a:moveTo>
                    <a:pt x="1380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17" y="0"/>
                    <a:pt x="260" y="73"/>
                    <a:pt x="205" y="143"/>
                  </a:cubicBezTo>
                  <a:cubicBezTo>
                    <a:pt x="155" y="207"/>
                    <a:pt x="108" y="267"/>
                    <a:pt x="60" y="276"/>
                  </a:cubicBezTo>
                  <a:cubicBezTo>
                    <a:pt x="2" y="287"/>
                    <a:pt x="0" y="452"/>
                    <a:pt x="12" y="560"/>
                  </a:cubicBezTo>
                  <a:cubicBezTo>
                    <a:pt x="79" y="560"/>
                    <a:pt x="79" y="560"/>
                    <a:pt x="79" y="560"/>
                  </a:cubicBezTo>
                  <a:cubicBezTo>
                    <a:pt x="85" y="480"/>
                    <a:pt x="152" y="416"/>
                    <a:pt x="234" y="416"/>
                  </a:cubicBezTo>
                  <a:cubicBezTo>
                    <a:pt x="316" y="416"/>
                    <a:pt x="384" y="480"/>
                    <a:pt x="390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7" y="480"/>
                    <a:pt x="1025" y="416"/>
                    <a:pt x="1107" y="416"/>
                  </a:cubicBezTo>
                  <a:cubicBezTo>
                    <a:pt x="1189" y="416"/>
                    <a:pt x="1256" y="480"/>
                    <a:pt x="1263" y="560"/>
                  </a:cubicBezTo>
                  <a:cubicBezTo>
                    <a:pt x="1380" y="560"/>
                    <a:pt x="1380" y="560"/>
                    <a:pt x="1380" y="560"/>
                  </a:cubicBezTo>
                  <a:cubicBezTo>
                    <a:pt x="1379" y="198"/>
                    <a:pt x="1379" y="198"/>
                    <a:pt x="1379" y="198"/>
                  </a:cubicBezTo>
                  <a:cubicBezTo>
                    <a:pt x="1380" y="0"/>
                    <a:pt x="1380" y="0"/>
                    <a:pt x="1380" y="0"/>
                  </a:cubicBezTo>
                  <a:moveTo>
                    <a:pt x="505" y="298"/>
                  </a:moveTo>
                  <a:cubicBezTo>
                    <a:pt x="416" y="298"/>
                    <a:pt x="416" y="298"/>
                    <a:pt x="416" y="298"/>
                  </a:cubicBezTo>
                  <a:cubicBezTo>
                    <a:pt x="416" y="273"/>
                    <a:pt x="416" y="273"/>
                    <a:pt x="416" y="273"/>
                  </a:cubicBezTo>
                  <a:cubicBezTo>
                    <a:pt x="505" y="273"/>
                    <a:pt x="505" y="273"/>
                    <a:pt x="505" y="273"/>
                  </a:cubicBezTo>
                  <a:cubicBezTo>
                    <a:pt x="505" y="298"/>
                    <a:pt x="505" y="298"/>
                    <a:pt x="505" y="298"/>
                  </a:cubicBezTo>
                  <a:moveTo>
                    <a:pt x="517" y="243"/>
                  </a:moveTo>
                  <a:cubicBezTo>
                    <a:pt x="167" y="243"/>
                    <a:pt x="167" y="243"/>
                    <a:pt x="167" y="243"/>
                  </a:cubicBezTo>
                  <a:cubicBezTo>
                    <a:pt x="355" y="30"/>
                    <a:pt x="355" y="30"/>
                    <a:pt x="355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7" y="243"/>
                    <a:pt x="517" y="243"/>
                    <a:pt x="517" y="243"/>
                  </a:cubicBezTo>
                  <a:moveTo>
                    <a:pt x="1044" y="252"/>
                  </a:moveTo>
                  <a:cubicBezTo>
                    <a:pt x="958" y="252"/>
                    <a:pt x="958" y="252"/>
                    <a:pt x="958" y="252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10" y="337"/>
                    <a:pt x="910" y="337"/>
                    <a:pt x="910" y="337"/>
                  </a:cubicBezTo>
                  <a:cubicBezTo>
                    <a:pt x="910" y="252"/>
                    <a:pt x="910" y="252"/>
                    <a:pt x="910" y="252"/>
                  </a:cubicBezTo>
                  <a:cubicBezTo>
                    <a:pt x="825" y="252"/>
                    <a:pt x="825" y="252"/>
                    <a:pt x="825" y="252"/>
                  </a:cubicBezTo>
                  <a:cubicBezTo>
                    <a:pt x="825" y="203"/>
                    <a:pt x="825" y="203"/>
                    <a:pt x="825" y="203"/>
                  </a:cubicBezTo>
                  <a:cubicBezTo>
                    <a:pt x="910" y="203"/>
                    <a:pt x="910" y="203"/>
                    <a:pt x="910" y="203"/>
                  </a:cubicBezTo>
                  <a:cubicBezTo>
                    <a:pt x="910" y="118"/>
                    <a:pt x="910" y="118"/>
                    <a:pt x="910" y="118"/>
                  </a:cubicBezTo>
                  <a:cubicBezTo>
                    <a:pt x="958" y="118"/>
                    <a:pt x="958" y="118"/>
                    <a:pt x="958" y="118"/>
                  </a:cubicBezTo>
                  <a:cubicBezTo>
                    <a:pt x="958" y="203"/>
                    <a:pt x="958" y="203"/>
                    <a:pt x="958" y="203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4" y="252"/>
                    <a:pt x="1044" y="252"/>
                    <a:pt x="1044" y="252"/>
                  </a:cubicBezTo>
                  <a:moveTo>
                    <a:pt x="1364" y="497"/>
                  </a:moveTo>
                  <a:cubicBezTo>
                    <a:pt x="1317" y="497"/>
                    <a:pt x="1317" y="497"/>
                    <a:pt x="1317" y="497"/>
                  </a:cubicBezTo>
                  <a:cubicBezTo>
                    <a:pt x="1317" y="384"/>
                    <a:pt x="1317" y="384"/>
                    <a:pt x="1317" y="384"/>
                  </a:cubicBezTo>
                  <a:cubicBezTo>
                    <a:pt x="1364" y="384"/>
                    <a:pt x="1364" y="384"/>
                    <a:pt x="1364" y="384"/>
                  </a:cubicBezTo>
                  <a:cubicBezTo>
                    <a:pt x="1364" y="497"/>
                    <a:pt x="1364" y="497"/>
                    <a:pt x="1364" y="49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89" name="Freeform 497"/>
            <p:cNvSpPr>
              <a:spLocks/>
            </p:cNvSpPr>
            <p:nvPr/>
          </p:nvSpPr>
          <p:spPr bwMode="auto">
            <a:xfrm>
              <a:off x="203719" y="201235"/>
              <a:ext cx="31054" cy="24844"/>
            </a:xfrm>
            <a:custGeom>
              <a:avLst/>
              <a:gdLst>
                <a:gd name="T0" fmla="*/ 5 w 25"/>
                <a:gd name="T1" fmla="*/ 0 h 20"/>
                <a:gd name="T2" fmla="*/ 25 w 25"/>
                <a:gd name="T3" fmla="*/ 13 h 20"/>
                <a:gd name="T4" fmla="*/ 20 w 25"/>
                <a:gd name="T5" fmla="*/ 20 h 20"/>
                <a:gd name="T6" fmla="*/ 0 w 25"/>
                <a:gd name="T7" fmla="*/ 7 h 20"/>
                <a:gd name="T8" fmla="*/ 5 w 2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5" y="0"/>
                  </a:moveTo>
                  <a:lnTo>
                    <a:pt x="25" y="1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90" name="Freeform 498"/>
            <p:cNvSpPr>
              <a:spLocks/>
            </p:cNvSpPr>
            <p:nvPr/>
          </p:nvSpPr>
          <p:spPr bwMode="auto">
            <a:xfrm>
              <a:off x="293157" y="201235"/>
              <a:ext cx="29813" cy="24844"/>
            </a:xfrm>
            <a:custGeom>
              <a:avLst/>
              <a:gdLst>
                <a:gd name="T0" fmla="*/ 19 w 24"/>
                <a:gd name="T1" fmla="*/ 0 h 20"/>
                <a:gd name="T2" fmla="*/ 24 w 24"/>
                <a:gd name="T3" fmla="*/ 7 h 20"/>
                <a:gd name="T4" fmla="*/ 5 w 24"/>
                <a:gd name="T5" fmla="*/ 20 h 20"/>
                <a:gd name="T6" fmla="*/ 0 w 24"/>
                <a:gd name="T7" fmla="*/ 13 h 20"/>
                <a:gd name="T8" fmla="*/ 19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9" y="0"/>
                  </a:moveTo>
                  <a:lnTo>
                    <a:pt x="24" y="7"/>
                  </a:lnTo>
                  <a:lnTo>
                    <a:pt x="5" y="20"/>
                  </a:lnTo>
                  <a:lnTo>
                    <a:pt x="0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91" name="Rectangle 499"/>
            <p:cNvSpPr>
              <a:spLocks noChangeArrowheads="1"/>
            </p:cNvSpPr>
            <p:nvPr/>
          </p:nvSpPr>
          <p:spPr bwMode="auto">
            <a:xfrm>
              <a:off x="258376" y="171423"/>
              <a:ext cx="11179" cy="28571"/>
            </a:xfrm>
            <a:prstGeom prst="rect">
              <a:avLst/>
            </a:pr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2" name="Freeform 500"/>
            <p:cNvSpPr>
              <a:spLocks/>
            </p:cNvSpPr>
            <p:nvPr/>
          </p:nvSpPr>
          <p:spPr bwMode="auto">
            <a:xfrm>
              <a:off x="127945" y="264587"/>
              <a:ext cx="154032" cy="94407"/>
            </a:xfrm>
            <a:custGeom>
              <a:avLst/>
              <a:gdLst>
                <a:gd name="T0" fmla="*/ 0 w 124"/>
                <a:gd name="T1" fmla="*/ 76 h 76"/>
                <a:gd name="T2" fmla="*/ 67 w 124"/>
                <a:gd name="T3" fmla="*/ 0 h 76"/>
                <a:gd name="T4" fmla="*/ 124 w 124"/>
                <a:gd name="T5" fmla="*/ 0 h 76"/>
                <a:gd name="T6" fmla="*/ 124 w 124"/>
                <a:gd name="T7" fmla="*/ 76 h 76"/>
                <a:gd name="T8" fmla="*/ 0 w 124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76">
                  <a:moveTo>
                    <a:pt x="0" y="76"/>
                  </a:moveTo>
                  <a:lnTo>
                    <a:pt x="67" y="0"/>
                  </a:lnTo>
                  <a:lnTo>
                    <a:pt x="124" y="0"/>
                  </a:lnTo>
                  <a:lnTo>
                    <a:pt x="124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93" name="Rectangle 501"/>
            <p:cNvSpPr>
              <a:spLocks noChangeArrowheads="1"/>
            </p:cNvSpPr>
            <p:nvPr/>
          </p:nvSpPr>
          <p:spPr bwMode="auto">
            <a:xfrm>
              <a:off x="636002" y="421103"/>
              <a:ext cx="21117" cy="49688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4" name="Rectangle 502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5" name="Rectangle 503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6" name="Freeform 504"/>
            <p:cNvSpPr>
              <a:spLocks noEditPoints="1"/>
            </p:cNvSpPr>
            <p:nvPr/>
          </p:nvSpPr>
          <p:spPr bwMode="auto">
            <a:xfrm>
              <a:off x="127945" y="363962"/>
              <a:ext cx="154032" cy="129188"/>
            </a:xfrm>
            <a:custGeom>
              <a:avLst/>
              <a:gdLst>
                <a:gd name="T0" fmla="*/ 249 w 350"/>
                <a:gd name="T1" fmla="*/ 19 h 293"/>
                <a:gd name="T2" fmla="*/ 249 w 350"/>
                <a:gd name="T3" fmla="*/ 19 h 293"/>
                <a:gd name="T4" fmla="*/ 338 w 350"/>
                <a:gd name="T5" fmla="*/ 19 h 293"/>
                <a:gd name="T6" fmla="*/ 338 w 350"/>
                <a:gd name="T7" fmla="*/ 44 h 293"/>
                <a:gd name="T8" fmla="*/ 249 w 350"/>
                <a:gd name="T9" fmla="*/ 44 h 293"/>
                <a:gd name="T10" fmla="*/ 249 w 350"/>
                <a:gd name="T11" fmla="*/ 19 h 293"/>
                <a:gd name="T12" fmla="*/ 350 w 350"/>
                <a:gd name="T13" fmla="*/ 0 h 293"/>
                <a:gd name="T14" fmla="*/ 0 w 350"/>
                <a:gd name="T15" fmla="*/ 0 h 293"/>
                <a:gd name="T16" fmla="*/ 0 w 350"/>
                <a:gd name="T17" fmla="*/ 137 h 293"/>
                <a:gd name="T18" fmla="*/ 39 w 350"/>
                <a:gd name="T19" fmla="*/ 135 h 293"/>
                <a:gd name="T20" fmla="*/ 249 w 350"/>
                <a:gd name="T21" fmla="*/ 293 h 293"/>
                <a:gd name="T22" fmla="*/ 350 w 350"/>
                <a:gd name="T23" fmla="*/ 293 h 293"/>
                <a:gd name="T24" fmla="*/ 350 w 350"/>
                <a:gd name="T2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293">
                  <a:moveTo>
                    <a:pt x="249" y="19"/>
                  </a:moveTo>
                  <a:cubicBezTo>
                    <a:pt x="249" y="19"/>
                    <a:pt x="249" y="19"/>
                    <a:pt x="249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19"/>
                    <a:pt x="249" y="19"/>
                    <a:pt x="249" y="19"/>
                  </a:cubicBezTo>
                  <a:moveTo>
                    <a:pt x="3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6"/>
                    <a:pt x="27" y="135"/>
                    <a:pt x="39" y="135"/>
                  </a:cubicBezTo>
                  <a:cubicBezTo>
                    <a:pt x="221" y="135"/>
                    <a:pt x="249" y="293"/>
                    <a:pt x="249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0"/>
                    <a:pt x="350" y="0"/>
                    <a:pt x="350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97" name="Rectangle 505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8" name="Rectangle 506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299" name="Freeform 507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47 w 78"/>
                <a:gd name="T1" fmla="*/ 0 h 42"/>
                <a:gd name="T2" fmla="*/ 30 w 78"/>
                <a:gd name="T3" fmla="*/ 0 h 42"/>
                <a:gd name="T4" fmla="*/ 30 w 78"/>
                <a:gd name="T5" fmla="*/ 31 h 42"/>
                <a:gd name="T6" fmla="*/ 0 w 78"/>
                <a:gd name="T7" fmla="*/ 31 h 42"/>
                <a:gd name="T8" fmla="*/ 0 w 78"/>
                <a:gd name="T9" fmla="*/ 42 h 42"/>
                <a:gd name="T10" fmla="*/ 78 w 78"/>
                <a:gd name="T11" fmla="*/ 42 h 42"/>
                <a:gd name="T12" fmla="*/ 78 w 78"/>
                <a:gd name="T13" fmla="*/ 31 h 42"/>
                <a:gd name="T14" fmla="*/ 47 w 78"/>
                <a:gd name="T15" fmla="*/ 31 h 42"/>
                <a:gd name="T16" fmla="*/ 47 w 78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45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0" name="Freeform 508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47 w 78"/>
                <a:gd name="T1" fmla="*/ 0 h 42"/>
                <a:gd name="T2" fmla="*/ 30 w 78"/>
                <a:gd name="T3" fmla="*/ 0 h 42"/>
                <a:gd name="T4" fmla="*/ 30 w 78"/>
                <a:gd name="T5" fmla="*/ 31 h 42"/>
                <a:gd name="T6" fmla="*/ 0 w 78"/>
                <a:gd name="T7" fmla="*/ 31 h 42"/>
                <a:gd name="T8" fmla="*/ 0 w 78"/>
                <a:gd name="T9" fmla="*/ 42 h 42"/>
                <a:gd name="T10" fmla="*/ 78 w 78"/>
                <a:gd name="T11" fmla="*/ 42 h 42"/>
                <a:gd name="T12" fmla="*/ 78 w 78"/>
                <a:gd name="T13" fmla="*/ 31 h 42"/>
                <a:gd name="T14" fmla="*/ 47 w 78"/>
                <a:gd name="T15" fmla="*/ 31 h 42"/>
                <a:gd name="T16" fmla="*/ 47 w 78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1" name="Freeform 509"/>
            <p:cNvSpPr>
              <a:spLocks/>
            </p:cNvSpPr>
            <p:nvPr/>
          </p:nvSpPr>
          <p:spPr bwMode="auto">
            <a:xfrm>
              <a:off x="313032" y="290673"/>
              <a:ext cx="334149" cy="64594"/>
            </a:xfrm>
            <a:custGeom>
              <a:avLst/>
              <a:gdLst>
                <a:gd name="T0" fmla="*/ 709 w 754"/>
                <a:gd name="T1" fmla="*/ 0 h 146"/>
                <a:gd name="T2" fmla="*/ 45 w 754"/>
                <a:gd name="T3" fmla="*/ 0 h 146"/>
                <a:gd name="T4" fmla="*/ 0 w 754"/>
                <a:gd name="T5" fmla="*/ 44 h 146"/>
                <a:gd name="T6" fmla="*/ 0 w 754"/>
                <a:gd name="T7" fmla="*/ 101 h 146"/>
                <a:gd name="T8" fmla="*/ 45 w 754"/>
                <a:gd name="T9" fmla="*/ 146 h 146"/>
                <a:gd name="T10" fmla="*/ 238 w 754"/>
                <a:gd name="T11" fmla="*/ 146 h 146"/>
                <a:gd name="T12" fmla="*/ 238 w 754"/>
                <a:gd name="T13" fmla="*/ 115 h 146"/>
                <a:gd name="T14" fmla="*/ 323 w 754"/>
                <a:gd name="T15" fmla="*/ 115 h 146"/>
                <a:gd name="T16" fmla="*/ 323 w 754"/>
                <a:gd name="T17" fmla="*/ 30 h 146"/>
                <a:gd name="T18" fmla="*/ 371 w 754"/>
                <a:gd name="T19" fmla="*/ 30 h 146"/>
                <a:gd name="T20" fmla="*/ 371 w 754"/>
                <a:gd name="T21" fmla="*/ 115 h 146"/>
                <a:gd name="T22" fmla="*/ 457 w 754"/>
                <a:gd name="T23" fmla="*/ 115 h 146"/>
                <a:gd name="T24" fmla="*/ 457 w 754"/>
                <a:gd name="T25" fmla="*/ 146 h 146"/>
                <a:gd name="T26" fmla="*/ 709 w 754"/>
                <a:gd name="T27" fmla="*/ 146 h 146"/>
                <a:gd name="T28" fmla="*/ 754 w 754"/>
                <a:gd name="T29" fmla="*/ 101 h 146"/>
                <a:gd name="T30" fmla="*/ 754 w 754"/>
                <a:gd name="T31" fmla="*/ 44 h 146"/>
                <a:gd name="T32" fmla="*/ 709 w 754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4" h="146">
                  <a:moveTo>
                    <a:pt x="709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6"/>
                    <a:pt x="20" y="146"/>
                    <a:pt x="45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323" y="115"/>
                    <a:pt x="323" y="115"/>
                    <a:pt x="323" y="115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71" y="30"/>
                    <a:pt x="371" y="30"/>
                    <a:pt x="371" y="30"/>
                  </a:cubicBezTo>
                  <a:cubicBezTo>
                    <a:pt x="371" y="115"/>
                    <a:pt x="371" y="115"/>
                    <a:pt x="371" y="115"/>
                  </a:cubicBezTo>
                  <a:cubicBezTo>
                    <a:pt x="457" y="115"/>
                    <a:pt x="457" y="115"/>
                    <a:pt x="457" y="115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709" y="146"/>
                    <a:pt x="709" y="146"/>
                    <a:pt x="709" y="146"/>
                  </a:cubicBezTo>
                  <a:cubicBezTo>
                    <a:pt x="734" y="146"/>
                    <a:pt x="754" y="126"/>
                    <a:pt x="754" y="101"/>
                  </a:cubicBezTo>
                  <a:cubicBezTo>
                    <a:pt x="754" y="44"/>
                    <a:pt x="754" y="44"/>
                    <a:pt x="754" y="44"/>
                  </a:cubicBezTo>
                  <a:cubicBezTo>
                    <a:pt x="754" y="20"/>
                    <a:pt x="734" y="0"/>
                    <a:pt x="709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2" name="Oval 510"/>
            <p:cNvSpPr>
              <a:spLocks noChangeArrowheads="1"/>
            </p:cNvSpPr>
            <p:nvPr/>
          </p:nvSpPr>
          <p:spPr bwMode="auto">
            <a:xfrm>
              <a:off x="127945" y="475759"/>
              <a:ext cx="59625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03" name="Oval 511"/>
            <p:cNvSpPr>
              <a:spLocks noChangeArrowheads="1"/>
            </p:cNvSpPr>
            <p:nvPr/>
          </p:nvSpPr>
          <p:spPr bwMode="auto">
            <a:xfrm>
              <a:off x="514267" y="475759"/>
              <a:ext cx="58383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04" name="Freeform 512"/>
            <p:cNvSpPr>
              <a:spLocks/>
            </p:cNvSpPr>
            <p:nvPr/>
          </p:nvSpPr>
          <p:spPr bwMode="auto">
            <a:xfrm>
              <a:off x="58383" y="356509"/>
              <a:ext cx="69563" cy="136641"/>
            </a:xfrm>
            <a:custGeom>
              <a:avLst/>
              <a:gdLst>
                <a:gd name="T0" fmla="*/ 129 w 157"/>
                <a:gd name="T1" fmla="*/ 0 h 309"/>
                <a:gd name="T2" fmla="*/ 56 w 157"/>
                <a:gd name="T3" fmla="*/ 48 h 309"/>
                <a:gd name="T4" fmla="*/ 12 w 157"/>
                <a:gd name="T5" fmla="*/ 114 h 309"/>
                <a:gd name="T6" fmla="*/ 2 w 157"/>
                <a:gd name="T7" fmla="*/ 236 h 309"/>
                <a:gd name="T8" fmla="*/ 7 w 157"/>
                <a:gd name="T9" fmla="*/ 280 h 309"/>
                <a:gd name="T10" fmla="*/ 22 w 157"/>
                <a:gd name="T11" fmla="*/ 309 h 309"/>
                <a:gd name="T12" fmla="*/ 23 w 157"/>
                <a:gd name="T13" fmla="*/ 309 h 309"/>
                <a:gd name="T14" fmla="*/ 33 w 157"/>
                <a:gd name="T15" fmla="*/ 281 h 309"/>
                <a:gd name="T16" fmla="*/ 21 w 157"/>
                <a:gd name="T17" fmla="*/ 222 h 309"/>
                <a:gd name="T18" fmla="*/ 33 w 157"/>
                <a:gd name="T19" fmla="*/ 104 h 309"/>
                <a:gd name="T20" fmla="*/ 77 w 157"/>
                <a:gd name="T21" fmla="*/ 60 h 309"/>
                <a:gd name="T22" fmla="*/ 129 w 157"/>
                <a:gd name="T2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309">
                  <a:moveTo>
                    <a:pt x="129" y="0"/>
                  </a:moveTo>
                  <a:cubicBezTo>
                    <a:pt x="129" y="0"/>
                    <a:pt x="84" y="44"/>
                    <a:pt x="56" y="48"/>
                  </a:cubicBezTo>
                  <a:cubicBezTo>
                    <a:pt x="28" y="51"/>
                    <a:pt x="16" y="95"/>
                    <a:pt x="12" y="114"/>
                  </a:cubicBezTo>
                  <a:cubicBezTo>
                    <a:pt x="7" y="132"/>
                    <a:pt x="0" y="224"/>
                    <a:pt x="2" y="236"/>
                  </a:cubicBezTo>
                  <a:cubicBezTo>
                    <a:pt x="5" y="247"/>
                    <a:pt x="7" y="273"/>
                    <a:pt x="7" y="280"/>
                  </a:cubicBezTo>
                  <a:cubicBezTo>
                    <a:pt x="7" y="287"/>
                    <a:pt x="7" y="309"/>
                    <a:pt x="22" y="309"/>
                  </a:cubicBezTo>
                  <a:cubicBezTo>
                    <a:pt x="23" y="309"/>
                    <a:pt x="23" y="309"/>
                    <a:pt x="23" y="309"/>
                  </a:cubicBezTo>
                  <a:cubicBezTo>
                    <a:pt x="40" y="308"/>
                    <a:pt x="36" y="293"/>
                    <a:pt x="33" y="281"/>
                  </a:cubicBezTo>
                  <a:cubicBezTo>
                    <a:pt x="29" y="270"/>
                    <a:pt x="21" y="230"/>
                    <a:pt x="21" y="222"/>
                  </a:cubicBezTo>
                  <a:cubicBezTo>
                    <a:pt x="21" y="215"/>
                    <a:pt x="18" y="139"/>
                    <a:pt x="33" y="104"/>
                  </a:cubicBezTo>
                  <a:cubicBezTo>
                    <a:pt x="48" y="69"/>
                    <a:pt x="60" y="71"/>
                    <a:pt x="77" y="60"/>
                  </a:cubicBezTo>
                  <a:cubicBezTo>
                    <a:pt x="93" y="48"/>
                    <a:pt x="157" y="6"/>
                    <a:pt x="129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305" name="组合 737"/>
          <p:cNvGrpSpPr>
            <a:grpSpLocks/>
          </p:cNvGrpSpPr>
          <p:nvPr/>
        </p:nvGrpSpPr>
        <p:grpSpPr bwMode="auto">
          <a:xfrm>
            <a:off x="1851025" y="5802313"/>
            <a:ext cx="722313" cy="722312"/>
            <a:chOff x="0" y="0"/>
            <a:chExt cx="721713" cy="721714"/>
          </a:xfrm>
        </p:grpSpPr>
        <p:sp>
          <p:nvSpPr>
            <p:cNvPr id="40306" name="Freeform 513"/>
            <p:cNvSpPr>
              <a:spLocks/>
            </p:cNvSpPr>
            <p:nvPr/>
          </p:nvSpPr>
          <p:spPr bwMode="auto">
            <a:xfrm>
              <a:off x="0" y="26086"/>
              <a:ext cx="716744" cy="693143"/>
            </a:xfrm>
            <a:custGeom>
              <a:avLst/>
              <a:gdLst>
                <a:gd name="T0" fmla="*/ 1622 w 1622"/>
                <a:gd name="T1" fmla="*/ 1458 h 1567"/>
                <a:gd name="T2" fmla="*/ 1509 w 1622"/>
                <a:gd name="T3" fmla="*/ 1567 h 1567"/>
                <a:gd name="T4" fmla="*/ 113 w 1622"/>
                <a:gd name="T5" fmla="*/ 1567 h 1567"/>
                <a:gd name="T6" fmla="*/ 0 w 1622"/>
                <a:gd name="T7" fmla="*/ 1458 h 1567"/>
                <a:gd name="T8" fmla="*/ 0 w 1622"/>
                <a:gd name="T9" fmla="*/ 109 h 1567"/>
                <a:gd name="T10" fmla="*/ 113 w 1622"/>
                <a:gd name="T11" fmla="*/ 0 h 1567"/>
                <a:gd name="T12" fmla="*/ 1509 w 1622"/>
                <a:gd name="T13" fmla="*/ 0 h 1567"/>
                <a:gd name="T14" fmla="*/ 1622 w 1622"/>
                <a:gd name="T15" fmla="*/ 109 h 1567"/>
                <a:gd name="T16" fmla="*/ 1622 w 1622"/>
                <a:gd name="T17" fmla="*/ 1458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2" h="1567">
                  <a:moveTo>
                    <a:pt x="1622" y="1458"/>
                  </a:moveTo>
                  <a:cubicBezTo>
                    <a:pt x="1622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0" y="1567"/>
                    <a:pt x="0" y="1518"/>
                    <a:pt x="0" y="145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0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2" y="49"/>
                    <a:pt x="1622" y="109"/>
                  </a:cubicBezTo>
                  <a:lnTo>
                    <a:pt x="1622" y="145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7" name="Freeform 514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8" name="Freeform 515"/>
            <p:cNvSpPr>
              <a:spLocks/>
            </p:cNvSpPr>
            <p:nvPr/>
          </p:nvSpPr>
          <p:spPr bwMode="auto">
            <a:xfrm>
              <a:off x="113040" y="142852"/>
              <a:ext cx="505572" cy="454642"/>
            </a:xfrm>
            <a:custGeom>
              <a:avLst/>
              <a:gdLst>
                <a:gd name="T0" fmla="*/ 266 w 1143"/>
                <a:gd name="T1" fmla="*/ 1028 h 1028"/>
                <a:gd name="T2" fmla="*/ 877 w 1143"/>
                <a:gd name="T3" fmla="*/ 1028 h 1028"/>
                <a:gd name="T4" fmla="*/ 1036 w 1143"/>
                <a:gd name="T5" fmla="*/ 903 h 1028"/>
                <a:gd name="T6" fmla="*/ 1120 w 1143"/>
                <a:gd name="T7" fmla="*/ 740 h 1028"/>
                <a:gd name="T8" fmla="*/ 1143 w 1143"/>
                <a:gd name="T9" fmla="*/ 539 h 1028"/>
                <a:gd name="T10" fmla="*/ 1115 w 1143"/>
                <a:gd name="T11" fmla="*/ 383 h 1028"/>
                <a:gd name="T12" fmla="*/ 977 w 1143"/>
                <a:gd name="T13" fmla="*/ 170 h 1028"/>
                <a:gd name="T14" fmla="*/ 814 w 1143"/>
                <a:gd name="T15" fmla="*/ 45 h 1028"/>
                <a:gd name="T16" fmla="*/ 636 w 1143"/>
                <a:gd name="T17" fmla="*/ 0 h 1028"/>
                <a:gd name="T18" fmla="*/ 456 w 1143"/>
                <a:gd name="T19" fmla="*/ 9 h 1028"/>
                <a:gd name="T20" fmla="*/ 312 w 1143"/>
                <a:gd name="T21" fmla="*/ 56 h 1028"/>
                <a:gd name="T22" fmla="*/ 200 w 1143"/>
                <a:gd name="T23" fmla="*/ 127 h 1028"/>
                <a:gd name="T24" fmla="*/ 69 w 1143"/>
                <a:gd name="T25" fmla="*/ 284 h 1028"/>
                <a:gd name="T26" fmla="*/ 20 w 1143"/>
                <a:gd name="T27" fmla="*/ 406 h 1028"/>
                <a:gd name="T28" fmla="*/ 0 w 1143"/>
                <a:gd name="T29" fmla="*/ 614 h 1028"/>
                <a:gd name="T30" fmla="*/ 23 w 1143"/>
                <a:gd name="T31" fmla="*/ 742 h 1028"/>
                <a:gd name="T32" fmla="*/ 106 w 1143"/>
                <a:gd name="T33" fmla="*/ 897 h 1028"/>
                <a:gd name="T34" fmla="*/ 193 w 1143"/>
                <a:gd name="T35" fmla="*/ 993 h 1028"/>
                <a:gd name="T36" fmla="*/ 266 w 1143"/>
                <a:gd name="T37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3" h="1028">
                  <a:moveTo>
                    <a:pt x="266" y="1028"/>
                  </a:moveTo>
                  <a:cubicBezTo>
                    <a:pt x="877" y="1028"/>
                    <a:pt x="877" y="1028"/>
                    <a:pt x="877" y="1028"/>
                  </a:cubicBezTo>
                  <a:cubicBezTo>
                    <a:pt x="877" y="1028"/>
                    <a:pt x="999" y="969"/>
                    <a:pt x="1036" y="903"/>
                  </a:cubicBezTo>
                  <a:cubicBezTo>
                    <a:pt x="1073" y="838"/>
                    <a:pt x="1120" y="740"/>
                    <a:pt x="1120" y="740"/>
                  </a:cubicBezTo>
                  <a:cubicBezTo>
                    <a:pt x="1143" y="539"/>
                    <a:pt x="1143" y="539"/>
                    <a:pt x="1143" y="539"/>
                  </a:cubicBezTo>
                  <a:cubicBezTo>
                    <a:pt x="1115" y="383"/>
                    <a:pt x="1115" y="383"/>
                    <a:pt x="1115" y="383"/>
                  </a:cubicBezTo>
                  <a:cubicBezTo>
                    <a:pt x="977" y="170"/>
                    <a:pt x="977" y="170"/>
                    <a:pt x="977" y="170"/>
                  </a:cubicBezTo>
                  <a:cubicBezTo>
                    <a:pt x="814" y="45"/>
                    <a:pt x="814" y="45"/>
                    <a:pt x="814" y="45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456" y="9"/>
                    <a:pt x="456" y="9"/>
                    <a:pt x="456" y="9"/>
                  </a:cubicBezTo>
                  <a:cubicBezTo>
                    <a:pt x="312" y="56"/>
                    <a:pt x="312" y="56"/>
                    <a:pt x="312" y="56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20" y="406"/>
                    <a:pt x="20" y="406"/>
                    <a:pt x="20" y="406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23" y="742"/>
                    <a:pt x="23" y="742"/>
                    <a:pt x="23" y="742"/>
                  </a:cubicBezTo>
                  <a:cubicBezTo>
                    <a:pt x="106" y="897"/>
                    <a:pt x="106" y="897"/>
                    <a:pt x="106" y="897"/>
                  </a:cubicBezTo>
                  <a:cubicBezTo>
                    <a:pt x="193" y="993"/>
                    <a:pt x="193" y="993"/>
                    <a:pt x="193" y="993"/>
                  </a:cubicBezTo>
                  <a:lnTo>
                    <a:pt x="266" y="1028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09" name="Freeform 516"/>
            <p:cNvSpPr>
              <a:spLocks/>
            </p:cNvSpPr>
            <p:nvPr/>
          </p:nvSpPr>
          <p:spPr bwMode="auto">
            <a:xfrm>
              <a:off x="224838" y="142852"/>
              <a:ext cx="392533" cy="398744"/>
            </a:xfrm>
            <a:custGeom>
              <a:avLst/>
              <a:gdLst>
                <a:gd name="T0" fmla="*/ 0 w 888"/>
                <a:gd name="T1" fmla="*/ 112 h 902"/>
                <a:gd name="T2" fmla="*/ 216 w 888"/>
                <a:gd name="T3" fmla="*/ 429 h 902"/>
                <a:gd name="T4" fmla="*/ 626 w 888"/>
                <a:gd name="T5" fmla="*/ 869 h 902"/>
                <a:gd name="T6" fmla="*/ 767 w 888"/>
                <a:gd name="T7" fmla="*/ 902 h 902"/>
                <a:gd name="T8" fmla="*/ 802 w 888"/>
                <a:gd name="T9" fmla="*/ 869 h 902"/>
                <a:gd name="T10" fmla="*/ 871 w 888"/>
                <a:gd name="T11" fmla="*/ 705 h 902"/>
                <a:gd name="T12" fmla="*/ 888 w 888"/>
                <a:gd name="T13" fmla="*/ 561 h 902"/>
                <a:gd name="T14" fmla="*/ 873 w 888"/>
                <a:gd name="T15" fmla="*/ 444 h 902"/>
                <a:gd name="T16" fmla="*/ 809 w 888"/>
                <a:gd name="T17" fmla="*/ 282 h 902"/>
                <a:gd name="T18" fmla="*/ 711 w 888"/>
                <a:gd name="T19" fmla="*/ 160 h 902"/>
                <a:gd name="T20" fmla="*/ 539 w 888"/>
                <a:gd name="T21" fmla="*/ 45 h 902"/>
                <a:gd name="T22" fmla="*/ 347 w 888"/>
                <a:gd name="T23" fmla="*/ 0 h 902"/>
                <a:gd name="T24" fmla="*/ 169 w 888"/>
                <a:gd name="T25" fmla="*/ 14 h 902"/>
                <a:gd name="T26" fmla="*/ 38 w 888"/>
                <a:gd name="T27" fmla="*/ 74 h 902"/>
                <a:gd name="T28" fmla="*/ 0 w 888"/>
                <a:gd name="T29" fmla="*/ 11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8" h="902">
                  <a:moveTo>
                    <a:pt x="0" y="112"/>
                  </a:moveTo>
                  <a:cubicBezTo>
                    <a:pt x="0" y="112"/>
                    <a:pt x="171" y="195"/>
                    <a:pt x="216" y="429"/>
                  </a:cubicBezTo>
                  <a:cubicBezTo>
                    <a:pt x="262" y="662"/>
                    <a:pt x="500" y="854"/>
                    <a:pt x="626" y="869"/>
                  </a:cubicBezTo>
                  <a:cubicBezTo>
                    <a:pt x="751" y="884"/>
                    <a:pt x="751" y="875"/>
                    <a:pt x="767" y="902"/>
                  </a:cubicBezTo>
                  <a:cubicBezTo>
                    <a:pt x="802" y="869"/>
                    <a:pt x="802" y="869"/>
                    <a:pt x="802" y="869"/>
                  </a:cubicBezTo>
                  <a:cubicBezTo>
                    <a:pt x="871" y="705"/>
                    <a:pt x="871" y="705"/>
                    <a:pt x="871" y="705"/>
                  </a:cubicBezTo>
                  <a:cubicBezTo>
                    <a:pt x="888" y="561"/>
                    <a:pt x="888" y="561"/>
                    <a:pt x="888" y="561"/>
                  </a:cubicBezTo>
                  <a:cubicBezTo>
                    <a:pt x="873" y="444"/>
                    <a:pt x="873" y="444"/>
                    <a:pt x="873" y="444"/>
                  </a:cubicBezTo>
                  <a:cubicBezTo>
                    <a:pt x="809" y="282"/>
                    <a:pt x="809" y="282"/>
                    <a:pt x="809" y="282"/>
                  </a:cubicBezTo>
                  <a:cubicBezTo>
                    <a:pt x="711" y="160"/>
                    <a:pt x="711" y="160"/>
                    <a:pt x="711" y="160"/>
                  </a:cubicBezTo>
                  <a:cubicBezTo>
                    <a:pt x="539" y="45"/>
                    <a:pt x="539" y="45"/>
                    <a:pt x="539" y="45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38" y="74"/>
                    <a:pt x="38" y="74"/>
                    <a:pt x="38" y="74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196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0" name="Rectangle 517"/>
            <p:cNvSpPr>
              <a:spLocks noChangeArrowheads="1"/>
            </p:cNvSpPr>
            <p:nvPr/>
          </p:nvSpPr>
          <p:spPr bwMode="auto">
            <a:xfrm>
              <a:off x="291916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11" name="Freeform 518"/>
            <p:cNvSpPr>
              <a:spLocks/>
            </p:cNvSpPr>
            <p:nvPr/>
          </p:nvSpPr>
          <p:spPr bwMode="auto">
            <a:xfrm>
              <a:off x="301853" y="470790"/>
              <a:ext cx="26086" cy="40993"/>
            </a:xfrm>
            <a:custGeom>
              <a:avLst/>
              <a:gdLst>
                <a:gd name="T0" fmla="*/ 0 w 59"/>
                <a:gd name="T1" fmla="*/ 48 h 93"/>
                <a:gd name="T2" fmla="*/ 8 w 59"/>
                <a:gd name="T3" fmla="*/ 81 h 93"/>
                <a:gd name="T4" fmla="*/ 29 w 59"/>
                <a:gd name="T5" fmla="*/ 93 h 93"/>
                <a:gd name="T6" fmla="*/ 51 w 59"/>
                <a:gd name="T7" fmla="*/ 81 h 93"/>
                <a:gd name="T8" fmla="*/ 59 w 59"/>
                <a:gd name="T9" fmla="*/ 46 h 93"/>
                <a:gd name="T10" fmla="*/ 31 w 59"/>
                <a:gd name="T11" fmla="*/ 0 h 93"/>
                <a:gd name="T12" fmla="*/ 8 w 59"/>
                <a:gd name="T13" fmla="*/ 12 h 93"/>
                <a:gd name="T14" fmla="*/ 0 w 59"/>
                <a:gd name="T15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93">
                  <a:moveTo>
                    <a:pt x="0" y="48"/>
                  </a:moveTo>
                  <a:cubicBezTo>
                    <a:pt x="0" y="63"/>
                    <a:pt x="3" y="74"/>
                    <a:pt x="8" y="81"/>
                  </a:cubicBezTo>
                  <a:cubicBezTo>
                    <a:pt x="13" y="89"/>
                    <a:pt x="20" y="93"/>
                    <a:pt x="29" y="93"/>
                  </a:cubicBezTo>
                  <a:cubicBezTo>
                    <a:pt x="38" y="93"/>
                    <a:pt x="46" y="89"/>
                    <a:pt x="51" y="81"/>
                  </a:cubicBezTo>
                  <a:cubicBezTo>
                    <a:pt x="56" y="73"/>
                    <a:pt x="59" y="61"/>
                    <a:pt x="59" y="46"/>
                  </a:cubicBezTo>
                  <a:cubicBezTo>
                    <a:pt x="59" y="15"/>
                    <a:pt x="49" y="0"/>
                    <a:pt x="31" y="0"/>
                  </a:cubicBezTo>
                  <a:cubicBezTo>
                    <a:pt x="21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2" name="Freeform 519"/>
            <p:cNvSpPr>
              <a:spLocks/>
            </p:cNvSpPr>
            <p:nvPr/>
          </p:nvSpPr>
          <p:spPr bwMode="auto">
            <a:xfrm>
              <a:off x="357752" y="162727"/>
              <a:ext cx="17391" cy="62110"/>
            </a:xfrm>
            <a:custGeom>
              <a:avLst/>
              <a:gdLst>
                <a:gd name="T0" fmla="*/ 0 w 14"/>
                <a:gd name="T1" fmla="*/ 50 h 50"/>
                <a:gd name="T2" fmla="*/ 0 w 14"/>
                <a:gd name="T3" fmla="*/ 50 h 50"/>
                <a:gd name="T4" fmla="*/ 0 w 14"/>
                <a:gd name="T5" fmla="*/ 50 h 50"/>
                <a:gd name="T6" fmla="*/ 0 w 14"/>
                <a:gd name="T7" fmla="*/ 33 h 50"/>
                <a:gd name="T8" fmla="*/ 0 w 14"/>
                <a:gd name="T9" fmla="*/ 0 h 50"/>
                <a:gd name="T10" fmla="*/ 0 w 14"/>
                <a:gd name="T11" fmla="*/ 0 h 50"/>
                <a:gd name="T12" fmla="*/ 14 w 14"/>
                <a:gd name="T13" fmla="*/ 0 h 50"/>
                <a:gd name="T14" fmla="*/ 14 w 14"/>
                <a:gd name="T15" fmla="*/ 50 h 50"/>
                <a:gd name="T16" fmla="*/ 14 w 14"/>
                <a:gd name="T17" fmla="*/ 50 h 50"/>
                <a:gd name="T18" fmla="*/ 14 w 14"/>
                <a:gd name="T19" fmla="*/ 50 h 50"/>
                <a:gd name="T20" fmla="*/ 7 w 14"/>
                <a:gd name="T21" fmla="*/ 50 h 50"/>
                <a:gd name="T22" fmla="*/ 0 w 14"/>
                <a:gd name="T2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0">
                  <a:moveTo>
                    <a:pt x="0" y="50"/>
                  </a:moveTo>
                  <a:lnTo>
                    <a:pt x="0" y="50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0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3" name="Freeform 520"/>
            <p:cNvSpPr>
              <a:spLocks/>
            </p:cNvSpPr>
            <p:nvPr/>
          </p:nvSpPr>
          <p:spPr bwMode="auto">
            <a:xfrm>
              <a:off x="142853" y="406196"/>
              <a:ext cx="64594" cy="28571"/>
            </a:xfrm>
            <a:custGeom>
              <a:avLst/>
              <a:gdLst>
                <a:gd name="T0" fmla="*/ 3 w 52"/>
                <a:gd name="T1" fmla="*/ 23 h 23"/>
                <a:gd name="T2" fmla="*/ 38 w 52"/>
                <a:gd name="T3" fmla="*/ 16 h 23"/>
                <a:gd name="T4" fmla="*/ 52 w 52"/>
                <a:gd name="T5" fmla="*/ 14 h 23"/>
                <a:gd name="T6" fmla="*/ 52 w 52"/>
                <a:gd name="T7" fmla="*/ 14 h 23"/>
                <a:gd name="T8" fmla="*/ 52 w 52"/>
                <a:gd name="T9" fmla="*/ 14 h 23"/>
                <a:gd name="T10" fmla="*/ 51 w 52"/>
                <a:gd name="T11" fmla="*/ 7 h 23"/>
                <a:gd name="T12" fmla="*/ 50 w 52"/>
                <a:gd name="T13" fmla="*/ 0 h 23"/>
                <a:gd name="T14" fmla="*/ 50 w 52"/>
                <a:gd name="T15" fmla="*/ 0 h 23"/>
                <a:gd name="T16" fmla="*/ 50 w 52"/>
                <a:gd name="T17" fmla="*/ 0 h 23"/>
                <a:gd name="T18" fmla="*/ 0 w 52"/>
                <a:gd name="T19" fmla="*/ 9 h 23"/>
                <a:gd name="T20" fmla="*/ 3 w 52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lnTo>
                    <a:pt x="38" y="16"/>
                  </a:lnTo>
                  <a:lnTo>
                    <a:pt x="52" y="14"/>
                  </a:lnTo>
                  <a:lnTo>
                    <a:pt x="51" y="7"/>
                  </a:lnTo>
                  <a:lnTo>
                    <a:pt x="50" y="0"/>
                  </a:lnTo>
                  <a:lnTo>
                    <a:pt x="0" y="9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4" name="Freeform 521"/>
            <p:cNvSpPr>
              <a:spLocks/>
            </p:cNvSpPr>
            <p:nvPr/>
          </p:nvSpPr>
          <p:spPr bwMode="auto">
            <a:xfrm>
              <a:off x="501846" y="268313"/>
              <a:ext cx="63351" cy="45961"/>
            </a:xfrm>
            <a:custGeom>
              <a:avLst/>
              <a:gdLst>
                <a:gd name="T0" fmla="*/ 25 w 51"/>
                <a:gd name="T1" fmla="*/ 10 h 37"/>
                <a:gd name="T2" fmla="*/ 0 w 51"/>
                <a:gd name="T3" fmla="*/ 25 h 37"/>
                <a:gd name="T4" fmla="*/ 0 w 51"/>
                <a:gd name="T5" fmla="*/ 25 h 37"/>
                <a:gd name="T6" fmla="*/ 4 w 51"/>
                <a:gd name="T7" fmla="*/ 31 h 37"/>
                <a:gd name="T8" fmla="*/ 7 w 51"/>
                <a:gd name="T9" fmla="*/ 37 h 37"/>
                <a:gd name="T10" fmla="*/ 51 w 51"/>
                <a:gd name="T11" fmla="*/ 12 h 37"/>
                <a:gd name="T12" fmla="*/ 44 w 51"/>
                <a:gd name="T13" fmla="*/ 0 h 37"/>
                <a:gd name="T14" fmla="*/ 25 w 51"/>
                <a:gd name="T15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7">
                  <a:moveTo>
                    <a:pt x="25" y="10"/>
                  </a:moveTo>
                  <a:lnTo>
                    <a:pt x="0" y="25"/>
                  </a:lnTo>
                  <a:lnTo>
                    <a:pt x="4" y="31"/>
                  </a:lnTo>
                  <a:lnTo>
                    <a:pt x="7" y="37"/>
                  </a:lnTo>
                  <a:lnTo>
                    <a:pt x="51" y="12"/>
                  </a:lnTo>
                  <a:lnTo>
                    <a:pt x="44" y="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5" name="Freeform 522"/>
            <p:cNvSpPr>
              <a:spLocks/>
            </p:cNvSpPr>
            <p:nvPr/>
          </p:nvSpPr>
          <p:spPr bwMode="auto">
            <a:xfrm>
              <a:off x="214900" y="505572"/>
              <a:ext cx="53414" cy="59625"/>
            </a:xfrm>
            <a:custGeom>
              <a:avLst/>
              <a:gdLst>
                <a:gd name="T0" fmla="*/ 38 w 43"/>
                <a:gd name="T1" fmla="*/ 5 h 48"/>
                <a:gd name="T2" fmla="*/ 32 w 43"/>
                <a:gd name="T3" fmla="*/ 0 h 48"/>
                <a:gd name="T4" fmla="*/ 0 w 43"/>
                <a:gd name="T5" fmla="*/ 38 h 48"/>
                <a:gd name="T6" fmla="*/ 11 w 43"/>
                <a:gd name="T7" fmla="*/ 48 h 48"/>
                <a:gd name="T8" fmla="*/ 25 w 43"/>
                <a:gd name="T9" fmla="*/ 31 h 48"/>
                <a:gd name="T10" fmla="*/ 43 w 43"/>
                <a:gd name="T11" fmla="*/ 9 h 48"/>
                <a:gd name="T12" fmla="*/ 38 w 43"/>
                <a:gd name="T1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8">
                  <a:moveTo>
                    <a:pt x="38" y="5"/>
                  </a:moveTo>
                  <a:lnTo>
                    <a:pt x="32" y="0"/>
                  </a:lnTo>
                  <a:lnTo>
                    <a:pt x="0" y="38"/>
                  </a:lnTo>
                  <a:lnTo>
                    <a:pt x="11" y="48"/>
                  </a:lnTo>
                  <a:lnTo>
                    <a:pt x="25" y="31"/>
                  </a:lnTo>
                  <a:lnTo>
                    <a:pt x="43" y="9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6" name="Freeform 523"/>
            <p:cNvSpPr>
              <a:spLocks/>
            </p:cNvSpPr>
            <p:nvPr/>
          </p:nvSpPr>
          <p:spPr bwMode="auto">
            <a:xfrm>
              <a:off x="501846" y="460853"/>
              <a:ext cx="62110" cy="45961"/>
            </a:xfrm>
            <a:custGeom>
              <a:avLst/>
              <a:gdLst>
                <a:gd name="T0" fmla="*/ 43 w 50"/>
                <a:gd name="T1" fmla="*/ 37 h 37"/>
                <a:gd name="T2" fmla="*/ 50 w 50"/>
                <a:gd name="T3" fmla="*/ 25 h 37"/>
                <a:gd name="T4" fmla="*/ 35 w 50"/>
                <a:gd name="T5" fmla="*/ 16 h 37"/>
                <a:gd name="T6" fmla="*/ 7 w 50"/>
                <a:gd name="T7" fmla="*/ 0 h 37"/>
                <a:gd name="T8" fmla="*/ 7 w 50"/>
                <a:gd name="T9" fmla="*/ 0 h 37"/>
                <a:gd name="T10" fmla="*/ 3 w 50"/>
                <a:gd name="T11" fmla="*/ 7 h 37"/>
                <a:gd name="T12" fmla="*/ 0 w 50"/>
                <a:gd name="T13" fmla="*/ 12 h 37"/>
                <a:gd name="T14" fmla="*/ 0 w 50"/>
                <a:gd name="T15" fmla="*/ 12 h 37"/>
                <a:gd name="T16" fmla="*/ 43 w 50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lnTo>
                    <a:pt x="50" y="25"/>
                  </a:lnTo>
                  <a:lnTo>
                    <a:pt x="35" y="16"/>
                  </a:lnTo>
                  <a:lnTo>
                    <a:pt x="7" y="0"/>
                  </a:lnTo>
                  <a:lnTo>
                    <a:pt x="3" y="7"/>
                  </a:lnTo>
                  <a:lnTo>
                    <a:pt x="0" y="12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7" name="Freeform 524"/>
            <p:cNvSpPr>
              <a:spLocks/>
            </p:cNvSpPr>
            <p:nvPr/>
          </p:nvSpPr>
          <p:spPr bwMode="auto">
            <a:xfrm>
              <a:off x="144095" y="339118"/>
              <a:ext cx="63351" cy="28571"/>
            </a:xfrm>
            <a:custGeom>
              <a:avLst/>
              <a:gdLst>
                <a:gd name="T0" fmla="*/ 0 w 51"/>
                <a:gd name="T1" fmla="*/ 14 h 23"/>
                <a:gd name="T2" fmla="*/ 17 w 51"/>
                <a:gd name="T3" fmla="*/ 17 h 23"/>
                <a:gd name="T4" fmla="*/ 49 w 51"/>
                <a:gd name="T5" fmla="*/ 23 h 23"/>
                <a:gd name="T6" fmla="*/ 49 w 51"/>
                <a:gd name="T7" fmla="*/ 23 h 23"/>
                <a:gd name="T8" fmla="*/ 49 w 51"/>
                <a:gd name="T9" fmla="*/ 23 h 23"/>
                <a:gd name="T10" fmla="*/ 51 w 51"/>
                <a:gd name="T11" fmla="*/ 11 h 23"/>
                <a:gd name="T12" fmla="*/ 51 w 51"/>
                <a:gd name="T13" fmla="*/ 9 h 23"/>
                <a:gd name="T14" fmla="*/ 51 w 51"/>
                <a:gd name="T15" fmla="*/ 9 h 23"/>
                <a:gd name="T16" fmla="*/ 2 w 51"/>
                <a:gd name="T17" fmla="*/ 0 h 23"/>
                <a:gd name="T18" fmla="*/ 0 w 51"/>
                <a:gd name="T1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3">
                  <a:moveTo>
                    <a:pt x="0" y="14"/>
                  </a:moveTo>
                  <a:lnTo>
                    <a:pt x="17" y="17"/>
                  </a:lnTo>
                  <a:lnTo>
                    <a:pt x="49" y="23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8" name="Freeform 525"/>
            <p:cNvSpPr>
              <a:spLocks/>
            </p:cNvSpPr>
            <p:nvPr/>
          </p:nvSpPr>
          <p:spPr bwMode="auto">
            <a:xfrm>
              <a:off x="524205" y="340361"/>
              <a:ext cx="64594" cy="27328"/>
            </a:xfrm>
            <a:custGeom>
              <a:avLst/>
              <a:gdLst>
                <a:gd name="T0" fmla="*/ 49 w 52"/>
                <a:gd name="T1" fmla="*/ 0 h 22"/>
                <a:gd name="T2" fmla="*/ 36 w 52"/>
                <a:gd name="T3" fmla="*/ 2 h 22"/>
                <a:gd name="T4" fmla="*/ 0 w 52"/>
                <a:gd name="T5" fmla="*/ 8 h 22"/>
                <a:gd name="T6" fmla="*/ 0 w 52"/>
                <a:gd name="T7" fmla="*/ 8 h 22"/>
                <a:gd name="T8" fmla="*/ 0 w 52"/>
                <a:gd name="T9" fmla="*/ 8 h 22"/>
                <a:gd name="T10" fmla="*/ 2 w 52"/>
                <a:gd name="T11" fmla="*/ 19 h 22"/>
                <a:gd name="T12" fmla="*/ 2 w 52"/>
                <a:gd name="T13" fmla="*/ 22 h 22"/>
                <a:gd name="T14" fmla="*/ 2 w 52"/>
                <a:gd name="T15" fmla="*/ 22 h 22"/>
                <a:gd name="T16" fmla="*/ 52 w 52"/>
                <a:gd name="T17" fmla="*/ 14 h 22"/>
                <a:gd name="T18" fmla="*/ 49 w 52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49" y="0"/>
                  </a:moveTo>
                  <a:lnTo>
                    <a:pt x="36" y="2"/>
                  </a:lnTo>
                  <a:lnTo>
                    <a:pt x="0" y="8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52" y="1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19" name="Freeform 527"/>
            <p:cNvSpPr>
              <a:spLocks/>
            </p:cNvSpPr>
            <p:nvPr/>
          </p:nvSpPr>
          <p:spPr bwMode="auto">
            <a:xfrm>
              <a:off x="280736" y="172664"/>
              <a:ext cx="38508" cy="64594"/>
            </a:xfrm>
            <a:custGeom>
              <a:avLst/>
              <a:gdLst>
                <a:gd name="T0" fmla="*/ 18 w 31"/>
                <a:gd name="T1" fmla="*/ 52 h 52"/>
                <a:gd name="T2" fmla="*/ 18 w 31"/>
                <a:gd name="T3" fmla="*/ 52 h 52"/>
                <a:gd name="T4" fmla="*/ 29 w 31"/>
                <a:gd name="T5" fmla="*/ 48 h 52"/>
                <a:gd name="T6" fmla="*/ 31 w 31"/>
                <a:gd name="T7" fmla="*/ 48 h 52"/>
                <a:gd name="T8" fmla="*/ 31 w 31"/>
                <a:gd name="T9" fmla="*/ 48 h 52"/>
                <a:gd name="T10" fmla="*/ 14 w 31"/>
                <a:gd name="T11" fmla="*/ 0 h 52"/>
                <a:gd name="T12" fmla="*/ 0 w 31"/>
                <a:gd name="T13" fmla="*/ 5 h 52"/>
                <a:gd name="T14" fmla="*/ 3 w 31"/>
                <a:gd name="T15" fmla="*/ 12 h 52"/>
                <a:gd name="T16" fmla="*/ 18 w 31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52">
                  <a:moveTo>
                    <a:pt x="18" y="52"/>
                  </a:moveTo>
                  <a:lnTo>
                    <a:pt x="18" y="52"/>
                  </a:lnTo>
                  <a:lnTo>
                    <a:pt x="29" y="48"/>
                  </a:lnTo>
                  <a:lnTo>
                    <a:pt x="31" y="48"/>
                  </a:lnTo>
                  <a:lnTo>
                    <a:pt x="14" y="0"/>
                  </a:lnTo>
                  <a:lnTo>
                    <a:pt x="0" y="5"/>
                  </a:lnTo>
                  <a:lnTo>
                    <a:pt x="3" y="12"/>
                  </a:lnTo>
                  <a:lnTo>
                    <a:pt x="18" y="5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0" name="Freeform 528"/>
            <p:cNvSpPr>
              <a:spLocks/>
            </p:cNvSpPr>
            <p:nvPr/>
          </p:nvSpPr>
          <p:spPr bwMode="auto">
            <a:xfrm>
              <a:off x="167697" y="460853"/>
              <a:ext cx="62110" cy="45961"/>
            </a:xfrm>
            <a:custGeom>
              <a:avLst/>
              <a:gdLst>
                <a:gd name="T0" fmla="*/ 7 w 50"/>
                <a:gd name="T1" fmla="*/ 37 h 37"/>
                <a:gd name="T2" fmla="*/ 50 w 50"/>
                <a:gd name="T3" fmla="*/ 12 h 37"/>
                <a:gd name="T4" fmla="*/ 50 w 50"/>
                <a:gd name="T5" fmla="*/ 12 h 37"/>
                <a:gd name="T6" fmla="*/ 44 w 50"/>
                <a:gd name="T7" fmla="*/ 2 h 37"/>
                <a:gd name="T8" fmla="*/ 43 w 50"/>
                <a:gd name="T9" fmla="*/ 0 h 37"/>
                <a:gd name="T10" fmla="*/ 0 w 50"/>
                <a:gd name="T11" fmla="*/ 25 h 37"/>
                <a:gd name="T12" fmla="*/ 7 w 50"/>
                <a:gd name="T13" fmla="*/ 37 h 37"/>
                <a:gd name="T14" fmla="*/ 7 w 50"/>
                <a:gd name="T15" fmla="*/ 37 h 37"/>
                <a:gd name="T16" fmla="*/ 7 w 50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lnTo>
                    <a:pt x="50" y="12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1" name="Freeform 529"/>
            <p:cNvSpPr>
              <a:spLocks/>
            </p:cNvSpPr>
            <p:nvPr/>
          </p:nvSpPr>
          <p:spPr bwMode="auto">
            <a:xfrm>
              <a:off x="463338" y="505572"/>
              <a:ext cx="53414" cy="59625"/>
            </a:xfrm>
            <a:custGeom>
              <a:avLst/>
              <a:gdLst>
                <a:gd name="T0" fmla="*/ 0 w 43"/>
                <a:gd name="T1" fmla="*/ 9 h 48"/>
                <a:gd name="T2" fmla="*/ 32 w 43"/>
                <a:gd name="T3" fmla="*/ 48 h 48"/>
                <a:gd name="T4" fmla="*/ 43 w 43"/>
                <a:gd name="T5" fmla="*/ 39 h 48"/>
                <a:gd name="T6" fmla="*/ 43 w 43"/>
                <a:gd name="T7" fmla="*/ 39 h 48"/>
                <a:gd name="T8" fmla="*/ 11 w 43"/>
                <a:gd name="T9" fmla="*/ 0 h 48"/>
                <a:gd name="T10" fmla="*/ 11 w 43"/>
                <a:gd name="T11" fmla="*/ 0 h 48"/>
                <a:gd name="T12" fmla="*/ 11 w 43"/>
                <a:gd name="T13" fmla="*/ 0 h 48"/>
                <a:gd name="T14" fmla="*/ 3 w 43"/>
                <a:gd name="T15" fmla="*/ 7 h 48"/>
                <a:gd name="T16" fmla="*/ 0 w 43"/>
                <a:gd name="T1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8">
                  <a:moveTo>
                    <a:pt x="0" y="9"/>
                  </a:moveTo>
                  <a:lnTo>
                    <a:pt x="32" y="48"/>
                  </a:lnTo>
                  <a:lnTo>
                    <a:pt x="43" y="39"/>
                  </a:lnTo>
                  <a:lnTo>
                    <a:pt x="11" y="0"/>
                  </a:lnTo>
                  <a:lnTo>
                    <a:pt x="3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2" name="Freeform 530"/>
            <p:cNvSpPr>
              <a:spLocks/>
            </p:cNvSpPr>
            <p:nvPr/>
          </p:nvSpPr>
          <p:spPr bwMode="auto">
            <a:xfrm>
              <a:off x="167697" y="267071"/>
              <a:ext cx="62110" cy="45961"/>
            </a:xfrm>
            <a:custGeom>
              <a:avLst/>
              <a:gdLst>
                <a:gd name="T0" fmla="*/ 0 w 50"/>
                <a:gd name="T1" fmla="*/ 12 h 37"/>
                <a:gd name="T2" fmla="*/ 0 w 50"/>
                <a:gd name="T3" fmla="*/ 12 h 37"/>
                <a:gd name="T4" fmla="*/ 43 w 50"/>
                <a:gd name="T5" fmla="*/ 37 h 37"/>
                <a:gd name="T6" fmla="*/ 49 w 50"/>
                <a:gd name="T7" fmla="*/ 27 h 37"/>
                <a:gd name="T8" fmla="*/ 50 w 50"/>
                <a:gd name="T9" fmla="*/ 25 h 37"/>
                <a:gd name="T10" fmla="*/ 50 w 50"/>
                <a:gd name="T11" fmla="*/ 25 h 37"/>
                <a:gd name="T12" fmla="*/ 7 w 50"/>
                <a:gd name="T13" fmla="*/ 0 h 37"/>
                <a:gd name="T14" fmla="*/ 0 w 50"/>
                <a:gd name="T15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0" y="12"/>
                  </a:moveTo>
                  <a:lnTo>
                    <a:pt x="0" y="12"/>
                  </a:lnTo>
                  <a:lnTo>
                    <a:pt x="43" y="37"/>
                  </a:lnTo>
                  <a:lnTo>
                    <a:pt x="49" y="27"/>
                  </a:lnTo>
                  <a:lnTo>
                    <a:pt x="50" y="25"/>
                  </a:ln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3" name="Freeform 531"/>
            <p:cNvSpPr>
              <a:spLocks/>
            </p:cNvSpPr>
            <p:nvPr/>
          </p:nvSpPr>
          <p:spPr bwMode="auto">
            <a:xfrm>
              <a:off x="524205" y="407439"/>
              <a:ext cx="64594" cy="27328"/>
            </a:xfrm>
            <a:custGeom>
              <a:avLst/>
              <a:gdLst>
                <a:gd name="T0" fmla="*/ 52 w 52"/>
                <a:gd name="T1" fmla="*/ 8 h 22"/>
                <a:gd name="T2" fmla="*/ 52 w 52"/>
                <a:gd name="T3" fmla="*/ 8 h 22"/>
                <a:gd name="T4" fmla="*/ 2 w 52"/>
                <a:gd name="T5" fmla="*/ 0 h 22"/>
                <a:gd name="T6" fmla="*/ 2 w 52"/>
                <a:gd name="T7" fmla="*/ 3 h 22"/>
                <a:gd name="T8" fmla="*/ 0 w 52"/>
                <a:gd name="T9" fmla="*/ 13 h 22"/>
                <a:gd name="T10" fmla="*/ 49 w 52"/>
                <a:gd name="T11" fmla="*/ 22 h 22"/>
                <a:gd name="T12" fmla="*/ 52 w 5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2">
                  <a:moveTo>
                    <a:pt x="52" y="8"/>
                  </a:moveTo>
                  <a:lnTo>
                    <a:pt x="52" y="8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13"/>
                  </a:lnTo>
                  <a:lnTo>
                    <a:pt x="49" y="2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4" name="Freeform 532"/>
            <p:cNvSpPr>
              <a:spLocks/>
            </p:cNvSpPr>
            <p:nvPr/>
          </p:nvSpPr>
          <p:spPr bwMode="auto">
            <a:xfrm>
              <a:off x="214900" y="209930"/>
              <a:ext cx="53414" cy="58383"/>
            </a:xfrm>
            <a:custGeom>
              <a:avLst/>
              <a:gdLst>
                <a:gd name="T0" fmla="*/ 11 w 43"/>
                <a:gd name="T1" fmla="*/ 0 h 47"/>
                <a:gd name="T2" fmla="*/ 0 w 43"/>
                <a:gd name="T3" fmla="*/ 9 h 47"/>
                <a:gd name="T4" fmla="*/ 12 w 43"/>
                <a:gd name="T5" fmla="*/ 23 h 47"/>
                <a:gd name="T6" fmla="*/ 32 w 43"/>
                <a:gd name="T7" fmla="*/ 47 h 47"/>
                <a:gd name="T8" fmla="*/ 39 w 43"/>
                <a:gd name="T9" fmla="*/ 42 h 47"/>
                <a:gd name="T10" fmla="*/ 43 w 43"/>
                <a:gd name="T11" fmla="*/ 38 h 47"/>
                <a:gd name="T12" fmla="*/ 43 w 43"/>
                <a:gd name="T13" fmla="*/ 38 h 47"/>
                <a:gd name="T14" fmla="*/ 11 w 43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7">
                  <a:moveTo>
                    <a:pt x="11" y="0"/>
                  </a:moveTo>
                  <a:lnTo>
                    <a:pt x="0" y="9"/>
                  </a:lnTo>
                  <a:lnTo>
                    <a:pt x="12" y="23"/>
                  </a:lnTo>
                  <a:lnTo>
                    <a:pt x="32" y="47"/>
                  </a:lnTo>
                  <a:lnTo>
                    <a:pt x="39" y="42"/>
                  </a:lnTo>
                  <a:lnTo>
                    <a:pt x="43" y="3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5" name="Freeform 533"/>
            <p:cNvSpPr>
              <a:spLocks/>
            </p:cNvSpPr>
            <p:nvPr/>
          </p:nvSpPr>
          <p:spPr bwMode="auto">
            <a:xfrm>
              <a:off x="413651" y="173907"/>
              <a:ext cx="37266" cy="63352"/>
            </a:xfrm>
            <a:custGeom>
              <a:avLst/>
              <a:gdLst>
                <a:gd name="T0" fmla="*/ 13 w 30"/>
                <a:gd name="T1" fmla="*/ 11 h 51"/>
                <a:gd name="T2" fmla="*/ 0 w 30"/>
                <a:gd name="T3" fmla="*/ 47 h 51"/>
                <a:gd name="T4" fmla="*/ 0 w 30"/>
                <a:gd name="T5" fmla="*/ 47 h 51"/>
                <a:gd name="T6" fmla="*/ 8 w 30"/>
                <a:gd name="T7" fmla="*/ 50 h 51"/>
                <a:gd name="T8" fmla="*/ 13 w 30"/>
                <a:gd name="T9" fmla="*/ 51 h 51"/>
                <a:gd name="T10" fmla="*/ 13 w 30"/>
                <a:gd name="T11" fmla="*/ 51 h 51"/>
                <a:gd name="T12" fmla="*/ 30 w 30"/>
                <a:gd name="T13" fmla="*/ 4 h 51"/>
                <a:gd name="T14" fmla="*/ 17 w 30"/>
                <a:gd name="T15" fmla="*/ 0 h 51"/>
                <a:gd name="T16" fmla="*/ 13 w 30"/>
                <a:gd name="T1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1">
                  <a:moveTo>
                    <a:pt x="13" y="11"/>
                  </a:moveTo>
                  <a:lnTo>
                    <a:pt x="0" y="47"/>
                  </a:lnTo>
                  <a:lnTo>
                    <a:pt x="8" y="50"/>
                  </a:lnTo>
                  <a:lnTo>
                    <a:pt x="13" y="51"/>
                  </a:lnTo>
                  <a:lnTo>
                    <a:pt x="30" y="4"/>
                  </a:lnTo>
                  <a:lnTo>
                    <a:pt x="17" y="0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6" name="Freeform 534"/>
            <p:cNvSpPr>
              <a:spLocks/>
            </p:cNvSpPr>
            <p:nvPr/>
          </p:nvSpPr>
          <p:spPr bwMode="auto">
            <a:xfrm>
              <a:off x="463338" y="209930"/>
              <a:ext cx="53414" cy="58383"/>
            </a:xfrm>
            <a:custGeom>
              <a:avLst/>
              <a:gdLst>
                <a:gd name="T0" fmla="*/ 8 w 43"/>
                <a:gd name="T1" fmla="*/ 45 h 47"/>
                <a:gd name="T2" fmla="*/ 11 w 43"/>
                <a:gd name="T3" fmla="*/ 47 h 47"/>
                <a:gd name="T4" fmla="*/ 43 w 43"/>
                <a:gd name="T5" fmla="*/ 9 h 47"/>
                <a:gd name="T6" fmla="*/ 33 w 43"/>
                <a:gd name="T7" fmla="*/ 0 h 47"/>
                <a:gd name="T8" fmla="*/ 33 w 43"/>
                <a:gd name="T9" fmla="*/ 0 h 47"/>
                <a:gd name="T10" fmla="*/ 0 w 43"/>
                <a:gd name="T11" fmla="*/ 38 h 47"/>
                <a:gd name="T12" fmla="*/ 0 w 43"/>
                <a:gd name="T13" fmla="*/ 38 h 47"/>
                <a:gd name="T14" fmla="*/ 8 w 43"/>
                <a:gd name="T15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7">
                  <a:moveTo>
                    <a:pt x="8" y="45"/>
                  </a:moveTo>
                  <a:lnTo>
                    <a:pt x="11" y="47"/>
                  </a:lnTo>
                  <a:lnTo>
                    <a:pt x="43" y="9"/>
                  </a:lnTo>
                  <a:lnTo>
                    <a:pt x="33" y="0"/>
                  </a:lnTo>
                  <a:lnTo>
                    <a:pt x="0" y="38"/>
                  </a:lnTo>
                  <a:lnTo>
                    <a:pt x="8" y="4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7" name="Freeform 535"/>
            <p:cNvSpPr>
              <a:spLocks/>
            </p:cNvSpPr>
            <p:nvPr/>
          </p:nvSpPr>
          <p:spPr bwMode="auto">
            <a:xfrm>
              <a:off x="105587" y="132914"/>
              <a:ext cx="521721" cy="464580"/>
            </a:xfrm>
            <a:custGeom>
              <a:avLst/>
              <a:gdLst>
                <a:gd name="T0" fmla="*/ 590 w 1179"/>
                <a:gd name="T1" fmla="*/ 0 h 1052"/>
                <a:gd name="T2" fmla="*/ 0 w 1179"/>
                <a:gd name="T3" fmla="*/ 590 h 1052"/>
                <a:gd name="T4" fmla="*/ 225 w 1179"/>
                <a:gd name="T5" fmla="*/ 1052 h 1052"/>
                <a:gd name="T6" fmla="*/ 284 w 1179"/>
                <a:gd name="T7" fmla="*/ 1052 h 1052"/>
                <a:gd name="T8" fmla="*/ 35 w 1179"/>
                <a:gd name="T9" fmla="*/ 590 h 1052"/>
                <a:gd name="T10" fmla="*/ 590 w 1179"/>
                <a:gd name="T11" fmla="*/ 35 h 1052"/>
                <a:gd name="T12" fmla="*/ 1144 w 1179"/>
                <a:gd name="T13" fmla="*/ 590 h 1052"/>
                <a:gd name="T14" fmla="*/ 895 w 1179"/>
                <a:gd name="T15" fmla="*/ 1052 h 1052"/>
                <a:gd name="T16" fmla="*/ 955 w 1179"/>
                <a:gd name="T17" fmla="*/ 1052 h 1052"/>
                <a:gd name="T18" fmla="*/ 1179 w 1179"/>
                <a:gd name="T19" fmla="*/ 590 h 1052"/>
                <a:gd name="T20" fmla="*/ 590 w 1179"/>
                <a:gd name="T21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9" h="1052">
                  <a:moveTo>
                    <a:pt x="590" y="0"/>
                  </a:moveTo>
                  <a:cubicBezTo>
                    <a:pt x="265" y="0"/>
                    <a:pt x="0" y="265"/>
                    <a:pt x="0" y="590"/>
                  </a:cubicBezTo>
                  <a:cubicBezTo>
                    <a:pt x="0" y="777"/>
                    <a:pt x="88" y="944"/>
                    <a:pt x="225" y="1052"/>
                  </a:cubicBezTo>
                  <a:cubicBezTo>
                    <a:pt x="284" y="1052"/>
                    <a:pt x="284" y="1052"/>
                    <a:pt x="284" y="1052"/>
                  </a:cubicBezTo>
                  <a:cubicBezTo>
                    <a:pt x="134" y="953"/>
                    <a:pt x="35" y="783"/>
                    <a:pt x="35" y="590"/>
                  </a:cubicBezTo>
                  <a:cubicBezTo>
                    <a:pt x="35" y="284"/>
                    <a:pt x="284" y="35"/>
                    <a:pt x="590" y="35"/>
                  </a:cubicBezTo>
                  <a:cubicBezTo>
                    <a:pt x="896" y="35"/>
                    <a:pt x="1144" y="284"/>
                    <a:pt x="1144" y="590"/>
                  </a:cubicBezTo>
                  <a:cubicBezTo>
                    <a:pt x="1144" y="783"/>
                    <a:pt x="1045" y="953"/>
                    <a:pt x="895" y="1052"/>
                  </a:cubicBezTo>
                  <a:cubicBezTo>
                    <a:pt x="955" y="1052"/>
                    <a:pt x="955" y="1052"/>
                    <a:pt x="955" y="1052"/>
                  </a:cubicBezTo>
                  <a:cubicBezTo>
                    <a:pt x="1092" y="944"/>
                    <a:pt x="1179" y="777"/>
                    <a:pt x="1179" y="590"/>
                  </a:cubicBezTo>
                  <a:cubicBezTo>
                    <a:pt x="1179" y="265"/>
                    <a:pt x="915" y="0"/>
                    <a:pt x="59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8" name="Freeform 536"/>
            <p:cNvSpPr>
              <a:spLocks/>
            </p:cNvSpPr>
            <p:nvPr/>
          </p:nvSpPr>
          <p:spPr bwMode="auto">
            <a:xfrm>
              <a:off x="306822" y="474517"/>
              <a:ext cx="16148" cy="33540"/>
            </a:xfrm>
            <a:custGeom>
              <a:avLst/>
              <a:gdLst>
                <a:gd name="T0" fmla="*/ 19 w 37"/>
                <a:gd name="T1" fmla="*/ 75 h 75"/>
                <a:gd name="T2" fmla="*/ 37 w 37"/>
                <a:gd name="T3" fmla="*/ 38 h 75"/>
                <a:gd name="T4" fmla="*/ 19 w 37"/>
                <a:gd name="T5" fmla="*/ 0 h 75"/>
                <a:gd name="T6" fmla="*/ 0 w 37"/>
                <a:gd name="T7" fmla="*/ 39 h 75"/>
                <a:gd name="T8" fmla="*/ 19 w 3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5">
                  <a:moveTo>
                    <a:pt x="19" y="75"/>
                  </a:moveTo>
                  <a:cubicBezTo>
                    <a:pt x="31" y="75"/>
                    <a:pt x="37" y="63"/>
                    <a:pt x="37" y="38"/>
                  </a:cubicBezTo>
                  <a:cubicBezTo>
                    <a:pt x="37" y="13"/>
                    <a:pt x="31" y="0"/>
                    <a:pt x="19" y="0"/>
                  </a:cubicBezTo>
                  <a:cubicBezTo>
                    <a:pt x="6" y="0"/>
                    <a:pt x="0" y="13"/>
                    <a:pt x="0" y="39"/>
                  </a:cubicBezTo>
                  <a:cubicBezTo>
                    <a:pt x="0" y="63"/>
                    <a:pt x="6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29" name="Rectangle 537"/>
            <p:cNvSpPr>
              <a:spLocks noChangeArrowheads="1"/>
            </p:cNvSpPr>
            <p:nvPr/>
          </p:nvSpPr>
          <p:spPr bwMode="auto">
            <a:xfrm>
              <a:off x="344088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30" name="Freeform 538"/>
            <p:cNvSpPr>
              <a:spLocks/>
            </p:cNvSpPr>
            <p:nvPr/>
          </p:nvSpPr>
          <p:spPr bwMode="auto">
            <a:xfrm>
              <a:off x="356510" y="470790"/>
              <a:ext cx="22359" cy="40993"/>
            </a:xfrm>
            <a:custGeom>
              <a:avLst/>
              <a:gdLst>
                <a:gd name="T0" fmla="*/ 0 w 50"/>
                <a:gd name="T1" fmla="*/ 87 h 91"/>
                <a:gd name="T2" fmla="*/ 18 w 50"/>
                <a:gd name="T3" fmla="*/ 91 h 91"/>
                <a:gd name="T4" fmla="*/ 41 w 50"/>
                <a:gd name="T5" fmla="*/ 83 h 91"/>
                <a:gd name="T6" fmla="*/ 50 w 50"/>
                <a:gd name="T7" fmla="*/ 62 h 91"/>
                <a:gd name="T8" fmla="*/ 42 w 50"/>
                <a:gd name="T9" fmla="*/ 42 h 91"/>
                <a:gd name="T10" fmla="*/ 20 w 50"/>
                <a:gd name="T11" fmla="*/ 35 h 91"/>
                <a:gd name="T12" fmla="*/ 12 w 50"/>
                <a:gd name="T13" fmla="*/ 35 h 91"/>
                <a:gd name="T14" fmla="*/ 12 w 50"/>
                <a:gd name="T15" fmla="*/ 9 h 91"/>
                <a:gd name="T16" fmla="*/ 46 w 50"/>
                <a:gd name="T17" fmla="*/ 9 h 91"/>
                <a:gd name="T18" fmla="*/ 46 w 50"/>
                <a:gd name="T19" fmla="*/ 0 h 91"/>
                <a:gd name="T20" fmla="*/ 2 w 50"/>
                <a:gd name="T21" fmla="*/ 0 h 91"/>
                <a:gd name="T22" fmla="*/ 2 w 50"/>
                <a:gd name="T23" fmla="*/ 44 h 91"/>
                <a:gd name="T24" fmla="*/ 16 w 50"/>
                <a:gd name="T25" fmla="*/ 44 h 91"/>
                <a:gd name="T26" fmla="*/ 33 w 50"/>
                <a:gd name="T27" fmla="*/ 49 h 91"/>
                <a:gd name="T28" fmla="*/ 39 w 50"/>
                <a:gd name="T29" fmla="*/ 62 h 91"/>
                <a:gd name="T30" fmla="*/ 34 w 50"/>
                <a:gd name="T31" fmla="*/ 77 h 91"/>
                <a:gd name="T32" fmla="*/ 18 w 50"/>
                <a:gd name="T33" fmla="*/ 82 h 91"/>
                <a:gd name="T34" fmla="*/ 0 w 50"/>
                <a:gd name="T35" fmla="*/ 76 h 91"/>
                <a:gd name="T36" fmla="*/ 0 w 50"/>
                <a:gd name="T37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91">
                  <a:moveTo>
                    <a:pt x="0" y="87"/>
                  </a:moveTo>
                  <a:cubicBezTo>
                    <a:pt x="4" y="89"/>
                    <a:pt x="10" y="91"/>
                    <a:pt x="18" y="91"/>
                  </a:cubicBezTo>
                  <a:cubicBezTo>
                    <a:pt x="28" y="91"/>
                    <a:pt x="36" y="88"/>
                    <a:pt x="41" y="83"/>
                  </a:cubicBezTo>
                  <a:cubicBezTo>
                    <a:pt x="47" y="77"/>
                    <a:pt x="50" y="70"/>
                    <a:pt x="50" y="62"/>
                  </a:cubicBezTo>
                  <a:cubicBezTo>
                    <a:pt x="50" y="53"/>
                    <a:pt x="47" y="47"/>
                    <a:pt x="42" y="42"/>
                  </a:cubicBezTo>
                  <a:cubicBezTo>
                    <a:pt x="37" y="37"/>
                    <a:pt x="29" y="35"/>
                    <a:pt x="20" y="35"/>
                  </a:cubicBezTo>
                  <a:cubicBezTo>
                    <a:pt x="17" y="35"/>
                    <a:pt x="15" y="35"/>
                    <a:pt x="12" y="35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9" y="44"/>
                    <a:pt x="14" y="44"/>
                    <a:pt x="16" y="44"/>
                  </a:cubicBezTo>
                  <a:cubicBezTo>
                    <a:pt x="24" y="44"/>
                    <a:pt x="29" y="45"/>
                    <a:pt x="33" y="49"/>
                  </a:cubicBezTo>
                  <a:cubicBezTo>
                    <a:pt x="37" y="52"/>
                    <a:pt x="39" y="57"/>
                    <a:pt x="39" y="62"/>
                  </a:cubicBezTo>
                  <a:cubicBezTo>
                    <a:pt x="39" y="68"/>
                    <a:pt x="37" y="73"/>
                    <a:pt x="34" y="77"/>
                  </a:cubicBezTo>
                  <a:cubicBezTo>
                    <a:pt x="30" y="80"/>
                    <a:pt x="25" y="82"/>
                    <a:pt x="18" y="82"/>
                  </a:cubicBezTo>
                  <a:cubicBezTo>
                    <a:pt x="12" y="82"/>
                    <a:pt x="6" y="80"/>
                    <a:pt x="0" y="76"/>
                  </a:cubicBezTo>
                  <a:cubicBezTo>
                    <a:pt x="0" y="87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31" name="Rectangle 539"/>
            <p:cNvSpPr>
              <a:spLocks noChangeArrowheads="1"/>
            </p:cNvSpPr>
            <p:nvPr/>
          </p:nvSpPr>
          <p:spPr bwMode="auto">
            <a:xfrm>
              <a:off x="395017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32" name="Freeform 540"/>
            <p:cNvSpPr>
              <a:spLocks/>
            </p:cNvSpPr>
            <p:nvPr/>
          </p:nvSpPr>
          <p:spPr bwMode="auto">
            <a:xfrm>
              <a:off x="406198" y="470790"/>
              <a:ext cx="26086" cy="40993"/>
            </a:xfrm>
            <a:custGeom>
              <a:avLst/>
              <a:gdLst>
                <a:gd name="T0" fmla="*/ 0 w 58"/>
                <a:gd name="T1" fmla="*/ 48 h 93"/>
                <a:gd name="T2" fmla="*/ 7 w 58"/>
                <a:gd name="T3" fmla="*/ 81 h 93"/>
                <a:gd name="T4" fmla="*/ 28 w 58"/>
                <a:gd name="T5" fmla="*/ 93 h 93"/>
                <a:gd name="T6" fmla="*/ 50 w 58"/>
                <a:gd name="T7" fmla="*/ 81 h 93"/>
                <a:gd name="T8" fmla="*/ 58 w 58"/>
                <a:gd name="T9" fmla="*/ 46 h 93"/>
                <a:gd name="T10" fmla="*/ 30 w 58"/>
                <a:gd name="T11" fmla="*/ 0 h 93"/>
                <a:gd name="T12" fmla="*/ 8 w 58"/>
                <a:gd name="T13" fmla="*/ 12 h 93"/>
                <a:gd name="T14" fmla="*/ 0 w 58"/>
                <a:gd name="T15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93">
                  <a:moveTo>
                    <a:pt x="0" y="48"/>
                  </a:moveTo>
                  <a:cubicBezTo>
                    <a:pt x="0" y="63"/>
                    <a:pt x="2" y="74"/>
                    <a:pt x="7" y="81"/>
                  </a:cubicBezTo>
                  <a:cubicBezTo>
                    <a:pt x="12" y="89"/>
                    <a:pt x="19" y="93"/>
                    <a:pt x="28" y="93"/>
                  </a:cubicBezTo>
                  <a:cubicBezTo>
                    <a:pt x="38" y="93"/>
                    <a:pt x="45" y="89"/>
                    <a:pt x="50" y="81"/>
                  </a:cubicBezTo>
                  <a:cubicBezTo>
                    <a:pt x="56" y="73"/>
                    <a:pt x="58" y="61"/>
                    <a:pt x="58" y="46"/>
                  </a:cubicBezTo>
                  <a:cubicBezTo>
                    <a:pt x="58" y="15"/>
                    <a:pt x="49" y="0"/>
                    <a:pt x="30" y="0"/>
                  </a:cubicBezTo>
                  <a:cubicBezTo>
                    <a:pt x="20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33" name="Freeform 541"/>
            <p:cNvSpPr>
              <a:spLocks/>
            </p:cNvSpPr>
            <p:nvPr/>
          </p:nvSpPr>
          <p:spPr bwMode="auto">
            <a:xfrm>
              <a:off x="409924" y="474517"/>
              <a:ext cx="17391" cy="33540"/>
            </a:xfrm>
            <a:custGeom>
              <a:avLst/>
              <a:gdLst>
                <a:gd name="T0" fmla="*/ 19 w 38"/>
                <a:gd name="T1" fmla="*/ 75 h 75"/>
                <a:gd name="T2" fmla="*/ 38 w 38"/>
                <a:gd name="T3" fmla="*/ 38 h 75"/>
                <a:gd name="T4" fmla="*/ 20 w 38"/>
                <a:gd name="T5" fmla="*/ 0 h 75"/>
                <a:gd name="T6" fmla="*/ 0 w 38"/>
                <a:gd name="T7" fmla="*/ 39 h 75"/>
                <a:gd name="T8" fmla="*/ 19 w 3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19" y="75"/>
                  </a:moveTo>
                  <a:cubicBezTo>
                    <a:pt x="32" y="75"/>
                    <a:pt x="38" y="63"/>
                    <a:pt x="38" y="38"/>
                  </a:cubicBezTo>
                  <a:cubicBezTo>
                    <a:pt x="38" y="13"/>
                    <a:pt x="32" y="0"/>
                    <a:pt x="20" y="0"/>
                  </a:cubicBezTo>
                  <a:cubicBezTo>
                    <a:pt x="7" y="0"/>
                    <a:pt x="0" y="13"/>
                    <a:pt x="0" y="39"/>
                  </a:cubicBezTo>
                  <a:cubicBezTo>
                    <a:pt x="0" y="63"/>
                    <a:pt x="7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34" name="Freeform 542"/>
            <p:cNvSpPr>
              <a:spLocks/>
            </p:cNvSpPr>
            <p:nvPr/>
          </p:nvSpPr>
          <p:spPr bwMode="auto">
            <a:xfrm>
              <a:off x="250923" y="313032"/>
              <a:ext cx="139126" cy="137884"/>
            </a:xfrm>
            <a:custGeom>
              <a:avLst/>
              <a:gdLst>
                <a:gd name="T0" fmla="*/ 277 w 315"/>
                <a:gd name="T1" fmla="*/ 237 h 312"/>
                <a:gd name="T2" fmla="*/ 270 w 315"/>
                <a:gd name="T3" fmla="*/ 239 h 312"/>
                <a:gd name="T4" fmla="*/ 0 w 315"/>
                <a:gd name="T5" fmla="*/ 0 h 312"/>
                <a:gd name="T6" fmla="*/ 240 w 315"/>
                <a:gd name="T7" fmla="*/ 271 h 312"/>
                <a:gd name="T8" fmla="*/ 239 w 315"/>
                <a:gd name="T9" fmla="*/ 275 h 312"/>
                <a:gd name="T10" fmla="*/ 277 w 315"/>
                <a:gd name="T11" fmla="*/ 312 h 312"/>
                <a:gd name="T12" fmla="*/ 315 w 315"/>
                <a:gd name="T13" fmla="*/ 275 h 312"/>
                <a:gd name="T14" fmla="*/ 277 w 315"/>
                <a:gd name="T15" fmla="*/ 23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12">
                  <a:moveTo>
                    <a:pt x="277" y="237"/>
                  </a:moveTo>
                  <a:cubicBezTo>
                    <a:pt x="275" y="237"/>
                    <a:pt x="272" y="238"/>
                    <a:pt x="27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2"/>
                    <a:pt x="239" y="273"/>
                    <a:pt x="239" y="275"/>
                  </a:cubicBezTo>
                  <a:cubicBezTo>
                    <a:pt x="239" y="296"/>
                    <a:pt x="256" y="312"/>
                    <a:pt x="277" y="312"/>
                  </a:cubicBezTo>
                  <a:cubicBezTo>
                    <a:pt x="298" y="312"/>
                    <a:pt x="315" y="296"/>
                    <a:pt x="315" y="275"/>
                  </a:cubicBezTo>
                  <a:cubicBezTo>
                    <a:pt x="315" y="254"/>
                    <a:pt x="298" y="237"/>
                    <a:pt x="277" y="237"/>
                  </a:cubicBezTo>
                  <a:close/>
                </a:path>
              </a:pathLst>
            </a:custGeom>
            <a:solidFill>
              <a:srgbClr val="9C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335" name="组合 736"/>
          <p:cNvGrpSpPr>
            <a:grpSpLocks/>
          </p:cNvGrpSpPr>
          <p:nvPr/>
        </p:nvGrpSpPr>
        <p:grpSpPr bwMode="auto">
          <a:xfrm>
            <a:off x="2949575" y="5802313"/>
            <a:ext cx="722313" cy="722312"/>
            <a:chOff x="0" y="0"/>
            <a:chExt cx="721713" cy="721714"/>
          </a:xfrm>
        </p:grpSpPr>
        <p:sp>
          <p:nvSpPr>
            <p:cNvPr id="40336" name="Freeform 54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37" name="Oval 544"/>
            <p:cNvSpPr>
              <a:spLocks noChangeArrowheads="1"/>
            </p:cNvSpPr>
            <p:nvPr/>
          </p:nvSpPr>
          <p:spPr bwMode="auto">
            <a:xfrm>
              <a:off x="81984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38" name="Oval 545"/>
            <p:cNvSpPr>
              <a:spLocks noChangeArrowheads="1"/>
            </p:cNvSpPr>
            <p:nvPr/>
          </p:nvSpPr>
          <p:spPr bwMode="auto">
            <a:xfrm>
              <a:off x="449673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39" name="Oval 546"/>
            <p:cNvSpPr>
              <a:spLocks noChangeArrowheads="1"/>
            </p:cNvSpPr>
            <p:nvPr/>
          </p:nvSpPr>
          <p:spPr bwMode="auto">
            <a:xfrm>
              <a:off x="526689" y="480728"/>
              <a:ext cx="78258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40" name="Freeform 547"/>
            <p:cNvSpPr>
              <a:spLocks/>
            </p:cNvSpPr>
            <p:nvPr/>
          </p:nvSpPr>
          <p:spPr bwMode="auto">
            <a:xfrm>
              <a:off x="234774" y="296884"/>
              <a:ext cx="411165" cy="160243"/>
            </a:xfrm>
            <a:custGeom>
              <a:avLst/>
              <a:gdLst>
                <a:gd name="T0" fmla="*/ 0 w 929"/>
                <a:gd name="T1" fmla="*/ 181 h 362"/>
                <a:gd name="T2" fmla="*/ 80 w 929"/>
                <a:gd name="T3" fmla="*/ 0 h 362"/>
                <a:gd name="T4" fmla="*/ 850 w 929"/>
                <a:gd name="T5" fmla="*/ 0 h 362"/>
                <a:gd name="T6" fmla="*/ 929 w 929"/>
                <a:gd name="T7" fmla="*/ 181 h 362"/>
                <a:gd name="T8" fmla="*/ 850 w 929"/>
                <a:gd name="T9" fmla="*/ 362 h 362"/>
                <a:gd name="T10" fmla="*/ 80 w 929"/>
                <a:gd name="T11" fmla="*/ 362 h 362"/>
                <a:gd name="T12" fmla="*/ 0 w 929"/>
                <a:gd name="T13" fmla="*/ 18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362">
                  <a:moveTo>
                    <a:pt x="0" y="181"/>
                  </a:moveTo>
                  <a:cubicBezTo>
                    <a:pt x="0" y="81"/>
                    <a:pt x="36" y="0"/>
                    <a:pt x="8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94" y="0"/>
                    <a:pt x="929" y="81"/>
                    <a:pt x="929" y="181"/>
                  </a:cubicBezTo>
                  <a:cubicBezTo>
                    <a:pt x="929" y="281"/>
                    <a:pt x="894" y="362"/>
                    <a:pt x="850" y="362"/>
                  </a:cubicBezTo>
                  <a:cubicBezTo>
                    <a:pt x="80" y="362"/>
                    <a:pt x="80" y="362"/>
                    <a:pt x="80" y="362"/>
                  </a:cubicBezTo>
                  <a:cubicBezTo>
                    <a:pt x="36" y="362"/>
                    <a:pt x="0" y="281"/>
                    <a:pt x="0" y="181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1" name="Freeform 548"/>
            <p:cNvSpPr>
              <a:spLocks/>
            </p:cNvSpPr>
            <p:nvPr/>
          </p:nvSpPr>
          <p:spPr bwMode="auto">
            <a:xfrm>
              <a:off x="395017" y="326696"/>
              <a:ext cx="74532" cy="100618"/>
            </a:xfrm>
            <a:custGeom>
              <a:avLst/>
              <a:gdLst>
                <a:gd name="T0" fmla="*/ 0 w 167"/>
                <a:gd name="T1" fmla="*/ 143 h 227"/>
                <a:gd name="T2" fmla="*/ 83 w 167"/>
                <a:gd name="T3" fmla="*/ 227 h 227"/>
                <a:gd name="T4" fmla="*/ 167 w 167"/>
                <a:gd name="T5" fmla="*/ 143 h 227"/>
                <a:gd name="T6" fmla="*/ 83 w 167"/>
                <a:gd name="T7" fmla="*/ 0 h 227"/>
                <a:gd name="T8" fmla="*/ 0 w 167"/>
                <a:gd name="T9" fmla="*/ 14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27">
                  <a:moveTo>
                    <a:pt x="0" y="143"/>
                  </a:moveTo>
                  <a:cubicBezTo>
                    <a:pt x="0" y="189"/>
                    <a:pt x="37" y="227"/>
                    <a:pt x="83" y="227"/>
                  </a:cubicBezTo>
                  <a:cubicBezTo>
                    <a:pt x="130" y="227"/>
                    <a:pt x="167" y="190"/>
                    <a:pt x="167" y="143"/>
                  </a:cubicBezTo>
                  <a:cubicBezTo>
                    <a:pt x="167" y="97"/>
                    <a:pt x="83" y="0"/>
                    <a:pt x="83" y="0"/>
                  </a:cubicBezTo>
                  <a:cubicBezTo>
                    <a:pt x="83" y="0"/>
                    <a:pt x="0" y="97"/>
                    <a:pt x="0" y="143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2" name="Freeform 549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113 w 113"/>
                <a:gd name="T1" fmla="*/ 119 h 119"/>
                <a:gd name="T2" fmla="*/ 0 w 113"/>
                <a:gd name="T3" fmla="*/ 119 h 119"/>
                <a:gd name="T4" fmla="*/ 0 w 113"/>
                <a:gd name="T5" fmla="*/ 76 h 119"/>
                <a:gd name="T6" fmla="*/ 31 w 113"/>
                <a:gd name="T7" fmla="*/ 0 h 119"/>
                <a:gd name="T8" fmla="*/ 110 w 113"/>
                <a:gd name="T9" fmla="*/ 0 h 119"/>
                <a:gd name="T10" fmla="*/ 113 w 113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3" name="Freeform 550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113 w 113"/>
                <a:gd name="T1" fmla="*/ 119 h 119"/>
                <a:gd name="T2" fmla="*/ 0 w 113"/>
                <a:gd name="T3" fmla="*/ 119 h 119"/>
                <a:gd name="T4" fmla="*/ 0 w 113"/>
                <a:gd name="T5" fmla="*/ 76 h 119"/>
                <a:gd name="T6" fmla="*/ 31 w 113"/>
                <a:gd name="T7" fmla="*/ 0 h 119"/>
                <a:gd name="T8" fmla="*/ 110 w 113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4" name="Freeform 551"/>
            <p:cNvSpPr>
              <a:spLocks/>
            </p:cNvSpPr>
            <p:nvPr/>
          </p:nvSpPr>
          <p:spPr bwMode="auto">
            <a:xfrm>
              <a:off x="209931" y="279493"/>
              <a:ext cx="39750" cy="181360"/>
            </a:xfrm>
            <a:custGeom>
              <a:avLst/>
              <a:gdLst>
                <a:gd name="T0" fmla="*/ 0 w 32"/>
                <a:gd name="T1" fmla="*/ 27 h 146"/>
                <a:gd name="T2" fmla="*/ 0 w 32"/>
                <a:gd name="T3" fmla="*/ 6 h 146"/>
                <a:gd name="T4" fmla="*/ 0 w 32"/>
                <a:gd name="T5" fmla="*/ 0 h 146"/>
                <a:gd name="T6" fmla="*/ 32 w 32"/>
                <a:gd name="T7" fmla="*/ 0 h 146"/>
                <a:gd name="T8" fmla="*/ 32 w 32"/>
                <a:gd name="T9" fmla="*/ 6 h 146"/>
                <a:gd name="T10" fmla="*/ 21 w 32"/>
                <a:gd name="T11" fmla="*/ 6 h 146"/>
                <a:gd name="T12" fmla="*/ 21 w 32"/>
                <a:gd name="T13" fmla="*/ 146 h 146"/>
                <a:gd name="T14" fmla="*/ 3 w 32"/>
                <a:gd name="T15" fmla="*/ 146 h 146"/>
                <a:gd name="T16" fmla="*/ 0 w 32"/>
                <a:gd name="T17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46">
                  <a:moveTo>
                    <a:pt x="0" y="2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"/>
                  </a:lnTo>
                  <a:lnTo>
                    <a:pt x="21" y="6"/>
                  </a:lnTo>
                  <a:lnTo>
                    <a:pt x="21" y="146"/>
                  </a:lnTo>
                  <a:lnTo>
                    <a:pt x="3" y="14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5" name="Freeform 552"/>
            <p:cNvSpPr>
              <a:spLocks/>
            </p:cNvSpPr>
            <p:nvPr/>
          </p:nvSpPr>
          <p:spPr bwMode="auto">
            <a:xfrm>
              <a:off x="73290" y="460853"/>
              <a:ext cx="563955" cy="39750"/>
            </a:xfrm>
            <a:custGeom>
              <a:avLst/>
              <a:gdLst>
                <a:gd name="T0" fmla="*/ 368 w 1276"/>
                <a:gd name="T1" fmla="*/ 0 h 89"/>
                <a:gd name="T2" fmla="*/ 1276 w 1276"/>
                <a:gd name="T3" fmla="*/ 0 h 89"/>
                <a:gd name="T4" fmla="*/ 1240 w 1276"/>
                <a:gd name="T5" fmla="*/ 73 h 89"/>
                <a:gd name="T6" fmla="*/ 1183 w 1276"/>
                <a:gd name="T7" fmla="*/ 73 h 89"/>
                <a:gd name="T8" fmla="*/ 1112 w 1276"/>
                <a:gd name="T9" fmla="*/ 37 h 89"/>
                <a:gd name="T10" fmla="*/ 1041 w 1276"/>
                <a:gd name="T11" fmla="*/ 73 h 89"/>
                <a:gd name="T12" fmla="*/ 1008 w 1276"/>
                <a:gd name="T13" fmla="*/ 73 h 89"/>
                <a:gd name="T14" fmla="*/ 937 w 1276"/>
                <a:gd name="T15" fmla="*/ 37 h 89"/>
                <a:gd name="T16" fmla="*/ 866 w 1276"/>
                <a:gd name="T17" fmla="*/ 73 h 89"/>
                <a:gd name="T18" fmla="*/ 336 w 1276"/>
                <a:gd name="T19" fmla="*/ 73 h 89"/>
                <a:gd name="T20" fmla="*/ 285 w 1276"/>
                <a:gd name="T21" fmla="*/ 73 h 89"/>
                <a:gd name="T22" fmla="*/ 177 w 1276"/>
                <a:gd name="T23" fmla="*/ 73 h 89"/>
                <a:gd name="T24" fmla="*/ 106 w 1276"/>
                <a:gd name="T25" fmla="*/ 37 h 89"/>
                <a:gd name="T26" fmla="*/ 35 w 1276"/>
                <a:gd name="T27" fmla="*/ 73 h 89"/>
                <a:gd name="T28" fmla="*/ 0 w 1276"/>
                <a:gd name="T29" fmla="*/ 89 h 89"/>
                <a:gd name="T30" fmla="*/ 0 w 1276"/>
                <a:gd name="T31" fmla="*/ 0 h 89"/>
                <a:gd name="T32" fmla="*/ 368 w 1276"/>
                <a:gd name="T3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6" h="89">
                  <a:moveTo>
                    <a:pt x="368" y="0"/>
                  </a:moveTo>
                  <a:cubicBezTo>
                    <a:pt x="1276" y="0"/>
                    <a:pt x="1276" y="0"/>
                    <a:pt x="1276" y="0"/>
                  </a:cubicBezTo>
                  <a:cubicBezTo>
                    <a:pt x="1240" y="73"/>
                    <a:pt x="1240" y="73"/>
                    <a:pt x="1240" y="73"/>
                  </a:cubicBezTo>
                  <a:cubicBezTo>
                    <a:pt x="1183" y="73"/>
                    <a:pt x="1183" y="73"/>
                    <a:pt x="1183" y="73"/>
                  </a:cubicBezTo>
                  <a:cubicBezTo>
                    <a:pt x="1167" y="51"/>
                    <a:pt x="1141" y="37"/>
                    <a:pt x="1112" y="37"/>
                  </a:cubicBezTo>
                  <a:cubicBezTo>
                    <a:pt x="1083" y="37"/>
                    <a:pt x="1057" y="51"/>
                    <a:pt x="1041" y="73"/>
                  </a:cubicBezTo>
                  <a:cubicBezTo>
                    <a:pt x="1008" y="73"/>
                    <a:pt x="1008" y="73"/>
                    <a:pt x="1008" y="73"/>
                  </a:cubicBezTo>
                  <a:cubicBezTo>
                    <a:pt x="992" y="51"/>
                    <a:pt x="966" y="37"/>
                    <a:pt x="937" y="37"/>
                  </a:cubicBezTo>
                  <a:cubicBezTo>
                    <a:pt x="908" y="37"/>
                    <a:pt x="882" y="51"/>
                    <a:pt x="86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61" y="51"/>
                    <a:pt x="135" y="37"/>
                    <a:pt x="106" y="37"/>
                  </a:cubicBezTo>
                  <a:cubicBezTo>
                    <a:pt x="77" y="37"/>
                    <a:pt x="51" y="51"/>
                    <a:pt x="35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6" name="Freeform 553"/>
            <p:cNvSpPr>
              <a:spLocks/>
            </p:cNvSpPr>
            <p:nvPr/>
          </p:nvSpPr>
          <p:spPr bwMode="auto">
            <a:xfrm>
              <a:off x="104344" y="331665"/>
              <a:ext cx="96891" cy="70805"/>
            </a:xfrm>
            <a:custGeom>
              <a:avLst/>
              <a:gdLst>
                <a:gd name="T0" fmla="*/ 218 w 218"/>
                <a:gd name="T1" fmla="*/ 0 h 160"/>
                <a:gd name="T2" fmla="*/ 62 w 218"/>
                <a:gd name="T3" fmla="*/ 0 h 160"/>
                <a:gd name="T4" fmla="*/ 0 w 218"/>
                <a:gd name="T5" fmla="*/ 151 h 160"/>
                <a:gd name="T6" fmla="*/ 44 w 218"/>
                <a:gd name="T7" fmla="*/ 112 h 160"/>
                <a:gd name="T8" fmla="*/ 41 w 218"/>
                <a:gd name="T9" fmla="*/ 84 h 160"/>
                <a:gd name="T10" fmla="*/ 77 w 218"/>
                <a:gd name="T11" fmla="*/ 103 h 160"/>
                <a:gd name="T12" fmla="*/ 86 w 218"/>
                <a:gd name="T13" fmla="*/ 143 h 160"/>
                <a:gd name="T14" fmla="*/ 55 w 218"/>
                <a:gd name="T15" fmla="*/ 128 h 160"/>
                <a:gd name="T16" fmla="*/ 18 w 218"/>
                <a:gd name="T17" fmla="*/ 160 h 160"/>
                <a:gd name="T18" fmla="*/ 218 w 218"/>
                <a:gd name="T19" fmla="*/ 160 h 160"/>
                <a:gd name="T20" fmla="*/ 218 w 218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160">
                  <a:moveTo>
                    <a:pt x="21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7" y="100"/>
                    <a:pt x="36" y="88"/>
                    <a:pt x="41" y="84"/>
                  </a:cubicBezTo>
                  <a:cubicBezTo>
                    <a:pt x="48" y="79"/>
                    <a:pt x="64" y="87"/>
                    <a:pt x="77" y="103"/>
                  </a:cubicBezTo>
                  <a:cubicBezTo>
                    <a:pt x="89" y="119"/>
                    <a:pt x="93" y="137"/>
                    <a:pt x="86" y="143"/>
                  </a:cubicBezTo>
                  <a:cubicBezTo>
                    <a:pt x="80" y="148"/>
                    <a:pt x="66" y="141"/>
                    <a:pt x="55" y="128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218" y="160"/>
                    <a:pt x="218" y="160"/>
                    <a:pt x="218" y="160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47" name="Oval 554"/>
            <p:cNvSpPr>
              <a:spLocks noChangeArrowheads="1"/>
            </p:cNvSpPr>
            <p:nvPr/>
          </p:nvSpPr>
          <p:spPr bwMode="auto">
            <a:xfrm>
              <a:off x="100618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48" name="Oval 555"/>
            <p:cNvSpPr>
              <a:spLocks noChangeArrowheads="1"/>
            </p:cNvSpPr>
            <p:nvPr/>
          </p:nvSpPr>
          <p:spPr bwMode="auto">
            <a:xfrm>
              <a:off x="468307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49" name="Oval 556"/>
            <p:cNvSpPr>
              <a:spLocks noChangeArrowheads="1"/>
            </p:cNvSpPr>
            <p:nvPr/>
          </p:nvSpPr>
          <p:spPr bwMode="auto">
            <a:xfrm>
              <a:off x="545322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50" name="Oval 557"/>
            <p:cNvSpPr>
              <a:spLocks noChangeArrowheads="1"/>
            </p:cNvSpPr>
            <p:nvPr/>
          </p:nvSpPr>
          <p:spPr bwMode="auto">
            <a:xfrm>
              <a:off x="593768" y="309305"/>
              <a:ext cx="42235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51" name="Oval 558"/>
            <p:cNvSpPr>
              <a:spLocks noChangeArrowheads="1"/>
            </p:cNvSpPr>
            <p:nvPr/>
          </p:nvSpPr>
          <p:spPr bwMode="auto">
            <a:xfrm>
              <a:off x="249681" y="309305"/>
              <a:ext cx="40992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52" name="Rectangle 559"/>
            <p:cNvSpPr>
              <a:spLocks noChangeArrowheads="1"/>
            </p:cNvSpPr>
            <p:nvPr/>
          </p:nvSpPr>
          <p:spPr bwMode="auto">
            <a:xfrm>
              <a:off x="172665" y="414892"/>
              <a:ext cx="22359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53" name="Freeform 560"/>
            <p:cNvSpPr>
              <a:spLocks/>
            </p:cNvSpPr>
            <p:nvPr/>
          </p:nvSpPr>
          <p:spPr bwMode="auto">
            <a:xfrm>
              <a:off x="442220" y="365204"/>
              <a:ext cx="21117" cy="53415"/>
            </a:xfrm>
            <a:custGeom>
              <a:avLst/>
              <a:gdLst>
                <a:gd name="T0" fmla="*/ 16 w 46"/>
                <a:gd name="T1" fmla="*/ 0 h 122"/>
                <a:gd name="T2" fmla="*/ 16 w 46"/>
                <a:gd name="T3" fmla="*/ 57 h 122"/>
                <a:gd name="T4" fmla="*/ 16 w 46"/>
                <a:gd name="T5" fmla="*/ 122 h 122"/>
                <a:gd name="T6" fmla="*/ 46 w 46"/>
                <a:gd name="T7" fmla="*/ 50 h 122"/>
                <a:gd name="T8" fmla="*/ 16 w 46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2">
                  <a:moveTo>
                    <a:pt x="16" y="0"/>
                  </a:moveTo>
                  <a:cubicBezTo>
                    <a:pt x="0" y="0"/>
                    <a:pt x="16" y="18"/>
                    <a:pt x="16" y="57"/>
                  </a:cubicBezTo>
                  <a:cubicBezTo>
                    <a:pt x="16" y="97"/>
                    <a:pt x="0" y="122"/>
                    <a:pt x="16" y="122"/>
                  </a:cubicBezTo>
                  <a:cubicBezTo>
                    <a:pt x="33" y="122"/>
                    <a:pt x="46" y="90"/>
                    <a:pt x="46" y="50"/>
                  </a:cubicBezTo>
                  <a:cubicBezTo>
                    <a:pt x="46" y="11"/>
                    <a:pt x="33" y="0"/>
                    <a:pt x="16" y="0"/>
                  </a:cubicBezTo>
                </a:path>
              </a:pathLst>
            </a:custGeom>
            <a:solidFill>
              <a:srgbClr val="D8A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354" name="组合 735"/>
          <p:cNvGrpSpPr>
            <a:grpSpLocks/>
          </p:cNvGrpSpPr>
          <p:nvPr/>
        </p:nvGrpSpPr>
        <p:grpSpPr bwMode="auto">
          <a:xfrm>
            <a:off x="4048125" y="5802313"/>
            <a:ext cx="722313" cy="722312"/>
            <a:chOff x="0" y="0"/>
            <a:chExt cx="721713" cy="721714"/>
          </a:xfrm>
        </p:grpSpPr>
        <p:sp>
          <p:nvSpPr>
            <p:cNvPr id="40355" name="Freeform 56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56" name="Freeform 562"/>
            <p:cNvSpPr>
              <a:spLocks/>
            </p:cNvSpPr>
            <p:nvPr/>
          </p:nvSpPr>
          <p:spPr bwMode="auto">
            <a:xfrm>
              <a:off x="163969" y="54656"/>
              <a:ext cx="393774" cy="293157"/>
            </a:xfrm>
            <a:custGeom>
              <a:avLst/>
              <a:gdLst>
                <a:gd name="T0" fmla="*/ 195 w 890"/>
                <a:gd name="T1" fmla="*/ 662 h 662"/>
                <a:gd name="T2" fmla="*/ 320 w 890"/>
                <a:gd name="T3" fmla="*/ 573 h 662"/>
                <a:gd name="T4" fmla="*/ 445 w 890"/>
                <a:gd name="T5" fmla="*/ 662 h 662"/>
                <a:gd name="T6" fmla="*/ 570 w 890"/>
                <a:gd name="T7" fmla="*/ 573 h 662"/>
                <a:gd name="T8" fmla="*/ 694 w 890"/>
                <a:gd name="T9" fmla="*/ 662 h 662"/>
                <a:gd name="T10" fmla="*/ 819 w 890"/>
                <a:gd name="T11" fmla="*/ 573 h 662"/>
                <a:gd name="T12" fmla="*/ 872 w 890"/>
                <a:gd name="T13" fmla="*/ 584 h 662"/>
                <a:gd name="T14" fmla="*/ 887 w 890"/>
                <a:gd name="T15" fmla="*/ 528 h 662"/>
                <a:gd name="T16" fmla="*/ 890 w 890"/>
                <a:gd name="T17" fmla="*/ 479 h 662"/>
                <a:gd name="T18" fmla="*/ 723 w 890"/>
                <a:gd name="T19" fmla="*/ 108 h 662"/>
                <a:gd name="T20" fmla="*/ 705 w 890"/>
                <a:gd name="T21" fmla="*/ 93 h 662"/>
                <a:gd name="T22" fmla="*/ 445 w 890"/>
                <a:gd name="T23" fmla="*/ 0 h 662"/>
                <a:gd name="T24" fmla="*/ 198 w 890"/>
                <a:gd name="T25" fmla="*/ 82 h 662"/>
                <a:gd name="T26" fmla="*/ 199 w 890"/>
                <a:gd name="T27" fmla="*/ 82 h 662"/>
                <a:gd name="T28" fmla="*/ 183 w 890"/>
                <a:gd name="T29" fmla="*/ 94 h 662"/>
                <a:gd name="T30" fmla="*/ 0 w 890"/>
                <a:gd name="T31" fmla="*/ 479 h 662"/>
                <a:gd name="T32" fmla="*/ 2 w 890"/>
                <a:gd name="T33" fmla="*/ 528 h 662"/>
                <a:gd name="T34" fmla="*/ 15 w 890"/>
                <a:gd name="T35" fmla="*/ 586 h 662"/>
                <a:gd name="T36" fmla="*/ 71 w 890"/>
                <a:gd name="T37" fmla="*/ 573 h 662"/>
                <a:gd name="T38" fmla="*/ 195 w 890"/>
                <a:gd name="T39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0" h="662">
                  <a:moveTo>
                    <a:pt x="195" y="662"/>
                  </a:moveTo>
                  <a:cubicBezTo>
                    <a:pt x="214" y="610"/>
                    <a:pt x="262" y="573"/>
                    <a:pt x="320" y="573"/>
                  </a:cubicBezTo>
                  <a:cubicBezTo>
                    <a:pt x="378" y="573"/>
                    <a:pt x="427" y="610"/>
                    <a:pt x="445" y="662"/>
                  </a:cubicBezTo>
                  <a:cubicBezTo>
                    <a:pt x="463" y="610"/>
                    <a:pt x="512" y="573"/>
                    <a:pt x="570" y="573"/>
                  </a:cubicBezTo>
                  <a:cubicBezTo>
                    <a:pt x="627" y="573"/>
                    <a:pt x="676" y="610"/>
                    <a:pt x="694" y="662"/>
                  </a:cubicBezTo>
                  <a:cubicBezTo>
                    <a:pt x="713" y="610"/>
                    <a:pt x="762" y="573"/>
                    <a:pt x="819" y="573"/>
                  </a:cubicBezTo>
                  <a:cubicBezTo>
                    <a:pt x="838" y="573"/>
                    <a:pt x="856" y="577"/>
                    <a:pt x="872" y="584"/>
                  </a:cubicBezTo>
                  <a:cubicBezTo>
                    <a:pt x="878" y="566"/>
                    <a:pt x="884" y="547"/>
                    <a:pt x="887" y="528"/>
                  </a:cubicBezTo>
                  <a:cubicBezTo>
                    <a:pt x="890" y="479"/>
                    <a:pt x="890" y="479"/>
                    <a:pt x="890" y="479"/>
                  </a:cubicBezTo>
                  <a:cubicBezTo>
                    <a:pt x="887" y="329"/>
                    <a:pt x="823" y="195"/>
                    <a:pt x="723" y="108"/>
                  </a:cubicBezTo>
                  <a:cubicBezTo>
                    <a:pt x="705" y="93"/>
                    <a:pt x="705" y="93"/>
                    <a:pt x="705" y="93"/>
                  </a:cubicBezTo>
                  <a:cubicBezTo>
                    <a:pt x="632" y="35"/>
                    <a:pt x="542" y="0"/>
                    <a:pt x="445" y="0"/>
                  </a:cubicBezTo>
                  <a:cubicBezTo>
                    <a:pt x="354" y="0"/>
                    <a:pt x="269" y="30"/>
                    <a:pt x="198" y="82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74" y="181"/>
                    <a:pt x="3" y="321"/>
                    <a:pt x="0" y="479"/>
                  </a:cubicBezTo>
                  <a:cubicBezTo>
                    <a:pt x="2" y="528"/>
                    <a:pt x="2" y="528"/>
                    <a:pt x="2" y="528"/>
                  </a:cubicBezTo>
                  <a:cubicBezTo>
                    <a:pt x="5" y="548"/>
                    <a:pt x="9" y="567"/>
                    <a:pt x="15" y="586"/>
                  </a:cubicBezTo>
                  <a:cubicBezTo>
                    <a:pt x="32" y="578"/>
                    <a:pt x="51" y="573"/>
                    <a:pt x="71" y="573"/>
                  </a:cubicBezTo>
                  <a:cubicBezTo>
                    <a:pt x="128" y="573"/>
                    <a:pt x="177" y="610"/>
                    <a:pt x="195" y="662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57" name="Freeform 563"/>
            <p:cNvSpPr>
              <a:spLocks/>
            </p:cNvSpPr>
            <p:nvPr/>
          </p:nvSpPr>
          <p:spPr bwMode="auto">
            <a:xfrm>
              <a:off x="172664" y="315517"/>
              <a:ext cx="373899" cy="195025"/>
            </a:xfrm>
            <a:custGeom>
              <a:avLst/>
              <a:gdLst>
                <a:gd name="T0" fmla="*/ 543 w 846"/>
                <a:gd name="T1" fmla="*/ 441 h 441"/>
                <a:gd name="T2" fmla="*/ 559 w 846"/>
                <a:gd name="T3" fmla="*/ 441 h 441"/>
                <a:gd name="T4" fmla="*/ 846 w 846"/>
                <a:gd name="T5" fmla="*/ 10 h 441"/>
                <a:gd name="T6" fmla="*/ 799 w 846"/>
                <a:gd name="T7" fmla="*/ 0 h 441"/>
                <a:gd name="T8" fmla="*/ 682 w 846"/>
                <a:gd name="T9" fmla="*/ 117 h 441"/>
                <a:gd name="T10" fmla="*/ 682 w 846"/>
                <a:gd name="T11" fmla="*/ 204 h 441"/>
                <a:gd name="T12" fmla="*/ 666 w 846"/>
                <a:gd name="T13" fmla="*/ 204 h 441"/>
                <a:gd name="T14" fmla="*/ 666 w 846"/>
                <a:gd name="T15" fmla="*/ 117 h 441"/>
                <a:gd name="T16" fmla="*/ 550 w 846"/>
                <a:gd name="T17" fmla="*/ 0 h 441"/>
                <a:gd name="T18" fmla="*/ 433 w 846"/>
                <a:gd name="T19" fmla="*/ 117 h 441"/>
                <a:gd name="T20" fmla="*/ 433 w 846"/>
                <a:gd name="T21" fmla="*/ 204 h 441"/>
                <a:gd name="T22" fmla="*/ 417 w 846"/>
                <a:gd name="T23" fmla="*/ 204 h 441"/>
                <a:gd name="T24" fmla="*/ 417 w 846"/>
                <a:gd name="T25" fmla="*/ 117 h 441"/>
                <a:gd name="T26" fmla="*/ 300 w 846"/>
                <a:gd name="T27" fmla="*/ 0 h 441"/>
                <a:gd name="T28" fmla="*/ 183 w 846"/>
                <a:gd name="T29" fmla="*/ 117 h 441"/>
                <a:gd name="T30" fmla="*/ 183 w 846"/>
                <a:gd name="T31" fmla="*/ 204 h 441"/>
                <a:gd name="T32" fmla="*/ 168 w 846"/>
                <a:gd name="T33" fmla="*/ 204 h 441"/>
                <a:gd name="T34" fmla="*/ 168 w 846"/>
                <a:gd name="T35" fmla="*/ 117 h 441"/>
                <a:gd name="T36" fmla="*/ 51 w 846"/>
                <a:gd name="T37" fmla="*/ 0 h 441"/>
                <a:gd name="T38" fmla="*/ 0 w 846"/>
                <a:gd name="T39" fmla="*/ 12 h 441"/>
                <a:gd name="T40" fmla="*/ 305 w 846"/>
                <a:gd name="T41" fmla="*/ 441 h 441"/>
                <a:gd name="T42" fmla="*/ 323 w 846"/>
                <a:gd name="T43" fmla="*/ 441 h 441"/>
                <a:gd name="T44" fmla="*/ 543 w 846"/>
                <a:gd name="T4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6" h="441">
                  <a:moveTo>
                    <a:pt x="543" y="441"/>
                  </a:moveTo>
                  <a:cubicBezTo>
                    <a:pt x="559" y="441"/>
                    <a:pt x="559" y="441"/>
                    <a:pt x="559" y="441"/>
                  </a:cubicBezTo>
                  <a:cubicBezTo>
                    <a:pt x="634" y="269"/>
                    <a:pt x="787" y="154"/>
                    <a:pt x="846" y="10"/>
                  </a:cubicBezTo>
                  <a:cubicBezTo>
                    <a:pt x="832" y="3"/>
                    <a:pt x="816" y="0"/>
                    <a:pt x="799" y="0"/>
                  </a:cubicBezTo>
                  <a:cubicBezTo>
                    <a:pt x="735" y="0"/>
                    <a:pt x="682" y="52"/>
                    <a:pt x="682" y="117"/>
                  </a:cubicBezTo>
                  <a:cubicBezTo>
                    <a:pt x="682" y="204"/>
                    <a:pt x="682" y="204"/>
                    <a:pt x="682" y="204"/>
                  </a:cubicBezTo>
                  <a:cubicBezTo>
                    <a:pt x="666" y="204"/>
                    <a:pt x="666" y="204"/>
                    <a:pt x="666" y="204"/>
                  </a:cubicBezTo>
                  <a:cubicBezTo>
                    <a:pt x="666" y="117"/>
                    <a:pt x="666" y="117"/>
                    <a:pt x="666" y="117"/>
                  </a:cubicBezTo>
                  <a:cubicBezTo>
                    <a:pt x="666" y="52"/>
                    <a:pt x="614" y="0"/>
                    <a:pt x="550" y="0"/>
                  </a:cubicBezTo>
                  <a:cubicBezTo>
                    <a:pt x="485" y="0"/>
                    <a:pt x="433" y="52"/>
                    <a:pt x="433" y="117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52"/>
                    <a:pt x="365" y="0"/>
                    <a:pt x="300" y="0"/>
                  </a:cubicBezTo>
                  <a:cubicBezTo>
                    <a:pt x="236" y="0"/>
                    <a:pt x="183" y="52"/>
                    <a:pt x="183" y="117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8" y="117"/>
                    <a:pt x="168" y="117"/>
                    <a:pt x="168" y="117"/>
                  </a:cubicBezTo>
                  <a:cubicBezTo>
                    <a:pt x="168" y="52"/>
                    <a:pt x="115" y="0"/>
                    <a:pt x="51" y="0"/>
                  </a:cubicBezTo>
                  <a:cubicBezTo>
                    <a:pt x="32" y="0"/>
                    <a:pt x="15" y="4"/>
                    <a:pt x="0" y="12"/>
                  </a:cubicBezTo>
                  <a:cubicBezTo>
                    <a:pt x="59" y="171"/>
                    <a:pt x="226" y="262"/>
                    <a:pt x="305" y="441"/>
                  </a:cubicBezTo>
                  <a:cubicBezTo>
                    <a:pt x="323" y="441"/>
                    <a:pt x="323" y="441"/>
                    <a:pt x="323" y="441"/>
                  </a:cubicBezTo>
                  <a:cubicBezTo>
                    <a:pt x="543" y="441"/>
                    <a:pt x="543" y="441"/>
                    <a:pt x="543" y="441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58" name="Freeform 564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8 w 83"/>
                <a:gd name="T1" fmla="*/ 0 h 72"/>
                <a:gd name="T2" fmla="*/ 0 w 83"/>
                <a:gd name="T3" fmla="*/ 0 h 72"/>
                <a:gd name="T4" fmla="*/ 0 w 83"/>
                <a:gd name="T5" fmla="*/ 72 h 72"/>
                <a:gd name="T6" fmla="*/ 83 w 83"/>
                <a:gd name="T7" fmla="*/ 72 h 72"/>
                <a:gd name="T8" fmla="*/ 83 w 83"/>
                <a:gd name="T9" fmla="*/ 0 h 72"/>
                <a:gd name="T10" fmla="*/ 74 w 83"/>
                <a:gd name="T11" fmla="*/ 0 h 72"/>
                <a:gd name="T12" fmla="*/ 8 w 83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59" name="Freeform 565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8 w 83"/>
                <a:gd name="T1" fmla="*/ 0 h 72"/>
                <a:gd name="T2" fmla="*/ 0 w 83"/>
                <a:gd name="T3" fmla="*/ 0 h 72"/>
                <a:gd name="T4" fmla="*/ 0 w 83"/>
                <a:gd name="T5" fmla="*/ 72 h 72"/>
                <a:gd name="T6" fmla="*/ 83 w 83"/>
                <a:gd name="T7" fmla="*/ 72 h 72"/>
                <a:gd name="T8" fmla="*/ 83 w 83"/>
                <a:gd name="T9" fmla="*/ 0 h 72"/>
                <a:gd name="T10" fmla="*/ 74 w 83"/>
                <a:gd name="T11" fmla="*/ 0 h 72"/>
                <a:gd name="T12" fmla="*/ 8 w 83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0" name="Freeform 566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72 w 79"/>
                <a:gd name="T1" fmla="*/ 53 h 53"/>
                <a:gd name="T2" fmla="*/ 79 w 79"/>
                <a:gd name="T3" fmla="*/ 0 h 53"/>
                <a:gd name="T4" fmla="*/ 0 w 79"/>
                <a:gd name="T5" fmla="*/ 0 h 53"/>
                <a:gd name="T6" fmla="*/ 6 w 79"/>
                <a:gd name="T7" fmla="*/ 53 h 53"/>
                <a:gd name="T8" fmla="*/ 72 w 7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1" name="Freeform 567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72 w 79"/>
                <a:gd name="T1" fmla="*/ 53 h 53"/>
                <a:gd name="T2" fmla="*/ 79 w 79"/>
                <a:gd name="T3" fmla="*/ 0 h 53"/>
                <a:gd name="T4" fmla="*/ 0 w 79"/>
                <a:gd name="T5" fmla="*/ 0 h 53"/>
                <a:gd name="T6" fmla="*/ 6 w 79"/>
                <a:gd name="T7" fmla="*/ 53 h 53"/>
                <a:gd name="T8" fmla="*/ 72 w 7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2" name="Freeform 568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11 w 11"/>
                <a:gd name="T1" fmla="*/ 0 h 53"/>
                <a:gd name="T2" fmla="*/ 11 w 11"/>
                <a:gd name="T3" fmla="*/ 53 h 53"/>
                <a:gd name="T4" fmla="*/ 5 w 11"/>
                <a:gd name="T5" fmla="*/ 53 h 53"/>
                <a:gd name="T6" fmla="*/ 0 w 11"/>
                <a:gd name="T7" fmla="*/ 0 h 53"/>
                <a:gd name="T8" fmla="*/ 11 w 1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3" name="Freeform 569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11 w 11"/>
                <a:gd name="T1" fmla="*/ 0 h 53"/>
                <a:gd name="T2" fmla="*/ 11 w 11"/>
                <a:gd name="T3" fmla="*/ 53 h 53"/>
                <a:gd name="T4" fmla="*/ 5 w 11"/>
                <a:gd name="T5" fmla="*/ 53 h 53"/>
                <a:gd name="T6" fmla="*/ 0 w 11"/>
                <a:gd name="T7" fmla="*/ 0 h 53"/>
                <a:gd name="T8" fmla="*/ 11 w 1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4" name="Freeform 570"/>
            <p:cNvSpPr>
              <a:spLocks/>
            </p:cNvSpPr>
            <p:nvPr/>
          </p:nvSpPr>
          <p:spPr bwMode="auto">
            <a:xfrm>
              <a:off x="319243" y="510541"/>
              <a:ext cx="13664" cy="0"/>
            </a:xfrm>
            <a:custGeom>
              <a:avLst/>
              <a:gdLst>
                <a:gd name="T0" fmla="*/ 0 w 11"/>
                <a:gd name="T1" fmla="*/ 11 w 11"/>
                <a:gd name="T2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5" name="Line 571"/>
            <p:cNvSpPr>
              <a:spLocks noChangeShapeType="1"/>
            </p:cNvSpPr>
            <p:nvPr/>
          </p:nvSpPr>
          <p:spPr bwMode="auto">
            <a:xfrm>
              <a:off x="319243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6" name="Rectangle 572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67" name="Rectangle 573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68" name="Freeform 574"/>
            <p:cNvSpPr>
              <a:spLocks/>
            </p:cNvSpPr>
            <p:nvPr/>
          </p:nvSpPr>
          <p:spPr bwMode="auto">
            <a:xfrm>
              <a:off x="336633" y="510541"/>
              <a:ext cx="53414" cy="0"/>
            </a:xfrm>
            <a:custGeom>
              <a:avLst/>
              <a:gdLst>
                <a:gd name="T0" fmla="*/ 0 w 43"/>
                <a:gd name="T1" fmla="*/ 43 w 43"/>
                <a:gd name="T2" fmla="*/ 0 w 4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3">
                  <a:moveTo>
                    <a:pt x="0" y="0"/>
                  </a:move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69" name="Line 575"/>
            <p:cNvSpPr>
              <a:spLocks noChangeShapeType="1"/>
            </p:cNvSpPr>
            <p:nvPr/>
          </p:nvSpPr>
          <p:spPr bwMode="auto">
            <a:xfrm>
              <a:off x="336633" y="510541"/>
              <a:ext cx="5341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0" name="Freeform 576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11 w 11"/>
                <a:gd name="T1" fmla="*/ 0 h 53"/>
                <a:gd name="T2" fmla="*/ 5 w 11"/>
                <a:gd name="T3" fmla="*/ 53 h 53"/>
                <a:gd name="T4" fmla="*/ 0 w 11"/>
                <a:gd name="T5" fmla="*/ 53 h 53"/>
                <a:gd name="T6" fmla="*/ 0 w 11"/>
                <a:gd name="T7" fmla="*/ 0 h 53"/>
                <a:gd name="T8" fmla="*/ 11 w 1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1" name="Freeform 577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11 w 11"/>
                <a:gd name="T1" fmla="*/ 0 h 53"/>
                <a:gd name="T2" fmla="*/ 5 w 11"/>
                <a:gd name="T3" fmla="*/ 53 h 53"/>
                <a:gd name="T4" fmla="*/ 0 w 11"/>
                <a:gd name="T5" fmla="*/ 53 h 53"/>
                <a:gd name="T6" fmla="*/ 0 w 11"/>
                <a:gd name="T7" fmla="*/ 0 h 53"/>
                <a:gd name="T8" fmla="*/ 11 w 11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2" name="Freeform 578"/>
            <p:cNvSpPr>
              <a:spLocks/>
            </p:cNvSpPr>
            <p:nvPr/>
          </p:nvSpPr>
          <p:spPr bwMode="auto">
            <a:xfrm>
              <a:off x="395017" y="510541"/>
              <a:ext cx="13664" cy="0"/>
            </a:xfrm>
            <a:custGeom>
              <a:avLst/>
              <a:gdLst>
                <a:gd name="T0" fmla="*/ 0 w 11"/>
                <a:gd name="T1" fmla="*/ 11 w 11"/>
                <a:gd name="T2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3" name="Line 579"/>
            <p:cNvSpPr>
              <a:spLocks noChangeShapeType="1"/>
            </p:cNvSpPr>
            <p:nvPr/>
          </p:nvSpPr>
          <p:spPr bwMode="auto">
            <a:xfrm>
              <a:off x="395017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4" name="Freeform 580"/>
            <p:cNvSpPr>
              <a:spLocks/>
            </p:cNvSpPr>
            <p:nvPr/>
          </p:nvSpPr>
          <p:spPr bwMode="auto">
            <a:xfrm>
              <a:off x="319243" y="649666"/>
              <a:ext cx="94407" cy="8696"/>
            </a:xfrm>
            <a:custGeom>
              <a:avLst/>
              <a:gdLst>
                <a:gd name="T0" fmla="*/ 204 w 212"/>
                <a:gd name="T1" fmla="*/ 0 h 22"/>
                <a:gd name="T2" fmla="*/ 106 w 212"/>
                <a:gd name="T3" fmla="*/ 9 h 22"/>
                <a:gd name="T4" fmla="*/ 8 w 212"/>
                <a:gd name="T5" fmla="*/ 0 h 22"/>
                <a:gd name="T6" fmla="*/ 0 w 212"/>
                <a:gd name="T7" fmla="*/ 3 h 22"/>
                <a:gd name="T8" fmla="*/ 106 w 212"/>
                <a:gd name="T9" fmla="*/ 22 h 22"/>
                <a:gd name="T10" fmla="*/ 212 w 212"/>
                <a:gd name="T11" fmla="*/ 3 h 22"/>
                <a:gd name="T12" fmla="*/ 204 w 21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9"/>
                    <a:pt x="106" y="9"/>
                  </a:cubicBezTo>
                  <a:cubicBezTo>
                    <a:pt x="62" y="9"/>
                    <a:pt x="24" y="0"/>
                    <a:pt x="8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48" y="22"/>
                    <a:pt x="106" y="22"/>
                  </a:cubicBezTo>
                  <a:cubicBezTo>
                    <a:pt x="165" y="22"/>
                    <a:pt x="212" y="13"/>
                    <a:pt x="212" y="3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5" name="Freeform 581"/>
            <p:cNvSpPr>
              <a:spLocks/>
            </p:cNvSpPr>
            <p:nvPr/>
          </p:nvSpPr>
          <p:spPr bwMode="auto">
            <a:xfrm>
              <a:off x="319243" y="624822"/>
              <a:ext cx="94407" cy="9938"/>
            </a:xfrm>
            <a:custGeom>
              <a:avLst/>
              <a:gdLst>
                <a:gd name="T0" fmla="*/ 204 w 212"/>
                <a:gd name="T1" fmla="*/ 0 h 23"/>
                <a:gd name="T2" fmla="*/ 106 w 212"/>
                <a:gd name="T3" fmla="*/ 10 h 23"/>
                <a:gd name="T4" fmla="*/ 8 w 212"/>
                <a:gd name="T5" fmla="*/ 0 h 23"/>
                <a:gd name="T6" fmla="*/ 0 w 212"/>
                <a:gd name="T7" fmla="*/ 4 h 23"/>
                <a:gd name="T8" fmla="*/ 106 w 212"/>
                <a:gd name="T9" fmla="*/ 23 h 23"/>
                <a:gd name="T10" fmla="*/ 212 w 212"/>
                <a:gd name="T11" fmla="*/ 4 h 23"/>
                <a:gd name="T12" fmla="*/ 204 w 21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3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3"/>
                    <a:pt x="106" y="23"/>
                  </a:cubicBezTo>
                  <a:cubicBezTo>
                    <a:pt x="165" y="23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6" name="Freeform 582"/>
            <p:cNvSpPr>
              <a:spLocks/>
            </p:cNvSpPr>
            <p:nvPr/>
          </p:nvSpPr>
          <p:spPr bwMode="auto">
            <a:xfrm>
              <a:off x="319243" y="598737"/>
              <a:ext cx="94407" cy="9938"/>
            </a:xfrm>
            <a:custGeom>
              <a:avLst/>
              <a:gdLst>
                <a:gd name="T0" fmla="*/ 204 w 212"/>
                <a:gd name="T1" fmla="*/ 0 h 22"/>
                <a:gd name="T2" fmla="*/ 106 w 212"/>
                <a:gd name="T3" fmla="*/ 10 h 22"/>
                <a:gd name="T4" fmla="*/ 8 w 212"/>
                <a:gd name="T5" fmla="*/ 0 h 22"/>
                <a:gd name="T6" fmla="*/ 0 w 212"/>
                <a:gd name="T7" fmla="*/ 4 h 22"/>
                <a:gd name="T8" fmla="*/ 106 w 212"/>
                <a:gd name="T9" fmla="*/ 22 h 22"/>
                <a:gd name="T10" fmla="*/ 212 w 212"/>
                <a:gd name="T11" fmla="*/ 4 h 22"/>
                <a:gd name="T12" fmla="*/ 204 w 21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2"/>
                    <a:pt x="106" y="22"/>
                  </a:cubicBezTo>
                  <a:cubicBezTo>
                    <a:pt x="165" y="22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7" name="Freeform 583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8 w 10"/>
                <a:gd name="T1" fmla="*/ 0 w 10"/>
                <a:gd name="T2" fmla="*/ 0 w 10"/>
                <a:gd name="T3" fmla="*/ 8 w 10"/>
                <a:gd name="T4" fmla="*/ 10 w 10"/>
                <a:gd name="T5" fmla="*/ 10 w 10"/>
                <a:gd name="T6" fmla="*/ 8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8" name="Freeform 584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8 w 10"/>
                <a:gd name="T1" fmla="*/ 0 w 10"/>
                <a:gd name="T2" fmla="*/ 0 w 10"/>
                <a:gd name="T3" fmla="*/ 8 w 10"/>
                <a:gd name="T4" fmla="*/ 10 w 10"/>
                <a:gd name="T5" fmla="*/ 10 w 10"/>
                <a:gd name="T6" fmla="*/ 8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79" name="Freeform 585"/>
            <p:cNvSpPr>
              <a:spLocks/>
            </p:cNvSpPr>
            <p:nvPr/>
          </p:nvSpPr>
          <p:spPr bwMode="auto">
            <a:xfrm>
              <a:off x="313032" y="576377"/>
              <a:ext cx="103102" cy="8696"/>
            </a:xfrm>
            <a:custGeom>
              <a:avLst/>
              <a:gdLst>
                <a:gd name="T0" fmla="*/ 235 w 235"/>
                <a:gd name="T1" fmla="*/ 0 h 19"/>
                <a:gd name="T2" fmla="*/ 200 w 235"/>
                <a:gd name="T3" fmla="*/ 0 h 19"/>
                <a:gd name="T4" fmla="*/ 200 w 235"/>
                <a:gd name="T5" fmla="*/ 0 h 19"/>
                <a:gd name="T6" fmla="*/ 185 w 235"/>
                <a:gd name="T7" fmla="*/ 0 h 19"/>
                <a:gd name="T8" fmla="*/ 185 w 235"/>
                <a:gd name="T9" fmla="*/ 0 h 19"/>
                <a:gd name="T10" fmla="*/ 176 w 235"/>
                <a:gd name="T11" fmla="*/ 0 h 19"/>
                <a:gd name="T12" fmla="*/ 176 w 235"/>
                <a:gd name="T13" fmla="*/ 0 h 19"/>
                <a:gd name="T14" fmla="*/ 53 w 235"/>
                <a:gd name="T15" fmla="*/ 0 h 19"/>
                <a:gd name="T16" fmla="*/ 45 w 235"/>
                <a:gd name="T17" fmla="*/ 0 h 19"/>
                <a:gd name="T18" fmla="*/ 45 w 235"/>
                <a:gd name="T19" fmla="*/ 0 h 19"/>
                <a:gd name="T20" fmla="*/ 30 w 235"/>
                <a:gd name="T21" fmla="*/ 0 h 19"/>
                <a:gd name="T22" fmla="*/ 22 w 235"/>
                <a:gd name="T23" fmla="*/ 0 h 19"/>
                <a:gd name="T24" fmla="*/ 0 w 235"/>
                <a:gd name="T25" fmla="*/ 0 h 19"/>
                <a:gd name="T26" fmla="*/ 127 w 235"/>
                <a:gd name="T27" fmla="*/ 19 h 19"/>
                <a:gd name="T28" fmla="*/ 235 w 235"/>
                <a:gd name="T2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5" h="19">
                  <a:moveTo>
                    <a:pt x="23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7" y="19"/>
                    <a:pt x="127" y="19"/>
                  </a:cubicBezTo>
                  <a:cubicBezTo>
                    <a:pt x="161" y="19"/>
                    <a:pt x="199" y="14"/>
                    <a:pt x="235" y="0"/>
                  </a:cubicBezTo>
                </a:path>
              </a:pathLst>
            </a:custGeom>
            <a:solidFill>
              <a:srgbClr val="B063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80" name="Freeform 586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 w 11"/>
                <a:gd name="T1" fmla="*/ 0 w 11"/>
                <a:gd name="T2" fmla="*/ 0 w 11"/>
                <a:gd name="T3" fmla="*/ 2 w 11"/>
                <a:gd name="T4" fmla="*/ 2 w 11"/>
                <a:gd name="T5" fmla="*/ 11 w 11"/>
                <a:gd name="T6" fmla="*/ 8 w 11"/>
                <a:gd name="T7" fmla="*/ 8 w 11"/>
                <a:gd name="T8" fmla="*/ 11 w 11"/>
                <a:gd name="T9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8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81" name="Freeform 587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 w 11"/>
                <a:gd name="T1" fmla="*/ 0 w 11"/>
                <a:gd name="T2" fmla="*/ 0 w 11"/>
                <a:gd name="T3" fmla="*/ 2 w 11"/>
                <a:gd name="T4" fmla="*/ 2 w 11"/>
                <a:gd name="T5" fmla="*/ 11 w 11"/>
                <a:gd name="T6" fmla="*/ 8 w 11"/>
                <a:gd name="T7" fmla="*/ 8 w 11"/>
                <a:gd name="T8" fmla="*/ 11 w 11"/>
                <a:gd name="T9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82" name="Rectangle 588"/>
            <p:cNvSpPr>
              <a:spLocks noChangeArrowheads="1"/>
            </p:cNvSpPr>
            <p:nvPr/>
          </p:nvSpPr>
          <p:spPr bwMode="auto">
            <a:xfrm>
              <a:off x="325454" y="576377"/>
              <a:ext cx="7453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83" name="Freeform 589"/>
            <p:cNvSpPr>
              <a:spLocks/>
            </p:cNvSpPr>
            <p:nvPr/>
          </p:nvSpPr>
          <p:spPr bwMode="auto">
            <a:xfrm>
              <a:off x="325454" y="576377"/>
              <a:ext cx="7453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84" name="Rectangle 590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85" name="Rectangle 591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86" name="Rectangle 592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87" name="Rectangle 593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388" name="Freeform 594"/>
            <p:cNvSpPr>
              <a:spLocks/>
            </p:cNvSpPr>
            <p:nvPr/>
          </p:nvSpPr>
          <p:spPr bwMode="auto">
            <a:xfrm>
              <a:off x="462095" y="308064"/>
              <a:ext cx="79500" cy="79500"/>
            </a:xfrm>
            <a:custGeom>
              <a:avLst/>
              <a:gdLst>
                <a:gd name="T0" fmla="*/ 145 w 179"/>
                <a:gd name="T1" fmla="*/ 0 h 178"/>
                <a:gd name="T2" fmla="*/ 20 w 179"/>
                <a:gd name="T3" fmla="*/ 89 h 178"/>
                <a:gd name="T4" fmla="*/ 4 w 179"/>
                <a:gd name="T5" fmla="*/ 56 h 178"/>
                <a:gd name="T6" fmla="*/ 0 w 179"/>
                <a:gd name="T7" fmla="*/ 81 h 178"/>
                <a:gd name="T8" fmla="*/ 12 w 179"/>
                <a:gd name="T9" fmla="*/ 133 h 178"/>
                <a:gd name="T10" fmla="*/ 12 w 179"/>
                <a:gd name="T11" fmla="*/ 171 h 178"/>
                <a:gd name="T12" fmla="*/ 28 w 179"/>
                <a:gd name="T13" fmla="*/ 178 h 178"/>
                <a:gd name="T14" fmla="*/ 28 w 179"/>
                <a:gd name="T15" fmla="*/ 133 h 178"/>
                <a:gd name="T16" fmla="*/ 145 w 179"/>
                <a:gd name="T17" fmla="*/ 16 h 178"/>
                <a:gd name="T18" fmla="*/ 175 w 179"/>
                <a:gd name="T19" fmla="*/ 20 h 178"/>
                <a:gd name="T20" fmla="*/ 179 w 179"/>
                <a:gd name="T21" fmla="*/ 5 h 178"/>
                <a:gd name="T22" fmla="*/ 145 w 179"/>
                <a:gd name="T2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8">
                  <a:moveTo>
                    <a:pt x="145" y="0"/>
                  </a:moveTo>
                  <a:cubicBezTo>
                    <a:pt x="88" y="0"/>
                    <a:pt x="39" y="37"/>
                    <a:pt x="20" y="89"/>
                  </a:cubicBezTo>
                  <a:cubicBezTo>
                    <a:pt x="16" y="77"/>
                    <a:pt x="11" y="66"/>
                    <a:pt x="4" y="56"/>
                  </a:cubicBezTo>
                  <a:cubicBezTo>
                    <a:pt x="2" y="65"/>
                    <a:pt x="1" y="73"/>
                    <a:pt x="0" y="81"/>
                  </a:cubicBezTo>
                  <a:cubicBezTo>
                    <a:pt x="8" y="97"/>
                    <a:pt x="12" y="114"/>
                    <a:pt x="12" y="133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7" y="175"/>
                    <a:pt x="22" y="177"/>
                    <a:pt x="28" y="178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68"/>
                    <a:pt x="81" y="16"/>
                    <a:pt x="145" y="16"/>
                  </a:cubicBezTo>
                  <a:cubicBezTo>
                    <a:pt x="156" y="16"/>
                    <a:pt x="166" y="17"/>
                    <a:pt x="175" y="20"/>
                  </a:cubicBezTo>
                  <a:cubicBezTo>
                    <a:pt x="177" y="15"/>
                    <a:pt x="178" y="10"/>
                    <a:pt x="179" y="5"/>
                  </a:cubicBezTo>
                  <a:cubicBezTo>
                    <a:pt x="168" y="2"/>
                    <a:pt x="157" y="0"/>
                    <a:pt x="145" y="0"/>
                  </a:cubicBezTo>
                </a:path>
              </a:pathLst>
            </a:custGeom>
            <a:solidFill>
              <a:srgbClr val="CC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89" name="Freeform 595"/>
            <p:cNvSpPr>
              <a:spLocks/>
            </p:cNvSpPr>
            <p:nvPr/>
          </p:nvSpPr>
          <p:spPr bwMode="auto">
            <a:xfrm>
              <a:off x="443462" y="127945"/>
              <a:ext cx="103102" cy="219868"/>
            </a:xfrm>
            <a:custGeom>
              <a:avLst/>
              <a:gdLst>
                <a:gd name="T0" fmla="*/ 84 w 235"/>
                <a:gd name="T1" fmla="*/ 0 h 497"/>
                <a:gd name="T2" fmla="*/ 63 w 235"/>
                <a:gd name="T3" fmla="*/ 294 h 497"/>
                <a:gd name="T4" fmla="*/ 47 w 235"/>
                <a:gd name="T5" fmla="*/ 464 h 497"/>
                <a:gd name="T6" fmla="*/ 63 w 235"/>
                <a:gd name="T7" fmla="*/ 497 h 497"/>
                <a:gd name="T8" fmla="*/ 188 w 235"/>
                <a:gd name="T9" fmla="*/ 408 h 497"/>
                <a:gd name="T10" fmla="*/ 222 w 235"/>
                <a:gd name="T11" fmla="*/ 413 h 497"/>
                <a:gd name="T12" fmla="*/ 235 w 235"/>
                <a:gd name="T13" fmla="*/ 294 h 497"/>
                <a:gd name="T14" fmla="*/ 84 w 235"/>
                <a:gd name="T1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497">
                  <a:moveTo>
                    <a:pt x="84" y="0"/>
                  </a:moveTo>
                  <a:cubicBezTo>
                    <a:pt x="0" y="0"/>
                    <a:pt x="63" y="131"/>
                    <a:pt x="63" y="294"/>
                  </a:cubicBezTo>
                  <a:cubicBezTo>
                    <a:pt x="63" y="357"/>
                    <a:pt x="53" y="416"/>
                    <a:pt x="47" y="464"/>
                  </a:cubicBezTo>
                  <a:cubicBezTo>
                    <a:pt x="54" y="474"/>
                    <a:pt x="59" y="485"/>
                    <a:pt x="63" y="497"/>
                  </a:cubicBezTo>
                  <a:cubicBezTo>
                    <a:pt x="82" y="445"/>
                    <a:pt x="131" y="408"/>
                    <a:pt x="188" y="408"/>
                  </a:cubicBezTo>
                  <a:cubicBezTo>
                    <a:pt x="200" y="408"/>
                    <a:pt x="211" y="410"/>
                    <a:pt x="222" y="413"/>
                  </a:cubicBezTo>
                  <a:cubicBezTo>
                    <a:pt x="231" y="376"/>
                    <a:pt x="235" y="336"/>
                    <a:pt x="235" y="294"/>
                  </a:cubicBezTo>
                  <a:cubicBezTo>
                    <a:pt x="235" y="131"/>
                    <a:pt x="167" y="0"/>
                    <a:pt x="8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0" name="Freeform 596"/>
            <p:cNvSpPr>
              <a:spLocks noEditPoints="1"/>
            </p:cNvSpPr>
            <p:nvPr/>
          </p:nvSpPr>
          <p:spPr bwMode="auto">
            <a:xfrm>
              <a:off x="459611" y="315517"/>
              <a:ext cx="79500" cy="72047"/>
            </a:xfrm>
            <a:custGeom>
              <a:avLst/>
              <a:gdLst>
                <a:gd name="T0" fmla="*/ 5 w 180"/>
                <a:gd name="T1" fmla="*/ 65 h 164"/>
                <a:gd name="T2" fmla="*/ 17 w 180"/>
                <a:gd name="T3" fmla="*/ 155 h 164"/>
                <a:gd name="T4" fmla="*/ 17 w 180"/>
                <a:gd name="T5" fmla="*/ 117 h 164"/>
                <a:gd name="T6" fmla="*/ 5 w 180"/>
                <a:gd name="T7" fmla="*/ 65 h 164"/>
                <a:gd name="T8" fmla="*/ 150 w 180"/>
                <a:gd name="T9" fmla="*/ 0 h 164"/>
                <a:gd name="T10" fmla="*/ 33 w 180"/>
                <a:gd name="T11" fmla="*/ 117 h 164"/>
                <a:gd name="T12" fmla="*/ 33 w 180"/>
                <a:gd name="T13" fmla="*/ 162 h 164"/>
                <a:gd name="T14" fmla="*/ 46 w 180"/>
                <a:gd name="T15" fmla="*/ 164 h 164"/>
                <a:gd name="T16" fmla="*/ 180 w 180"/>
                <a:gd name="T17" fmla="*/ 4 h 164"/>
                <a:gd name="T18" fmla="*/ 150 w 18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64">
                  <a:moveTo>
                    <a:pt x="5" y="65"/>
                  </a:moveTo>
                  <a:cubicBezTo>
                    <a:pt x="0" y="109"/>
                    <a:pt x="0" y="141"/>
                    <a:pt x="17" y="15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98"/>
                    <a:pt x="13" y="81"/>
                    <a:pt x="5" y="65"/>
                  </a:cubicBezTo>
                  <a:moveTo>
                    <a:pt x="150" y="0"/>
                  </a:moveTo>
                  <a:cubicBezTo>
                    <a:pt x="86" y="0"/>
                    <a:pt x="33" y="52"/>
                    <a:pt x="33" y="11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7" y="163"/>
                    <a:pt x="41" y="164"/>
                    <a:pt x="46" y="164"/>
                  </a:cubicBezTo>
                  <a:cubicBezTo>
                    <a:pt x="104" y="164"/>
                    <a:pt x="155" y="99"/>
                    <a:pt x="180" y="4"/>
                  </a:cubicBezTo>
                  <a:cubicBezTo>
                    <a:pt x="171" y="1"/>
                    <a:pt x="161" y="0"/>
                    <a:pt x="150" y="0"/>
                  </a:cubicBezTo>
                </a:path>
              </a:pathLst>
            </a:custGeom>
            <a:solidFill>
              <a:srgbClr val="95A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1" name="Freeform 597"/>
            <p:cNvSpPr>
              <a:spLocks/>
            </p:cNvSpPr>
            <p:nvPr/>
          </p:nvSpPr>
          <p:spPr bwMode="auto">
            <a:xfrm>
              <a:off x="232289" y="79500"/>
              <a:ext cx="150305" cy="96891"/>
            </a:xfrm>
            <a:custGeom>
              <a:avLst/>
              <a:gdLst>
                <a:gd name="T0" fmla="*/ 172 w 340"/>
                <a:gd name="T1" fmla="*/ 0 h 220"/>
                <a:gd name="T2" fmla="*/ 169 w 340"/>
                <a:gd name="T3" fmla="*/ 0 h 220"/>
                <a:gd name="T4" fmla="*/ 1 w 340"/>
                <a:gd name="T5" fmla="*/ 112 h 220"/>
                <a:gd name="T6" fmla="*/ 168 w 340"/>
                <a:gd name="T7" fmla="*/ 220 h 220"/>
                <a:gd name="T8" fmla="*/ 172 w 340"/>
                <a:gd name="T9" fmla="*/ 220 h 220"/>
                <a:gd name="T10" fmla="*/ 339 w 340"/>
                <a:gd name="T11" fmla="*/ 107 h 220"/>
                <a:gd name="T12" fmla="*/ 172 w 340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220">
                  <a:moveTo>
                    <a:pt x="172" y="0"/>
                  </a:moveTo>
                  <a:cubicBezTo>
                    <a:pt x="171" y="0"/>
                    <a:pt x="170" y="0"/>
                    <a:pt x="169" y="0"/>
                  </a:cubicBezTo>
                  <a:cubicBezTo>
                    <a:pt x="75" y="1"/>
                    <a:pt x="0" y="51"/>
                    <a:pt x="1" y="112"/>
                  </a:cubicBezTo>
                  <a:cubicBezTo>
                    <a:pt x="2" y="172"/>
                    <a:pt x="76" y="220"/>
                    <a:pt x="168" y="220"/>
                  </a:cubicBezTo>
                  <a:cubicBezTo>
                    <a:pt x="169" y="220"/>
                    <a:pt x="170" y="220"/>
                    <a:pt x="172" y="220"/>
                  </a:cubicBezTo>
                  <a:cubicBezTo>
                    <a:pt x="265" y="219"/>
                    <a:pt x="340" y="168"/>
                    <a:pt x="339" y="107"/>
                  </a:cubicBezTo>
                  <a:cubicBezTo>
                    <a:pt x="338" y="48"/>
                    <a:pt x="264" y="0"/>
                    <a:pt x="172" y="0"/>
                  </a:cubicBezTo>
                </a:path>
              </a:pathLst>
            </a:custGeom>
            <a:solidFill>
              <a:srgbClr val="C65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392" name="组合 52"/>
          <p:cNvGrpSpPr>
            <a:grpSpLocks/>
          </p:cNvGrpSpPr>
          <p:nvPr/>
        </p:nvGrpSpPr>
        <p:grpSpPr bwMode="auto">
          <a:xfrm>
            <a:off x="9553575" y="4762500"/>
            <a:ext cx="723900" cy="723900"/>
            <a:chOff x="0" y="0"/>
            <a:chExt cx="723900" cy="723900"/>
          </a:xfrm>
        </p:grpSpPr>
        <p:sp>
          <p:nvSpPr>
            <p:cNvPr id="40393" name="Freeform 512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4" name="Freeform 513"/>
            <p:cNvSpPr>
              <a:spLocks/>
            </p:cNvSpPr>
            <p:nvPr/>
          </p:nvSpPr>
          <p:spPr bwMode="auto">
            <a:xfrm>
              <a:off x="268288" y="284162"/>
              <a:ext cx="306388" cy="387350"/>
            </a:xfrm>
            <a:custGeom>
              <a:avLst/>
              <a:gdLst>
                <a:gd name="T0" fmla="*/ 202 w 690"/>
                <a:gd name="T1" fmla="*/ 80 h 873"/>
                <a:gd name="T2" fmla="*/ 690 w 690"/>
                <a:gd name="T3" fmla="*/ 0 h 873"/>
                <a:gd name="T4" fmla="*/ 690 w 690"/>
                <a:gd name="T5" fmla="*/ 662 h 873"/>
                <a:gd name="T6" fmla="*/ 585 w 690"/>
                <a:gd name="T7" fmla="*/ 776 h 873"/>
                <a:gd name="T8" fmla="*/ 434 w 690"/>
                <a:gd name="T9" fmla="*/ 710 h 873"/>
                <a:gd name="T10" fmla="*/ 537 w 690"/>
                <a:gd name="T11" fmla="*/ 582 h 873"/>
                <a:gd name="T12" fmla="*/ 625 w 690"/>
                <a:gd name="T13" fmla="*/ 585 h 873"/>
                <a:gd name="T14" fmla="*/ 625 w 690"/>
                <a:gd name="T15" fmla="*/ 186 h 873"/>
                <a:gd name="T16" fmla="*/ 268 w 690"/>
                <a:gd name="T17" fmla="*/ 252 h 873"/>
                <a:gd name="T18" fmla="*/ 266 w 690"/>
                <a:gd name="T19" fmla="*/ 747 h 873"/>
                <a:gd name="T20" fmla="*/ 163 w 690"/>
                <a:gd name="T21" fmla="*/ 855 h 873"/>
                <a:gd name="T22" fmla="*/ 14 w 690"/>
                <a:gd name="T23" fmla="*/ 791 h 873"/>
                <a:gd name="T24" fmla="*/ 115 w 690"/>
                <a:gd name="T25" fmla="*/ 663 h 873"/>
                <a:gd name="T26" fmla="*/ 202 w 690"/>
                <a:gd name="T27" fmla="*/ 666 h 873"/>
                <a:gd name="T28" fmla="*/ 202 w 690"/>
                <a:gd name="T29" fmla="*/ 8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0" h="873">
                  <a:moveTo>
                    <a:pt x="202" y="8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662"/>
                    <a:pt x="690" y="662"/>
                    <a:pt x="690" y="662"/>
                  </a:cubicBezTo>
                  <a:cubicBezTo>
                    <a:pt x="690" y="716"/>
                    <a:pt x="649" y="760"/>
                    <a:pt x="585" y="776"/>
                  </a:cubicBezTo>
                  <a:cubicBezTo>
                    <a:pt x="515" y="793"/>
                    <a:pt x="448" y="764"/>
                    <a:pt x="434" y="710"/>
                  </a:cubicBezTo>
                  <a:cubicBezTo>
                    <a:pt x="421" y="657"/>
                    <a:pt x="467" y="599"/>
                    <a:pt x="537" y="582"/>
                  </a:cubicBezTo>
                  <a:cubicBezTo>
                    <a:pt x="568" y="574"/>
                    <a:pt x="599" y="576"/>
                    <a:pt x="625" y="585"/>
                  </a:cubicBezTo>
                  <a:cubicBezTo>
                    <a:pt x="625" y="186"/>
                    <a:pt x="625" y="186"/>
                    <a:pt x="625" y="186"/>
                  </a:cubicBezTo>
                  <a:cubicBezTo>
                    <a:pt x="268" y="252"/>
                    <a:pt x="268" y="252"/>
                    <a:pt x="268" y="252"/>
                  </a:cubicBezTo>
                  <a:cubicBezTo>
                    <a:pt x="266" y="747"/>
                    <a:pt x="266" y="747"/>
                    <a:pt x="266" y="747"/>
                  </a:cubicBezTo>
                  <a:cubicBezTo>
                    <a:pt x="266" y="794"/>
                    <a:pt x="224" y="840"/>
                    <a:pt x="163" y="855"/>
                  </a:cubicBezTo>
                  <a:cubicBezTo>
                    <a:pt x="94" y="873"/>
                    <a:pt x="21" y="840"/>
                    <a:pt x="14" y="791"/>
                  </a:cubicBezTo>
                  <a:cubicBezTo>
                    <a:pt x="0" y="737"/>
                    <a:pt x="46" y="681"/>
                    <a:pt x="115" y="663"/>
                  </a:cubicBezTo>
                  <a:cubicBezTo>
                    <a:pt x="146" y="655"/>
                    <a:pt x="176" y="657"/>
                    <a:pt x="202" y="666"/>
                  </a:cubicBezTo>
                  <a:lnTo>
                    <a:pt x="202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5" name="Freeform 514"/>
            <p:cNvSpPr>
              <a:spLocks/>
            </p:cNvSpPr>
            <p:nvPr/>
          </p:nvSpPr>
          <p:spPr bwMode="auto">
            <a:xfrm>
              <a:off x="147638" y="87312"/>
              <a:ext cx="247650" cy="401638"/>
            </a:xfrm>
            <a:custGeom>
              <a:avLst/>
              <a:gdLst>
                <a:gd name="T0" fmla="*/ 293 w 559"/>
                <a:gd name="T1" fmla="*/ 767 h 905"/>
                <a:gd name="T2" fmla="*/ 294 w 559"/>
                <a:gd name="T3" fmla="*/ 155 h 905"/>
                <a:gd name="T4" fmla="*/ 558 w 559"/>
                <a:gd name="T5" fmla="*/ 352 h 905"/>
                <a:gd name="T6" fmla="*/ 458 w 559"/>
                <a:gd name="T7" fmla="*/ 169 h 905"/>
                <a:gd name="T8" fmla="*/ 263 w 559"/>
                <a:gd name="T9" fmla="*/ 0 h 905"/>
                <a:gd name="T10" fmla="*/ 222 w 559"/>
                <a:gd name="T11" fmla="*/ 33 h 905"/>
                <a:gd name="T12" fmla="*/ 222 w 559"/>
                <a:gd name="T13" fmla="*/ 678 h 905"/>
                <a:gd name="T14" fmla="*/ 126 w 559"/>
                <a:gd name="T15" fmla="*/ 675 h 905"/>
                <a:gd name="T16" fmla="*/ 15 w 559"/>
                <a:gd name="T17" fmla="*/ 815 h 905"/>
                <a:gd name="T18" fmla="*/ 179 w 559"/>
                <a:gd name="T19" fmla="*/ 886 h 905"/>
                <a:gd name="T20" fmla="*/ 293 w 559"/>
                <a:gd name="T21" fmla="*/ 76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9" h="905">
                  <a:moveTo>
                    <a:pt x="293" y="767"/>
                  </a:moveTo>
                  <a:cubicBezTo>
                    <a:pt x="294" y="155"/>
                    <a:pt x="294" y="155"/>
                    <a:pt x="294" y="155"/>
                  </a:cubicBezTo>
                  <a:cubicBezTo>
                    <a:pt x="294" y="155"/>
                    <a:pt x="428" y="148"/>
                    <a:pt x="558" y="352"/>
                  </a:cubicBezTo>
                  <a:cubicBezTo>
                    <a:pt x="558" y="352"/>
                    <a:pt x="559" y="246"/>
                    <a:pt x="458" y="169"/>
                  </a:cubicBezTo>
                  <a:cubicBezTo>
                    <a:pt x="263" y="32"/>
                    <a:pt x="263" y="0"/>
                    <a:pt x="263" y="0"/>
                  </a:cubicBezTo>
                  <a:cubicBezTo>
                    <a:pt x="226" y="5"/>
                    <a:pt x="222" y="33"/>
                    <a:pt x="222" y="33"/>
                  </a:cubicBezTo>
                  <a:cubicBezTo>
                    <a:pt x="222" y="678"/>
                    <a:pt x="222" y="678"/>
                    <a:pt x="222" y="678"/>
                  </a:cubicBezTo>
                  <a:cubicBezTo>
                    <a:pt x="194" y="668"/>
                    <a:pt x="160" y="666"/>
                    <a:pt x="126" y="675"/>
                  </a:cubicBezTo>
                  <a:cubicBezTo>
                    <a:pt x="50" y="693"/>
                    <a:pt x="0" y="756"/>
                    <a:pt x="15" y="815"/>
                  </a:cubicBezTo>
                  <a:cubicBezTo>
                    <a:pt x="23" y="869"/>
                    <a:pt x="103" y="905"/>
                    <a:pt x="179" y="886"/>
                  </a:cubicBezTo>
                  <a:cubicBezTo>
                    <a:pt x="246" y="869"/>
                    <a:pt x="292" y="819"/>
                    <a:pt x="293" y="767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6" name="Freeform 515"/>
            <p:cNvSpPr>
              <a:spLocks/>
            </p:cNvSpPr>
            <p:nvPr/>
          </p:nvSpPr>
          <p:spPr bwMode="auto">
            <a:xfrm>
              <a:off x="406400" y="114300"/>
              <a:ext cx="85725" cy="139700"/>
            </a:xfrm>
            <a:custGeom>
              <a:avLst/>
              <a:gdLst>
                <a:gd name="T0" fmla="*/ 62 w 194"/>
                <a:gd name="T1" fmla="*/ 308 h 315"/>
                <a:gd name="T2" fmla="*/ 102 w 194"/>
                <a:gd name="T3" fmla="*/ 267 h 315"/>
                <a:gd name="T4" fmla="*/ 102 w 194"/>
                <a:gd name="T5" fmla="*/ 267 h 315"/>
                <a:gd name="T6" fmla="*/ 103 w 194"/>
                <a:gd name="T7" fmla="*/ 54 h 315"/>
                <a:gd name="T8" fmla="*/ 194 w 194"/>
                <a:gd name="T9" fmla="*/ 123 h 315"/>
                <a:gd name="T10" fmla="*/ 159 w 194"/>
                <a:gd name="T11" fmla="*/ 59 h 315"/>
                <a:gd name="T12" fmla="*/ 92 w 194"/>
                <a:gd name="T13" fmla="*/ 0 h 315"/>
                <a:gd name="T14" fmla="*/ 77 w 194"/>
                <a:gd name="T15" fmla="*/ 12 h 315"/>
                <a:gd name="T16" fmla="*/ 77 w 194"/>
                <a:gd name="T17" fmla="*/ 236 h 315"/>
                <a:gd name="T18" fmla="*/ 44 w 194"/>
                <a:gd name="T19" fmla="*/ 235 h 315"/>
                <a:gd name="T20" fmla="*/ 5 w 194"/>
                <a:gd name="T21" fmla="*/ 284 h 315"/>
                <a:gd name="T22" fmla="*/ 62 w 194"/>
                <a:gd name="T23" fmla="*/ 30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315">
                  <a:moveTo>
                    <a:pt x="62" y="308"/>
                  </a:moveTo>
                  <a:cubicBezTo>
                    <a:pt x="86" y="302"/>
                    <a:pt x="102" y="285"/>
                    <a:pt x="102" y="267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4"/>
                    <a:pt x="149" y="52"/>
                    <a:pt x="194" y="123"/>
                  </a:cubicBezTo>
                  <a:cubicBezTo>
                    <a:pt x="194" y="123"/>
                    <a:pt x="194" y="86"/>
                    <a:pt x="159" y="59"/>
                  </a:cubicBezTo>
                  <a:cubicBezTo>
                    <a:pt x="91" y="12"/>
                    <a:pt x="92" y="0"/>
                    <a:pt x="92" y="0"/>
                  </a:cubicBezTo>
                  <a:cubicBezTo>
                    <a:pt x="79" y="2"/>
                    <a:pt x="77" y="12"/>
                    <a:pt x="77" y="12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68" y="233"/>
                    <a:pt x="56" y="232"/>
                    <a:pt x="44" y="235"/>
                  </a:cubicBezTo>
                  <a:cubicBezTo>
                    <a:pt x="17" y="241"/>
                    <a:pt x="0" y="263"/>
                    <a:pt x="5" y="284"/>
                  </a:cubicBezTo>
                  <a:cubicBezTo>
                    <a:pt x="8" y="302"/>
                    <a:pt x="36" y="315"/>
                    <a:pt x="62" y="308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97" name="Freeform 516"/>
            <p:cNvSpPr>
              <a:spLocks/>
            </p:cNvSpPr>
            <p:nvPr/>
          </p:nvSpPr>
          <p:spPr bwMode="auto">
            <a:xfrm>
              <a:off x="517525" y="155575"/>
              <a:ext cx="58738" cy="98425"/>
            </a:xfrm>
            <a:custGeom>
              <a:avLst/>
              <a:gdLst>
                <a:gd name="T0" fmla="*/ 43 w 135"/>
                <a:gd name="T1" fmla="*/ 215 h 220"/>
                <a:gd name="T2" fmla="*/ 71 w 135"/>
                <a:gd name="T3" fmla="*/ 186 h 220"/>
                <a:gd name="T4" fmla="*/ 71 w 135"/>
                <a:gd name="T5" fmla="*/ 38 h 220"/>
                <a:gd name="T6" fmla="*/ 135 w 135"/>
                <a:gd name="T7" fmla="*/ 85 h 220"/>
                <a:gd name="T8" fmla="*/ 111 w 135"/>
                <a:gd name="T9" fmla="*/ 41 h 220"/>
                <a:gd name="T10" fmla="*/ 63 w 135"/>
                <a:gd name="T11" fmla="*/ 0 h 220"/>
                <a:gd name="T12" fmla="*/ 53 w 135"/>
                <a:gd name="T13" fmla="*/ 8 h 220"/>
                <a:gd name="T14" fmla="*/ 53 w 135"/>
                <a:gd name="T15" fmla="*/ 164 h 220"/>
                <a:gd name="T16" fmla="*/ 30 w 135"/>
                <a:gd name="T17" fmla="*/ 164 h 220"/>
                <a:gd name="T18" fmla="*/ 3 w 135"/>
                <a:gd name="T19" fmla="*/ 198 h 220"/>
                <a:gd name="T20" fmla="*/ 43 w 135"/>
                <a:gd name="T21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220">
                  <a:moveTo>
                    <a:pt x="43" y="215"/>
                  </a:moveTo>
                  <a:cubicBezTo>
                    <a:pt x="59" y="211"/>
                    <a:pt x="71" y="199"/>
                    <a:pt x="71" y="186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103" y="36"/>
                    <a:pt x="135" y="85"/>
                  </a:cubicBezTo>
                  <a:cubicBezTo>
                    <a:pt x="135" y="85"/>
                    <a:pt x="135" y="60"/>
                    <a:pt x="111" y="41"/>
                  </a:cubicBezTo>
                  <a:cubicBezTo>
                    <a:pt x="63" y="8"/>
                    <a:pt x="63" y="0"/>
                    <a:pt x="63" y="0"/>
                  </a:cubicBezTo>
                  <a:cubicBezTo>
                    <a:pt x="54" y="1"/>
                    <a:pt x="53" y="8"/>
                    <a:pt x="53" y="8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47" y="162"/>
                    <a:pt x="39" y="162"/>
                    <a:pt x="30" y="164"/>
                  </a:cubicBezTo>
                  <a:cubicBezTo>
                    <a:pt x="12" y="168"/>
                    <a:pt x="0" y="183"/>
                    <a:pt x="3" y="198"/>
                  </a:cubicBezTo>
                  <a:cubicBezTo>
                    <a:pt x="5" y="211"/>
                    <a:pt x="25" y="220"/>
                    <a:pt x="43" y="215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398" name="组合 58"/>
          <p:cNvGrpSpPr>
            <a:grpSpLocks/>
          </p:cNvGrpSpPr>
          <p:nvPr/>
        </p:nvGrpSpPr>
        <p:grpSpPr bwMode="auto">
          <a:xfrm>
            <a:off x="10652125" y="4762500"/>
            <a:ext cx="723900" cy="723900"/>
            <a:chOff x="0" y="0"/>
            <a:chExt cx="723900" cy="723900"/>
          </a:xfrm>
        </p:grpSpPr>
        <p:sp>
          <p:nvSpPr>
            <p:cNvPr id="40399" name="Freeform 517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0" name="Freeform 518"/>
            <p:cNvSpPr>
              <a:spLocks/>
            </p:cNvSpPr>
            <p:nvPr/>
          </p:nvSpPr>
          <p:spPr bwMode="auto">
            <a:xfrm>
              <a:off x="103188" y="298450"/>
              <a:ext cx="323850" cy="319088"/>
            </a:xfrm>
            <a:custGeom>
              <a:avLst/>
              <a:gdLst>
                <a:gd name="T0" fmla="*/ 57 w 204"/>
                <a:gd name="T1" fmla="*/ 136 h 201"/>
                <a:gd name="T2" fmla="*/ 47 w 204"/>
                <a:gd name="T3" fmla="*/ 145 h 201"/>
                <a:gd name="T4" fmla="*/ 44 w 204"/>
                <a:gd name="T5" fmla="*/ 148 h 201"/>
                <a:gd name="T6" fmla="*/ 34 w 204"/>
                <a:gd name="T7" fmla="*/ 149 h 201"/>
                <a:gd name="T8" fmla="*/ 28 w 204"/>
                <a:gd name="T9" fmla="*/ 155 h 201"/>
                <a:gd name="T10" fmla="*/ 27 w 204"/>
                <a:gd name="T11" fmla="*/ 163 h 201"/>
                <a:gd name="T12" fmla="*/ 30 w 204"/>
                <a:gd name="T13" fmla="*/ 171 h 201"/>
                <a:gd name="T14" fmla="*/ 38 w 204"/>
                <a:gd name="T15" fmla="*/ 175 h 201"/>
                <a:gd name="T16" fmla="*/ 50 w 204"/>
                <a:gd name="T17" fmla="*/ 171 h 201"/>
                <a:gd name="T18" fmla="*/ 54 w 204"/>
                <a:gd name="T19" fmla="*/ 163 h 201"/>
                <a:gd name="T20" fmla="*/ 54 w 204"/>
                <a:gd name="T21" fmla="*/ 157 h 201"/>
                <a:gd name="T22" fmla="*/ 68 w 204"/>
                <a:gd name="T23" fmla="*/ 145 h 201"/>
                <a:gd name="T24" fmla="*/ 126 w 204"/>
                <a:gd name="T25" fmla="*/ 201 h 201"/>
                <a:gd name="T26" fmla="*/ 134 w 204"/>
                <a:gd name="T27" fmla="*/ 169 h 201"/>
                <a:gd name="T28" fmla="*/ 179 w 204"/>
                <a:gd name="T29" fmla="*/ 121 h 201"/>
                <a:gd name="T30" fmla="*/ 204 w 204"/>
                <a:gd name="T31" fmla="*/ 49 h 201"/>
                <a:gd name="T32" fmla="*/ 173 w 204"/>
                <a:gd name="T33" fmla="*/ 6 h 201"/>
                <a:gd name="T34" fmla="*/ 128 w 204"/>
                <a:gd name="T35" fmla="*/ 0 h 201"/>
                <a:gd name="T36" fmla="*/ 83 w 204"/>
                <a:gd name="T37" fmla="*/ 20 h 201"/>
                <a:gd name="T38" fmla="*/ 53 w 204"/>
                <a:gd name="T39" fmla="*/ 51 h 201"/>
                <a:gd name="T40" fmla="*/ 24 w 204"/>
                <a:gd name="T41" fmla="*/ 72 h 201"/>
                <a:gd name="T42" fmla="*/ 0 w 204"/>
                <a:gd name="T43" fmla="*/ 72 h 201"/>
                <a:gd name="T44" fmla="*/ 22 w 204"/>
                <a:gd name="T45" fmla="*/ 101 h 201"/>
                <a:gd name="T46" fmla="*/ 57 w 204"/>
                <a:gd name="T47" fmla="*/ 13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" h="201">
                  <a:moveTo>
                    <a:pt x="57" y="136"/>
                  </a:moveTo>
                  <a:lnTo>
                    <a:pt x="47" y="145"/>
                  </a:lnTo>
                  <a:lnTo>
                    <a:pt x="44" y="148"/>
                  </a:lnTo>
                  <a:lnTo>
                    <a:pt x="34" y="149"/>
                  </a:lnTo>
                  <a:lnTo>
                    <a:pt x="28" y="155"/>
                  </a:lnTo>
                  <a:lnTo>
                    <a:pt x="27" y="163"/>
                  </a:lnTo>
                  <a:lnTo>
                    <a:pt x="30" y="171"/>
                  </a:lnTo>
                  <a:lnTo>
                    <a:pt x="38" y="175"/>
                  </a:lnTo>
                  <a:lnTo>
                    <a:pt x="50" y="171"/>
                  </a:lnTo>
                  <a:lnTo>
                    <a:pt x="54" y="163"/>
                  </a:lnTo>
                  <a:lnTo>
                    <a:pt x="54" y="157"/>
                  </a:lnTo>
                  <a:lnTo>
                    <a:pt x="68" y="145"/>
                  </a:lnTo>
                  <a:lnTo>
                    <a:pt x="126" y="201"/>
                  </a:lnTo>
                  <a:lnTo>
                    <a:pt x="134" y="169"/>
                  </a:lnTo>
                  <a:lnTo>
                    <a:pt x="179" y="121"/>
                  </a:lnTo>
                  <a:lnTo>
                    <a:pt x="204" y="49"/>
                  </a:lnTo>
                  <a:lnTo>
                    <a:pt x="173" y="6"/>
                  </a:lnTo>
                  <a:lnTo>
                    <a:pt x="128" y="0"/>
                  </a:lnTo>
                  <a:lnTo>
                    <a:pt x="83" y="20"/>
                  </a:lnTo>
                  <a:lnTo>
                    <a:pt x="53" y="51"/>
                  </a:lnTo>
                  <a:lnTo>
                    <a:pt x="24" y="72"/>
                  </a:lnTo>
                  <a:lnTo>
                    <a:pt x="0" y="72"/>
                  </a:lnTo>
                  <a:lnTo>
                    <a:pt x="22" y="101"/>
                  </a:lnTo>
                  <a:lnTo>
                    <a:pt x="57" y="136"/>
                  </a:lnTo>
                  <a:close/>
                </a:path>
              </a:pathLst>
            </a:custGeom>
            <a:solidFill>
              <a:srgbClr val="F1D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1" name="Freeform 519"/>
            <p:cNvSpPr>
              <a:spLocks noEditPoints="1"/>
            </p:cNvSpPr>
            <p:nvPr/>
          </p:nvSpPr>
          <p:spPr bwMode="auto">
            <a:xfrm>
              <a:off x="82550" y="271462"/>
              <a:ext cx="376238" cy="369888"/>
            </a:xfrm>
            <a:custGeom>
              <a:avLst/>
              <a:gdLst>
                <a:gd name="T0" fmla="*/ 726 w 849"/>
                <a:gd name="T1" fmla="*/ 97 h 834"/>
                <a:gd name="T2" fmla="*/ 680 w 849"/>
                <a:gd name="T3" fmla="*/ 60 h 834"/>
                <a:gd name="T4" fmla="*/ 308 w 849"/>
                <a:gd name="T5" fmla="*/ 139 h 834"/>
                <a:gd name="T6" fmla="*/ 192 w 849"/>
                <a:gd name="T7" fmla="*/ 255 h 834"/>
                <a:gd name="T8" fmla="*/ 92 w 849"/>
                <a:gd name="T9" fmla="*/ 289 h 834"/>
                <a:gd name="T10" fmla="*/ 28 w 849"/>
                <a:gd name="T11" fmla="*/ 292 h 834"/>
                <a:gd name="T12" fmla="*/ 4 w 849"/>
                <a:gd name="T13" fmla="*/ 312 h 834"/>
                <a:gd name="T14" fmla="*/ 10 w 849"/>
                <a:gd name="T15" fmla="*/ 342 h 834"/>
                <a:gd name="T16" fmla="*/ 228 w 849"/>
                <a:gd name="T17" fmla="*/ 559 h 834"/>
                <a:gd name="T18" fmla="*/ 204 w 849"/>
                <a:gd name="T19" fmla="*/ 584 h 834"/>
                <a:gd name="T20" fmla="*/ 153 w 849"/>
                <a:gd name="T21" fmla="*/ 600 h 834"/>
                <a:gd name="T22" fmla="*/ 151 w 849"/>
                <a:gd name="T23" fmla="*/ 680 h 834"/>
                <a:gd name="T24" fmla="*/ 231 w 849"/>
                <a:gd name="T25" fmla="*/ 678 h 834"/>
                <a:gd name="T26" fmla="*/ 247 w 849"/>
                <a:gd name="T27" fmla="*/ 627 h 834"/>
                <a:gd name="T28" fmla="*/ 272 w 849"/>
                <a:gd name="T29" fmla="*/ 603 h 834"/>
                <a:gd name="T30" fmla="*/ 493 w 849"/>
                <a:gd name="T31" fmla="*/ 824 h 834"/>
                <a:gd name="T32" fmla="*/ 523 w 849"/>
                <a:gd name="T33" fmla="*/ 831 h 834"/>
                <a:gd name="T34" fmla="*/ 542 w 849"/>
                <a:gd name="T35" fmla="*/ 807 h 834"/>
                <a:gd name="T36" fmla="*/ 545 w 849"/>
                <a:gd name="T37" fmla="*/ 740 h 834"/>
                <a:gd name="T38" fmla="*/ 576 w 849"/>
                <a:gd name="T39" fmla="*/ 647 h 834"/>
                <a:gd name="T40" fmla="*/ 696 w 849"/>
                <a:gd name="T41" fmla="*/ 527 h 834"/>
                <a:gd name="T42" fmla="*/ 772 w 849"/>
                <a:gd name="T43" fmla="*/ 154 h 834"/>
                <a:gd name="T44" fmla="*/ 726 w 849"/>
                <a:gd name="T45" fmla="*/ 97 h 834"/>
                <a:gd name="T46" fmla="*/ 232 w 849"/>
                <a:gd name="T47" fmla="*/ 623 h 834"/>
                <a:gd name="T48" fmla="*/ 232 w 849"/>
                <a:gd name="T49" fmla="*/ 627 h 834"/>
                <a:gd name="T50" fmla="*/ 221 w 849"/>
                <a:gd name="T51" fmla="*/ 668 h 834"/>
                <a:gd name="T52" fmla="*/ 161 w 849"/>
                <a:gd name="T53" fmla="*/ 670 h 834"/>
                <a:gd name="T54" fmla="*/ 163 w 849"/>
                <a:gd name="T55" fmla="*/ 610 h 834"/>
                <a:gd name="T56" fmla="*/ 204 w 849"/>
                <a:gd name="T57" fmla="*/ 599 h 834"/>
                <a:gd name="T58" fmla="*/ 208 w 849"/>
                <a:gd name="T59" fmla="*/ 600 h 834"/>
                <a:gd name="T60" fmla="*/ 239 w 849"/>
                <a:gd name="T61" fmla="*/ 570 h 834"/>
                <a:gd name="T62" fmla="*/ 262 w 849"/>
                <a:gd name="T63" fmla="*/ 593 h 834"/>
                <a:gd name="T64" fmla="*/ 232 w 849"/>
                <a:gd name="T65" fmla="*/ 623 h 834"/>
                <a:gd name="T66" fmla="*/ 487 w 849"/>
                <a:gd name="T67" fmla="*/ 736 h 834"/>
                <a:gd name="T68" fmla="*/ 97 w 849"/>
                <a:gd name="T69" fmla="*/ 347 h 834"/>
                <a:gd name="T70" fmla="*/ 198 w 849"/>
                <a:gd name="T71" fmla="*/ 324 h 834"/>
                <a:gd name="T72" fmla="*/ 508 w 849"/>
                <a:gd name="T73" fmla="*/ 638 h 834"/>
                <a:gd name="T74" fmla="*/ 487 w 849"/>
                <a:gd name="T75" fmla="*/ 736 h 834"/>
                <a:gd name="T76" fmla="*/ 655 w 849"/>
                <a:gd name="T77" fmla="*/ 486 h 834"/>
                <a:gd name="T78" fmla="*/ 551 w 849"/>
                <a:gd name="T79" fmla="*/ 590 h 834"/>
                <a:gd name="T80" fmla="*/ 248 w 849"/>
                <a:gd name="T81" fmla="*/ 281 h 834"/>
                <a:gd name="T82" fmla="*/ 349 w 849"/>
                <a:gd name="T83" fmla="*/ 180 h 834"/>
                <a:gd name="T84" fmla="*/ 652 w 849"/>
                <a:gd name="T85" fmla="*/ 111 h 834"/>
                <a:gd name="T86" fmla="*/ 685 w 849"/>
                <a:gd name="T87" fmla="*/ 138 h 834"/>
                <a:gd name="T88" fmla="*/ 724 w 849"/>
                <a:gd name="T89" fmla="*/ 186 h 834"/>
                <a:gd name="T90" fmla="*/ 655 w 849"/>
                <a:gd name="T91" fmla="*/ 486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9" h="834">
                  <a:moveTo>
                    <a:pt x="726" y="97"/>
                  </a:moveTo>
                  <a:cubicBezTo>
                    <a:pt x="701" y="72"/>
                    <a:pt x="682" y="61"/>
                    <a:pt x="680" y="60"/>
                  </a:cubicBezTo>
                  <a:cubicBezTo>
                    <a:pt x="572" y="0"/>
                    <a:pt x="415" y="33"/>
                    <a:pt x="308" y="139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59" y="288"/>
                    <a:pt x="136" y="288"/>
                    <a:pt x="92" y="289"/>
                  </a:cubicBezTo>
                  <a:cubicBezTo>
                    <a:pt x="73" y="289"/>
                    <a:pt x="52" y="290"/>
                    <a:pt x="28" y="292"/>
                  </a:cubicBezTo>
                  <a:cubicBezTo>
                    <a:pt x="17" y="294"/>
                    <a:pt x="7" y="301"/>
                    <a:pt x="4" y="312"/>
                  </a:cubicBezTo>
                  <a:cubicBezTo>
                    <a:pt x="0" y="322"/>
                    <a:pt x="3" y="334"/>
                    <a:pt x="10" y="342"/>
                  </a:cubicBezTo>
                  <a:cubicBezTo>
                    <a:pt x="228" y="559"/>
                    <a:pt x="228" y="559"/>
                    <a:pt x="228" y="559"/>
                  </a:cubicBezTo>
                  <a:cubicBezTo>
                    <a:pt x="204" y="584"/>
                    <a:pt x="204" y="584"/>
                    <a:pt x="204" y="584"/>
                  </a:cubicBezTo>
                  <a:cubicBezTo>
                    <a:pt x="186" y="581"/>
                    <a:pt x="166" y="587"/>
                    <a:pt x="153" y="600"/>
                  </a:cubicBezTo>
                  <a:cubicBezTo>
                    <a:pt x="130" y="623"/>
                    <a:pt x="129" y="659"/>
                    <a:pt x="151" y="680"/>
                  </a:cubicBezTo>
                  <a:cubicBezTo>
                    <a:pt x="173" y="702"/>
                    <a:pt x="208" y="701"/>
                    <a:pt x="231" y="678"/>
                  </a:cubicBezTo>
                  <a:cubicBezTo>
                    <a:pt x="244" y="665"/>
                    <a:pt x="251" y="645"/>
                    <a:pt x="247" y="627"/>
                  </a:cubicBezTo>
                  <a:cubicBezTo>
                    <a:pt x="272" y="603"/>
                    <a:pt x="272" y="603"/>
                    <a:pt x="272" y="603"/>
                  </a:cubicBezTo>
                  <a:cubicBezTo>
                    <a:pt x="493" y="824"/>
                    <a:pt x="493" y="824"/>
                    <a:pt x="493" y="824"/>
                  </a:cubicBezTo>
                  <a:cubicBezTo>
                    <a:pt x="501" y="832"/>
                    <a:pt x="512" y="834"/>
                    <a:pt x="523" y="831"/>
                  </a:cubicBezTo>
                  <a:cubicBezTo>
                    <a:pt x="533" y="827"/>
                    <a:pt x="541" y="818"/>
                    <a:pt x="542" y="807"/>
                  </a:cubicBezTo>
                  <a:cubicBezTo>
                    <a:pt x="545" y="780"/>
                    <a:pt x="545" y="759"/>
                    <a:pt x="545" y="740"/>
                  </a:cubicBezTo>
                  <a:cubicBezTo>
                    <a:pt x="544" y="698"/>
                    <a:pt x="544" y="679"/>
                    <a:pt x="576" y="647"/>
                  </a:cubicBezTo>
                  <a:cubicBezTo>
                    <a:pt x="696" y="527"/>
                    <a:pt x="696" y="527"/>
                    <a:pt x="696" y="527"/>
                  </a:cubicBezTo>
                  <a:cubicBezTo>
                    <a:pt x="791" y="431"/>
                    <a:pt x="849" y="268"/>
                    <a:pt x="772" y="154"/>
                  </a:cubicBezTo>
                  <a:cubicBezTo>
                    <a:pt x="758" y="133"/>
                    <a:pt x="743" y="113"/>
                    <a:pt x="726" y="97"/>
                  </a:cubicBezTo>
                  <a:close/>
                  <a:moveTo>
                    <a:pt x="232" y="623"/>
                  </a:moveTo>
                  <a:cubicBezTo>
                    <a:pt x="232" y="627"/>
                    <a:pt x="232" y="627"/>
                    <a:pt x="232" y="627"/>
                  </a:cubicBezTo>
                  <a:cubicBezTo>
                    <a:pt x="236" y="641"/>
                    <a:pt x="232" y="657"/>
                    <a:pt x="221" y="668"/>
                  </a:cubicBezTo>
                  <a:cubicBezTo>
                    <a:pt x="204" y="685"/>
                    <a:pt x="177" y="686"/>
                    <a:pt x="161" y="670"/>
                  </a:cubicBezTo>
                  <a:cubicBezTo>
                    <a:pt x="145" y="654"/>
                    <a:pt x="146" y="627"/>
                    <a:pt x="163" y="610"/>
                  </a:cubicBezTo>
                  <a:cubicBezTo>
                    <a:pt x="174" y="600"/>
                    <a:pt x="190" y="595"/>
                    <a:pt x="204" y="599"/>
                  </a:cubicBezTo>
                  <a:cubicBezTo>
                    <a:pt x="208" y="600"/>
                    <a:pt x="208" y="600"/>
                    <a:pt x="208" y="600"/>
                  </a:cubicBezTo>
                  <a:cubicBezTo>
                    <a:pt x="239" y="570"/>
                    <a:pt x="239" y="570"/>
                    <a:pt x="239" y="570"/>
                  </a:cubicBezTo>
                  <a:cubicBezTo>
                    <a:pt x="262" y="593"/>
                    <a:pt x="262" y="593"/>
                    <a:pt x="262" y="593"/>
                  </a:cubicBezTo>
                  <a:lnTo>
                    <a:pt x="232" y="623"/>
                  </a:lnTo>
                  <a:close/>
                  <a:moveTo>
                    <a:pt x="487" y="736"/>
                  </a:moveTo>
                  <a:cubicBezTo>
                    <a:pt x="97" y="347"/>
                    <a:pt x="97" y="347"/>
                    <a:pt x="97" y="347"/>
                  </a:cubicBezTo>
                  <a:cubicBezTo>
                    <a:pt x="132" y="346"/>
                    <a:pt x="164" y="345"/>
                    <a:pt x="198" y="324"/>
                  </a:cubicBezTo>
                  <a:cubicBezTo>
                    <a:pt x="243" y="337"/>
                    <a:pt x="422" y="403"/>
                    <a:pt x="508" y="638"/>
                  </a:cubicBezTo>
                  <a:cubicBezTo>
                    <a:pt x="487" y="672"/>
                    <a:pt x="487" y="703"/>
                    <a:pt x="487" y="736"/>
                  </a:cubicBezTo>
                  <a:close/>
                  <a:moveTo>
                    <a:pt x="655" y="486"/>
                  </a:moveTo>
                  <a:cubicBezTo>
                    <a:pt x="551" y="590"/>
                    <a:pt x="551" y="590"/>
                    <a:pt x="551" y="590"/>
                  </a:cubicBezTo>
                  <a:cubicBezTo>
                    <a:pt x="468" y="390"/>
                    <a:pt x="325" y="310"/>
                    <a:pt x="248" y="281"/>
                  </a:cubicBezTo>
                  <a:cubicBezTo>
                    <a:pt x="349" y="180"/>
                    <a:pt x="349" y="180"/>
                    <a:pt x="349" y="180"/>
                  </a:cubicBezTo>
                  <a:cubicBezTo>
                    <a:pt x="438" y="92"/>
                    <a:pt x="565" y="63"/>
                    <a:pt x="652" y="111"/>
                  </a:cubicBezTo>
                  <a:cubicBezTo>
                    <a:pt x="653" y="111"/>
                    <a:pt x="667" y="119"/>
                    <a:pt x="685" y="138"/>
                  </a:cubicBezTo>
                  <a:cubicBezTo>
                    <a:pt x="699" y="151"/>
                    <a:pt x="712" y="167"/>
                    <a:pt x="724" y="186"/>
                  </a:cubicBezTo>
                  <a:cubicBezTo>
                    <a:pt x="782" y="272"/>
                    <a:pt x="735" y="406"/>
                    <a:pt x="655" y="486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2" name="Freeform 520"/>
            <p:cNvSpPr>
              <a:spLocks/>
            </p:cNvSpPr>
            <p:nvPr/>
          </p:nvSpPr>
          <p:spPr bwMode="auto">
            <a:xfrm>
              <a:off x="373063" y="77787"/>
              <a:ext cx="273050" cy="273050"/>
            </a:xfrm>
            <a:custGeom>
              <a:avLst/>
              <a:gdLst>
                <a:gd name="T0" fmla="*/ 586 w 614"/>
                <a:gd name="T1" fmla="*/ 27 h 613"/>
                <a:gd name="T2" fmla="*/ 468 w 614"/>
                <a:gd name="T3" fmla="*/ 47 h 613"/>
                <a:gd name="T4" fmla="*/ 140 w 614"/>
                <a:gd name="T5" fmla="*/ 416 h 613"/>
                <a:gd name="T6" fmla="*/ 114 w 614"/>
                <a:gd name="T7" fmla="*/ 442 h 613"/>
                <a:gd name="T8" fmla="*/ 0 w 614"/>
                <a:gd name="T9" fmla="*/ 460 h 613"/>
                <a:gd name="T10" fmla="*/ 153 w 614"/>
                <a:gd name="T11" fmla="*/ 613 h 613"/>
                <a:gd name="T12" fmla="*/ 171 w 614"/>
                <a:gd name="T13" fmla="*/ 499 h 613"/>
                <a:gd name="T14" fmla="*/ 198 w 614"/>
                <a:gd name="T15" fmla="*/ 474 h 613"/>
                <a:gd name="T16" fmla="*/ 567 w 614"/>
                <a:gd name="T17" fmla="*/ 146 h 613"/>
                <a:gd name="T18" fmla="*/ 586 w 614"/>
                <a:gd name="T19" fmla="*/ 2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613">
                  <a:moveTo>
                    <a:pt x="586" y="27"/>
                  </a:moveTo>
                  <a:cubicBezTo>
                    <a:pt x="559" y="0"/>
                    <a:pt x="506" y="9"/>
                    <a:pt x="468" y="47"/>
                  </a:cubicBezTo>
                  <a:cubicBezTo>
                    <a:pt x="140" y="416"/>
                    <a:pt x="140" y="416"/>
                    <a:pt x="140" y="416"/>
                  </a:cubicBezTo>
                  <a:cubicBezTo>
                    <a:pt x="131" y="425"/>
                    <a:pt x="122" y="434"/>
                    <a:pt x="114" y="442"/>
                  </a:cubicBezTo>
                  <a:cubicBezTo>
                    <a:pt x="55" y="415"/>
                    <a:pt x="0" y="460"/>
                    <a:pt x="0" y="460"/>
                  </a:cubicBezTo>
                  <a:cubicBezTo>
                    <a:pt x="0" y="460"/>
                    <a:pt x="100" y="514"/>
                    <a:pt x="153" y="613"/>
                  </a:cubicBezTo>
                  <a:cubicBezTo>
                    <a:pt x="153" y="613"/>
                    <a:pt x="199" y="558"/>
                    <a:pt x="171" y="499"/>
                  </a:cubicBezTo>
                  <a:cubicBezTo>
                    <a:pt x="180" y="491"/>
                    <a:pt x="189" y="483"/>
                    <a:pt x="198" y="474"/>
                  </a:cubicBezTo>
                  <a:cubicBezTo>
                    <a:pt x="567" y="146"/>
                    <a:pt x="567" y="146"/>
                    <a:pt x="567" y="146"/>
                  </a:cubicBezTo>
                  <a:cubicBezTo>
                    <a:pt x="605" y="107"/>
                    <a:pt x="614" y="54"/>
                    <a:pt x="586" y="27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3" name="Freeform 521"/>
            <p:cNvSpPr>
              <a:spLocks/>
            </p:cNvSpPr>
            <p:nvPr/>
          </p:nvSpPr>
          <p:spPr bwMode="auto">
            <a:xfrm>
              <a:off x="466725" y="101600"/>
              <a:ext cx="130175" cy="138113"/>
            </a:xfrm>
            <a:custGeom>
              <a:avLst/>
              <a:gdLst>
                <a:gd name="T0" fmla="*/ 157 w 292"/>
                <a:gd name="T1" fmla="*/ 166 h 313"/>
                <a:gd name="T2" fmla="*/ 6 w 292"/>
                <a:gd name="T3" fmla="*/ 307 h 313"/>
                <a:gd name="T4" fmla="*/ 135 w 292"/>
                <a:gd name="T5" fmla="*/ 146 h 313"/>
                <a:gd name="T6" fmla="*/ 286 w 292"/>
                <a:gd name="T7" fmla="*/ 6 h 313"/>
                <a:gd name="T8" fmla="*/ 157 w 292"/>
                <a:gd name="T9" fmla="*/ 16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13">
                  <a:moveTo>
                    <a:pt x="157" y="166"/>
                  </a:moveTo>
                  <a:cubicBezTo>
                    <a:pt x="79" y="250"/>
                    <a:pt x="12" y="313"/>
                    <a:pt x="6" y="307"/>
                  </a:cubicBezTo>
                  <a:cubicBezTo>
                    <a:pt x="0" y="302"/>
                    <a:pt x="58" y="230"/>
                    <a:pt x="135" y="146"/>
                  </a:cubicBezTo>
                  <a:cubicBezTo>
                    <a:pt x="212" y="63"/>
                    <a:pt x="280" y="0"/>
                    <a:pt x="286" y="6"/>
                  </a:cubicBezTo>
                  <a:cubicBezTo>
                    <a:pt x="292" y="11"/>
                    <a:pt x="234" y="83"/>
                    <a:pt x="157" y="166"/>
                  </a:cubicBezTo>
                  <a:close/>
                </a:path>
              </a:pathLst>
            </a:custGeom>
            <a:solidFill>
              <a:srgbClr val="C37E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4" name="Oval 522"/>
            <p:cNvSpPr>
              <a:spLocks noChangeArrowheads="1"/>
            </p:cNvSpPr>
            <p:nvPr/>
          </p:nvSpPr>
          <p:spPr bwMode="auto">
            <a:xfrm>
              <a:off x="309563" y="341312"/>
              <a:ext cx="104775" cy="104775"/>
            </a:xfrm>
            <a:prstGeom prst="ellipse">
              <a:avLst/>
            </a:prstGeom>
            <a:solidFill>
              <a:srgbClr val="F6E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0405" name="组合 258"/>
          <p:cNvGrpSpPr>
            <a:grpSpLocks/>
          </p:cNvGrpSpPr>
          <p:nvPr/>
        </p:nvGrpSpPr>
        <p:grpSpPr bwMode="auto">
          <a:xfrm>
            <a:off x="7353300" y="4760913"/>
            <a:ext cx="725488" cy="723900"/>
            <a:chOff x="0" y="0"/>
            <a:chExt cx="724349" cy="724349"/>
          </a:xfrm>
        </p:grpSpPr>
        <p:sp>
          <p:nvSpPr>
            <p:cNvPr id="40406" name="Freeform 7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7" name="Freeform 74"/>
            <p:cNvSpPr>
              <a:spLocks/>
            </p:cNvSpPr>
            <p:nvPr/>
          </p:nvSpPr>
          <p:spPr bwMode="auto">
            <a:xfrm>
              <a:off x="79701" y="110176"/>
              <a:ext cx="535643" cy="535643"/>
            </a:xfrm>
            <a:custGeom>
              <a:avLst/>
              <a:gdLst>
                <a:gd name="T0" fmla="*/ 0 w 1206"/>
                <a:gd name="T1" fmla="*/ 731 h 1206"/>
                <a:gd name="T2" fmla="*/ 223 w 1206"/>
                <a:gd name="T3" fmla="*/ 479 h 1206"/>
                <a:gd name="T4" fmla="*/ 651 w 1206"/>
                <a:gd name="T5" fmla="*/ 181 h 1206"/>
                <a:gd name="T6" fmla="*/ 756 w 1206"/>
                <a:gd name="T7" fmla="*/ 0 h 1206"/>
                <a:gd name="T8" fmla="*/ 861 w 1206"/>
                <a:gd name="T9" fmla="*/ 64 h 1206"/>
                <a:gd name="T10" fmla="*/ 1206 w 1206"/>
                <a:gd name="T11" fmla="*/ 407 h 1206"/>
                <a:gd name="T12" fmla="*/ 1206 w 1206"/>
                <a:gd name="T13" fmla="*/ 517 h 1206"/>
                <a:gd name="T14" fmla="*/ 1021 w 1206"/>
                <a:gd name="T15" fmla="*/ 731 h 1206"/>
                <a:gd name="T16" fmla="*/ 752 w 1206"/>
                <a:gd name="T17" fmla="*/ 891 h 1206"/>
                <a:gd name="T18" fmla="*/ 567 w 1206"/>
                <a:gd name="T19" fmla="*/ 1055 h 1206"/>
                <a:gd name="T20" fmla="*/ 493 w 1206"/>
                <a:gd name="T21" fmla="*/ 1206 h 1206"/>
                <a:gd name="T22" fmla="*/ 357 w 1206"/>
                <a:gd name="T23" fmla="*/ 1143 h 1206"/>
                <a:gd name="T24" fmla="*/ 46 w 1206"/>
                <a:gd name="T25" fmla="*/ 847 h 1206"/>
                <a:gd name="T26" fmla="*/ 0 w 1206"/>
                <a:gd name="T27" fmla="*/ 731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6" h="1206">
                  <a:moveTo>
                    <a:pt x="0" y="731"/>
                  </a:moveTo>
                  <a:cubicBezTo>
                    <a:pt x="0" y="731"/>
                    <a:pt x="72" y="545"/>
                    <a:pt x="223" y="479"/>
                  </a:cubicBezTo>
                  <a:cubicBezTo>
                    <a:pt x="374" y="413"/>
                    <a:pt x="630" y="218"/>
                    <a:pt x="651" y="181"/>
                  </a:cubicBezTo>
                  <a:cubicBezTo>
                    <a:pt x="672" y="143"/>
                    <a:pt x="756" y="0"/>
                    <a:pt x="756" y="0"/>
                  </a:cubicBezTo>
                  <a:cubicBezTo>
                    <a:pt x="861" y="64"/>
                    <a:pt x="861" y="64"/>
                    <a:pt x="861" y="64"/>
                  </a:cubicBezTo>
                  <a:cubicBezTo>
                    <a:pt x="1206" y="407"/>
                    <a:pt x="1206" y="407"/>
                    <a:pt x="1206" y="407"/>
                  </a:cubicBezTo>
                  <a:cubicBezTo>
                    <a:pt x="1206" y="517"/>
                    <a:pt x="1206" y="517"/>
                    <a:pt x="1206" y="517"/>
                  </a:cubicBezTo>
                  <a:cubicBezTo>
                    <a:pt x="1021" y="731"/>
                    <a:pt x="1021" y="731"/>
                    <a:pt x="1021" y="731"/>
                  </a:cubicBezTo>
                  <a:cubicBezTo>
                    <a:pt x="752" y="891"/>
                    <a:pt x="752" y="891"/>
                    <a:pt x="752" y="891"/>
                  </a:cubicBezTo>
                  <a:cubicBezTo>
                    <a:pt x="567" y="1055"/>
                    <a:pt x="567" y="1055"/>
                    <a:pt x="567" y="1055"/>
                  </a:cubicBezTo>
                  <a:cubicBezTo>
                    <a:pt x="493" y="1206"/>
                    <a:pt x="493" y="1206"/>
                    <a:pt x="493" y="1206"/>
                  </a:cubicBezTo>
                  <a:cubicBezTo>
                    <a:pt x="357" y="1143"/>
                    <a:pt x="357" y="1143"/>
                    <a:pt x="357" y="1143"/>
                  </a:cubicBezTo>
                  <a:cubicBezTo>
                    <a:pt x="46" y="847"/>
                    <a:pt x="46" y="847"/>
                    <a:pt x="46" y="847"/>
                  </a:cubicBezTo>
                  <a:lnTo>
                    <a:pt x="0" y="73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8" name="Freeform 75"/>
            <p:cNvSpPr>
              <a:spLocks noEditPoints="1"/>
            </p:cNvSpPr>
            <p:nvPr/>
          </p:nvSpPr>
          <p:spPr bwMode="auto">
            <a:xfrm>
              <a:off x="57432" y="83217"/>
              <a:ext cx="586043" cy="584871"/>
            </a:xfrm>
            <a:custGeom>
              <a:avLst/>
              <a:gdLst>
                <a:gd name="T0" fmla="*/ 1292 w 1321"/>
                <a:gd name="T1" fmla="*/ 438 h 1319"/>
                <a:gd name="T2" fmla="*/ 883 w 1321"/>
                <a:gd name="T3" fmla="*/ 28 h 1319"/>
                <a:gd name="T4" fmla="*/ 805 w 1321"/>
                <a:gd name="T5" fmla="*/ 7 h 1319"/>
                <a:gd name="T6" fmla="*/ 767 w 1321"/>
                <a:gd name="T7" fmla="*/ 28 h 1319"/>
                <a:gd name="T8" fmla="*/ 747 w 1321"/>
                <a:gd name="T9" fmla="*/ 62 h 1319"/>
                <a:gd name="T10" fmla="*/ 648 w 1321"/>
                <a:gd name="T11" fmla="*/ 222 h 1319"/>
                <a:gd name="T12" fmla="*/ 415 w 1321"/>
                <a:gd name="T13" fmla="*/ 384 h 1319"/>
                <a:gd name="T14" fmla="*/ 148 w 1321"/>
                <a:gd name="T15" fmla="*/ 572 h 1319"/>
                <a:gd name="T16" fmla="*/ 9 w 1321"/>
                <a:gd name="T17" fmla="*/ 799 h 1319"/>
                <a:gd name="T18" fmla="*/ 30 w 1321"/>
                <a:gd name="T19" fmla="*/ 881 h 1319"/>
                <a:gd name="T20" fmla="*/ 439 w 1321"/>
                <a:gd name="T21" fmla="*/ 1291 h 1319"/>
                <a:gd name="T22" fmla="*/ 517 w 1321"/>
                <a:gd name="T23" fmla="*/ 1312 h 1319"/>
                <a:gd name="T24" fmla="*/ 555 w 1321"/>
                <a:gd name="T25" fmla="*/ 1291 h 1319"/>
                <a:gd name="T26" fmla="*/ 575 w 1321"/>
                <a:gd name="T27" fmla="*/ 1257 h 1319"/>
                <a:gd name="T28" fmla="*/ 674 w 1321"/>
                <a:gd name="T29" fmla="*/ 1097 h 1319"/>
                <a:gd name="T30" fmla="*/ 907 w 1321"/>
                <a:gd name="T31" fmla="*/ 935 h 1319"/>
                <a:gd name="T32" fmla="*/ 1174 w 1321"/>
                <a:gd name="T33" fmla="*/ 747 h 1319"/>
                <a:gd name="T34" fmla="*/ 1313 w 1321"/>
                <a:gd name="T35" fmla="*/ 520 h 1319"/>
                <a:gd name="T36" fmla="*/ 1292 w 1321"/>
                <a:gd name="T37" fmla="*/ 438 h 1319"/>
                <a:gd name="T38" fmla="*/ 497 w 1321"/>
                <a:gd name="T39" fmla="*/ 1233 h 1319"/>
                <a:gd name="T40" fmla="*/ 88 w 1321"/>
                <a:gd name="T41" fmla="*/ 823 h 1319"/>
                <a:gd name="T42" fmla="*/ 825 w 1321"/>
                <a:gd name="T43" fmla="*/ 86 h 1319"/>
                <a:gd name="T44" fmla="*/ 1234 w 1321"/>
                <a:gd name="T45" fmla="*/ 496 h 1319"/>
                <a:gd name="T46" fmla="*/ 497 w 1321"/>
                <a:gd name="T47" fmla="*/ 1233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1" h="1319">
                  <a:moveTo>
                    <a:pt x="1292" y="438"/>
                  </a:moveTo>
                  <a:cubicBezTo>
                    <a:pt x="883" y="28"/>
                    <a:pt x="883" y="28"/>
                    <a:pt x="883" y="28"/>
                  </a:cubicBezTo>
                  <a:cubicBezTo>
                    <a:pt x="862" y="8"/>
                    <a:pt x="833" y="0"/>
                    <a:pt x="805" y="7"/>
                  </a:cubicBezTo>
                  <a:cubicBezTo>
                    <a:pt x="790" y="10"/>
                    <a:pt x="777" y="18"/>
                    <a:pt x="767" y="28"/>
                  </a:cubicBezTo>
                  <a:cubicBezTo>
                    <a:pt x="758" y="37"/>
                    <a:pt x="751" y="49"/>
                    <a:pt x="747" y="62"/>
                  </a:cubicBezTo>
                  <a:cubicBezTo>
                    <a:pt x="728" y="122"/>
                    <a:pt x="696" y="174"/>
                    <a:pt x="648" y="222"/>
                  </a:cubicBezTo>
                  <a:cubicBezTo>
                    <a:pt x="585" y="285"/>
                    <a:pt x="502" y="333"/>
                    <a:pt x="415" y="384"/>
                  </a:cubicBezTo>
                  <a:cubicBezTo>
                    <a:pt x="322" y="438"/>
                    <a:pt x="227" y="493"/>
                    <a:pt x="148" y="572"/>
                  </a:cubicBezTo>
                  <a:cubicBezTo>
                    <a:pt x="81" y="639"/>
                    <a:pt x="36" y="713"/>
                    <a:pt x="9" y="799"/>
                  </a:cubicBezTo>
                  <a:cubicBezTo>
                    <a:pt x="0" y="828"/>
                    <a:pt x="8" y="860"/>
                    <a:pt x="30" y="881"/>
                  </a:cubicBezTo>
                  <a:cubicBezTo>
                    <a:pt x="439" y="1291"/>
                    <a:pt x="439" y="1291"/>
                    <a:pt x="439" y="1291"/>
                  </a:cubicBezTo>
                  <a:cubicBezTo>
                    <a:pt x="460" y="1311"/>
                    <a:pt x="489" y="1319"/>
                    <a:pt x="517" y="1312"/>
                  </a:cubicBezTo>
                  <a:cubicBezTo>
                    <a:pt x="532" y="1309"/>
                    <a:pt x="545" y="1301"/>
                    <a:pt x="555" y="1291"/>
                  </a:cubicBezTo>
                  <a:cubicBezTo>
                    <a:pt x="564" y="1281"/>
                    <a:pt x="571" y="1270"/>
                    <a:pt x="575" y="1257"/>
                  </a:cubicBezTo>
                  <a:cubicBezTo>
                    <a:pt x="594" y="1197"/>
                    <a:pt x="626" y="1144"/>
                    <a:pt x="674" y="1097"/>
                  </a:cubicBezTo>
                  <a:cubicBezTo>
                    <a:pt x="737" y="1034"/>
                    <a:pt x="819" y="986"/>
                    <a:pt x="907" y="935"/>
                  </a:cubicBezTo>
                  <a:cubicBezTo>
                    <a:pt x="1000" y="881"/>
                    <a:pt x="1095" y="826"/>
                    <a:pt x="1174" y="747"/>
                  </a:cubicBezTo>
                  <a:cubicBezTo>
                    <a:pt x="1241" y="680"/>
                    <a:pt x="1286" y="606"/>
                    <a:pt x="1313" y="520"/>
                  </a:cubicBezTo>
                  <a:cubicBezTo>
                    <a:pt x="1321" y="491"/>
                    <a:pt x="1314" y="459"/>
                    <a:pt x="1292" y="438"/>
                  </a:cubicBezTo>
                  <a:close/>
                  <a:moveTo>
                    <a:pt x="497" y="1233"/>
                  </a:moveTo>
                  <a:cubicBezTo>
                    <a:pt x="362" y="1097"/>
                    <a:pt x="223" y="959"/>
                    <a:pt x="88" y="823"/>
                  </a:cubicBezTo>
                  <a:cubicBezTo>
                    <a:pt x="204" y="446"/>
                    <a:pt x="708" y="463"/>
                    <a:pt x="825" y="86"/>
                  </a:cubicBezTo>
                  <a:cubicBezTo>
                    <a:pt x="960" y="222"/>
                    <a:pt x="1099" y="360"/>
                    <a:pt x="1234" y="496"/>
                  </a:cubicBezTo>
                  <a:cubicBezTo>
                    <a:pt x="1118" y="872"/>
                    <a:pt x="614" y="856"/>
                    <a:pt x="497" y="123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09" name="Freeform 76"/>
            <p:cNvSpPr>
              <a:spLocks noEditPoints="1"/>
            </p:cNvSpPr>
            <p:nvPr/>
          </p:nvSpPr>
          <p:spPr bwMode="auto">
            <a:xfrm>
              <a:off x="270751" y="290677"/>
              <a:ext cx="159404" cy="164092"/>
            </a:xfrm>
            <a:custGeom>
              <a:avLst/>
              <a:gdLst>
                <a:gd name="T0" fmla="*/ 286 w 357"/>
                <a:gd name="T1" fmla="*/ 125 h 370"/>
                <a:gd name="T2" fmla="*/ 204 w 357"/>
                <a:gd name="T3" fmla="*/ 130 h 370"/>
                <a:gd name="T4" fmla="*/ 97 w 357"/>
                <a:gd name="T5" fmla="*/ 74 h 370"/>
                <a:gd name="T6" fmla="*/ 152 w 357"/>
                <a:gd name="T7" fmla="*/ 63 h 370"/>
                <a:gd name="T8" fmla="*/ 195 w 357"/>
                <a:gd name="T9" fmla="*/ 64 h 370"/>
                <a:gd name="T10" fmla="*/ 196 w 357"/>
                <a:gd name="T11" fmla="*/ 21 h 370"/>
                <a:gd name="T12" fmla="*/ 126 w 357"/>
                <a:gd name="T13" fmla="*/ 3 h 370"/>
                <a:gd name="T14" fmla="*/ 61 w 357"/>
                <a:gd name="T15" fmla="*/ 39 h 370"/>
                <a:gd name="T16" fmla="*/ 42 w 357"/>
                <a:gd name="T17" fmla="*/ 27 h 370"/>
                <a:gd name="T18" fmla="*/ 27 w 357"/>
                <a:gd name="T19" fmla="*/ 44 h 370"/>
                <a:gd name="T20" fmla="*/ 40 w 357"/>
                <a:gd name="T21" fmla="*/ 61 h 370"/>
                <a:gd name="T22" fmla="*/ 2 w 357"/>
                <a:gd name="T23" fmla="*/ 146 h 370"/>
                <a:gd name="T24" fmla="*/ 30 w 357"/>
                <a:gd name="T25" fmla="*/ 218 h 370"/>
                <a:gd name="T26" fmla="*/ 184 w 357"/>
                <a:gd name="T27" fmla="*/ 214 h 370"/>
                <a:gd name="T28" fmla="*/ 229 w 357"/>
                <a:gd name="T29" fmla="*/ 311 h 370"/>
                <a:gd name="T30" fmla="*/ 190 w 357"/>
                <a:gd name="T31" fmla="*/ 302 h 370"/>
                <a:gd name="T32" fmla="*/ 158 w 357"/>
                <a:gd name="T33" fmla="*/ 288 h 370"/>
                <a:gd name="T34" fmla="*/ 130 w 357"/>
                <a:gd name="T35" fmla="*/ 316 h 370"/>
                <a:gd name="T36" fmla="*/ 167 w 357"/>
                <a:gd name="T37" fmla="*/ 359 h 370"/>
                <a:gd name="T38" fmla="*/ 247 w 357"/>
                <a:gd name="T39" fmla="*/ 362 h 370"/>
                <a:gd name="T40" fmla="*/ 313 w 357"/>
                <a:gd name="T41" fmla="*/ 351 h 370"/>
                <a:gd name="T42" fmla="*/ 336 w 357"/>
                <a:gd name="T43" fmla="*/ 349 h 370"/>
                <a:gd name="T44" fmla="*/ 334 w 357"/>
                <a:gd name="T45" fmla="*/ 327 h 370"/>
                <a:gd name="T46" fmla="*/ 342 w 357"/>
                <a:gd name="T47" fmla="*/ 262 h 370"/>
                <a:gd name="T48" fmla="*/ 350 w 357"/>
                <a:gd name="T49" fmla="*/ 179 h 370"/>
                <a:gd name="T50" fmla="*/ 97 w 357"/>
                <a:gd name="T51" fmla="*/ 175 h 370"/>
                <a:gd name="T52" fmla="*/ 58 w 357"/>
                <a:gd name="T53" fmla="*/ 150 h 370"/>
                <a:gd name="T54" fmla="*/ 62 w 357"/>
                <a:gd name="T55" fmla="*/ 114 h 370"/>
                <a:gd name="T56" fmla="*/ 138 w 357"/>
                <a:gd name="T57" fmla="*/ 161 h 370"/>
                <a:gd name="T58" fmla="*/ 290 w 357"/>
                <a:gd name="T59" fmla="*/ 257 h 370"/>
                <a:gd name="T60" fmla="*/ 208 w 357"/>
                <a:gd name="T61" fmla="*/ 201 h 370"/>
                <a:gd name="T62" fmla="*/ 247 w 357"/>
                <a:gd name="T63" fmla="*/ 187 h 370"/>
                <a:gd name="T64" fmla="*/ 286 w 357"/>
                <a:gd name="T65" fmla="*/ 198 h 370"/>
                <a:gd name="T66" fmla="*/ 297 w 357"/>
                <a:gd name="T67" fmla="*/ 2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70">
                  <a:moveTo>
                    <a:pt x="326" y="147"/>
                  </a:moveTo>
                  <a:cubicBezTo>
                    <a:pt x="313" y="136"/>
                    <a:pt x="299" y="129"/>
                    <a:pt x="286" y="125"/>
                  </a:cubicBezTo>
                  <a:cubicBezTo>
                    <a:pt x="272" y="121"/>
                    <a:pt x="259" y="120"/>
                    <a:pt x="245" y="121"/>
                  </a:cubicBezTo>
                  <a:cubicBezTo>
                    <a:pt x="232" y="122"/>
                    <a:pt x="218" y="125"/>
                    <a:pt x="204" y="130"/>
                  </a:cubicBezTo>
                  <a:cubicBezTo>
                    <a:pt x="190" y="135"/>
                    <a:pt x="177" y="141"/>
                    <a:pt x="163" y="148"/>
                  </a:cubicBezTo>
                  <a:cubicBezTo>
                    <a:pt x="141" y="123"/>
                    <a:pt x="119" y="98"/>
                    <a:pt x="97" y="74"/>
                  </a:cubicBezTo>
                  <a:cubicBezTo>
                    <a:pt x="107" y="65"/>
                    <a:pt x="116" y="61"/>
                    <a:pt x="125" y="61"/>
                  </a:cubicBezTo>
                  <a:cubicBezTo>
                    <a:pt x="135" y="60"/>
                    <a:pt x="144" y="61"/>
                    <a:pt x="152" y="63"/>
                  </a:cubicBezTo>
                  <a:cubicBezTo>
                    <a:pt x="161" y="65"/>
                    <a:pt x="169" y="67"/>
                    <a:pt x="176" y="69"/>
                  </a:cubicBezTo>
                  <a:cubicBezTo>
                    <a:pt x="183" y="70"/>
                    <a:pt x="190" y="69"/>
                    <a:pt x="195" y="64"/>
                  </a:cubicBezTo>
                  <a:cubicBezTo>
                    <a:pt x="201" y="59"/>
                    <a:pt x="205" y="52"/>
                    <a:pt x="205" y="44"/>
                  </a:cubicBezTo>
                  <a:cubicBezTo>
                    <a:pt x="205" y="36"/>
                    <a:pt x="202" y="28"/>
                    <a:pt x="196" y="21"/>
                  </a:cubicBezTo>
                  <a:cubicBezTo>
                    <a:pt x="187" y="11"/>
                    <a:pt x="177" y="5"/>
                    <a:pt x="164" y="2"/>
                  </a:cubicBezTo>
                  <a:cubicBezTo>
                    <a:pt x="152" y="0"/>
                    <a:pt x="139" y="0"/>
                    <a:pt x="126" y="3"/>
                  </a:cubicBezTo>
                  <a:cubicBezTo>
                    <a:pt x="113" y="6"/>
                    <a:pt x="101" y="11"/>
                    <a:pt x="89" y="18"/>
                  </a:cubicBezTo>
                  <a:cubicBezTo>
                    <a:pt x="77" y="25"/>
                    <a:pt x="68" y="32"/>
                    <a:pt x="61" y="39"/>
                  </a:cubicBezTo>
                  <a:cubicBezTo>
                    <a:pt x="58" y="36"/>
                    <a:pt x="56" y="34"/>
                    <a:pt x="53" y="31"/>
                  </a:cubicBezTo>
                  <a:cubicBezTo>
                    <a:pt x="50" y="29"/>
                    <a:pt x="46" y="27"/>
                    <a:pt x="42" y="27"/>
                  </a:cubicBezTo>
                  <a:cubicBezTo>
                    <a:pt x="38" y="27"/>
                    <a:pt x="34" y="29"/>
                    <a:pt x="31" y="33"/>
                  </a:cubicBezTo>
                  <a:cubicBezTo>
                    <a:pt x="28" y="36"/>
                    <a:pt x="27" y="40"/>
                    <a:pt x="27" y="44"/>
                  </a:cubicBezTo>
                  <a:cubicBezTo>
                    <a:pt x="27" y="49"/>
                    <a:pt x="29" y="52"/>
                    <a:pt x="32" y="55"/>
                  </a:cubicBezTo>
                  <a:cubicBezTo>
                    <a:pt x="35" y="57"/>
                    <a:pt x="38" y="59"/>
                    <a:pt x="40" y="61"/>
                  </a:cubicBezTo>
                  <a:cubicBezTo>
                    <a:pt x="30" y="74"/>
                    <a:pt x="21" y="88"/>
                    <a:pt x="14" y="103"/>
                  </a:cubicBezTo>
                  <a:cubicBezTo>
                    <a:pt x="7" y="117"/>
                    <a:pt x="3" y="132"/>
                    <a:pt x="2" y="146"/>
                  </a:cubicBezTo>
                  <a:cubicBezTo>
                    <a:pt x="0" y="161"/>
                    <a:pt x="2" y="174"/>
                    <a:pt x="6" y="186"/>
                  </a:cubicBezTo>
                  <a:cubicBezTo>
                    <a:pt x="11" y="198"/>
                    <a:pt x="19" y="209"/>
                    <a:pt x="30" y="218"/>
                  </a:cubicBezTo>
                  <a:cubicBezTo>
                    <a:pt x="50" y="234"/>
                    <a:pt x="72" y="241"/>
                    <a:pt x="99" y="240"/>
                  </a:cubicBezTo>
                  <a:cubicBezTo>
                    <a:pt x="125" y="238"/>
                    <a:pt x="153" y="230"/>
                    <a:pt x="184" y="214"/>
                  </a:cubicBezTo>
                  <a:cubicBezTo>
                    <a:pt x="208" y="242"/>
                    <a:pt x="232" y="270"/>
                    <a:pt x="256" y="295"/>
                  </a:cubicBezTo>
                  <a:cubicBezTo>
                    <a:pt x="246" y="304"/>
                    <a:pt x="237" y="309"/>
                    <a:pt x="229" y="311"/>
                  </a:cubicBezTo>
                  <a:cubicBezTo>
                    <a:pt x="221" y="312"/>
                    <a:pt x="214" y="312"/>
                    <a:pt x="208" y="310"/>
                  </a:cubicBezTo>
                  <a:cubicBezTo>
                    <a:pt x="201" y="308"/>
                    <a:pt x="196" y="305"/>
                    <a:pt x="190" y="302"/>
                  </a:cubicBezTo>
                  <a:cubicBezTo>
                    <a:pt x="185" y="298"/>
                    <a:pt x="179" y="295"/>
                    <a:pt x="174" y="292"/>
                  </a:cubicBezTo>
                  <a:cubicBezTo>
                    <a:pt x="169" y="289"/>
                    <a:pt x="163" y="288"/>
                    <a:pt x="158" y="288"/>
                  </a:cubicBezTo>
                  <a:cubicBezTo>
                    <a:pt x="152" y="288"/>
                    <a:pt x="146" y="290"/>
                    <a:pt x="140" y="296"/>
                  </a:cubicBezTo>
                  <a:cubicBezTo>
                    <a:pt x="133" y="302"/>
                    <a:pt x="130" y="309"/>
                    <a:pt x="130" y="316"/>
                  </a:cubicBezTo>
                  <a:cubicBezTo>
                    <a:pt x="130" y="324"/>
                    <a:pt x="133" y="332"/>
                    <a:pt x="140" y="340"/>
                  </a:cubicBezTo>
                  <a:cubicBezTo>
                    <a:pt x="147" y="347"/>
                    <a:pt x="156" y="354"/>
                    <a:pt x="167" y="359"/>
                  </a:cubicBezTo>
                  <a:cubicBezTo>
                    <a:pt x="178" y="364"/>
                    <a:pt x="190" y="368"/>
                    <a:pt x="204" y="369"/>
                  </a:cubicBezTo>
                  <a:cubicBezTo>
                    <a:pt x="217" y="370"/>
                    <a:pt x="232" y="367"/>
                    <a:pt x="247" y="362"/>
                  </a:cubicBezTo>
                  <a:cubicBezTo>
                    <a:pt x="262" y="356"/>
                    <a:pt x="277" y="346"/>
                    <a:pt x="292" y="331"/>
                  </a:cubicBezTo>
                  <a:cubicBezTo>
                    <a:pt x="299" y="338"/>
                    <a:pt x="306" y="345"/>
                    <a:pt x="313" y="351"/>
                  </a:cubicBezTo>
                  <a:cubicBezTo>
                    <a:pt x="316" y="354"/>
                    <a:pt x="320" y="355"/>
                    <a:pt x="325" y="355"/>
                  </a:cubicBezTo>
                  <a:cubicBezTo>
                    <a:pt x="329" y="355"/>
                    <a:pt x="333" y="353"/>
                    <a:pt x="336" y="349"/>
                  </a:cubicBezTo>
                  <a:cubicBezTo>
                    <a:pt x="339" y="346"/>
                    <a:pt x="340" y="342"/>
                    <a:pt x="339" y="337"/>
                  </a:cubicBezTo>
                  <a:cubicBezTo>
                    <a:pt x="339" y="333"/>
                    <a:pt x="337" y="330"/>
                    <a:pt x="334" y="327"/>
                  </a:cubicBezTo>
                  <a:cubicBezTo>
                    <a:pt x="327" y="322"/>
                    <a:pt x="320" y="315"/>
                    <a:pt x="313" y="309"/>
                  </a:cubicBezTo>
                  <a:cubicBezTo>
                    <a:pt x="325" y="294"/>
                    <a:pt x="335" y="278"/>
                    <a:pt x="342" y="262"/>
                  </a:cubicBezTo>
                  <a:cubicBezTo>
                    <a:pt x="349" y="247"/>
                    <a:pt x="354" y="232"/>
                    <a:pt x="355" y="217"/>
                  </a:cubicBezTo>
                  <a:cubicBezTo>
                    <a:pt x="357" y="203"/>
                    <a:pt x="355" y="191"/>
                    <a:pt x="350" y="179"/>
                  </a:cubicBezTo>
                  <a:cubicBezTo>
                    <a:pt x="346" y="167"/>
                    <a:pt x="338" y="157"/>
                    <a:pt x="326" y="147"/>
                  </a:cubicBezTo>
                  <a:close/>
                  <a:moveTo>
                    <a:pt x="97" y="175"/>
                  </a:moveTo>
                  <a:cubicBezTo>
                    <a:pt x="85" y="176"/>
                    <a:pt x="75" y="172"/>
                    <a:pt x="66" y="163"/>
                  </a:cubicBezTo>
                  <a:cubicBezTo>
                    <a:pt x="63" y="160"/>
                    <a:pt x="60" y="155"/>
                    <a:pt x="58" y="150"/>
                  </a:cubicBezTo>
                  <a:cubicBezTo>
                    <a:pt x="57" y="145"/>
                    <a:pt x="56" y="139"/>
                    <a:pt x="57" y="133"/>
                  </a:cubicBezTo>
                  <a:cubicBezTo>
                    <a:pt x="57" y="127"/>
                    <a:pt x="59" y="120"/>
                    <a:pt x="62" y="114"/>
                  </a:cubicBezTo>
                  <a:cubicBezTo>
                    <a:pt x="65" y="107"/>
                    <a:pt x="70" y="101"/>
                    <a:pt x="76" y="95"/>
                  </a:cubicBezTo>
                  <a:cubicBezTo>
                    <a:pt x="96" y="115"/>
                    <a:pt x="117" y="138"/>
                    <a:pt x="138" y="161"/>
                  </a:cubicBezTo>
                  <a:cubicBezTo>
                    <a:pt x="122" y="170"/>
                    <a:pt x="108" y="175"/>
                    <a:pt x="97" y="175"/>
                  </a:cubicBezTo>
                  <a:close/>
                  <a:moveTo>
                    <a:pt x="290" y="257"/>
                  </a:moveTo>
                  <a:cubicBezTo>
                    <a:pt x="286" y="264"/>
                    <a:pt x="282" y="270"/>
                    <a:pt x="277" y="275"/>
                  </a:cubicBezTo>
                  <a:cubicBezTo>
                    <a:pt x="254" y="252"/>
                    <a:pt x="231" y="227"/>
                    <a:pt x="208" y="201"/>
                  </a:cubicBezTo>
                  <a:cubicBezTo>
                    <a:pt x="214" y="198"/>
                    <a:pt x="220" y="195"/>
                    <a:pt x="227" y="192"/>
                  </a:cubicBezTo>
                  <a:cubicBezTo>
                    <a:pt x="234" y="190"/>
                    <a:pt x="240" y="188"/>
                    <a:pt x="247" y="187"/>
                  </a:cubicBezTo>
                  <a:cubicBezTo>
                    <a:pt x="254" y="186"/>
                    <a:pt x="260" y="186"/>
                    <a:pt x="267" y="187"/>
                  </a:cubicBezTo>
                  <a:cubicBezTo>
                    <a:pt x="274" y="189"/>
                    <a:pt x="280" y="193"/>
                    <a:pt x="286" y="198"/>
                  </a:cubicBezTo>
                  <a:cubicBezTo>
                    <a:pt x="292" y="204"/>
                    <a:pt x="295" y="210"/>
                    <a:pt x="297" y="217"/>
                  </a:cubicBezTo>
                  <a:cubicBezTo>
                    <a:pt x="298" y="223"/>
                    <a:pt x="299" y="230"/>
                    <a:pt x="297" y="237"/>
                  </a:cubicBezTo>
                  <a:cubicBezTo>
                    <a:pt x="296" y="243"/>
                    <a:pt x="294" y="250"/>
                    <a:pt x="290" y="257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10" name="Freeform 77"/>
            <p:cNvSpPr>
              <a:spLocks/>
            </p:cNvSpPr>
            <p:nvPr/>
          </p:nvSpPr>
          <p:spPr bwMode="auto">
            <a:xfrm>
              <a:off x="254342" y="485243"/>
              <a:ext cx="89078" cy="93767"/>
            </a:xfrm>
            <a:custGeom>
              <a:avLst/>
              <a:gdLst>
                <a:gd name="T0" fmla="*/ 166 w 202"/>
                <a:gd name="T1" fmla="*/ 6 h 212"/>
                <a:gd name="T2" fmla="*/ 166 w 202"/>
                <a:gd name="T3" fmla="*/ 6 h 212"/>
                <a:gd name="T4" fmla="*/ 93 w 202"/>
                <a:gd name="T5" fmla="*/ 70 h 212"/>
                <a:gd name="T6" fmla="*/ 33 w 202"/>
                <a:gd name="T7" fmla="*/ 140 h 212"/>
                <a:gd name="T8" fmla="*/ 5 w 202"/>
                <a:gd name="T9" fmla="*/ 178 h 212"/>
                <a:gd name="T10" fmla="*/ 5 w 202"/>
                <a:gd name="T11" fmla="*/ 178 h 212"/>
                <a:gd name="T12" fmla="*/ 8 w 202"/>
                <a:gd name="T13" fmla="*/ 204 h 212"/>
                <a:gd name="T14" fmla="*/ 37 w 202"/>
                <a:gd name="T15" fmla="*/ 204 h 212"/>
                <a:gd name="T16" fmla="*/ 40 w 202"/>
                <a:gd name="T17" fmla="*/ 200 h 212"/>
                <a:gd name="T18" fmla="*/ 66 w 202"/>
                <a:gd name="T19" fmla="*/ 164 h 212"/>
                <a:gd name="T20" fmla="*/ 122 w 202"/>
                <a:gd name="T21" fmla="*/ 99 h 212"/>
                <a:gd name="T22" fmla="*/ 192 w 202"/>
                <a:gd name="T23" fmla="*/ 39 h 212"/>
                <a:gd name="T24" fmla="*/ 192 w 202"/>
                <a:gd name="T25" fmla="*/ 39 h 212"/>
                <a:gd name="T26" fmla="*/ 194 w 202"/>
                <a:gd name="T27" fmla="*/ 37 h 212"/>
                <a:gd name="T28" fmla="*/ 194 w 202"/>
                <a:gd name="T29" fmla="*/ 8 h 212"/>
                <a:gd name="T30" fmla="*/ 166 w 202"/>
                <a:gd name="T31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212">
                  <a:moveTo>
                    <a:pt x="166" y="6"/>
                  </a:moveTo>
                  <a:cubicBezTo>
                    <a:pt x="166" y="6"/>
                    <a:pt x="166" y="6"/>
                    <a:pt x="166" y="6"/>
                  </a:cubicBezTo>
                  <a:cubicBezTo>
                    <a:pt x="141" y="26"/>
                    <a:pt x="116" y="47"/>
                    <a:pt x="93" y="70"/>
                  </a:cubicBezTo>
                  <a:cubicBezTo>
                    <a:pt x="70" y="92"/>
                    <a:pt x="50" y="116"/>
                    <a:pt x="33" y="140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0" y="186"/>
                    <a:pt x="1" y="197"/>
                    <a:pt x="8" y="204"/>
                  </a:cubicBezTo>
                  <a:cubicBezTo>
                    <a:pt x="16" y="212"/>
                    <a:pt x="29" y="212"/>
                    <a:pt x="37" y="204"/>
                  </a:cubicBezTo>
                  <a:cubicBezTo>
                    <a:pt x="38" y="202"/>
                    <a:pt x="39" y="201"/>
                    <a:pt x="40" y="200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82" y="142"/>
                    <a:pt x="101" y="120"/>
                    <a:pt x="122" y="99"/>
                  </a:cubicBezTo>
                  <a:cubicBezTo>
                    <a:pt x="145" y="76"/>
                    <a:pt x="166" y="58"/>
                    <a:pt x="192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38"/>
                    <a:pt x="193" y="38"/>
                    <a:pt x="194" y="37"/>
                  </a:cubicBezTo>
                  <a:cubicBezTo>
                    <a:pt x="202" y="29"/>
                    <a:pt x="202" y="16"/>
                    <a:pt x="194" y="8"/>
                  </a:cubicBezTo>
                  <a:cubicBezTo>
                    <a:pt x="186" y="0"/>
                    <a:pt x="175" y="0"/>
                    <a:pt x="166" y="6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11" name="Freeform 78"/>
            <p:cNvSpPr>
              <a:spLocks/>
            </p:cNvSpPr>
            <p:nvPr/>
          </p:nvSpPr>
          <p:spPr bwMode="auto">
            <a:xfrm>
              <a:off x="358658" y="174640"/>
              <a:ext cx="90251" cy="94939"/>
            </a:xfrm>
            <a:custGeom>
              <a:avLst/>
              <a:gdLst>
                <a:gd name="T0" fmla="*/ 81 w 205"/>
                <a:gd name="T1" fmla="*/ 115 h 215"/>
                <a:gd name="T2" fmla="*/ 13 w 205"/>
                <a:gd name="T3" fmla="*/ 174 h 215"/>
                <a:gd name="T4" fmla="*/ 8 w 205"/>
                <a:gd name="T5" fmla="*/ 178 h 215"/>
                <a:gd name="T6" fmla="*/ 8 w 205"/>
                <a:gd name="T7" fmla="*/ 207 h 215"/>
                <a:gd name="T8" fmla="*/ 36 w 205"/>
                <a:gd name="T9" fmla="*/ 208 h 215"/>
                <a:gd name="T10" fmla="*/ 37 w 205"/>
                <a:gd name="T11" fmla="*/ 208 h 215"/>
                <a:gd name="T12" fmla="*/ 110 w 205"/>
                <a:gd name="T13" fmla="*/ 144 h 215"/>
                <a:gd name="T14" fmla="*/ 170 w 205"/>
                <a:gd name="T15" fmla="*/ 75 h 215"/>
                <a:gd name="T16" fmla="*/ 198 w 205"/>
                <a:gd name="T17" fmla="*/ 36 h 215"/>
                <a:gd name="T18" fmla="*/ 198 w 205"/>
                <a:gd name="T19" fmla="*/ 36 h 215"/>
                <a:gd name="T20" fmla="*/ 197 w 205"/>
                <a:gd name="T21" fmla="*/ 8 h 215"/>
                <a:gd name="T22" fmla="*/ 168 w 205"/>
                <a:gd name="T23" fmla="*/ 8 h 215"/>
                <a:gd name="T24" fmla="*/ 164 w 205"/>
                <a:gd name="T25" fmla="*/ 13 h 215"/>
                <a:gd name="T26" fmla="*/ 137 w 205"/>
                <a:gd name="T27" fmla="*/ 50 h 215"/>
                <a:gd name="T28" fmla="*/ 81 w 205"/>
                <a:gd name="T29" fmla="*/ 1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15">
                  <a:moveTo>
                    <a:pt x="81" y="115"/>
                  </a:moveTo>
                  <a:cubicBezTo>
                    <a:pt x="60" y="137"/>
                    <a:pt x="37" y="156"/>
                    <a:pt x="13" y="174"/>
                  </a:cubicBezTo>
                  <a:cubicBezTo>
                    <a:pt x="11" y="175"/>
                    <a:pt x="9" y="176"/>
                    <a:pt x="8" y="178"/>
                  </a:cubicBezTo>
                  <a:cubicBezTo>
                    <a:pt x="0" y="186"/>
                    <a:pt x="0" y="199"/>
                    <a:pt x="8" y="207"/>
                  </a:cubicBezTo>
                  <a:cubicBezTo>
                    <a:pt x="16" y="215"/>
                    <a:pt x="28" y="215"/>
                    <a:pt x="36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62" y="188"/>
                    <a:pt x="87" y="167"/>
                    <a:pt x="110" y="144"/>
                  </a:cubicBezTo>
                  <a:cubicBezTo>
                    <a:pt x="133" y="122"/>
                    <a:pt x="153" y="99"/>
                    <a:pt x="170" y="75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205" y="28"/>
                    <a:pt x="205" y="16"/>
                    <a:pt x="197" y="8"/>
                  </a:cubicBezTo>
                  <a:cubicBezTo>
                    <a:pt x="189" y="0"/>
                    <a:pt x="176" y="0"/>
                    <a:pt x="168" y="8"/>
                  </a:cubicBezTo>
                  <a:cubicBezTo>
                    <a:pt x="166" y="10"/>
                    <a:pt x="165" y="11"/>
                    <a:pt x="164" y="13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21" y="73"/>
                    <a:pt x="102" y="94"/>
                    <a:pt x="81" y="115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412" name="组合 248"/>
          <p:cNvGrpSpPr>
            <a:grpSpLocks/>
          </p:cNvGrpSpPr>
          <p:nvPr/>
        </p:nvGrpSpPr>
        <p:grpSpPr bwMode="auto">
          <a:xfrm>
            <a:off x="8453438" y="4760913"/>
            <a:ext cx="723900" cy="723900"/>
            <a:chOff x="0" y="0"/>
            <a:chExt cx="724349" cy="724349"/>
          </a:xfrm>
        </p:grpSpPr>
        <p:sp>
          <p:nvSpPr>
            <p:cNvPr id="40413" name="Freeform 79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14" name="Oval 80"/>
            <p:cNvSpPr>
              <a:spLocks noChangeArrowheads="1"/>
            </p:cNvSpPr>
            <p:nvPr/>
          </p:nvSpPr>
          <p:spPr bwMode="auto">
            <a:xfrm>
              <a:off x="324668" y="560256"/>
              <a:ext cx="75013" cy="75013"/>
            </a:xfrm>
            <a:prstGeom prst="ellipse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15" name="Rectangle 81"/>
            <p:cNvSpPr>
              <a:spLocks noChangeArrowheads="1"/>
            </p:cNvSpPr>
            <p:nvPr/>
          </p:nvSpPr>
          <p:spPr bwMode="auto">
            <a:xfrm>
              <a:off x="228557" y="159403"/>
              <a:ext cx="269580" cy="394993"/>
            </a:xfrm>
            <a:prstGeom prst="rect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16" name="Freeform 82"/>
            <p:cNvSpPr>
              <a:spLocks/>
            </p:cNvSpPr>
            <p:nvPr/>
          </p:nvSpPr>
          <p:spPr bwMode="auto">
            <a:xfrm>
              <a:off x="228557" y="159403"/>
              <a:ext cx="269580" cy="394993"/>
            </a:xfrm>
            <a:custGeom>
              <a:avLst/>
              <a:gdLst>
                <a:gd name="T0" fmla="*/ 0 w 609"/>
                <a:gd name="T1" fmla="*/ 891 h 891"/>
                <a:gd name="T2" fmla="*/ 609 w 609"/>
                <a:gd name="T3" fmla="*/ 0 h 891"/>
                <a:gd name="T4" fmla="*/ 609 w 609"/>
                <a:gd name="T5" fmla="*/ 891 h 891"/>
                <a:gd name="T6" fmla="*/ 0 w 609"/>
                <a:gd name="T7" fmla="*/ 89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891">
                  <a:moveTo>
                    <a:pt x="0" y="891"/>
                  </a:moveTo>
                  <a:cubicBezTo>
                    <a:pt x="0" y="891"/>
                    <a:pt x="294" y="235"/>
                    <a:pt x="609" y="0"/>
                  </a:cubicBezTo>
                  <a:cubicBezTo>
                    <a:pt x="609" y="891"/>
                    <a:pt x="609" y="891"/>
                    <a:pt x="609" y="891"/>
                  </a:cubicBezTo>
                  <a:lnTo>
                    <a:pt x="0" y="891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17" name="Freeform 83"/>
            <p:cNvSpPr>
              <a:spLocks noEditPoints="1"/>
            </p:cNvSpPr>
            <p:nvPr/>
          </p:nvSpPr>
          <p:spPr bwMode="auto">
            <a:xfrm>
              <a:off x="206287" y="128929"/>
              <a:ext cx="311775" cy="527438"/>
            </a:xfrm>
            <a:custGeom>
              <a:avLst/>
              <a:gdLst>
                <a:gd name="T0" fmla="*/ 639 w 703"/>
                <a:gd name="T1" fmla="*/ 0 h 1190"/>
                <a:gd name="T2" fmla="*/ 65 w 703"/>
                <a:gd name="T3" fmla="*/ 0 h 1190"/>
                <a:gd name="T4" fmla="*/ 0 w 703"/>
                <a:gd name="T5" fmla="*/ 65 h 1190"/>
                <a:gd name="T6" fmla="*/ 0 w 703"/>
                <a:gd name="T7" fmla="*/ 1125 h 1190"/>
                <a:gd name="T8" fmla="*/ 65 w 703"/>
                <a:gd name="T9" fmla="*/ 1190 h 1190"/>
                <a:gd name="T10" fmla="*/ 639 w 703"/>
                <a:gd name="T11" fmla="*/ 1190 h 1190"/>
                <a:gd name="T12" fmla="*/ 703 w 703"/>
                <a:gd name="T13" fmla="*/ 1125 h 1190"/>
                <a:gd name="T14" fmla="*/ 703 w 703"/>
                <a:gd name="T15" fmla="*/ 1125 h 1190"/>
                <a:gd name="T16" fmla="*/ 703 w 703"/>
                <a:gd name="T17" fmla="*/ 65 h 1190"/>
                <a:gd name="T18" fmla="*/ 639 w 703"/>
                <a:gd name="T19" fmla="*/ 0 h 1190"/>
                <a:gd name="T20" fmla="*/ 352 w 703"/>
                <a:gd name="T21" fmla="*/ 1125 h 1190"/>
                <a:gd name="T22" fmla="*/ 292 w 703"/>
                <a:gd name="T23" fmla="*/ 1066 h 1190"/>
                <a:gd name="T24" fmla="*/ 352 w 703"/>
                <a:gd name="T25" fmla="*/ 1006 h 1190"/>
                <a:gd name="T26" fmla="*/ 411 w 703"/>
                <a:gd name="T27" fmla="*/ 1066 h 1190"/>
                <a:gd name="T28" fmla="*/ 352 w 703"/>
                <a:gd name="T29" fmla="*/ 1125 h 1190"/>
                <a:gd name="T30" fmla="*/ 629 w 703"/>
                <a:gd name="T31" fmla="*/ 941 h 1190"/>
                <a:gd name="T32" fmla="*/ 75 w 703"/>
                <a:gd name="T33" fmla="*/ 941 h 1190"/>
                <a:gd name="T34" fmla="*/ 75 w 703"/>
                <a:gd name="T35" fmla="*/ 146 h 1190"/>
                <a:gd name="T36" fmla="*/ 629 w 703"/>
                <a:gd name="T37" fmla="*/ 146 h 1190"/>
                <a:gd name="T38" fmla="*/ 629 w 703"/>
                <a:gd name="T39" fmla="*/ 941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3" h="1190">
                  <a:moveTo>
                    <a:pt x="639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30"/>
                    <a:pt x="0" y="65"/>
                  </a:cubicBezTo>
                  <a:cubicBezTo>
                    <a:pt x="0" y="1125"/>
                    <a:pt x="0" y="1125"/>
                    <a:pt x="0" y="1125"/>
                  </a:cubicBezTo>
                  <a:cubicBezTo>
                    <a:pt x="0" y="1161"/>
                    <a:pt x="30" y="1190"/>
                    <a:pt x="65" y="1190"/>
                  </a:cubicBezTo>
                  <a:cubicBezTo>
                    <a:pt x="639" y="1190"/>
                    <a:pt x="639" y="1190"/>
                    <a:pt x="639" y="1190"/>
                  </a:cubicBezTo>
                  <a:cubicBezTo>
                    <a:pt x="674" y="1190"/>
                    <a:pt x="703" y="1161"/>
                    <a:pt x="703" y="1125"/>
                  </a:cubicBezTo>
                  <a:cubicBezTo>
                    <a:pt x="703" y="1125"/>
                    <a:pt x="703" y="1125"/>
                    <a:pt x="703" y="1125"/>
                  </a:cubicBezTo>
                  <a:cubicBezTo>
                    <a:pt x="703" y="65"/>
                    <a:pt x="703" y="65"/>
                    <a:pt x="703" y="65"/>
                  </a:cubicBezTo>
                  <a:cubicBezTo>
                    <a:pt x="703" y="30"/>
                    <a:pt x="674" y="0"/>
                    <a:pt x="639" y="0"/>
                  </a:cubicBezTo>
                  <a:close/>
                  <a:moveTo>
                    <a:pt x="352" y="1125"/>
                  </a:moveTo>
                  <a:cubicBezTo>
                    <a:pt x="319" y="1125"/>
                    <a:pt x="292" y="1099"/>
                    <a:pt x="292" y="1066"/>
                  </a:cubicBezTo>
                  <a:cubicBezTo>
                    <a:pt x="292" y="1033"/>
                    <a:pt x="319" y="1006"/>
                    <a:pt x="352" y="1006"/>
                  </a:cubicBezTo>
                  <a:cubicBezTo>
                    <a:pt x="385" y="1006"/>
                    <a:pt x="411" y="1033"/>
                    <a:pt x="411" y="1066"/>
                  </a:cubicBezTo>
                  <a:cubicBezTo>
                    <a:pt x="411" y="1099"/>
                    <a:pt x="385" y="1125"/>
                    <a:pt x="352" y="1125"/>
                  </a:cubicBezTo>
                  <a:close/>
                  <a:moveTo>
                    <a:pt x="629" y="941"/>
                  </a:moveTo>
                  <a:cubicBezTo>
                    <a:pt x="75" y="941"/>
                    <a:pt x="75" y="941"/>
                    <a:pt x="75" y="94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629" y="146"/>
                    <a:pt x="629" y="146"/>
                    <a:pt x="629" y="146"/>
                  </a:cubicBezTo>
                  <a:lnTo>
                    <a:pt x="629" y="941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18" name="Rectangle 84"/>
            <p:cNvSpPr>
              <a:spLocks noChangeArrowheads="1"/>
            </p:cNvSpPr>
            <p:nvPr/>
          </p:nvSpPr>
          <p:spPr bwMode="auto">
            <a:xfrm>
              <a:off x="275441" y="387959"/>
              <a:ext cx="48056" cy="125413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19" name="Rectangle 85"/>
            <p:cNvSpPr>
              <a:spLocks noChangeArrowheads="1"/>
            </p:cNvSpPr>
            <p:nvPr/>
          </p:nvSpPr>
          <p:spPr bwMode="auto">
            <a:xfrm>
              <a:off x="400854" y="314118"/>
              <a:ext cx="48056" cy="199254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20" name="Rectangle 86"/>
            <p:cNvSpPr>
              <a:spLocks noChangeArrowheads="1"/>
            </p:cNvSpPr>
            <p:nvPr/>
          </p:nvSpPr>
          <p:spPr bwMode="auto">
            <a:xfrm>
              <a:off x="338733" y="355141"/>
              <a:ext cx="48056" cy="15823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0421" name="组合 257"/>
          <p:cNvGrpSpPr>
            <a:grpSpLocks/>
          </p:cNvGrpSpPr>
          <p:nvPr/>
        </p:nvGrpSpPr>
        <p:grpSpPr bwMode="auto">
          <a:xfrm>
            <a:off x="6254750" y="4760913"/>
            <a:ext cx="723900" cy="723900"/>
            <a:chOff x="0" y="0"/>
            <a:chExt cx="723177" cy="724349"/>
          </a:xfrm>
        </p:grpSpPr>
        <p:sp>
          <p:nvSpPr>
            <p:cNvPr id="40422" name="Freeform 125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3" name="Freeform 126"/>
            <p:cNvSpPr>
              <a:spLocks/>
            </p:cNvSpPr>
            <p:nvPr/>
          </p:nvSpPr>
          <p:spPr bwMode="auto">
            <a:xfrm>
              <a:off x="137134" y="153542"/>
              <a:ext cx="366863" cy="526267"/>
            </a:xfrm>
            <a:custGeom>
              <a:avLst/>
              <a:gdLst>
                <a:gd name="T0" fmla="*/ 725 w 827"/>
                <a:gd name="T1" fmla="*/ 0 h 1185"/>
                <a:gd name="T2" fmla="*/ 17 w 827"/>
                <a:gd name="T3" fmla="*/ 0 h 1185"/>
                <a:gd name="T4" fmla="*/ 3 w 827"/>
                <a:gd name="T5" fmla="*/ 9 h 1185"/>
                <a:gd name="T6" fmla="*/ 5 w 827"/>
                <a:gd name="T7" fmla="*/ 26 h 1185"/>
                <a:gd name="T8" fmla="*/ 437 w 827"/>
                <a:gd name="T9" fmla="*/ 525 h 1185"/>
                <a:gd name="T10" fmla="*/ 437 w 827"/>
                <a:gd name="T11" fmla="*/ 1071 h 1185"/>
                <a:gd name="T12" fmla="*/ 360 w 827"/>
                <a:gd name="T13" fmla="*/ 1096 h 1185"/>
                <a:gd name="T14" fmla="*/ 360 w 827"/>
                <a:gd name="T15" fmla="*/ 1099 h 1185"/>
                <a:gd name="T16" fmla="*/ 268 w 827"/>
                <a:gd name="T17" fmla="*/ 1138 h 1185"/>
                <a:gd name="T18" fmla="*/ 484 w 827"/>
                <a:gd name="T19" fmla="*/ 1185 h 1185"/>
                <a:gd name="T20" fmla="*/ 700 w 827"/>
                <a:gd name="T21" fmla="*/ 1138 h 1185"/>
                <a:gd name="T22" fmla="*/ 602 w 827"/>
                <a:gd name="T23" fmla="*/ 1098 h 1185"/>
                <a:gd name="T24" fmla="*/ 602 w 827"/>
                <a:gd name="T25" fmla="*/ 1096 h 1185"/>
                <a:gd name="T26" fmla="*/ 530 w 827"/>
                <a:gd name="T27" fmla="*/ 1072 h 1185"/>
                <a:gd name="T28" fmla="*/ 530 w 827"/>
                <a:gd name="T29" fmla="*/ 525 h 1185"/>
                <a:gd name="T30" fmla="*/ 827 w 827"/>
                <a:gd name="T31" fmla="*/ 182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7" h="1185">
                  <a:moveTo>
                    <a:pt x="72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4"/>
                    <a:pt x="3" y="9"/>
                  </a:cubicBezTo>
                  <a:cubicBezTo>
                    <a:pt x="0" y="15"/>
                    <a:pt x="1" y="21"/>
                    <a:pt x="5" y="26"/>
                  </a:cubicBezTo>
                  <a:cubicBezTo>
                    <a:pt x="437" y="525"/>
                    <a:pt x="437" y="525"/>
                    <a:pt x="437" y="525"/>
                  </a:cubicBezTo>
                  <a:cubicBezTo>
                    <a:pt x="437" y="1071"/>
                    <a:pt x="437" y="1071"/>
                    <a:pt x="437" y="1071"/>
                  </a:cubicBezTo>
                  <a:cubicBezTo>
                    <a:pt x="392" y="1075"/>
                    <a:pt x="360" y="1085"/>
                    <a:pt x="360" y="1096"/>
                  </a:cubicBezTo>
                  <a:cubicBezTo>
                    <a:pt x="360" y="1097"/>
                    <a:pt x="360" y="1098"/>
                    <a:pt x="360" y="1099"/>
                  </a:cubicBezTo>
                  <a:cubicBezTo>
                    <a:pt x="304" y="1107"/>
                    <a:pt x="268" y="1122"/>
                    <a:pt x="268" y="1138"/>
                  </a:cubicBezTo>
                  <a:cubicBezTo>
                    <a:pt x="268" y="1164"/>
                    <a:pt x="364" y="1185"/>
                    <a:pt x="484" y="1185"/>
                  </a:cubicBezTo>
                  <a:cubicBezTo>
                    <a:pt x="603" y="1185"/>
                    <a:pt x="700" y="1164"/>
                    <a:pt x="700" y="1138"/>
                  </a:cubicBezTo>
                  <a:cubicBezTo>
                    <a:pt x="700" y="1121"/>
                    <a:pt x="661" y="1107"/>
                    <a:pt x="602" y="1098"/>
                  </a:cubicBezTo>
                  <a:cubicBezTo>
                    <a:pt x="602" y="1097"/>
                    <a:pt x="602" y="1097"/>
                    <a:pt x="602" y="1096"/>
                  </a:cubicBezTo>
                  <a:cubicBezTo>
                    <a:pt x="602" y="1085"/>
                    <a:pt x="573" y="1076"/>
                    <a:pt x="530" y="1072"/>
                  </a:cubicBezTo>
                  <a:cubicBezTo>
                    <a:pt x="530" y="525"/>
                    <a:pt x="530" y="525"/>
                    <a:pt x="530" y="525"/>
                  </a:cubicBezTo>
                  <a:cubicBezTo>
                    <a:pt x="827" y="182"/>
                    <a:pt x="827" y="182"/>
                    <a:pt x="827" y="182"/>
                  </a:cubicBezTo>
                </a:path>
              </a:pathLst>
            </a:custGeom>
            <a:solidFill>
              <a:srgbClr val="FAF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4" name="Freeform 127"/>
            <p:cNvSpPr>
              <a:spLocks/>
            </p:cNvSpPr>
            <p:nvPr/>
          </p:nvSpPr>
          <p:spPr bwMode="auto">
            <a:xfrm>
              <a:off x="160576" y="167607"/>
              <a:ext cx="383272" cy="202771"/>
            </a:xfrm>
            <a:custGeom>
              <a:avLst/>
              <a:gdLst>
                <a:gd name="T0" fmla="*/ 177 w 327"/>
                <a:gd name="T1" fmla="*/ 173 h 173"/>
                <a:gd name="T2" fmla="*/ 150 w 327"/>
                <a:gd name="T3" fmla="*/ 173 h 173"/>
                <a:gd name="T4" fmla="*/ 0 w 327"/>
                <a:gd name="T5" fmla="*/ 0 h 173"/>
                <a:gd name="T6" fmla="*/ 327 w 327"/>
                <a:gd name="T7" fmla="*/ 0 h 173"/>
                <a:gd name="T8" fmla="*/ 177 w 327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73">
                  <a:moveTo>
                    <a:pt x="177" y="173"/>
                  </a:moveTo>
                  <a:lnTo>
                    <a:pt x="150" y="173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177" y="17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5" name="Freeform 128"/>
            <p:cNvSpPr>
              <a:spLocks/>
            </p:cNvSpPr>
            <p:nvPr/>
          </p:nvSpPr>
          <p:spPr bwMode="auto">
            <a:xfrm>
              <a:off x="255515" y="241449"/>
              <a:ext cx="192222" cy="114864"/>
            </a:xfrm>
            <a:custGeom>
              <a:avLst/>
              <a:gdLst>
                <a:gd name="T0" fmla="*/ 199 w 433"/>
                <a:gd name="T1" fmla="*/ 41 h 258"/>
                <a:gd name="T2" fmla="*/ 0 w 433"/>
                <a:gd name="T3" fmla="*/ 33 h 258"/>
                <a:gd name="T4" fmla="*/ 195 w 433"/>
                <a:gd name="T5" fmla="*/ 258 h 258"/>
                <a:gd name="T6" fmla="*/ 239 w 433"/>
                <a:gd name="T7" fmla="*/ 258 h 258"/>
                <a:gd name="T8" fmla="*/ 433 w 433"/>
                <a:gd name="T9" fmla="*/ 33 h 258"/>
                <a:gd name="T10" fmla="*/ 199 w 433"/>
                <a:gd name="T11" fmla="*/ 4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3" h="258">
                  <a:moveTo>
                    <a:pt x="199" y="41"/>
                  </a:moveTo>
                  <a:cubicBezTo>
                    <a:pt x="137" y="83"/>
                    <a:pt x="0" y="33"/>
                    <a:pt x="0" y="33"/>
                  </a:cubicBezTo>
                  <a:cubicBezTo>
                    <a:pt x="195" y="258"/>
                    <a:pt x="195" y="258"/>
                    <a:pt x="195" y="258"/>
                  </a:cubicBezTo>
                  <a:cubicBezTo>
                    <a:pt x="239" y="258"/>
                    <a:pt x="239" y="258"/>
                    <a:pt x="239" y="258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433" y="33"/>
                    <a:pt x="261" y="0"/>
                    <a:pt x="199" y="41"/>
                  </a:cubicBezTo>
                  <a:close/>
                </a:path>
              </a:pathLst>
            </a:custGeom>
            <a:solidFill>
              <a:srgbClr val="49C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6" name="Freeform 129"/>
            <p:cNvSpPr>
              <a:spLocks/>
            </p:cNvSpPr>
            <p:nvPr/>
          </p:nvSpPr>
          <p:spPr bwMode="auto">
            <a:xfrm>
              <a:off x="459457" y="72669"/>
              <a:ext cx="171124" cy="172297"/>
            </a:xfrm>
            <a:custGeom>
              <a:avLst/>
              <a:gdLst>
                <a:gd name="T0" fmla="*/ 101 w 386"/>
                <a:gd name="T1" fmla="*/ 364 h 387"/>
                <a:gd name="T2" fmla="*/ 193 w 386"/>
                <a:gd name="T3" fmla="*/ 387 h 387"/>
                <a:gd name="T4" fmla="*/ 386 w 386"/>
                <a:gd name="T5" fmla="*/ 194 h 387"/>
                <a:gd name="T6" fmla="*/ 193 w 386"/>
                <a:gd name="T7" fmla="*/ 0 h 387"/>
                <a:gd name="T8" fmla="*/ 0 w 386"/>
                <a:gd name="T9" fmla="*/ 1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87">
                  <a:moveTo>
                    <a:pt x="101" y="364"/>
                  </a:moveTo>
                  <a:cubicBezTo>
                    <a:pt x="129" y="379"/>
                    <a:pt x="160" y="387"/>
                    <a:pt x="193" y="387"/>
                  </a:cubicBezTo>
                  <a:cubicBezTo>
                    <a:pt x="299" y="387"/>
                    <a:pt x="386" y="301"/>
                    <a:pt x="386" y="194"/>
                  </a:cubicBezTo>
                  <a:cubicBezTo>
                    <a:pt x="386" y="87"/>
                    <a:pt x="299" y="0"/>
                    <a:pt x="193" y="0"/>
                  </a:cubicBezTo>
                  <a:cubicBezTo>
                    <a:pt x="90" y="0"/>
                    <a:pt x="6" y="81"/>
                    <a:pt x="0" y="182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7" name="Freeform 130"/>
            <p:cNvSpPr>
              <a:spLocks/>
            </p:cNvSpPr>
            <p:nvPr/>
          </p:nvSpPr>
          <p:spPr bwMode="auto">
            <a:xfrm>
              <a:off x="473522" y="153542"/>
              <a:ext cx="92595" cy="70325"/>
            </a:xfrm>
            <a:custGeom>
              <a:avLst/>
              <a:gdLst>
                <a:gd name="T0" fmla="*/ 91 w 210"/>
                <a:gd name="T1" fmla="*/ 158 h 158"/>
                <a:gd name="T2" fmla="*/ 205 w 210"/>
                <a:gd name="T3" fmla="*/ 26 h 158"/>
                <a:gd name="T4" fmla="*/ 207 w 210"/>
                <a:gd name="T5" fmla="*/ 9 h 158"/>
                <a:gd name="T6" fmla="*/ 193 w 210"/>
                <a:gd name="T7" fmla="*/ 0 h 158"/>
                <a:gd name="T8" fmla="*/ 0 w 210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58">
                  <a:moveTo>
                    <a:pt x="91" y="158"/>
                  </a:moveTo>
                  <a:cubicBezTo>
                    <a:pt x="205" y="26"/>
                    <a:pt x="205" y="26"/>
                    <a:pt x="205" y="26"/>
                  </a:cubicBezTo>
                  <a:cubicBezTo>
                    <a:pt x="209" y="21"/>
                    <a:pt x="210" y="15"/>
                    <a:pt x="207" y="9"/>
                  </a:cubicBezTo>
                  <a:cubicBezTo>
                    <a:pt x="205" y="4"/>
                    <a:pt x="199" y="0"/>
                    <a:pt x="19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28" name="Freeform 131"/>
            <p:cNvSpPr>
              <a:spLocks/>
            </p:cNvSpPr>
            <p:nvPr/>
          </p:nvSpPr>
          <p:spPr bwMode="auto">
            <a:xfrm>
              <a:off x="473522" y="86734"/>
              <a:ext cx="144167" cy="144167"/>
            </a:xfrm>
            <a:custGeom>
              <a:avLst/>
              <a:gdLst>
                <a:gd name="T0" fmla="*/ 0 w 324"/>
                <a:gd name="T1" fmla="*/ 151 h 325"/>
                <a:gd name="T2" fmla="*/ 162 w 324"/>
                <a:gd name="T3" fmla="*/ 0 h 325"/>
                <a:gd name="T4" fmla="*/ 324 w 324"/>
                <a:gd name="T5" fmla="*/ 163 h 325"/>
                <a:gd name="T6" fmla="*/ 162 w 324"/>
                <a:gd name="T7" fmla="*/ 325 h 325"/>
                <a:gd name="T8" fmla="*/ 91 w 324"/>
                <a:gd name="T9" fmla="*/ 30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25">
                  <a:moveTo>
                    <a:pt x="0" y="151"/>
                  </a:moveTo>
                  <a:cubicBezTo>
                    <a:pt x="6" y="67"/>
                    <a:pt x="76" y="0"/>
                    <a:pt x="162" y="0"/>
                  </a:cubicBezTo>
                  <a:cubicBezTo>
                    <a:pt x="251" y="0"/>
                    <a:pt x="324" y="73"/>
                    <a:pt x="324" y="163"/>
                  </a:cubicBezTo>
                  <a:cubicBezTo>
                    <a:pt x="324" y="252"/>
                    <a:pt x="251" y="325"/>
                    <a:pt x="162" y="325"/>
                  </a:cubicBezTo>
                  <a:cubicBezTo>
                    <a:pt x="137" y="325"/>
                    <a:pt x="113" y="320"/>
                    <a:pt x="91" y="309"/>
                  </a:cubicBezTo>
                </a:path>
              </a:pathLst>
            </a:custGeom>
            <a:solidFill>
              <a:srgbClr val="FFB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429" name="组合 253"/>
          <p:cNvGrpSpPr>
            <a:grpSpLocks/>
          </p:cNvGrpSpPr>
          <p:nvPr/>
        </p:nvGrpSpPr>
        <p:grpSpPr bwMode="auto">
          <a:xfrm>
            <a:off x="5156200" y="4760913"/>
            <a:ext cx="723900" cy="723900"/>
            <a:chOff x="0" y="0"/>
            <a:chExt cx="723177" cy="724349"/>
          </a:xfrm>
        </p:grpSpPr>
        <p:sp>
          <p:nvSpPr>
            <p:cNvPr id="40430" name="Freeform 132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1" name="Freeform 133"/>
            <p:cNvSpPr>
              <a:spLocks/>
            </p:cNvSpPr>
            <p:nvPr/>
          </p:nvSpPr>
          <p:spPr bwMode="auto">
            <a:xfrm>
              <a:off x="48056" y="180501"/>
              <a:ext cx="625893" cy="362175"/>
            </a:xfrm>
            <a:custGeom>
              <a:avLst/>
              <a:gdLst>
                <a:gd name="T0" fmla="*/ 937 w 1411"/>
                <a:gd name="T1" fmla="*/ 0 h 816"/>
                <a:gd name="T2" fmla="*/ 477 w 1411"/>
                <a:gd name="T3" fmla="*/ 0 h 816"/>
                <a:gd name="T4" fmla="*/ 227 w 1411"/>
                <a:gd name="T5" fmla="*/ 816 h 816"/>
                <a:gd name="T6" fmla="*/ 706 w 1411"/>
                <a:gd name="T7" fmla="*/ 577 h 816"/>
                <a:gd name="T8" fmla="*/ 1184 w 1411"/>
                <a:gd name="T9" fmla="*/ 813 h 816"/>
                <a:gd name="T10" fmla="*/ 937 w 1411"/>
                <a:gd name="T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1" h="816">
                  <a:moveTo>
                    <a:pt x="937" y="0"/>
                  </a:moveTo>
                  <a:cubicBezTo>
                    <a:pt x="887" y="0"/>
                    <a:pt x="522" y="0"/>
                    <a:pt x="477" y="0"/>
                  </a:cubicBezTo>
                  <a:cubicBezTo>
                    <a:pt x="174" y="0"/>
                    <a:pt x="0" y="816"/>
                    <a:pt x="227" y="816"/>
                  </a:cubicBezTo>
                  <a:cubicBezTo>
                    <a:pt x="419" y="816"/>
                    <a:pt x="444" y="577"/>
                    <a:pt x="706" y="577"/>
                  </a:cubicBezTo>
                  <a:cubicBezTo>
                    <a:pt x="918" y="577"/>
                    <a:pt x="1043" y="813"/>
                    <a:pt x="1184" y="813"/>
                  </a:cubicBezTo>
                  <a:cubicBezTo>
                    <a:pt x="1411" y="813"/>
                    <a:pt x="1240" y="0"/>
                    <a:pt x="937" y="0"/>
                  </a:cubicBezTo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2" name="Freeform 134"/>
            <p:cNvSpPr>
              <a:spLocks/>
            </p:cNvSpPr>
            <p:nvPr/>
          </p:nvSpPr>
          <p:spPr bwMode="auto">
            <a:xfrm>
              <a:off x="104316" y="181673"/>
              <a:ext cx="500481" cy="312947"/>
            </a:xfrm>
            <a:custGeom>
              <a:avLst/>
              <a:gdLst>
                <a:gd name="T0" fmla="*/ 274 w 1127"/>
                <a:gd name="T1" fmla="*/ 18 h 707"/>
                <a:gd name="T2" fmla="*/ 90 w 1127"/>
                <a:gd name="T3" fmla="*/ 234 h 707"/>
                <a:gd name="T4" fmla="*/ 580 w 1127"/>
                <a:gd name="T5" fmla="*/ 453 h 707"/>
                <a:gd name="T6" fmla="*/ 1081 w 1127"/>
                <a:gd name="T7" fmla="*/ 255 h 707"/>
                <a:gd name="T8" fmla="*/ 830 w 1127"/>
                <a:gd name="T9" fmla="*/ 0 h 707"/>
                <a:gd name="T10" fmla="*/ 343 w 1127"/>
                <a:gd name="T11" fmla="*/ 0 h 707"/>
                <a:gd name="T12" fmla="*/ 274 w 1127"/>
                <a:gd name="T13" fmla="*/ 18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7" h="707">
                  <a:moveTo>
                    <a:pt x="274" y="18"/>
                  </a:moveTo>
                  <a:cubicBezTo>
                    <a:pt x="274" y="18"/>
                    <a:pt x="179" y="58"/>
                    <a:pt x="90" y="234"/>
                  </a:cubicBezTo>
                  <a:cubicBezTo>
                    <a:pt x="0" y="411"/>
                    <a:pt x="244" y="577"/>
                    <a:pt x="580" y="453"/>
                  </a:cubicBezTo>
                  <a:cubicBezTo>
                    <a:pt x="580" y="453"/>
                    <a:pt x="1127" y="707"/>
                    <a:pt x="1081" y="255"/>
                  </a:cubicBezTo>
                  <a:cubicBezTo>
                    <a:pt x="1081" y="255"/>
                    <a:pt x="994" y="29"/>
                    <a:pt x="83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298" y="3"/>
                    <a:pt x="274" y="18"/>
                  </a:cubicBezTo>
                  <a:close/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3" name="Oval 135"/>
            <p:cNvSpPr>
              <a:spLocks noChangeArrowheads="1"/>
            </p:cNvSpPr>
            <p:nvPr/>
          </p:nvSpPr>
          <p:spPr bwMode="auto">
            <a:xfrm>
              <a:off x="193394" y="227384"/>
              <a:ext cx="134790" cy="134790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34" name="Freeform 136"/>
            <p:cNvSpPr>
              <a:spLocks/>
            </p:cNvSpPr>
            <p:nvPr/>
          </p:nvSpPr>
          <p:spPr bwMode="auto">
            <a:xfrm>
              <a:off x="411402" y="262547"/>
              <a:ext cx="46883" cy="45712"/>
            </a:xfrm>
            <a:custGeom>
              <a:avLst/>
              <a:gdLst>
                <a:gd name="T0" fmla="*/ 38 w 105"/>
                <a:gd name="T1" fmla="*/ 97 h 105"/>
                <a:gd name="T2" fmla="*/ 7 w 105"/>
                <a:gd name="T3" fmla="*/ 38 h 105"/>
                <a:gd name="T4" fmla="*/ 66 w 105"/>
                <a:gd name="T5" fmla="*/ 8 h 105"/>
                <a:gd name="T6" fmla="*/ 97 w 105"/>
                <a:gd name="T7" fmla="*/ 66 h 105"/>
                <a:gd name="T8" fmla="*/ 38 w 105"/>
                <a:gd name="T9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38" y="97"/>
                  </a:moveTo>
                  <a:cubicBezTo>
                    <a:pt x="13" y="89"/>
                    <a:pt x="0" y="63"/>
                    <a:pt x="7" y="38"/>
                  </a:cubicBezTo>
                  <a:cubicBezTo>
                    <a:pt x="15" y="14"/>
                    <a:pt x="42" y="0"/>
                    <a:pt x="66" y="8"/>
                  </a:cubicBezTo>
                  <a:cubicBezTo>
                    <a:pt x="91" y="15"/>
                    <a:pt x="105" y="42"/>
                    <a:pt x="97" y="66"/>
                  </a:cubicBezTo>
                  <a:cubicBezTo>
                    <a:pt x="89" y="91"/>
                    <a:pt x="63" y="105"/>
                    <a:pt x="38" y="97"/>
                  </a:cubicBezTo>
                  <a:close/>
                </a:path>
              </a:pathLst>
            </a:custGeom>
            <a:solidFill>
              <a:srgbClr val="32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5" name="Freeform 137"/>
            <p:cNvSpPr>
              <a:spLocks/>
            </p:cNvSpPr>
            <p:nvPr/>
          </p:nvSpPr>
          <p:spPr bwMode="auto">
            <a:xfrm>
              <a:off x="425467" y="309430"/>
              <a:ext cx="71498" cy="71498"/>
            </a:xfrm>
            <a:custGeom>
              <a:avLst/>
              <a:gdLst>
                <a:gd name="T0" fmla="*/ 149 w 160"/>
                <a:gd name="T1" fmla="*/ 102 h 161"/>
                <a:gd name="T2" fmla="*/ 59 w 160"/>
                <a:gd name="T3" fmla="*/ 149 h 161"/>
                <a:gd name="T4" fmla="*/ 12 w 160"/>
                <a:gd name="T5" fmla="*/ 59 h 161"/>
                <a:gd name="T6" fmla="*/ 102 w 160"/>
                <a:gd name="T7" fmla="*/ 12 h 161"/>
                <a:gd name="T8" fmla="*/ 149 w 160"/>
                <a:gd name="T9" fmla="*/ 10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1">
                  <a:moveTo>
                    <a:pt x="149" y="102"/>
                  </a:moveTo>
                  <a:cubicBezTo>
                    <a:pt x="137" y="140"/>
                    <a:pt x="97" y="161"/>
                    <a:pt x="59" y="149"/>
                  </a:cubicBezTo>
                  <a:cubicBezTo>
                    <a:pt x="21" y="137"/>
                    <a:pt x="0" y="97"/>
                    <a:pt x="12" y="59"/>
                  </a:cubicBezTo>
                  <a:cubicBezTo>
                    <a:pt x="23" y="21"/>
                    <a:pt x="64" y="0"/>
                    <a:pt x="102" y="12"/>
                  </a:cubicBezTo>
                  <a:cubicBezTo>
                    <a:pt x="139" y="24"/>
                    <a:pt x="160" y="64"/>
                    <a:pt x="149" y="102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6" name="Freeform 138"/>
            <p:cNvSpPr>
              <a:spLocks/>
            </p:cNvSpPr>
            <p:nvPr/>
          </p:nvSpPr>
          <p:spPr bwMode="auto">
            <a:xfrm>
              <a:off x="454769" y="220352"/>
              <a:ext cx="65637" cy="66809"/>
            </a:xfrm>
            <a:custGeom>
              <a:avLst/>
              <a:gdLst>
                <a:gd name="T0" fmla="*/ 55 w 148"/>
                <a:gd name="T1" fmla="*/ 138 h 149"/>
                <a:gd name="T2" fmla="*/ 11 w 148"/>
                <a:gd name="T3" fmla="*/ 55 h 149"/>
                <a:gd name="T4" fmla="*/ 94 w 148"/>
                <a:gd name="T5" fmla="*/ 11 h 149"/>
                <a:gd name="T6" fmla="*/ 137 w 148"/>
                <a:gd name="T7" fmla="*/ 94 h 149"/>
                <a:gd name="T8" fmla="*/ 55 w 148"/>
                <a:gd name="T9" fmla="*/ 13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9">
                  <a:moveTo>
                    <a:pt x="55" y="138"/>
                  </a:moveTo>
                  <a:cubicBezTo>
                    <a:pt x="20" y="127"/>
                    <a:pt x="0" y="89"/>
                    <a:pt x="11" y="55"/>
                  </a:cubicBezTo>
                  <a:cubicBezTo>
                    <a:pt x="22" y="20"/>
                    <a:pt x="59" y="0"/>
                    <a:pt x="94" y="11"/>
                  </a:cubicBezTo>
                  <a:cubicBezTo>
                    <a:pt x="129" y="22"/>
                    <a:pt x="148" y="59"/>
                    <a:pt x="137" y="94"/>
                  </a:cubicBezTo>
                  <a:cubicBezTo>
                    <a:pt x="127" y="129"/>
                    <a:pt x="90" y="149"/>
                    <a:pt x="55" y="138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7" name="Freeform 139"/>
            <p:cNvSpPr>
              <a:spLocks/>
            </p:cNvSpPr>
            <p:nvPr/>
          </p:nvSpPr>
          <p:spPr bwMode="auto">
            <a:xfrm>
              <a:off x="493448" y="295365"/>
              <a:ext cx="46883" cy="46883"/>
            </a:xfrm>
            <a:custGeom>
              <a:avLst/>
              <a:gdLst>
                <a:gd name="T0" fmla="*/ 98 w 105"/>
                <a:gd name="T1" fmla="*/ 66 h 105"/>
                <a:gd name="T2" fmla="*/ 39 w 105"/>
                <a:gd name="T3" fmla="*/ 97 h 105"/>
                <a:gd name="T4" fmla="*/ 8 w 105"/>
                <a:gd name="T5" fmla="*/ 38 h 105"/>
                <a:gd name="T6" fmla="*/ 67 w 105"/>
                <a:gd name="T7" fmla="*/ 7 h 105"/>
                <a:gd name="T8" fmla="*/ 98 w 105"/>
                <a:gd name="T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98" y="66"/>
                  </a:moveTo>
                  <a:cubicBezTo>
                    <a:pt x="90" y="91"/>
                    <a:pt x="63" y="105"/>
                    <a:pt x="39" y="97"/>
                  </a:cubicBezTo>
                  <a:cubicBezTo>
                    <a:pt x="14" y="89"/>
                    <a:pt x="0" y="63"/>
                    <a:pt x="8" y="38"/>
                  </a:cubicBezTo>
                  <a:cubicBezTo>
                    <a:pt x="16" y="13"/>
                    <a:pt x="42" y="0"/>
                    <a:pt x="67" y="7"/>
                  </a:cubicBezTo>
                  <a:cubicBezTo>
                    <a:pt x="92" y="15"/>
                    <a:pt x="105" y="41"/>
                    <a:pt x="98" y="66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38" name="Oval 140"/>
            <p:cNvSpPr>
              <a:spLocks noChangeArrowheads="1"/>
            </p:cNvSpPr>
            <p:nvPr/>
          </p:nvSpPr>
          <p:spPr bwMode="auto">
            <a:xfrm>
              <a:off x="226213" y="260203"/>
              <a:ext cx="69153" cy="70325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39" name="Rectangle 141"/>
            <p:cNvSpPr>
              <a:spLocks noChangeArrowheads="1"/>
            </p:cNvSpPr>
            <p:nvPr/>
          </p:nvSpPr>
          <p:spPr bwMode="auto">
            <a:xfrm>
              <a:off x="571977" y="362174"/>
              <a:ext cx="41023" cy="169953"/>
            </a:xfrm>
            <a:prstGeom prst="rect">
              <a:avLst/>
            </a:prstGeom>
            <a:solidFill>
              <a:srgbClr val="3E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0440" name="组合 741"/>
          <p:cNvGrpSpPr>
            <a:grpSpLocks/>
          </p:cNvGrpSpPr>
          <p:nvPr/>
        </p:nvGrpSpPr>
        <p:grpSpPr bwMode="auto">
          <a:xfrm>
            <a:off x="2960688" y="4754563"/>
            <a:ext cx="722312" cy="722312"/>
            <a:chOff x="0" y="0"/>
            <a:chExt cx="722956" cy="721714"/>
          </a:xfrm>
        </p:grpSpPr>
        <p:sp>
          <p:nvSpPr>
            <p:cNvPr id="40441" name="Freeform 457"/>
            <p:cNvSpPr>
              <a:spLocks/>
            </p:cNvSpPr>
            <p:nvPr/>
          </p:nvSpPr>
          <p:spPr bwMode="auto">
            <a:xfrm>
              <a:off x="0" y="0"/>
              <a:ext cx="722956" cy="721714"/>
            </a:xfrm>
            <a:custGeom>
              <a:avLst/>
              <a:gdLst>
                <a:gd name="T0" fmla="*/ 1633 w 1633"/>
                <a:gd name="T1" fmla="*/ 1518 h 1632"/>
                <a:gd name="T2" fmla="*/ 1519 w 1633"/>
                <a:gd name="T3" fmla="*/ 1632 h 1632"/>
                <a:gd name="T4" fmla="*/ 114 w 1633"/>
                <a:gd name="T5" fmla="*/ 1632 h 1632"/>
                <a:gd name="T6" fmla="*/ 0 w 1633"/>
                <a:gd name="T7" fmla="*/ 1518 h 1632"/>
                <a:gd name="T8" fmla="*/ 0 w 1633"/>
                <a:gd name="T9" fmla="*/ 114 h 1632"/>
                <a:gd name="T10" fmla="*/ 114 w 1633"/>
                <a:gd name="T11" fmla="*/ 0 h 1632"/>
                <a:gd name="T12" fmla="*/ 1519 w 1633"/>
                <a:gd name="T13" fmla="*/ 0 h 1632"/>
                <a:gd name="T14" fmla="*/ 1633 w 1633"/>
                <a:gd name="T15" fmla="*/ 114 h 1632"/>
                <a:gd name="T16" fmla="*/ 1633 w 1633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8"/>
                    <a:pt x="1633" y="1518"/>
                    <a:pt x="1633" y="1518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2" name="Freeform 458"/>
            <p:cNvSpPr>
              <a:spLocks/>
            </p:cNvSpPr>
            <p:nvPr/>
          </p:nvSpPr>
          <p:spPr bwMode="auto">
            <a:xfrm>
              <a:off x="79500" y="508056"/>
              <a:ext cx="121735" cy="85712"/>
            </a:xfrm>
            <a:custGeom>
              <a:avLst/>
              <a:gdLst>
                <a:gd name="T0" fmla="*/ 0 w 275"/>
                <a:gd name="T1" fmla="*/ 2 h 195"/>
                <a:gd name="T2" fmla="*/ 0 w 275"/>
                <a:gd name="T3" fmla="*/ 128 h 195"/>
                <a:gd name="T4" fmla="*/ 68 w 275"/>
                <a:gd name="T5" fmla="*/ 195 h 195"/>
                <a:gd name="T6" fmla="*/ 208 w 275"/>
                <a:gd name="T7" fmla="*/ 195 h 195"/>
                <a:gd name="T8" fmla="*/ 275 w 275"/>
                <a:gd name="T9" fmla="*/ 128 h 195"/>
                <a:gd name="T10" fmla="*/ 275 w 275"/>
                <a:gd name="T11" fmla="*/ 0 h 195"/>
                <a:gd name="T12" fmla="*/ 0 w 275"/>
                <a:gd name="T13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195">
                  <a:moveTo>
                    <a:pt x="0" y="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65"/>
                    <a:pt x="30" y="195"/>
                    <a:pt x="68" y="195"/>
                  </a:cubicBezTo>
                  <a:cubicBezTo>
                    <a:pt x="208" y="195"/>
                    <a:pt x="208" y="195"/>
                    <a:pt x="208" y="195"/>
                  </a:cubicBezTo>
                  <a:cubicBezTo>
                    <a:pt x="245" y="195"/>
                    <a:pt x="275" y="165"/>
                    <a:pt x="275" y="128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3" name="Freeform 459"/>
            <p:cNvSpPr>
              <a:spLocks/>
            </p:cNvSpPr>
            <p:nvPr/>
          </p:nvSpPr>
          <p:spPr bwMode="auto">
            <a:xfrm>
              <a:off x="79500" y="126704"/>
              <a:ext cx="565197" cy="314275"/>
            </a:xfrm>
            <a:custGeom>
              <a:avLst/>
              <a:gdLst>
                <a:gd name="T0" fmla="*/ 1273 w 1278"/>
                <a:gd name="T1" fmla="*/ 712 h 712"/>
                <a:gd name="T2" fmla="*/ 1278 w 1278"/>
                <a:gd name="T3" fmla="*/ 673 h 712"/>
                <a:gd name="T4" fmla="*/ 1278 w 1278"/>
                <a:gd name="T5" fmla="*/ 588 h 712"/>
                <a:gd name="T6" fmla="*/ 1278 w 1278"/>
                <a:gd name="T7" fmla="*/ 588 h 712"/>
                <a:gd name="T8" fmla="*/ 1262 w 1278"/>
                <a:gd name="T9" fmla="*/ 517 h 712"/>
                <a:gd name="T10" fmla="*/ 1258 w 1278"/>
                <a:gd name="T11" fmla="*/ 500 h 712"/>
                <a:gd name="T12" fmla="*/ 1147 w 1278"/>
                <a:gd name="T13" fmla="*/ 225 h 712"/>
                <a:gd name="T14" fmla="*/ 1146 w 1278"/>
                <a:gd name="T15" fmla="*/ 222 h 712"/>
                <a:gd name="T16" fmla="*/ 912 w 1278"/>
                <a:gd name="T17" fmla="*/ 0 h 712"/>
                <a:gd name="T18" fmla="*/ 376 w 1278"/>
                <a:gd name="T19" fmla="*/ 0 h 712"/>
                <a:gd name="T20" fmla="*/ 143 w 1278"/>
                <a:gd name="T21" fmla="*/ 222 h 712"/>
                <a:gd name="T22" fmla="*/ 26 w 1278"/>
                <a:gd name="T23" fmla="*/ 497 h 712"/>
                <a:gd name="T24" fmla="*/ 0 w 1278"/>
                <a:gd name="T25" fmla="*/ 588 h 712"/>
                <a:gd name="T26" fmla="*/ 0 w 1278"/>
                <a:gd name="T27" fmla="*/ 673 h 712"/>
                <a:gd name="T28" fmla="*/ 5 w 1278"/>
                <a:gd name="T29" fmla="*/ 712 h 712"/>
                <a:gd name="T30" fmla="*/ 1273 w 1278"/>
                <a:gd name="T31" fmla="*/ 712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8" h="712">
                  <a:moveTo>
                    <a:pt x="1273" y="712"/>
                  </a:moveTo>
                  <a:cubicBezTo>
                    <a:pt x="1276" y="699"/>
                    <a:pt x="1278" y="686"/>
                    <a:pt x="1278" y="673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63"/>
                    <a:pt x="1272" y="539"/>
                    <a:pt x="1262" y="517"/>
                  </a:cubicBezTo>
                  <a:cubicBezTo>
                    <a:pt x="1261" y="511"/>
                    <a:pt x="1259" y="505"/>
                    <a:pt x="1258" y="500"/>
                  </a:cubicBezTo>
                  <a:cubicBezTo>
                    <a:pt x="1147" y="225"/>
                    <a:pt x="1147" y="225"/>
                    <a:pt x="1147" y="225"/>
                  </a:cubicBezTo>
                  <a:cubicBezTo>
                    <a:pt x="1146" y="222"/>
                    <a:pt x="1146" y="222"/>
                    <a:pt x="1146" y="222"/>
                  </a:cubicBezTo>
                  <a:cubicBezTo>
                    <a:pt x="1107" y="107"/>
                    <a:pt x="1052" y="0"/>
                    <a:pt x="91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233" y="0"/>
                    <a:pt x="182" y="109"/>
                    <a:pt x="143" y="222"/>
                  </a:cubicBezTo>
                  <a:cubicBezTo>
                    <a:pt x="26" y="497"/>
                    <a:pt x="26" y="497"/>
                    <a:pt x="26" y="497"/>
                  </a:cubicBezTo>
                  <a:cubicBezTo>
                    <a:pt x="10" y="524"/>
                    <a:pt x="0" y="555"/>
                    <a:pt x="0" y="588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0" y="686"/>
                    <a:pt x="2" y="699"/>
                    <a:pt x="5" y="712"/>
                  </a:cubicBezTo>
                  <a:cubicBezTo>
                    <a:pt x="1273" y="712"/>
                    <a:pt x="1273" y="712"/>
                    <a:pt x="1273" y="712"/>
                  </a:cubicBezTo>
                </a:path>
              </a:pathLst>
            </a:custGeom>
            <a:solidFill>
              <a:srgbClr val="45A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4" name="Freeform 460"/>
            <p:cNvSpPr>
              <a:spLocks/>
            </p:cNvSpPr>
            <p:nvPr/>
          </p:nvSpPr>
          <p:spPr bwMode="auto">
            <a:xfrm>
              <a:off x="79500" y="440978"/>
              <a:ext cx="565197" cy="68321"/>
            </a:xfrm>
            <a:custGeom>
              <a:avLst/>
              <a:gdLst>
                <a:gd name="T0" fmla="*/ 5 w 1278"/>
                <a:gd name="T1" fmla="*/ 0 h 154"/>
                <a:gd name="T2" fmla="*/ 0 w 1278"/>
                <a:gd name="T3" fmla="*/ 24 h 154"/>
                <a:gd name="T4" fmla="*/ 0 w 1278"/>
                <a:gd name="T5" fmla="*/ 153 h 154"/>
                <a:gd name="T6" fmla="*/ 275 w 1278"/>
                <a:gd name="T7" fmla="*/ 151 h 154"/>
                <a:gd name="T8" fmla="*/ 1010 w 1278"/>
                <a:gd name="T9" fmla="*/ 151 h 154"/>
                <a:gd name="T10" fmla="*/ 1278 w 1278"/>
                <a:gd name="T11" fmla="*/ 154 h 154"/>
                <a:gd name="T12" fmla="*/ 1278 w 1278"/>
                <a:gd name="T13" fmla="*/ 24 h 154"/>
                <a:gd name="T14" fmla="*/ 1273 w 1278"/>
                <a:gd name="T15" fmla="*/ 0 h 154"/>
                <a:gd name="T16" fmla="*/ 5 w 1278"/>
                <a:gd name="T1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8" h="154">
                  <a:moveTo>
                    <a:pt x="5" y="0"/>
                  </a:moveTo>
                  <a:cubicBezTo>
                    <a:pt x="2" y="7"/>
                    <a:pt x="0" y="16"/>
                    <a:pt x="0" y="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1010" y="151"/>
                    <a:pt x="1010" y="151"/>
                    <a:pt x="1010" y="151"/>
                  </a:cubicBezTo>
                  <a:cubicBezTo>
                    <a:pt x="1278" y="154"/>
                    <a:pt x="1278" y="154"/>
                    <a:pt x="1278" y="154"/>
                  </a:cubicBezTo>
                  <a:cubicBezTo>
                    <a:pt x="1278" y="24"/>
                    <a:pt x="1278" y="24"/>
                    <a:pt x="1278" y="24"/>
                  </a:cubicBezTo>
                  <a:cubicBezTo>
                    <a:pt x="1278" y="16"/>
                    <a:pt x="1276" y="7"/>
                    <a:pt x="1273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2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5" name="Freeform 461"/>
            <p:cNvSpPr>
              <a:spLocks/>
            </p:cNvSpPr>
            <p:nvPr/>
          </p:nvSpPr>
          <p:spPr bwMode="auto">
            <a:xfrm>
              <a:off x="526689" y="506814"/>
              <a:ext cx="118008" cy="86953"/>
            </a:xfrm>
            <a:custGeom>
              <a:avLst/>
              <a:gdLst>
                <a:gd name="T0" fmla="*/ 0 w 268"/>
                <a:gd name="T1" fmla="*/ 2 h 197"/>
                <a:gd name="T2" fmla="*/ 0 w 268"/>
                <a:gd name="T3" fmla="*/ 130 h 197"/>
                <a:gd name="T4" fmla="*/ 68 w 268"/>
                <a:gd name="T5" fmla="*/ 197 h 197"/>
                <a:gd name="T6" fmla="*/ 200 w 268"/>
                <a:gd name="T7" fmla="*/ 197 h 197"/>
                <a:gd name="T8" fmla="*/ 268 w 268"/>
                <a:gd name="T9" fmla="*/ 130 h 197"/>
                <a:gd name="T10" fmla="*/ 268 w 268"/>
                <a:gd name="T11" fmla="*/ 0 h 197"/>
                <a:gd name="T12" fmla="*/ 0 w 268"/>
                <a:gd name="T13" fmla="*/ 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97">
                  <a:moveTo>
                    <a:pt x="0" y="2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67"/>
                    <a:pt x="30" y="197"/>
                    <a:pt x="68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37" y="197"/>
                    <a:pt x="268" y="167"/>
                    <a:pt x="268" y="130"/>
                  </a:cubicBezTo>
                  <a:cubicBezTo>
                    <a:pt x="268" y="0"/>
                    <a:pt x="268" y="0"/>
                    <a:pt x="26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6" name="Freeform 462"/>
            <p:cNvSpPr>
              <a:spLocks/>
            </p:cNvSpPr>
            <p:nvPr/>
          </p:nvSpPr>
          <p:spPr bwMode="auto">
            <a:xfrm>
              <a:off x="141610" y="165211"/>
              <a:ext cx="443462" cy="144094"/>
            </a:xfrm>
            <a:custGeom>
              <a:avLst/>
              <a:gdLst>
                <a:gd name="T0" fmla="*/ 84 w 1003"/>
                <a:gd name="T1" fmla="*/ 162 h 326"/>
                <a:gd name="T2" fmla="*/ 235 w 1003"/>
                <a:gd name="T3" fmla="*/ 0 h 326"/>
                <a:gd name="T4" fmla="*/ 771 w 1003"/>
                <a:gd name="T5" fmla="*/ 0 h 326"/>
                <a:gd name="T6" fmla="*/ 922 w 1003"/>
                <a:gd name="T7" fmla="*/ 162 h 326"/>
                <a:gd name="T8" fmla="*/ 1003 w 1003"/>
                <a:gd name="T9" fmla="*/ 326 h 326"/>
                <a:gd name="T10" fmla="*/ 917 w 1003"/>
                <a:gd name="T11" fmla="*/ 311 h 326"/>
                <a:gd name="T12" fmla="*/ 78 w 1003"/>
                <a:gd name="T13" fmla="*/ 311 h 326"/>
                <a:gd name="T14" fmla="*/ 0 w 1003"/>
                <a:gd name="T15" fmla="*/ 323 h 326"/>
                <a:gd name="T16" fmla="*/ 84 w 1003"/>
                <a:gd name="T17" fmla="*/ 16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3" h="326">
                  <a:moveTo>
                    <a:pt x="84" y="162"/>
                  </a:moveTo>
                  <a:cubicBezTo>
                    <a:pt x="128" y="38"/>
                    <a:pt x="164" y="0"/>
                    <a:pt x="235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842" y="0"/>
                    <a:pt x="882" y="42"/>
                    <a:pt x="922" y="162"/>
                  </a:cubicBezTo>
                  <a:cubicBezTo>
                    <a:pt x="1003" y="326"/>
                    <a:pt x="1003" y="326"/>
                    <a:pt x="1003" y="326"/>
                  </a:cubicBezTo>
                  <a:cubicBezTo>
                    <a:pt x="977" y="316"/>
                    <a:pt x="948" y="311"/>
                    <a:pt x="917" y="311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51" y="311"/>
                    <a:pt x="25" y="315"/>
                    <a:pt x="0" y="323"/>
                  </a:cubicBezTo>
                  <a:cubicBezTo>
                    <a:pt x="84" y="162"/>
                    <a:pt x="84" y="162"/>
                    <a:pt x="84" y="162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7" name="Freeform 463"/>
            <p:cNvSpPr>
              <a:spLocks/>
            </p:cNvSpPr>
            <p:nvPr/>
          </p:nvSpPr>
          <p:spPr bwMode="auto">
            <a:xfrm>
              <a:off x="122977" y="396259"/>
              <a:ext cx="108070" cy="42235"/>
            </a:xfrm>
            <a:custGeom>
              <a:avLst/>
              <a:gdLst>
                <a:gd name="T0" fmla="*/ 196 w 245"/>
                <a:gd name="T1" fmla="*/ 97 h 97"/>
                <a:gd name="T2" fmla="*/ 48 w 245"/>
                <a:gd name="T3" fmla="*/ 97 h 97"/>
                <a:gd name="T4" fmla="*/ 0 w 245"/>
                <a:gd name="T5" fmla="*/ 48 h 97"/>
                <a:gd name="T6" fmla="*/ 48 w 245"/>
                <a:gd name="T7" fmla="*/ 0 h 97"/>
                <a:gd name="T8" fmla="*/ 196 w 245"/>
                <a:gd name="T9" fmla="*/ 0 h 97"/>
                <a:gd name="T10" fmla="*/ 245 w 245"/>
                <a:gd name="T11" fmla="*/ 48 h 97"/>
                <a:gd name="T12" fmla="*/ 196 w 245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8" y="97"/>
                    <a:pt x="48" y="97"/>
                    <a:pt x="48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8" name="Freeform 464"/>
            <p:cNvSpPr>
              <a:spLocks/>
            </p:cNvSpPr>
            <p:nvPr/>
          </p:nvSpPr>
          <p:spPr bwMode="auto">
            <a:xfrm>
              <a:off x="274524" y="407439"/>
              <a:ext cx="180117" cy="27328"/>
            </a:xfrm>
            <a:custGeom>
              <a:avLst/>
              <a:gdLst>
                <a:gd name="T0" fmla="*/ 375 w 406"/>
                <a:gd name="T1" fmla="*/ 61 h 61"/>
                <a:gd name="T2" fmla="*/ 31 w 406"/>
                <a:gd name="T3" fmla="*/ 61 h 61"/>
                <a:gd name="T4" fmla="*/ 0 w 406"/>
                <a:gd name="T5" fmla="*/ 31 h 61"/>
                <a:gd name="T6" fmla="*/ 31 w 406"/>
                <a:gd name="T7" fmla="*/ 0 h 61"/>
                <a:gd name="T8" fmla="*/ 375 w 406"/>
                <a:gd name="T9" fmla="*/ 0 h 61"/>
                <a:gd name="T10" fmla="*/ 406 w 406"/>
                <a:gd name="T11" fmla="*/ 31 h 61"/>
                <a:gd name="T12" fmla="*/ 375 w 40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61">
                  <a:moveTo>
                    <a:pt x="375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47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2" y="0"/>
                    <a:pt x="406" y="14"/>
                    <a:pt x="406" y="31"/>
                  </a:cubicBezTo>
                  <a:cubicBezTo>
                    <a:pt x="406" y="47"/>
                    <a:pt x="392" y="61"/>
                    <a:pt x="375" y="61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49" name="Freeform 465"/>
            <p:cNvSpPr>
              <a:spLocks/>
            </p:cNvSpPr>
            <p:nvPr/>
          </p:nvSpPr>
          <p:spPr bwMode="auto">
            <a:xfrm>
              <a:off x="490665" y="396259"/>
              <a:ext cx="109313" cy="42235"/>
            </a:xfrm>
            <a:custGeom>
              <a:avLst/>
              <a:gdLst>
                <a:gd name="T0" fmla="*/ 196 w 245"/>
                <a:gd name="T1" fmla="*/ 97 h 97"/>
                <a:gd name="T2" fmla="*/ 49 w 245"/>
                <a:gd name="T3" fmla="*/ 97 h 97"/>
                <a:gd name="T4" fmla="*/ 0 w 245"/>
                <a:gd name="T5" fmla="*/ 48 h 97"/>
                <a:gd name="T6" fmla="*/ 49 w 245"/>
                <a:gd name="T7" fmla="*/ 0 h 97"/>
                <a:gd name="T8" fmla="*/ 196 w 245"/>
                <a:gd name="T9" fmla="*/ 0 h 97"/>
                <a:gd name="T10" fmla="*/ 245 w 245"/>
                <a:gd name="T11" fmla="*/ 48 h 97"/>
                <a:gd name="T12" fmla="*/ 196 w 245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0" name="Freeform 466"/>
            <p:cNvSpPr>
              <a:spLocks/>
            </p:cNvSpPr>
            <p:nvPr/>
          </p:nvSpPr>
          <p:spPr bwMode="auto">
            <a:xfrm>
              <a:off x="535384" y="175149"/>
              <a:ext cx="85711" cy="168938"/>
            </a:xfrm>
            <a:custGeom>
              <a:avLst/>
              <a:gdLst>
                <a:gd name="T0" fmla="*/ 10 w 195"/>
                <a:gd name="T1" fmla="*/ 0 h 380"/>
                <a:gd name="T2" fmla="*/ 6 w 195"/>
                <a:gd name="T3" fmla="*/ 25 h 380"/>
                <a:gd name="T4" fmla="*/ 39 w 195"/>
                <a:gd name="T5" fmla="*/ 119 h 380"/>
                <a:gd name="T6" fmla="*/ 120 w 195"/>
                <a:gd name="T7" fmla="*/ 297 h 380"/>
                <a:gd name="T8" fmla="*/ 98 w 195"/>
                <a:gd name="T9" fmla="*/ 314 h 380"/>
                <a:gd name="T10" fmla="*/ 69 w 195"/>
                <a:gd name="T11" fmla="*/ 312 h 380"/>
                <a:gd name="T12" fmla="*/ 57 w 195"/>
                <a:gd name="T13" fmla="*/ 311 h 380"/>
                <a:gd name="T14" fmla="*/ 6 w 195"/>
                <a:gd name="T15" fmla="*/ 345 h 380"/>
                <a:gd name="T16" fmla="*/ 65 w 195"/>
                <a:gd name="T17" fmla="*/ 380 h 380"/>
                <a:gd name="T18" fmla="*/ 72 w 195"/>
                <a:gd name="T19" fmla="*/ 380 h 380"/>
                <a:gd name="T20" fmla="*/ 170 w 195"/>
                <a:gd name="T21" fmla="*/ 289 h 380"/>
                <a:gd name="T22" fmla="*/ 63 w 195"/>
                <a:gd name="T23" fmla="*/ 45 h 380"/>
                <a:gd name="T24" fmla="*/ 10 w 195"/>
                <a:gd name="T2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380">
                  <a:moveTo>
                    <a:pt x="10" y="0"/>
                  </a:moveTo>
                  <a:cubicBezTo>
                    <a:pt x="3" y="0"/>
                    <a:pt x="0" y="7"/>
                    <a:pt x="6" y="25"/>
                  </a:cubicBezTo>
                  <a:cubicBezTo>
                    <a:pt x="22" y="77"/>
                    <a:pt x="39" y="119"/>
                    <a:pt x="39" y="119"/>
                  </a:cubicBezTo>
                  <a:cubicBezTo>
                    <a:pt x="120" y="297"/>
                    <a:pt x="120" y="297"/>
                    <a:pt x="120" y="297"/>
                  </a:cubicBezTo>
                  <a:cubicBezTo>
                    <a:pt x="120" y="297"/>
                    <a:pt x="134" y="314"/>
                    <a:pt x="98" y="314"/>
                  </a:cubicBezTo>
                  <a:cubicBezTo>
                    <a:pt x="91" y="314"/>
                    <a:pt x="81" y="314"/>
                    <a:pt x="69" y="312"/>
                  </a:cubicBezTo>
                  <a:cubicBezTo>
                    <a:pt x="65" y="311"/>
                    <a:pt x="61" y="311"/>
                    <a:pt x="57" y="311"/>
                  </a:cubicBezTo>
                  <a:cubicBezTo>
                    <a:pt x="27" y="311"/>
                    <a:pt x="7" y="328"/>
                    <a:pt x="6" y="345"/>
                  </a:cubicBezTo>
                  <a:cubicBezTo>
                    <a:pt x="4" y="363"/>
                    <a:pt x="21" y="380"/>
                    <a:pt x="65" y="380"/>
                  </a:cubicBezTo>
                  <a:cubicBezTo>
                    <a:pt x="68" y="380"/>
                    <a:pt x="70" y="380"/>
                    <a:pt x="72" y="380"/>
                  </a:cubicBezTo>
                  <a:cubicBezTo>
                    <a:pt x="174" y="376"/>
                    <a:pt x="195" y="344"/>
                    <a:pt x="170" y="289"/>
                  </a:cubicBezTo>
                  <a:cubicBezTo>
                    <a:pt x="145" y="233"/>
                    <a:pt x="79" y="74"/>
                    <a:pt x="63" y="45"/>
                  </a:cubicBezTo>
                  <a:cubicBezTo>
                    <a:pt x="52" y="25"/>
                    <a:pt x="24" y="0"/>
                    <a:pt x="10" y="0"/>
                  </a:cubicBezTo>
                </a:path>
              </a:pathLst>
            </a:custGeom>
            <a:solidFill>
              <a:srgbClr val="3C7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1" name="Freeform 467"/>
            <p:cNvSpPr>
              <a:spLocks/>
            </p:cNvSpPr>
            <p:nvPr/>
          </p:nvSpPr>
          <p:spPr bwMode="auto">
            <a:xfrm>
              <a:off x="242227" y="136641"/>
              <a:ext cx="248438" cy="19875"/>
            </a:xfrm>
            <a:custGeom>
              <a:avLst/>
              <a:gdLst>
                <a:gd name="T0" fmla="*/ 495 w 564"/>
                <a:gd name="T1" fmla="*/ 0 h 46"/>
                <a:gd name="T2" fmla="*/ 69 w 564"/>
                <a:gd name="T3" fmla="*/ 0 h 46"/>
                <a:gd name="T4" fmla="*/ 0 w 564"/>
                <a:gd name="T5" fmla="*/ 18 h 46"/>
                <a:gd name="T6" fmla="*/ 0 w 564"/>
                <a:gd name="T7" fmla="*/ 27 h 46"/>
                <a:gd name="T8" fmla="*/ 69 w 564"/>
                <a:gd name="T9" fmla="*/ 46 h 46"/>
                <a:gd name="T10" fmla="*/ 495 w 564"/>
                <a:gd name="T11" fmla="*/ 46 h 46"/>
                <a:gd name="T12" fmla="*/ 564 w 564"/>
                <a:gd name="T13" fmla="*/ 27 h 46"/>
                <a:gd name="T14" fmla="*/ 564 w 564"/>
                <a:gd name="T15" fmla="*/ 18 h 46"/>
                <a:gd name="T16" fmla="*/ 495 w 564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46">
                  <a:moveTo>
                    <a:pt x="49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31" y="46"/>
                    <a:pt x="69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533" y="46"/>
                    <a:pt x="564" y="37"/>
                    <a:pt x="564" y="27"/>
                  </a:cubicBezTo>
                  <a:cubicBezTo>
                    <a:pt x="564" y="18"/>
                    <a:pt x="564" y="18"/>
                    <a:pt x="564" y="18"/>
                  </a:cubicBezTo>
                  <a:cubicBezTo>
                    <a:pt x="564" y="8"/>
                    <a:pt x="533" y="0"/>
                    <a:pt x="495" y="0"/>
                  </a:cubicBezTo>
                </a:path>
              </a:pathLst>
            </a:custGeom>
            <a:solidFill>
              <a:srgbClr val="3F8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2" name="Freeform 468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74 w 194"/>
                <a:gd name="T1" fmla="*/ 0 h 72"/>
                <a:gd name="T2" fmla="*/ 74 w 194"/>
                <a:gd name="T3" fmla="*/ 13 h 72"/>
                <a:gd name="T4" fmla="*/ 175 w 194"/>
                <a:gd name="T5" fmla="*/ 13 h 72"/>
                <a:gd name="T6" fmla="*/ 0 w 194"/>
                <a:gd name="T7" fmla="*/ 72 h 72"/>
                <a:gd name="T8" fmla="*/ 194 w 194"/>
                <a:gd name="T9" fmla="*/ 72 h 72"/>
                <a:gd name="T10" fmla="*/ 157 w 194"/>
                <a:gd name="T11" fmla="*/ 54 h 72"/>
                <a:gd name="T12" fmla="*/ 76 w 194"/>
                <a:gd name="T13" fmla="*/ 54 h 72"/>
                <a:gd name="T14" fmla="*/ 160 w 194"/>
                <a:gd name="T15" fmla="*/ 27 h 72"/>
                <a:gd name="T16" fmla="*/ 194 w 194"/>
                <a:gd name="T17" fmla="*/ 5 h 72"/>
                <a:gd name="T18" fmla="*/ 74 w 194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2D8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3" name="Freeform 469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74 w 194"/>
                <a:gd name="T1" fmla="*/ 0 h 72"/>
                <a:gd name="T2" fmla="*/ 74 w 194"/>
                <a:gd name="T3" fmla="*/ 13 h 72"/>
                <a:gd name="T4" fmla="*/ 175 w 194"/>
                <a:gd name="T5" fmla="*/ 13 h 72"/>
                <a:gd name="T6" fmla="*/ 0 w 194"/>
                <a:gd name="T7" fmla="*/ 72 h 72"/>
                <a:gd name="T8" fmla="*/ 194 w 194"/>
                <a:gd name="T9" fmla="*/ 72 h 72"/>
                <a:gd name="T10" fmla="*/ 157 w 194"/>
                <a:gd name="T11" fmla="*/ 54 h 72"/>
                <a:gd name="T12" fmla="*/ 76 w 194"/>
                <a:gd name="T13" fmla="*/ 54 h 72"/>
                <a:gd name="T14" fmla="*/ 160 w 194"/>
                <a:gd name="T15" fmla="*/ 27 h 72"/>
                <a:gd name="T16" fmla="*/ 194 w 194"/>
                <a:gd name="T17" fmla="*/ 5 h 72"/>
                <a:gd name="T18" fmla="*/ 74 w 194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454" name="组合 734"/>
          <p:cNvGrpSpPr>
            <a:grpSpLocks/>
          </p:cNvGrpSpPr>
          <p:nvPr/>
        </p:nvGrpSpPr>
        <p:grpSpPr bwMode="auto">
          <a:xfrm>
            <a:off x="4059238" y="4754563"/>
            <a:ext cx="720725" cy="722312"/>
            <a:chOff x="0" y="0"/>
            <a:chExt cx="721713" cy="721714"/>
          </a:xfrm>
        </p:grpSpPr>
        <p:sp>
          <p:nvSpPr>
            <p:cNvPr id="40455" name="Freeform 47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9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9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6" name="Oval 471"/>
            <p:cNvSpPr>
              <a:spLocks noChangeArrowheads="1"/>
            </p:cNvSpPr>
            <p:nvPr/>
          </p:nvSpPr>
          <p:spPr bwMode="auto">
            <a:xfrm>
              <a:off x="161485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57" name="Oval 472"/>
            <p:cNvSpPr>
              <a:spLocks noChangeArrowheads="1"/>
            </p:cNvSpPr>
            <p:nvPr/>
          </p:nvSpPr>
          <p:spPr bwMode="auto">
            <a:xfrm>
              <a:off x="454642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58" name="Freeform 473"/>
            <p:cNvSpPr>
              <a:spLocks/>
            </p:cNvSpPr>
            <p:nvPr/>
          </p:nvSpPr>
          <p:spPr bwMode="auto">
            <a:xfrm>
              <a:off x="53414" y="393775"/>
              <a:ext cx="19875" cy="62110"/>
            </a:xfrm>
            <a:custGeom>
              <a:avLst/>
              <a:gdLst>
                <a:gd name="T0" fmla="*/ 44 w 44"/>
                <a:gd name="T1" fmla="*/ 0 h 140"/>
                <a:gd name="T2" fmla="*/ 16 w 44"/>
                <a:gd name="T3" fmla="*/ 21 h 140"/>
                <a:gd name="T4" fmla="*/ 16 w 44"/>
                <a:gd name="T5" fmla="*/ 24 h 140"/>
                <a:gd name="T6" fmla="*/ 15 w 44"/>
                <a:gd name="T7" fmla="*/ 23 h 140"/>
                <a:gd name="T8" fmla="*/ 0 w 44"/>
                <a:gd name="T9" fmla="*/ 68 h 140"/>
                <a:gd name="T10" fmla="*/ 15 w 44"/>
                <a:gd name="T11" fmla="*/ 113 h 140"/>
                <a:gd name="T12" fmla="*/ 16 w 44"/>
                <a:gd name="T13" fmla="*/ 113 h 140"/>
                <a:gd name="T14" fmla="*/ 16 w 44"/>
                <a:gd name="T15" fmla="*/ 117 h 140"/>
                <a:gd name="T16" fmla="*/ 44 w 44"/>
                <a:gd name="T17" fmla="*/ 140 h 140"/>
                <a:gd name="T18" fmla="*/ 44 w 44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140">
                  <a:moveTo>
                    <a:pt x="44" y="0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7" y="23"/>
                    <a:pt x="0" y="44"/>
                    <a:pt x="0" y="68"/>
                  </a:cubicBezTo>
                  <a:cubicBezTo>
                    <a:pt x="0" y="93"/>
                    <a:pt x="7" y="113"/>
                    <a:pt x="15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44" y="140"/>
                    <a:pt x="44" y="140"/>
                    <a:pt x="44" y="14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6E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59" name="Freeform 474"/>
            <p:cNvSpPr>
              <a:spLocks/>
            </p:cNvSpPr>
            <p:nvPr/>
          </p:nvSpPr>
          <p:spPr bwMode="auto">
            <a:xfrm>
              <a:off x="73289" y="226079"/>
              <a:ext cx="159001" cy="262103"/>
            </a:xfrm>
            <a:custGeom>
              <a:avLst/>
              <a:gdLst>
                <a:gd name="T0" fmla="*/ 197 w 361"/>
                <a:gd name="T1" fmla="*/ 594 h 594"/>
                <a:gd name="T2" fmla="*/ 339 w 361"/>
                <a:gd name="T3" fmla="*/ 506 h 594"/>
                <a:gd name="T4" fmla="*/ 361 w 361"/>
                <a:gd name="T5" fmla="*/ 508 h 594"/>
                <a:gd name="T6" fmla="*/ 361 w 361"/>
                <a:gd name="T7" fmla="*/ 437 h 594"/>
                <a:gd name="T8" fmla="*/ 361 w 361"/>
                <a:gd name="T9" fmla="*/ 381 h 594"/>
                <a:gd name="T10" fmla="*/ 361 w 361"/>
                <a:gd name="T11" fmla="*/ 0 h 594"/>
                <a:gd name="T12" fmla="*/ 245 w 361"/>
                <a:gd name="T13" fmla="*/ 0 h 594"/>
                <a:gd name="T14" fmla="*/ 140 w 361"/>
                <a:gd name="T15" fmla="*/ 0 h 594"/>
                <a:gd name="T16" fmla="*/ 38 w 361"/>
                <a:gd name="T17" fmla="*/ 103 h 594"/>
                <a:gd name="T18" fmla="*/ 0 w 361"/>
                <a:gd name="T19" fmla="*/ 322 h 594"/>
                <a:gd name="T20" fmla="*/ 0 w 361"/>
                <a:gd name="T21" fmla="*/ 322 h 594"/>
                <a:gd name="T22" fmla="*/ 0 w 361"/>
                <a:gd name="T23" fmla="*/ 352 h 594"/>
                <a:gd name="T24" fmla="*/ 0 w 361"/>
                <a:gd name="T25" fmla="*/ 492 h 594"/>
                <a:gd name="T26" fmla="*/ 0 w 361"/>
                <a:gd name="T27" fmla="*/ 565 h 594"/>
                <a:gd name="T28" fmla="*/ 1 w 361"/>
                <a:gd name="T29" fmla="*/ 582 h 594"/>
                <a:gd name="T30" fmla="*/ 197 w 361"/>
                <a:gd name="T31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1" h="594">
                  <a:moveTo>
                    <a:pt x="197" y="594"/>
                  </a:moveTo>
                  <a:cubicBezTo>
                    <a:pt x="223" y="542"/>
                    <a:pt x="277" y="507"/>
                    <a:pt x="339" y="506"/>
                  </a:cubicBezTo>
                  <a:cubicBezTo>
                    <a:pt x="347" y="506"/>
                    <a:pt x="354" y="507"/>
                    <a:pt x="361" y="508"/>
                  </a:cubicBezTo>
                  <a:cubicBezTo>
                    <a:pt x="361" y="437"/>
                    <a:pt x="361" y="437"/>
                    <a:pt x="361" y="437"/>
                  </a:cubicBezTo>
                  <a:cubicBezTo>
                    <a:pt x="361" y="381"/>
                    <a:pt x="361" y="381"/>
                    <a:pt x="361" y="381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4" y="0"/>
                    <a:pt x="38" y="46"/>
                    <a:pt x="38" y="103"/>
                  </a:cubicBezTo>
                  <a:cubicBezTo>
                    <a:pt x="38" y="103"/>
                    <a:pt x="3" y="180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1"/>
                    <a:pt x="1" y="576"/>
                    <a:pt x="1" y="582"/>
                  </a:cubicBezTo>
                  <a:cubicBezTo>
                    <a:pt x="197" y="594"/>
                    <a:pt x="197" y="594"/>
                    <a:pt x="197" y="5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0" name="Freeform 475"/>
            <p:cNvSpPr>
              <a:spLocks/>
            </p:cNvSpPr>
            <p:nvPr/>
          </p:nvSpPr>
          <p:spPr bwMode="auto">
            <a:xfrm>
              <a:off x="232289" y="418618"/>
              <a:ext cx="436009" cy="101860"/>
            </a:xfrm>
            <a:custGeom>
              <a:avLst/>
              <a:gdLst>
                <a:gd name="T0" fmla="*/ 1 w 984"/>
                <a:gd name="T1" fmla="*/ 71 h 230"/>
                <a:gd name="T2" fmla="*/ 139 w 984"/>
                <a:gd name="T3" fmla="*/ 230 h 230"/>
                <a:gd name="T4" fmla="*/ 139 w 984"/>
                <a:gd name="T5" fmla="*/ 230 h 230"/>
                <a:gd name="T6" fmla="*/ 141 w 984"/>
                <a:gd name="T7" fmla="*/ 230 h 230"/>
                <a:gd name="T8" fmla="*/ 480 w 984"/>
                <a:gd name="T9" fmla="*/ 230 h 230"/>
                <a:gd name="T10" fmla="*/ 481 w 984"/>
                <a:gd name="T11" fmla="*/ 230 h 230"/>
                <a:gd name="T12" fmla="*/ 642 w 984"/>
                <a:gd name="T13" fmla="*/ 69 h 230"/>
                <a:gd name="T14" fmla="*/ 802 w 984"/>
                <a:gd name="T15" fmla="*/ 230 h 230"/>
                <a:gd name="T16" fmla="*/ 802 w 984"/>
                <a:gd name="T17" fmla="*/ 230 h 230"/>
                <a:gd name="T18" fmla="*/ 803 w 984"/>
                <a:gd name="T19" fmla="*/ 230 h 230"/>
                <a:gd name="T20" fmla="*/ 841 w 984"/>
                <a:gd name="T21" fmla="*/ 230 h 230"/>
                <a:gd name="T22" fmla="*/ 879 w 984"/>
                <a:gd name="T23" fmla="*/ 230 h 230"/>
                <a:gd name="T24" fmla="*/ 942 w 984"/>
                <a:gd name="T25" fmla="*/ 208 h 230"/>
                <a:gd name="T26" fmla="*/ 958 w 984"/>
                <a:gd name="T27" fmla="*/ 208 h 230"/>
                <a:gd name="T28" fmla="*/ 984 w 984"/>
                <a:gd name="T29" fmla="*/ 182 h 230"/>
                <a:gd name="T30" fmla="*/ 984 w 984"/>
                <a:gd name="T31" fmla="*/ 107 h 230"/>
                <a:gd name="T32" fmla="*/ 981 w 984"/>
                <a:gd name="T33" fmla="*/ 96 h 230"/>
                <a:gd name="T34" fmla="*/ 981 w 984"/>
                <a:gd name="T35" fmla="*/ 15 h 230"/>
                <a:gd name="T36" fmla="*/ 984 w 984"/>
                <a:gd name="T37" fmla="*/ 2 h 230"/>
                <a:gd name="T38" fmla="*/ 984 w 984"/>
                <a:gd name="T39" fmla="*/ 2 h 230"/>
                <a:gd name="T40" fmla="*/ 984 w 984"/>
                <a:gd name="T41" fmla="*/ 0 h 230"/>
                <a:gd name="T42" fmla="*/ 0 w 984"/>
                <a:gd name="T43" fmla="*/ 0 h 230"/>
                <a:gd name="T44" fmla="*/ 1 w 984"/>
                <a:gd name="T45" fmla="*/ 7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4" h="230">
                  <a:moveTo>
                    <a:pt x="1" y="71"/>
                  </a:moveTo>
                  <a:cubicBezTo>
                    <a:pt x="79" y="82"/>
                    <a:pt x="139" y="149"/>
                    <a:pt x="139" y="230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480" y="230"/>
                    <a:pt x="480" y="230"/>
                    <a:pt x="480" y="230"/>
                  </a:cubicBezTo>
                  <a:cubicBezTo>
                    <a:pt x="481" y="230"/>
                    <a:pt x="481" y="230"/>
                    <a:pt x="481" y="230"/>
                  </a:cubicBezTo>
                  <a:cubicBezTo>
                    <a:pt x="481" y="141"/>
                    <a:pt x="553" y="70"/>
                    <a:pt x="642" y="69"/>
                  </a:cubicBezTo>
                  <a:cubicBezTo>
                    <a:pt x="730" y="70"/>
                    <a:pt x="802" y="142"/>
                    <a:pt x="802" y="230"/>
                  </a:cubicBezTo>
                  <a:cubicBezTo>
                    <a:pt x="802" y="230"/>
                    <a:pt x="802" y="230"/>
                    <a:pt x="802" y="230"/>
                  </a:cubicBezTo>
                  <a:cubicBezTo>
                    <a:pt x="803" y="230"/>
                    <a:pt x="803" y="230"/>
                    <a:pt x="803" y="230"/>
                  </a:cubicBezTo>
                  <a:cubicBezTo>
                    <a:pt x="841" y="230"/>
                    <a:pt x="841" y="230"/>
                    <a:pt x="841" y="230"/>
                  </a:cubicBezTo>
                  <a:cubicBezTo>
                    <a:pt x="879" y="230"/>
                    <a:pt x="879" y="230"/>
                    <a:pt x="879" y="230"/>
                  </a:cubicBezTo>
                  <a:cubicBezTo>
                    <a:pt x="902" y="230"/>
                    <a:pt x="924" y="222"/>
                    <a:pt x="942" y="208"/>
                  </a:cubicBezTo>
                  <a:cubicBezTo>
                    <a:pt x="958" y="208"/>
                    <a:pt x="958" y="208"/>
                    <a:pt x="958" y="208"/>
                  </a:cubicBezTo>
                  <a:cubicBezTo>
                    <a:pt x="973" y="208"/>
                    <a:pt x="984" y="196"/>
                    <a:pt x="984" y="182"/>
                  </a:cubicBezTo>
                  <a:cubicBezTo>
                    <a:pt x="984" y="107"/>
                    <a:pt x="984" y="107"/>
                    <a:pt x="984" y="107"/>
                  </a:cubicBezTo>
                  <a:cubicBezTo>
                    <a:pt x="984" y="103"/>
                    <a:pt x="983" y="99"/>
                    <a:pt x="981" y="96"/>
                  </a:cubicBezTo>
                  <a:cubicBezTo>
                    <a:pt x="981" y="15"/>
                    <a:pt x="981" y="15"/>
                    <a:pt x="981" y="15"/>
                  </a:cubicBezTo>
                  <a:cubicBezTo>
                    <a:pt x="983" y="11"/>
                    <a:pt x="984" y="6"/>
                    <a:pt x="984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0"/>
                    <a:pt x="984" y="0"/>
                    <a:pt x="98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1" name="Freeform 476"/>
            <p:cNvSpPr>
              <a:spLocks/>
            </p:cNvSpPr>
            <p:nvPr/>
          </p:nvSpPr>
          <p:spPr bwMode="auto">
            <a:xfrm>
              <a:off x="63351" y="483212"/>
              <a:ext cx="98133" cy="42235"/>
            </a:xfrm>
            <a:custGeom>
              <a:avLst/>
              <a:gdLst>
                <a:gd name="T0" fmla="*/ 221 w 221"/>
                <a:gd name="T1" fmla="*/ 0 h 96"/>
                <a:gd name="T2" fmla="*/ 26 w 221"/>
                <a:gd name="T3" fmla="*/ 0 h 96"/>
                <a:gd name="T4" fmla="*/ 0 w 221"/>
                <a:gd name="T5" fmla="*/ 29 h 96"/>
                <a:gd name="T6" fmla="*/ 0 w 221"/>
                <a:gd name="T7" fmla="*/ 65 h 96"/>
                <a:gd name="T8" fmla="*/ 27 w 221"/>
                <a:gd name="T9" fmla="*/ 96 h 96"/>
                <a:gd name="T10" fmla="*/ 162 w 221"/>
                <a:gd name="T11" fmla="*/ 96 h 96"/>
                <a:gd name="T12" fmla="*/ 183 w 221"/>
                <a:gd name="T13" fmla="*/ 85 h 96"/>
                <a:gd name="T14" fmla="*/ 202 w 221"/>
                <a:gd name="T15" fmla="*/ 85 h 96"/>
                <a:gd name="T16" fmla="*/ 204 w 221"/>
                <a:gd name="T17" fmla="*/ 85 h 96"/>
                <a:gd name="T18" fmla="*/ 221 w 221"/>
                <a:gd name="T19" fmla="*/ 12 h 96"/>
                <a:gd name="T20" fmla="*/ 221 w 221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96">
                  <a:moveTo>
                    <a:pt x="22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1"/>
                    <a:pt x="0" y="14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2"/>
                    <a:pt x="12" y="96"/>
                    <a:pt x="2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70" y="96"/>
                    <a:pt x="177" y="92"/>
                    <a:pt x="183" y="85"/>
                  </a:cubicBezTo>
                  <a:cubicBezTo>
                    <a:pt x="202" y="85"/>
                    <a:pt x="202" y="85"/>
                    <a:pt x="20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59"/>
                    <a:pt x="210" y="34"/>
                    <a:pt x="221" y="12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2" name="Freeform 477"/>
            <p:cNvSpPr>
              <a:spLocks/>
            </p:cNvSpPr>
            <p:nvPr/>
          </p:nvSpPr>
          <p:spPr bwMode="auto">
            <a:xfrm>
              <a:off x="79500" y="264587"/>
              <a:ext cx="137883" cy="91922"/>
            </a:xfrm>
            <a:custGeom>
              <a:avLst/>
              <a:gdLst>
                <a:gd name="T0" fmla="*/ 293 w 311"/>
                <a:gd name="T1" fmla="*/ 208 h 208"/>
                <a:gd name="T2" fmla="*/ 0 w 311"/>
                <a:gd name="T3" fmla="*/ 208 h 208"/>
                <a:gd name="T4" fmla="*/ 36 w 311"/>
                <a:gd name="T5" fmla="*/ 20 h 208"/>
                <a:gd name="T6" fmla="*/ 38 w 311"/>
                <a:gd name="T7" fmla="*/ 0 h 208"/>
                <a:gd name="T8" fmla="*/ 293 w 311"/>
                <a:gd name="T9" fmla="*/ 0 h 208"/>
                <a:gd name="T10" fmla="*/ 311 w 311"/>
                <a:gd name="T11" fmla="*/ 19 h 208"/>
                <a:gd name="T12" fmla="*/ 311 w 311"/>
                <a:gd name="T13" fmla="*/ 189 h 208"/>
                <a:gd name="T14" fmla="*/ 293 w 311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208">
                  <a:moveTo>
                    <a:pt x="293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" y="85"/>
                    <a:pt x="36" y="20"/>
                    <a:pt x="36" y="20"/>
                  </a:cubicBezTo>
                  <a:cubicBezTo>
                    <a:pt x="36" y="13"/>
                    <a:pt x="37" y="6"/>
                    <a:pt x="38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303" y="0"/>
                    <a:pt x="311" y="8"/>
                    <a:pt x="311" y="19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1" y="200"/>
                    <a:pt x="303" y="208"/>
                    <a:pt x="293" y="208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3" name="Freeform 478"/>
            <p:cNvSpPr>
              <a:spLocks/>
            </p:cNvSpPr>
            <p:nvPr/>
          </p:nvSpPr>
          <p:spPr bwMode="auto">
            <a:xfrm>
              <a:off x="238501" y="206204"/>
              <a:ext cx="424830" cy="207446"/>
            </a:xfrm>
            <a:custGeom>
              <a:avLst/>
              <a:gdLst>
                <a:gd name="T0" fmla="*/ 961 w 961"/>
                <a:gd name="T1" fmla="*/ 469 h 469"/>
                <a:gd name="T2" fmla="*/ 960 w 961"/>
                <a:gd name="T3" fmla="*/ 53 h 469"/>
                <a:gd name="T4" fmla="*/ 900 w 961"/>
                <a:gd name="T5" fmla="*/ 0 h 469"/>
                <a:gd name="T6" fmla="*/ 59 w 961"/>
                <a:gd name="T7" fmla="*/ 1 h 469"/>
                <a:gd name="T8" fmla="*/ 0 w 961"/>
                <a:gd name="T9" fmla="*/ 54 h 469"/>
                <a:gd name="T10" fmla="*/ 1 w 961"/>
                <a:gd name="T11" fmla="*/ 469 h 469"/>
                <a:gd name="T12" fmla="*/ 961 w 961"/>
                <a:gd name="T1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1" h="469">
                  <a:moveTo>
                    <a:pt x="961" y="469"/>
                  </a:moveTo>
                  <a:cubicBezTo>
                    <a:pt x="960" y="53"/>
                    <a:pt x="960" y="53"/>
                    <a:pt x="960" y="53"/>
                  </a:cubicBezTo>
                  <a:cubicBezTo>
                    <a:pt x="960" y="24"/>
                    <a:pt x="934" y="0"/>
                    <a:pt x="900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27" y="2"/>
                    <a:pt x="0" y="25"/>
                    <a:pt x="0" y="54"/>
                  </a:cubicBezTo>
                  <a:cubicBezTo>
                    <a:pt x="1" y="469"/>
                    <a:pt x="1" y="469"/>
                    <a:pt x="1" y="469"/>
                  </a:cubicBezTo>
                  <a:cubicBezTo>
                    <a:pt x="961" y="469"/>
                    <a:pt x="961" y="469"/>
                    <a:pt x="961" y="46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4" name="Oval 479"/>
            <p:cNvSpPr>
              <a:spLocks noChangeArrowheads="1"/>
            </p:cNvSpPr>
            <p:nvPr/>
          </p:nvSpPr>
          <p:spPr bwMode="auto">
            <a:xfrm>
              <a:off x="195024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65" name="Oval 480"/>
            <p:cNvSpPr>
              <a:spLocks noChangeArrowheads="1"/>
            </p:cNvSpPr>
            <p:nvPr/>
          </p:nvSpPr>
          <p:spPr bwMode="auto">
            <a:xfrm>
              <a:off x="488181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66" name="Freeform 481"/>
            <p:cNvSpPr>
              <a:spLocks/>
            </p:cNvSpPr>
            <p:nvPr/>
          </p:nvSpPr>
          <p:spPr bwMode="auto">
            <a:xfrm>
              <a:off x="74531" y="483212"/>
              <a:ext cx="86953" cy="4969"/>
            </a:xfrm>
            <a:custGeom>
              <a:avLst/>
              <a:gdLst>
                <a:gd name="T0" fmla="*/ 0 w 70"/>
                <a:gd name="T1" fmla="*/ 0 h 4"/>
                <a:gd name="T2" fmla="*/ 70 w 70"/>
                <a:gd name="T3" fmla="*/ 4 h 4"/>
                <a:gd name="T4" fmla="*/ 0 w 7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4">
                  <a:moveTo>
                    <a:pt x="0" y="0"/>
                  </a:moveTo>
                  <a:lnTo>
                    <a:pt x="7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7" name="Line 482"/>
            <p:cNvSpPr>
              <a:spLocks noChangeShapeType="1"/>
            </p:cNvSpPr>
            <p:nvPr/>
          </p:nvSpPr>
          <p:spPr bwMode="auto">
            <a:xfrm>
              <a:off x="74531" y="483212"/>
              <a:ext cx="86953" cy="496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8" name="Freeform 483"/>
            <p:cNvSpPr>
              <a:spLocks/>
            </p:cNvSpPr>
            <p:nvPr/>
          </p:nvSpPr>
          <p:spPr bwMode="auto">
            <a:xfrm>
              <a:off x="263345" y="226079"/>
              <a:ext cx="380111" cy="150306"/>
            </a:xfrm>
            <a:custGeom>
              <a:avLst/>
              <a:gdLst>
                <a:gd name="T0" fmla="*/ 726 w 860"/>
                <a:gd name="T1" fmla="*/ 0 h 339"/>
                <a:gd name="T2" fmla="*/ 720 w 860"/>
                <a:gd name="T3" fmla="*/ 0 h 339"/>
                <a:gd name="T4" fmla="*/ 47 w 860"/>
                <a:gd name="T5" fmla="*/ 0 h 339"/>
                <a:gd name="T6" fmla="*/ 47 w 860"/>
                <a:gd name="T7" fmla="*/ 87 h 339"/>
                <a:gd name="T8" fmla="*/ 533 w 860"/>
                <a:gd name="T9" fmla="*/ 73 h 339"/>
                <a:gd name="T10" fmla="*/ 548 w 860"/>
                <a:gd name="T11" fmla="*/ 73 h 339"/>
                <a:gd name="T12" fmla="*/ 761 w 860"/>
                <a:gd name="T13" fmla="*/ 114 h 339"/>
                <a:gd name="T14" fmla="*/ 767 w 860"/>
                <a:gd name="T15" fmla="*/ 317 h 339"/>
                <a:gd name="T16" fmla="*/ 807 w 860"/>
                <a:gd name="T17" fmla="*/ 339 h 339"/>
                <a:gd name="T18" fmla="*/ 855 w 860"/>
                <a:gd name="T19" fmla="*/ 317 h 339"/>
                <a:gd name="T20" fmla="*/ 855 w 860"/>
                <a:gd name="T21" fmla="*/ 108 h 339"/>
                <a:gd name="T22" fmla="*/ 726 w 860"/>
                <a:gd name="T23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0" h="339">
                  <a:moveTo>
                    <a:pt x="726" y="0"/>
                  </a:moveTo>
                  <a:cubicBezTo>
                    <a:pt x="722" y="0"/>
                    <a:pt x="720" y="0"/>
                    <a:pt x="72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43"/>
                    <a:pt x="47" y="87"/>
                    <a:pt x="47" y="87"/>
                  </a:cubicBezTo>
                  <a:cubicBezTo>
                    <a:pt x="47" y="87"/>
                    <a:pt x="305" y="75"/>
                    <a:pt x="533" y="73"/>
                  </a:cubicBezTo>
                  <a:cubicBezTo>
                    <a:pt x="538" y="73"/>
                    <a:pt x="543" y="73"/>
                    <a:pt x="548" y="73"/>
                  </a:cubicBezTo>
                  <a:cubicBezTo>
                    <a:pt x="761" y="73"/>
                    <a:pt x="761" y="114"/>
                    <a:pt x="761" y="114"/>
                  </a:cubicBezTo>
                  <a:cubicBezTo>
                    <a:pt x="767" y="317"/>
                    <a:pt x="767" y="317"/>
                    <a:pt x="767" y="317"/>
                  </a:cubicBezTo>
                  <a:cubicBezTo>
                    <a:pt x="780" y="333"/>
                    <a:pt x="794" y="339"/>
                    <a:pt x="807" y="339"/>
                  </a:cubicBezTo>
                  <a:cubicBezTo>
                    <a:pt x="833" y="339"/>
                    <a:pt x="855" y="317"/>
                    <a:pt x="855" y="317"/>
                  </a:cubicBezTo>
                  <a:cubicBezTo>
                    <a:pt x="855" y="108"/>
                    <a:pt x="855" y="108"/>
                    <a:pt x="855" y="108"/>
                  </a:cubicBezTo>
                  <a:cubicBezTo>
                    <a:pt x="860" y="6"/>
                    <a:pt x="754" y="0"/>
                    <a:pt x="726" y="0"/>
                  </a:cubicBezTo>
                </a:path>
              </a:pathLst>
            </a:custGeom>
            <a:solidFill>
              <a:srgbClr val="B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69" name="Freeform 484"/>
            <p:cNvSpPr>
              <a:spLocks/>
            </p:cNvSpPr>
            <p:nvPr/>
          </p:nvSpPr>
          <p:spPr bwMode="auto">
            <a:xfrm>
              <a:off x="79500" y="360236"/>
              <a:ext cx="130430" cy="115524"/>
            </a:xfrm>
            <a:custGeom>
              <a:avLst/>
              <a:gdLst>
                <a:gd name="T0" fmla="*/ 293 w 293"/>
                <a:gd name="T1" fmla="*/ 0 h 262"/>
                <a:gd name="T2" fmla="*/ 0 w 293"/>
                <a:gd name="T3" fmla="*/ 0 h 262"/>
                <a:gd name="T4" fmla="*/ 0 w 293"/>
                <a:gd name="T5" fmla="*/ 262 h 262"/>
                <a:gd name="T6" fmla="*/ 177 w 293"/>
                <a:gd name="T7" fmla="*/ 262 h 262"/>
                <a:gd name="T8" fmla="*/ 293 w 293"/>
                <a:gd name="T9" fmla="*/ 190 h 262"/>
                <a:gd name="T10" fmla="*/ 293 w 293"/>
                <a:gd name="T1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62">
                  <a:moveTo>
                    <a:pt x="2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213" y="204"/>
                    <a:pt x="293" y="190"/>
                    <a:pt x="293" y="190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0" name="Rectangle 485"/>
            <p:cNvSpPr>
              <a:spLocks noChangeArrowheads="1"/>
            </p:cNvSpPr>
            <p:nvPr/>
          </p:nvSpPr>
          <p:spPr bwMode="auto">
            <a:xfrm>
              <a:off x="173907" y="37017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71" name="Freeform 486"/>
            <p:cNvSpPr>
              <a:spLocks/>
            </p:cNvSpPr>
            <p:nvPr/>
          </p:nvSpPr>
          <p:spPr bwMode="auto">
            <a:xfrm>
              <a:off x="111797" y="229805"/>
              <a:ext cx="6211" cy="2484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6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7" y="0"/>
                    <a:pt x="3" y="2"/>
                    <a:pt x="0" y="6"/>
                  </a:cubicBezTo>
                  <a:cubicBezTo>
                    <a:pt x="4" y="4"/>
                    <a:pt x="8" y="1"/>
                    <a:pt x="12" y="0"/>
                  </a:cubicBezTo>
                </a:path>
              </a:pathLst>
            </a:custGeom>
            <a:solidFill>
              <a:srgbClr val="C05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2" name="Freeform 487"/>
            <p:cNvSpPr>
              <a:spLocks/>
            </p:cNvSpPr>
            <p:nvPr/>
          </p:nvSpPr>
          <p:spPr bwMode="auto">
            <a:xfrm>
              <a:off x="110555" y="229805"/>
              <a:ext cx="115523" cy="14906"/>
            </a:xfrm>
            <a:custGeom>
              <a:avLst/>
              <a:gdLst>
                <a:gd name="T0" fmla="*/ 244 w 262"/>
                <a:gd name="T1" fmla="*/ 0 h 35"/>
                <a:gd name="T2" fmla="*/ 19 w 262"/>
                <a:gd name="T3" fmla="*/ 0 h 35"/>
                <a:gd name="T4" fmla="*/ 17 w 262"/>
                <a:gd name="T5" fmla="*/ 0 h 35"/>
                <a:gd name="T6" fmla="*/ 5 w 262"/>
                <a:gd name="T7" fmla="*/ 6 h 35"/>
                <a:gd name="T8" fmla="*/ 0 w 262"/>
                <a:gd name="T9" fmla="*/ 17 h 35"/>
                <a:gd name="T10" fmla="*/ 19 w 262"/>
                <a:gd name="T11" fmla="*/ 35 h 35"/>
                <a:gd name="T12" fmla="*/ 244 w 262"/>
                <a:gd name="T13" fmla="*/ 35 h 35"/>
                <a:gd name="T14" fmla="*/ 262 w 262"/>
                <a:gd name="T15" fmla="*/ 17 h 35"/>
                <a:gd name="T16" fmla="*/ 244 w 26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5">
                  <a:moveTo>
                    <a:pt x="2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1"/>
                    <a:pt x="9" y="4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7"/>
                    <a:pt x="9" y="35"/>
                    <a:pt x="19" y="35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54" y="35"/>
                    <a:pt x="262" y="27"/>
                    <a:pt x="262" y="17"/>
                  </a:cubicBezTo>
                  <a:cubicBezTo>
                    <a:pt x="262" y="7"/>
                    <a:pt x="254" y="0"/>
                    <a:pt x="244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3" name="Freeform 488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56 w 67"/>
                <a:gd name="T1" fmla="*/ 0 h 48"/>
                <a:gd name="T2" fmla="*/ 26 w 67"/>
                <a:gd name="T3" fmla="*/ 22 h 48"/>
                <a:gd name="T4" fmla="*/ 41 w 67"/>
                <a:gd name="T5" fmla="*/ 30 h 48"/>
                <a:gd name="T6" fmla="*/ 0 w 67"/>
                <a:gd name="T7" fmla="*/ 48 h 48"/>
                <a:gd name="T8" fmla="*/ 67 w 67"/>
                <a:gd name="T9" fmla="*/ 34 h 48"/>
                <a:gd name="T10" fmla="*/ 46 w 67"/>
                <a:gd name="T11" fmla="*/ 20 h 48"/>
                <a:gd name="T12" fmla="*/ 56 w 6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4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4" name="Freeform 489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56 w 67"/>
                <a:gd name="T1" fmla="*/ 0 h 48"/>
                <a:gd name="T2" fmla="*/ 26 w 67"/>
                <a:gd name="T3" fmla="*/ 22 h 48"/>
                <a:gd name="T4" fmla="*/ 41 w 67"/>
                <a:gd name="T5" fmla="*/ 30 h 48"/>
                <a:gd name="T6" fmla="*/ 0 w 67"/>
                <a:gd name="T7" fmla="*/ 48 h 48"/>
                <a:gd name="T8" fmla="*/ 67 w 67"/>
                <a:gd name="T9" fmla="*/ 34 h 48"/>
                <a:gd name="T10" fmla="*/ 46 w 67"/>
                <a:gd name="T11" fmla="*/ 20 h 48"/>
                <a:gd name="T12" fmla="*/ 56 w 6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475" name="组合 739"/>
          <p:cNvGrpSpPr>
            <a:grpSpLocks/>
          </p:cNvGrpSpPr>
          <p:nvPr/>
        </p:nvGrpSpPr>
        <p:grpSpPr bwMode="auto">
          <a:xfrm>
            <a:off x="766763" y="4765675"/>
            <a:ext cx="720725" cy="722313"/>
            <a:chOff x="0" y="0"/>
            <a:chExt cx="721713" cy="721714"/>
          </a:xfrm>
        </p:grpSpPr>
        <p:sp>
          <p:nvSpPr>
            <p:cNvPr id="40476" name="Freeform 598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7" name="Freeform 599"/>
            <p:cNvSpPr>
              <a:spLocks/>
            </p:cNvSpPr>
            <p:nvPr/>
          </p:nvSpPr>
          <p:spPr bwMode="auto">
            <a:xfrm>
              <a:off x="488181" y="239744"/>
              <a:ext cx="106829" cy="209931"/>
            </a:xfrm>
            <a:custGeom>
              <a:avLst/>
              <a:gdLst>
                <a:gd name="T0" fmla="*/ 16 w 86"/>
                <a:gd name="T1" fmla="*/ 0 h 169"/>
                <a:gd name="T2" fmla="*/ 0 w 86"/>
                <a:gd name="T3" fmla="*/ 164 h 169"/>
                <a:gd name="T4" fmla="*/ 37 w 86"/>
                <a:gd name="T5" fmla="*/ 169 h 169"/>
                <a:gd name="T6" fmla="*/ 71 w 86"/>
                <a:gd name="T7" fmla="*/ 129 h 169"/>
                <a:gd name="T8" fmla="*/ 86 w 86"/>
                <a:gd name="T9" fmla="*/ 49 h 169"/>
                <a:gd name="T10" fmla="*/ 46 w 86"/>
                <a:gd name="T11" fmla="*/ 0 h 169"/>
                <a:gd name="T12" fmla="*/ 16 w 86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9">
                  <a:moveTo>
                    <a:pt x="16" y="0"/>
                  </a:moveTo>
                  <a:lnTo>
                    <a:pt x="0" y="164"/>
                  </a:lnTo>
                  <a:lnTo>
                    <a:pt x="37" y="169"/>
                  </a:lnTo>
                  <a:lnTo>
                    <a:pt x="71" y="129"/>
                  </a:lnTo>
                  <a:lnTo>
                    <a:pt x="86" y="49"/>
                  </a:lnTo>
                  <a:lnTo>
                    <a:pt x="4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2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8" name="Freeform 600"/>
            <p:cNvSpPr>
              <a:spLocks/>
            </p:cNvSpPr>
            <p:nvPr/>
          </p:nvSpPr>
          <p:spPr bwMode="auto">
            <a:xfrm>
              <a:off x="496876" y="96891"/>
              <a:ext cx="95648" cy="129188"/>
            </a:xfrm>
            <a:custGeom>
              <a:avLst/>
              <a:gdLst>
                <a:gd name="T0" fmla="*/ 186 w 217"/>
                <a:gd name="T1" fmla="*/ 293 h 293"/>
                <a:gd name="T2" fmla="*/ 85 w 217"/>
                <a:gd name="T3" fmla="*/ 32 h 293"/>
                <a:gd name="T4" fmla="*/ 41 w 217"/>
                <a:gd name="T5" fmla="*/ 101 h 293"/>
                <a:gd name="T6" fmla="*/ 112 w 217"/>
                <a:gd name="T7" fmla="*/ 252 h 293"/>
                <a:gd name="T8" fmla="*/ 186 w 217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93">
                  <a:moveTo>
                    <a:pt x="186" y="293"/>
                  </a:moveTo>
                  <a:cubicBezTo>
                    <a:pt x="217" y="198"/>
                    <a:pt x="162" y="92"/>
                    <a:pt x="85" y="32"/>
                  </a:cubicBezTo>
                  <a:cubicBezTo>
                    <a:pt x="43" y="0"/>
                    <a:pt x="0" y="69"/>
                    <a:pt x="41" y="101"/>
                  </a:cubicBezTo>
                  <a:cubicBezTo>
                    <a:pt x="85" y="134"/>
                    <a:pt x="121" y="196"/>
                    <a:pt x="112" y="252"/>
                  </a:cubicBezTo>
                  <a:cubicBezTo>
                    <a:pt x="138" y="262"/>
                    <a:pt x="163" y="276"/>
                    <a:pt x="186" y="29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79" name="Freeform 601"/>
            <p:cNvSpPr>
              <a:spLocks/>
            </p:cNvSpPr>
            <p:nvPr/>
          </p:nvSpPr>
          <p:spPr bwMode="auto">
            <a:xfrm>
              <a:off x="506814" y="209931"/>
              <a:ext cx="0" cy="8696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0" name="Freeform 602"/>
            <p:cNvSpPr>
              <a:spLocks noEditPoints="1"/>
            </p:cNvSpPr>
            <p:nvPr/>
          </p:nvSpPr>
          <p:spPr bwMode="auto">
            <a:xfrm>
              <a:off x="50930" y="218626"/>
              <a:ext cx="566440" cy="396260"/>
            </a:xfrm>
            <a:custGeom>
              <a:avLst/>
              <a:gdLst>
                <a:gd name="T0" fmla="*/ 1176 w 1282"/>
                <a:gd name="T1" fmla="*/ 56 h 897"/>
                <a:gd name="T2" fmla="*/ 1106 w 1282"/>
                <a:gd name="T3" fmla="*/ 15 h 897"/>
                <a:gd name="T4" fmla="*/ 1032 w 1282"/>
                <a:gd name="T5" fmla="*/ 0 h 897"/>
                <a:gd name="T6" fmla="*/ 853 w 1282"/>
                <a:gd name="T7" fmla="*/ 143 h 897"/>
                <a:gd name="T8" fmla="*/ 339 w 1282"/>
                <a:gd name="T9" fmla="*/ 731 h 897"/>
                <a:gd name="T10" fmla="*/ 218 w 1282"/>
                <a:gd name="T11" fmla="*/ 897 h 897"/>
                <a:gd name="T12" fmla="*/ 512 w 1282"/>
                <a:gd name="T13" fmla="*/ 867 h 897"/>
                <a:gd name="T14" fmla="*/ 1255 w 1282"/>
                <a:gd name="T15" fmla="*/ 263 h 897"/>
                <a:gd name="T16" fmla="*/ 1176 w 1282"/>
                <a:gd name="T17" fmla="*/ 56 h 897"/>
                <a:gd name="T18" fmla="*/ 1110 w 1282"/>
                <a:gd name="T19" fmla="*/ 451 h 897"/>
                <a:gd name="T20" fmla="*/ 1040 w 1282"/>
                <a:gd name="T21" fmla="*/ 410 h 897"/>
                <a:gd name="T22" fmla="*/ 1085 w 1282"/>
                <a:gd name="T23" fmla="*/ 169 h 897"/>
                <a:gd name="T24" fmla="*/ 1126 w 1282"/>
                <a:gd name="T25" fmla="*/ 99 h 897"/>
                <a:gd name="T26" fmla="*/ 1110 w 1282"/>
                <a:gd name="T27" fmla="*/ 451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2" h="897">
                  <a:moveTo>
                    <a:pt x="1176" y="56"/>
                  </a:moveTo>
                  <a:cubicBezTo>
                    <a:pt x="1155" y="38"/>
                    <a:pt x="1131" y="24"/>
                    <a:pt x="1106" y="15"/>
                  </a:cubicBezTo>
                  <a:cubicBezTo>
                    <a:pt x="1082" y="5"/>
                    <a:pt x="1057" y="0"/>
                    <a:pt x="1032" y="0"/>
                  </a:cubicBezTo>
                  <a:cubicBezTo>
                    <a:pt x="963" y="0"/>
                    <a:pt x="895" y="40"/>
                    <a:pt x="853" y="143"/>
                  </a:cubicBezTo>
                  <a:cubicBezTo>
                    <a:pt x="732" y="444"/>
                    <a:pt x="409" y="679"/>
                    <a:pt x="339" y="731"/>
                  </a:cubicBezTo>
                  <a:cubicBezTo>
                    <a:pt x="283" y="771"/>
                    <a:pt x="0" y="897"/>
                    <a:pt x="218" y="897"/>
                  </a:cubicBezTo>
                  <a:cubicBezTo>
                    <a:pt x="276" y="897"/>
                    <a:pt x="370" y="888"/>
                    <a:pt x="512" y="867"/>
                  </a:cubicBezTo>
                  <a:cubicBezTo>
                    <a:pt x="1190" y="764"/>
                    <a:pt x="1255" y="263"/>
                    <a:pt x="1255" y="263"/>
                  </a:cubicBezTo>
                  <a:cubicBezTo>
                    <a:pt x="1282" y="190"/>
                    <a:pt x="1241" y="108"/>
                    <a:pt x="1176" y="56"/>
                  </a:cubicBezTo>
                  <a:close/>
                  <a:moveTo>
                    <a:pt x="1110" y="451"/>
                  </a:moveTo>
                  <a:cubicBezTo>
                    <a:pt x="1083" y="496"/>
                    <a:pt x="1013" y="455"/>
                    <a:pt x="1040" y="410"/>
                  </a:cubicBezTo>
                  <a:cubicBezTo>
                    <a:pt x="1077" y="345"/>
                    <a:pt x="1181" y="223"/>
                    <a:pt x="1085" y="169"/>
                  </a:cubicBezTo>
                  <a:cubicBezTo>
                    <a:pt x="1039" y="143"/>
                    <a:pt x="1080" y="74"/>
                    <a:pt x="1126" y="99"/>
                  </a:cubicBezTo>
                  <a:cubicBezTo>
                    <a:pt x="1278" y="185"/>
                    <a:pt x="1173" y="342"/>
                    <a:pt x="1110" y="451"/>
                  </a:cubicBezTo>
                  <a:close/>
                </a:path>
              </a:pathLst>
            </a:custGeom>
            <a:solidFill>
              <a:srgbClr val="C52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481" name="组合 740"/>
          <p:cNvGrpSpPr>
            <a:grpSpLocks/>
          </p:cNvGrpSpPr>
          <p:nvPr/>
        </p:nvGrpSpPr>
        <p:grpSpPr bwMode="auto">
          <a:xfrm>
            <a:off x="1863725" y="4765675"/>
            <a:ext cx="720725" cy="722313"/>
            <a:chOff x="0" y="0"/>
            <a:chExt cx="721713" cy="721714"/>
          </a:xfrm>
        </p:grpSpPr>
        <p:sp>
          <p:nvSpPr>
            <p:cNvPr id="40482" name="Freeform 6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1632 w 1632"/>
                <a:gd name="T1" fmla="*/ 1518 h 1632"/>
                <a:gd name="T2" fmla="*/ 1518 w 1632"/>
                <a:gd name="T3" fmla="*/ 1632 h 1632"/>
                <a:gd name="T4" fmla="*/ 114 w 1632"/>
                <a:gd name="T5" fmla="*/ 1632 h 1632"/>
                <a:gd name="T6" fmla="*/ 0 w 1632"/>
                <a:gd name="T7" fmla="*/ 1518 h 1632"/>
                <a:gd name="T8" fmla="*/ 0 w 1632"/>
                <a:gd name="T9" fmla="*/ 114 h 1632"/>
                <a:gd name="T10" fmla="*/ 114 w 1632"/>
                <a:gd name="T11" fmla="*/ 0 h 1632"/>
                <a:gd name="T12" fmla="*/ 1518 w 1632"/>
                <a:gd name="T13" fmla="*/ 0 h 1632"/>
                <a:gd name="T14" fmla="*/ 1632 w 1632"/>
                <a:gd name="T15" fmla="*/ 114 h 1632"/>
                <a:gd name="T16" fmla="*/ 1632 w 1632"/>
                <a:gd name="T17" fmla="*/ 151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3" name="Freeform 604"/>
            <p:cNvSpPr>
              <a:spLocks/>
            </p:cNvSpPr>
            <p:nvPr/>
          </p:nvSpPr>
          <p:spPr bwMode="auto">
            <a:xfrm>
              <a:off x="346571" y="167697"/>
              <a:ext cx="114282" cy="99375"/>
            </a:xfrm>
            <a:custGeom>
              <a:avLst/>
              <a:gdLst>
                <a:gd name="T0" fmla="*/ 133 w 257"/>
                <a:gd name="T1" fmla="*/ 159 h 224"/>
                <a:gd name="T2" fmla="*/ 237 w 257"/>
                <a:gd name="T3" fmla="*/ 82 h 224"/>
                <a:gd name="T4" fmla="*/ 217 w 257"/>
                <a:gd name="T5" fmla="*/ 1 h 224"/>
                <a:gd name="T6" fmla="*/ 168 w 257"/>
                <a:gd name="T7" fmla="*/ 56 h 224"/>
                <a:gd name="T8" fmla="*/ 123 w 257"/>
                <a:gd name="T9" fmla="*/ 86 h 224"/>
                <a:gd name="T10" fmla="*/ 3 w 257"/>
                <a:gd name="T11" fmla="*/ 224 h 224"/>
                <a:gd name="T12" fmla="*/ 76 w 257"/>
                <a:gd name="T13" fmla="*/ 224 h 224"/>
                <a:gd name="T14" fmla="*/ 133 w 257"/>
                <a:gd name="T15" fmla="*/ 15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224">
                  <a:moveTo>
                    <a:pt x="133" y="159"/>
                  </a:moveTo>
                  <a:cubicBezTo>
                    <a:pt x="189" y="151"/>
                    <a:pt x="221" y="118"/>
                    <a:pt x="237" y="82"/>
                  </a:cubicBezTo>
                  <a:cubicBezTo>
                    <a:pt x="257" y="39"/>
                    <a:pt x="237" y="0"/>
                    <a:pt x="217" y="1"/>
                  </a:cubicBezTo>
                  <a:cubicBezTo>
                    <a:pt x="197" y="2"/>
                    <a:pt x="183" y="30"/>
                    <a:pt x="168" y="56"/>
                  </a:cubicBezTo>
                  <a:cubicBezTo>
                    <a:pt x="160" y="71"/>
                    <a:pt x="146" y="83"/>
                    <a:pt x="123" y="86"/>
                  </a:cubicBezTo>
                  <a:cubicBezTo>
                    <a:pt x="22" y="99"/>
                    <a:pt x="0" y="181"/>
                    <a:pt x="3" y="224"/>
                  </a:cubicBezTo>
                  <a:cubicBezTo>
                    <a:pt x="76" y="224"/>
                    <a:pt x="76" y="224"/>
                    <a:pt x="76" y="224"/>
                  </a:cubicBezTo>
                  <a:cubicBezTo>
                    <a:pt x="75" y="211"/>
                    <a:pt x="78" y="166"/>
                    <a:pt x="133" y="159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4" name="Freeform 605"/>
            <p:cNvSpPr>
              <a:spLocks/>
            </p:cNvSpPr>
            <p:nvPr/>
          </p:nvSpPr>
          <p:spPr bwMode="auto">
            <a:xfrm>
              <a:off x="145336" y="257135"/>
              <a:ext cx="448431" cy="325454"/>
            </a:xfrm>
            <a:custGeom>
              <a:avLst/>
              <a:gdLst>
                <a:gd name="T0" fmla="*/ 6 w 1014"/>
                <a:gd name="T1" fmla="*/ 182 h 736"/>
                <a:gd name="T2" fmla="*/ 6 w 1014"/>
                <a:gd name="T3" fmla="*/ 183 h 736"/>
                <a:gd name="T4" fmla="*/ 2 w 1014"/>
                <a:gd name="T5" fmla="*/ 222 h 736"/>
                <a:gd name="T6" fmla="*/ 3 w 1014"/>
                <a:gd name="T7" fmla="*/ 242 h 736"/>
                <a:gd name="T8" fmla="*/ 168 w 1014"/>
                <a:gd name="T9" fmla="*/ 736 h 736"/>
                <a:gd name="T10" fmla="*/ 393 w 1014"/>
                <a:gd name="T11" fmla="*/ 459 h 736"/>
                <a:gd name="T12" fmla="*/ 507 w 1014"/>
                <a:gd name="T13" fmla="*/ 459 h 736"/>
                <a:gd name="T14" fmla="*/ 620 w 1014"/>
                <a:gd name="T15" fmla="*/ 459 h 736"/>
                <a:gd name="T16" fmla="*/ 846 w 1014"/>
                <a:gd name="T17" fmla="*/ 736 h 736"/>
                <a:gd name="T18" fmla="*/ 1010 w 1014"/>
                <a:gd name="T19" fmla="*/ 242 h 736"/>
                <a:gd name="T20" fmla="*/ 1011 w 1014"/>
                <a:gd name="T21" fmla="*/ 222 h 736"/>
                <a:gd name="T22" fmla="*/ 1008 w 1014"/>
                <a:gd name="T23" fmla="*/ 183 h 736"/>
                <a:gd name="T24" fmla="*/ 1008 w 1014"/>
                <a:gd name="T25" fmla="*/ 182 h 736"/>
                <a:gd name="T26" fmla="*/ 1007 w 1014"/>
                <a:gd name="T27" fmla="*/ 182 h 736"/>
                <a:gd name="T28" fmla="*/ 789 w 1014"/>
                <a:gd name="T29" fmla="*/ 0 h 736"/>
                <a:gd name="T30" fmla="*/ 646 w 1014"/>
                <a:gd name="T31" fmla="*/ 52 h 736"/>
                <a:gd name="T32" fmla="*/ 646 w 1014"/>
                <a:gd name="T33" fmla="*/ 52 h 736"/>
                <a:gd name="T34" fmla="*/ 600 w 1014"/>
                <a:gd name="T35" fmla="*/ 52 h 736"/>
                <a:gd name="T36" fmla="*/ 413 w 1014"/>
                <a:gd name="T37" fmla="*/ 52 h 736"/>
                <a:gd name="T38" fmla="*/ 367 w 1014"/>
                <a:gd name="T39" fmla="*/ 52 h 736"/>
                <a:gd name="T40" fmla="*/ 367 w 1014"/>
                <a:gd name="T41" fmla="*/ 52 h 736"/>
                <a:gd name="T42" fmla="*/ 224 w 1014"/>
                <a:gd name="T43" fmla="*/ 0 h 736"/>
                <a:gd name="T44" fmla="*/ 6 w 1014"/>
                <a:gd name="T45" fmla="*/ 18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4" h="736">
                  <a:moveTo>
                    <a:pt x="6" y="182"/>
                  </a:moveTo>
                  <a:cubicBezTo>
                    <a:pt x="6" y="182"/>
                    <a:pt x="6" y="182"/>
                    <a:pt x="6" y="183"/>
                  </a:cubicBezTo>
                  <a:cubicBezTo>
                    <a:pt x="4" y="196"/>
                    <a:pt x="2" y="209"/>
                    <a:pt x="2" y="222"/>
                  </a:cubicBezTo>
                  <a:cubicBezTo>
                    <a:pt x="2" y="228"/>
                    <a:pt x="3" y="235"/>
                    <a:pt x="3" y="242"/>
                  </a:cubicBezTo>
                  <a:cubicBezTo>
                    <a:pt x="0" y="385"/>
                    <a:pt x="7" y="735"/>
                    <a:pt x="168" y="736"/>
                  </a:cubicBezTo>
                  <a:cubicBezTo>
                    <a:pt x="370" y="736"/>
                    <a:pt x="393" y="459"/>
                    <a:pt x="393" y="459"/>
                  </a:cubicBezTo>
                  <a:cubicBezTo>
                    <a:pt x="507" y="459"/>
                    <a:pt x="507" y="459"/>
                    <a:pt x="507" y="459"/>
                  </a:cubicBezTo>
                  <a:cubicBezTo>
                    <a:pt x="620" y="459"/>
                    <a:pt x="620" y="459"/>
                    <a:pt x="620" y="459"/>
                  </a:cubicBezTo>
                  <a:cubicBezTo>
                    <a:pt x="620" y="459"/>
                    <a:pt x="643" y="736"/>
                    <a:pt x="846" y="736"/>
                  </a:cubicBezTo>
                  <a:cubicBezTo>
                    <a:pt x="1006" y="735"/>
                    <a:pt x="1014" y="385"/>
                    <a:pt x="1010" y="242"/>
                  </a:cubicBezTo>
                  <a:cubicBezTo>
                    <a:pt x="1011" y="235"/>
                    <a:pt x="1011" y="228"/>
                    <a:pt x="1011" y="222"/>
                  </a:cubicBezTo>
                  <a:cubicBezTo>
                    <a:pt x="1011" y="209"/>
                    <a:pt x="1010" y="196"/>
                    <a:pt x="1008" y="183"/>
                  </a:cubicBezTo>
                  <a:cubicBezTo>
                    <a:pt x="1008" y="182"/>
                    <a:pt x="1008" y="182"/>
                    <a:pt x="1008" y="182"/>
                  </a:cubicBezTo>
                  <a:cubicBezTo>
                    <a:pt x="1007" y="182"/>
                    <a:pt x="1007" y="182"/>
                    <a:pt x="1007" y="182"/>
                  </a:cubicBezTo>
                  <a:cubicBezTo>
                    <a:pt x="989" y="78"/>
                    <a:pt x="898" y="0"/>
                    <a:pt x="789" y="0"/>
                  </a:cubicBezTo>
                  <a:cubicBezTo>
                    <a:pt x="735" y="0"/>
                    <a:pt x="685" y="19"/>
                    <a:pt x="646" y="52"/>
                  </a:cubicBezTo>
                  <a:cubicBezTo>
                    <a:pt x="646" y="52"/>
                    <a:pt x="646" y="52"/>
                    <a:pt x="646" y="52"/>
                  </a:cubicBezTo>
                  <a:cubicBezTo>
                    <a:pt x="600" y="52"/>
                    <a:pt x="600" y="52"/>
                    <a:pt x="600" y="52"/>
                  </a:cubicBezTo>
                  <a:cubicBezTo>
                    <a:pt x="413" y="52"/>
                    <a:pt x="413" y="52"/>
                    <a:pt x="413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28" y="19"/>
                    <a:pt x="279" y="0"/>
                    <a:pt x="224" y="0"/>
                  </a:cubicBezTo>
                  <a:cubicBezTo>
                    <a:pt x="115" y="0"/>
                    <a:pt x="25" y="78"/>
                    <a:pt x="6" y="182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5" name="Freeform 606"/>
            <p:cNvSpPr>
              <a:spLocks/>
            </p:cNvSpPr>
            <p:nvPr/>
          </p:nvSpPr>
          <p:spPr bwMode="auto">
            <a:xfrm>
              <a:off x="144094" y="228564"/>
              <a:ext cx="458368" cy="279494"/>
            </a:xfrm>
            <a:custGeom>
              <a:avLst/>
              <a:gdLst>
                <a:gd name="T0" fmla="*/ 371 w 1037"/>
                <a:gd name="T1" fmla="*/ 116 h 630"/>
                <a:gd name="T2" fmla="*/ 649 w 1037"/>
                <a:gd name="T3" fmla="*/ 115 h 630"/>
                <a:gd name="T4" fmla="*/ 935 w 1037"/>
                <a:gd name="T5" fmla="*/ 115 h 630"/>
                <a:gd name="T6" fmla="*/ 1014 w 1037"/>
                <a:gd name="T7" fmla="*/ 366 h 630"/>
                <a:gd name="T8" fmla="*/ 623 w 1037"/>
                <a:gd name="T9" fmla="*/ 522 h 630"/>
                <a:gd name="T10" fmla="*/ 396 w 1037"/>
                <a:gd name="T11" fmla="*/ 522 h 630"/>
                <a:gd name="T12" fmla="*/ 6 w 1037"/>
                <a:gd name="T13" fmla="*/ 352 h 630"/>
                <a:gd name="T14" fmla="*/ 214 w 1037"/>
                <a:gd name="T15" fmla="*/ 63 h 630"/>
                <a:gd name="T16" fmla="*/ 370 w 1037"/>
                <a:gd name="T17" fmla="*/ 115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7" h="630">
                  <a:moveTo>
                    <a:pt x="371" y="116"/>
                  </a:moveTo>
                  <a:cubicBezTo>
                    <a:pt x="649" y="115"/>
                    <a:pt x="649" y="115"/>
                    <a:pt x="649" y="115"/>
                  </a:cubicBezTo>
                  <a:cubicBezTo>
                    <a:pt x="649" y="115"/>
                    <a:pt x="784" y="0"/>
                    <a:pt x="935" y="115"/>
                  </a:cubicBezTo>
                  <a:cubicBezTo>
                    <a:pt x="935" y="115"/>
                    <a:pt x="1037" y="186"/>
                    <a:pt x="1014" y="366"/>
                  </a:cubicBezTo>
                  <a:cubicBezTo>
                    <a:pt x="981" y="621"/>
                    <a:pt x="623" y="522"/>
                    <a:pt x="623" y="522"/>
                  </a:cubicBezTo>
                  <a:cubicBezTo>
                    <a:pt x="396" y="522"/>
                    <a:pt x="396" y="522"/>
                    <a:pt x="396" y="522"/>
                  </a:cubicBezTo>
                  <a:cubicBezTo>
                    <a:pt x="70" y="630"/>
                    <a:pt x="6" y="352"/>
                    <a:pt x="6" y="352"/>
                  </a:cubicBezTo>
                  <a:cubicBezTo>
                    <a:pt x="6" y="352"/>
                    <a:pt x="0" y="74"/>
                    <a:pt x="214" y="63"/>
                  </a:cubicBezTo>
                  <a:cubicBezTo>
                    <a:pt x="214" y="63"/>
                    <a:pt x="291" y="52"/>
                    <a:pt x="370" y="115"/>
                  </a:cubicBezTo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6" name="Freeform 607"/>
            <p:cNvSpPr>
              <a:spLocks/>
            </p:cNvSpPr>
            <p:nvPr/>
          </p:nvSpPr>
          <p:spPr bwMode="auto">
            <a:xfrm>
              <a:off x="470790" y="321729"/>
              <a:ext cx="80742" cy="81985"/>
            </a:xfrm>
            <a:custGeom>
              <a:avLst/>
              <a:gdLst>
                <a:gd name="T0" fmla="*/ 0 w 185"/>
                <a:gd name="T1" fmla="*/ 81 h 185"/>
                <a:gd name="T2" fmla="*/ 15 w 185"/>
                <a:gd name="T3" fmla="*/ 66 h 185"/>
                <a:gd name="T4" fmla="*/ 65 w 185"/>
                <a:gd name="T5" fmla="*/ 66 h 185"/>
                <a:gd name="T6" fmla="*/ 65 w 185"/>
                <a:gd name="T7" fmla="*/ 16 h 185"/>
                <a:gd name="T8" fmla="*/ 81 w 185"/>
                <a:gd name="T9" fmla="*/ 0 h 185"/>
                <a:gd name="T10" fmla="*/ 104 w 185"/>
                <a:gd name="T11" fmla="*/ 0 h 185"/>
                <a:gd name="T12" fmla="*/ 120 w 185"/>
                <a:gd name="T13" fmla="*/ 16 h 185"/>
                <a:gd name="T14" fmla="*/ 120 w 185"/>
                <a:gd name="T15" fmla="*/ 66 h 185"/>
                <a:gd name="T16" fmla="*/ 170 w 185"/>
                <a:gd name="T17" fmla="*/ 66 h 185"/>
                <a:gd name="T18" fmla="*/ 185 w 185"/>
                <a:gd name="T19" fmla="*/ 81 h 185"/>
                <a:gd name="T20" fmla="*/ 185 w 185"/>
                <a:gd name="T21" fmla="*/ 104 h 185"/>
                <a:gd name="T22" fmla="*/ 170 w 185"/>
                <a:gd name="T23" fmla="*/ 120 h 185"/>
                <a:gd name="T24" fmla="*/ 120 w 185"/>
                <a:gd name="T25" fmla="*/ 120 h 185"/>
                <a:gd name="T26" fmla="*/ 120 w 185"/>
                <a:gd name="T27" fmla="*/ 170 h 185"/>
                <a:gd name="T28" fmla="*/ 104 w 185"/>
                <a:gd name="T29" fmla="*/ 185 h 185"/>
                <a:gd name="T30" fmla="*/ 81 w 185"/>
                <a:gd name="T31" fmla="*/ 185 h 185"/>
                <a:gd name="T32" fmla="*/ 65 w 185"/>
                <a:gd name="T33" fmla="*/ 170 h 185"/>
                <a:gd name="T34" fmla="*/ 65 w 185"/>
                <a:gd name="T35" fmla="*/ 120 h 185"/>
                <a:gd name="T36" fmla="*/ 15 w 185"/>
                <a:gd name="T37" fmla="*/ 120 h 185"/>
                <a:gd name="T38" fmla="*/ 0 w 185"/>
                <a:gd name="T39" fmla="*/ 104 h 185"/>
                <a:gd name="T40" fmla="*/ 0 w 185"/>
                <a:gd name="T41" fmla="*/ 8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5" h="185">
                  <a:moveTo>
                    <a:pt x="0" y="81"/>
                  </a:moveTo>
                  <a:cubicBezTo>
                    <a:pt x="0" y="73"/>
                    <a:pt x="7" y="66"/>
                    <a:pt x="1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7"/>
                    <a:pt x="72" y="0"/>
                    <a:pt x="8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3" y="0"/>
                    <a:pt x="120" y="7"/>
                    <a:pt x="120" y="1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8" y="66"/>
                    <a:pt x="185" y="73"/>
                    <a:pt x="185" y="81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185" y="113"/>
                    <a:pt x="178" y="120"/>
                    <a:pt x="17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8"/>
                    <a:pt x="113" y="185"/>
                    <a:pt x="104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72" y="185"/>
                    <a:pt x="65" y="178"/>
                    <a:pt x="65" y="17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3"/>
                    <a:pt x="0" y="104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87" name="Oval 608"/>
            <p:cNvSpPr>
              <a:spLocks noChangeArrowheads="1"/>
            </p:cNvSpPr>
            <p:nvPr/>
          </p:nvSpPr>
          <p:spPr bwMode="auto">
            <a:xfrm>
              <a:off x="250923" y="349057"/>
              <a:ext cx="27328" cy="26086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88" name="Oval 609"/>
            <p:cNvSpPr>
              <a:spLocks noChangeArrowheads="1"/>
            </p:cNvSpPr>
            <p:nvPr/>
          </p:nvSpPr>
          <p:spPr bwMode="auto">
            <a:xfrm>
              <a:off x="219868" y="320486"/>
              <a:ext cx="27328" cy="26086"/>
            </a:xfrm>
            <a:prstGeom prst="ellipse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89" name="Oval 610"/>
            <p:cNvSpPr>
              <a:spLocks noChangeArrowheads="1"/>
            </p:cNvSpPr>
            <p:nvPr/>
          </p:nvSpPr>
          <p:spPr bwMode="auto">
            <a:xfrm>
              <a:off x="219868" y="380111"/>
              <a:ext cx="27328" cy="27328"/>
            </a:xfrm>
            <a:prstGeom prst="ellipse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40490" name="Oval 611"/>
            <p:cNvSpPr>
              <a:spLocks noChangeArrowheads="1"/>
            </p:cNvSpPr>
            <p:nvPr/>
          </p:nvSpPr>
          <p:spPr bwMode="auto">
            <a:xfrm>
              <a:off x="188813" y="349057"/>
              <a:ext cx="27328" cy="26086"/>
            </a:xfrm>
            <a:prstGeom prst="ellipse">
              <a:avLst/>
            </a:pr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0491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0492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493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reeform 5"/>
          <p:cNvSpPr>
            <a:spLocks noEditPoints="1"/>
          </p:cNvSpPr>
          <p:nvPr/>
        </p:nvSpPr>
        <p:spPr bwMode="auto">
          <a:xfrm>
            <a:off x="762000" y="2565400"/>
            <a:ext cx="436563" cy="403225"/>
          </a:xfrm>
          <a:custGeom>
            <a:avLst/>
            <a:gdLst>
              <a:gd name="T0" fmla="*/ 118 w 183"/>
              <a:gd name="T1" fmla="*/ 71 h 169"/>
              <a:gd name="T2" fmla="*/ 118 w 183"/>
              <a:gd name="T3" fmla="*/ 71 h 169"/>
              <a:gd name="T4" fmla="*/ 183 w 183"/>
              <a:gd name="T5" fmla="*/ 3 h 169"/>
              <a:gd name="T6" fmla="*/ 146 w 183"/>
              <a:gd name="T7" fmla="*/ 3 h 169"/>
              <a:gd name="T8" fmla="*/ 146 w 183"/>
              <a:gd name="T9" fmla="*/ 0 h 169"/>
              <a:gd name="T10" fmla="*/ 36 w 183"/>
              <a:gd name="T11" fmla="*/ 0 h 169"/>
              <a:gd name="T12" fmla="*/ 36 w 183"/>
              <a:gd name="T13" fmla="*/ 3 h 169"/>
              <a:gd name="T14" fmla="*/ 0 w 183"/>
              <a:gd name="T15" fmla="*/ 3 h 169"/>
              <a:gd name="T16" fmla="*/ 64 w 183"/>
              <a:gd name="T17" fmla="*/ 71 h 169"/>
              <a:gd name="T18" fmla="*/ 65 w 183"/>
              <a:gd name="T19" fmla="*/ 71 h 169"/>
              <a:gd name="T20" fmla="*/ 74 w 183"/>
              <a:gd name="T21" fmla="*/ 79 h 169"/>
              <a:gd name="T22" fmla="*/ 70 w 183"/>
              <a:gd name="T23" fmla="*/ 83 h 169"/>
              <a:gd name="T24" fmla="*/ 74 w 183"/>
              <a:gd name="T25" fmla="*/ 87 h 169"/>
              <a:gd name="T26" fmla="*/ 79 w 183"/>
              <a:gd name="T27" fmla="*/ 87 h 169"/>
              <a:gd name="T28" fmla="*/ 67 w 183"/>
              <a:gd name="T29" fmla="*/ 152 h 169"/>
              <a:gd name="T30" fmla="*/ 63 w 183"/>
              <a:gd name="T31" fmla="*/ 152 h 169"/>
              <a:gd name="T32" fmla="*/ 63 w 183"/>
              <a:gd name="T33" fmla="*/ 169 h 169"/>
              <a:gd name="T34" fmla="*/ 122 w 183"/>
              <a:gd name="T35" fmla="*/ 169 h 169"/>
              <a:gd name="T36" fmla="*/ 122 w 183"/>
              <a:gd name="T37" fmla="*/ 152 h 169"/>
              <a:gd name="T38" fmla="*/ 118 w 183"/>
              <a:gd name="T39" fmla="*/ 152 h 169"/>
              <a:gd name="T40" fmla="*/ 106 w 183"/>
              <a:gd name="T41" fmla="*/ 87 h 169"/>
              <a:gd name="T42" fmla="*/ 111 w 183"/>
              <a:gd name="T43" fmla="*/ 87 h 169"/>
              <a:gd name="T44" fmla="*/ 115 w 183"/>
              <a:gd name="T45" fmla="*/ 83 h 169"/>
              <a:gd name="T46" fmla="*/ 111 w 183"/>
              <a:gd name="T47" fmla="*/ 79 h 169"/>
              <a:gd name="T48" fmla="*/ 109 w 183"/>
              <a:gd name="T49" fmla="*/ 79 h 169"/>
              <a:gd name="T50" fmla="*/ 118 w 183"/>
              <a:gd name="T51" fmla="*/ 71 h 169"/>
              <a:gd name="T52" fmla="*/ 9 w 183"/>
              <a:gd name="T53" fmla="*/ 11 h 169"/>
              <a:gd name="T54" fmla="*/ 37 w 183"/>
              <a:gd name="T55" fmla="*/ 11 h 169"/>
              <a:gd name="T56" fmla="*/ 59 w 183"/>
              <a:gd name="T57" fmla="*/ 63 h 169"/>
              <a:gd name="T58" fmla="*/ 9 w 183"/>
              <a:gd name="T59" fmla="*/ 11 h 169"/>
              <a:gd name="T60" fmla="*/ 173 w 183"/>
              <a:gd name="T61" fmla="*/ 11 h 169"/>
              <a:gd name="T62" fmla="*/ 124 w 183"/>
              <a:gd name="T63" fmla="*/ 63 h 169"/>
              <a:gd name="T64" fmla="*/ 145 w 183"/>
              <a:gd name="T65" fmla="*/ 11 h 169"/>
              <a:gd name="T66" fmla="*/ 173 w 183"/>
              <a:gd name="T67" fmla="*/ 1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3" h="169">
                <a:moveTo>
                  <a:pt x="118" y="71"/>
                </a:moveTo>
                <a:cubicBezTo>
                  <a:pt x="118" y="71"/>
                  <a:pt x="118" y="71"/>
                  <a:pt x="118" y="71"/>
                </a:cubicBezTo>
                <a:cubicBezTo>
                  <a:pt x="169" y="71"/>
                  <a:pt x="183" y="3"/>
                  <a:pt x="183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1"/>
                  <a:pt x="14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2"/>
                  <a:pt x="3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4" y="71"/>
                  <a:pt x="64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8" y="74"/>
                  <a:pt x="71" y="77"/>
                  <a:pt x="74" y="79"/>
                </a:cubicBezTo>
                <a:cubicBezTo>
                  <a:pt x="72" y="79"/>
                  <a:pt x="70" y="81"/>
                  <a:pt x="70" y="83"/>
                </a:cubicBezTo>
                <a:cubicBezTo>
                  <a:pt x="70" y="86"/>
                  <a:pt x="72" y="87"/>
                  <a:pt x="74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4" y="87"/>
                  <a:pt x="115" y="86"/>
                  <a:pt x="115" y="83"/>
                </a:cubicBezTo>
                <a:cubicBezTo>
                  <a:pt x="115" y="81"/>
                  <a:pt x="114" y="79"/>
                  <a:pt x="111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2" y="77"/>
                  <a:pt x="115" y="74"/>
                  <a:pt x="118" y="71"/>
                </a:cubicBezTo>
                <a:close/>
                <a:moveTo>
                  <a:pt x="9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40" y="27"/>
                  <a:pt x="48" y="48"/>
                  <a:pt x="59" y="63"/>
                </a:cubicBezTo>
                <a:cubicBezTo>
                  <a:pt x="29" y="60"/>
                  <a:pt x="15" y="27"/>
                  <a:pt x="9" y="11"/>
                </a:cubicBezTo>
                <a:close/>
                <a:moveTo>
                  <a:pt x="173" y="11"/>
                </a:moveTo>
                <a:cubicBezTo>
                  <a:pt x="168" y="27"/>
                  <a:pt x="154" y="60"/>
                  <a:pt x="124" y="63"/>
                </a:cubicBezTo>
                <a:cubicBezTo>
                  <a:pt x="135" y="48"/>
                  <a:pt x="143" y="27"/>
                  <a:pt x="145" y="11"/>
                </a:cubicBezTo>
                <a:lnTo>
                  <a:pt x="173" y="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963" name="组合 123"/>
          <p:cNvGrpSpPr>
            <a:grpSpLocks/>
          </p:cNvGrpSpPr>
          <p:nvPr/>
        </p:nvGrpSpPr>
        <p:grpSpPr bwMode="auto">
          <a:xfrm>
            <a:off x="1538288" y="2505075"/>
            <a:ext cx="406400" cy="463550"/>
            <a:chOff x="0" y="0"/>
            <a:chExt cx="366310" cy="417339"/>
          </a:xfrm>
        </p:grpSpPr>
        <p:sp>
          <p:nvSpPr>
            <p:cNvPr id="40964" name="Freeform 6"/>
            <p:cNvSpPr>
              <a:spLocks noEditPoints="1"/>
            </p:cNvSpPr>
            <p:nvPr/>
          </p:nvSpPr>
          <p:spPr bwMode="auto">
            <a:xfrm>
              <a:off x="0" y="0"/>
              <a:ext cx="366310" cy="368133"/>
            </a:xfrm>
            <a:custGeom>
              <a:avLst/>
              <a:gdLst>
                <a:gd name="T0" fmla="*/ 148 w 170"/>
                <a:gd name="T1" fmla="*/ 87 h 171"/>
                <a:gd name="T2" fmla="*/ 150 w 170"/>
                <a:gd name="T3" fmla="*/ 85 h 171"/>
                <a:gd name="T4" fmla="*/ 85 w 170"/>
                <a:gd name="T5" fmla="*/ 19 h 171"/>
                <a:gd name="T6" fmla="*/ 83 w 170"/>
                <a:gd name="T7" fmla="*/ 21 h 171"/>
                <a:gd name="T8" fmla="*/ 61 w 170"/>
                <a:gd name="T9" fmla="*/ 0 h 171"/>
                <a:gd name="T10" fmla="*/ 59 w 170"/>
                <a:gd name="T11" fmla="*/ 78 h 171"/>
                <a:gd name="T12" fmla="*/ 60 w 170"/>
                <a:gd name="T13" fmla="*/ 79 h 171"/>
                <a:gd name="T14" fmla="*/ 60 w 170"/>
                <a:gd name="T15" fmla="*/ 89 h 171"/>
                <a:gd name="T16" fmla="*/ 55 w 170"/>
                <a:gd name="T17" fmla="*/ 89 h 171"/>
                <a:gd name="T18" fmla="*/ 55 w 170"/>
                <a:gd name="T19" fmla="*/ 94 h 171"/>
                <a:gd name="T20" fmla="*/ 58 w 170"/>
                <a:gd name="T21" fmla="*/ 97 h 171"/>
                <a:gd name="T22" fmla="*/ 12 w 170"/>
                <a:gd name="T23" fmla="*/ 128 h 171"/>
                <a:gd name="T24" fmla="*/ 10 w 170"/>
                <a:gd name="T25" fmla="*/ 126 h 171"/>
                <a:gd name="T26" fmla="*/ 0 w 170"/>
                <a:gd name="T27" fmla="*/ 136 h 171"/>
                <a:gd name="T28" fmla="*/ 35 w 170"/>
                <a:gd name="T29" fmla="*/ 171 h 171"/>
                <a:gd name="T30" fmla="*/ 45 w 170"/>
                <a:gd name="T31" fmla="*/ 161 h 171"/>
                <a:gd name="T32" fmla="*/ 43 w 170"/>
                <a:gd name="T33" fmla="*/ 159 h 171"/>
                <a:gd name="T34" fmla="*/ 74 w 170"/>
                <a:gd name="T35" fmla="*/ 113 h 171"/>
                <a:gd name="T36" fmla="*/ 77 w 170"/>
                <a:gd name="T37" fmla="*/ 116 h 171"/>
                <a:gd name="T38" fmla="*/ 82 w 170"/>
                <a:gd name="T39" fmla="*/ 116 h 171"/>
                <a:gd name="T40" fmla="*/ 82 w 170"/>
                <a:gd name="T41" fmla="*/ 111 h 171"/>
                <a:gd name="T42" fmla="*/ 81 w 170"/>
                <a:gd name="T43" fmla="*/ 110 h 171"/>
                <a:gd name="T44" fmla="*/ 91 w 170"/>
                <a:gd name="T45" fmla="*/ 110 h 171"/>
                <a:gd name="T46" fmla="*/ 91 w 170"/>
                <a:gd name="T47" fmla="*/ 111 h 171"/>
                <a:gd name="T48" fmla="*/ 170 w 170"/>
                <a:gd name="T49" fmla="*/ 108 h 171"/>
                <a:gd name="T50" fmla="*/ 148 w 170"/>
                <a:gd name="T51" fmla="*/ 87 h 171"/>
                <a:gd name="T52" fmla="*/ 61 w 170"/>
                <a:gd name="T53" fmla="*/ 69 h 171"/>
                <a:gd name="T54" fmla="*/ 63 w 170"/>
                <a:gd name="T55" fmla="*/ 11 h 171"/>
                <a:gd name="T56" fmla="*/ 78 w 170"/>
                <a:gd name="T57" fmla="*/ 27 h 171"/>
                <a:gd name="T58" fmla="*/ 61 w 170"/>
                <a:gd name="T59" fmla="*/ 69 h 171"/>
                <a:gd name="T60" fmla="*/ 101 w 170"/>
                <a:gd name="T61" fmla="*/ 109 h 171"/>
                <a:gd name="T62" fmla="*/ 142 w 170"/>
                <a:gd name="T63" fmla="*/ 91 h 171"/>
                <a:gd name="T64" fmla="*/ 158 w 170"/>
                <a:gd name="T65" fmla="*/ 107 h 171"/>
                <a:gd name="T66" fmla="*/ 101 w 170"/>
                <a:gd name="T67" fmla="*/ 10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171">
                  <a:moveTo>
                    <a:pt x="148" y="87"/>
                  </a:moveTo>
                  <a:cubicBezTo>
                    <a:pt x="149" y="86"/>
                    <a:pt x="150" y="85"/>
                    <a:pt x="150" y="85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1"/>
                    <a:pt x="83" y="2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29" y="48"/>
                    <a:pt x="59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2"/>
                    <a:pt x="59" y="86"/>
                    <a:pt x="60" y="89"/>
                  </a:cubicBezTo>
                  <a:cubicBezTo>
                    <a:pt x="59" y="88"/>
                    <a:pt x="56" y="88"/>
                    <a:pt x="55" y="89"/>
                  </a:cubicBezTo>
                  <a:cubicBezTo>
                    <a:pt x="54" y="90"/>
                    <a:pt x="54" y="93"/>
                    <a:pt x="55" y="94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9" y="118"/>
                    <a:pt x="81" y="118"/>
                    <a:pt x="82" y="116"/>
                  </a:cubicBezTo>
                  <a:cubicBezTo>
                    <a:pt x="84" y="115"/>
                    <a:pt x="84" y="113"/>
                    <a:pt x="82" y="111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4" y="110"/>
                    <a:pt x="87" y="110"/>
                    <a:pt x="91" y="11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121" y="141"/>
                    <a:pt x="170" y="108"/>
                    <a:pt x="170" y="108"/>
                  </a:cubicBezTo>
                  <a:lnTo>
                    <a:pt x="148" y="87"/>
                  </a:lnTo>
                  <a:close/>
                  <a:moveTo>
                    <a:pt x="61" y="69"/>
                  </a:moveTo>
                  <a:cubicBezTo>
                    <a:pt x="47" y="50"/>
                    <a:pt x="56" y="24"/>
                    <a:pt x="63" y="11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1" y="38"/>
                    <a:pt x="64" y="54"/>
                    <a:pt x="61" y="69"/>
                  </a:cubicBezTo>
                  <a:close/>
                  <a:moveTo>
                    <a:pt x="101" y="109"/>
                  </a:moveTo>
                  <a:cubicBezTo>
                    <a:pt x="116" y="106"/>
                    <a:pt x="132" y="99"/>
                    <a:pt x="142" y="91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45" y="113"/>
                    <a:pt x="119" y="123"/>
                    <a:pt x="101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5" name="Freeform 7"/>
            <p:cNvSpPr>
              <a:spLocks/>
            </p:cNvSpPr>
            <p:nvPr/>
          </p:nvSpPr>
          <p:spPr bwMode="auto">
            <a:xfrm>
              <a:off x="49206" y="217782"/>
              <a:ext cx="258787" cy="199557"/>
            </a:xfrm>
            <a:custGeom>
              <a:avLst/>
              <a:gdLst>
                <a:gd name="T0" fmla="*/ 33 w 120"/>
                <a:gd name="T1" fmla="*/ 7 h 93"/>
                <a:gd name="T2" fmla="*/ 13 w 120"/>
                <a:gd name="T3" fmla="*/ 7 h 93"/>
                <a:gd name="T4" fmla="*/ 7 w 120"/>
                <a:gd name="T5" fmla="*/ 32 h 93"/>
                <a:gd name="T6" fmla="*/ 33 w 120"/>
                <a:gd name="T7" fmla="*/ 43 h 93"/>
                <a:gd name="T8" fmla="*/ 68 w 120"/>
                <a:gd name="T9" fmla="*/ 93 h 93"/>
                <a:gd name="T10" fmla="*/ 120 w 120"/>
                <a:gd name="T11" fmla="*/ 93 h 93"/>
                <a:gd name="T12" fmla="*/ 33 w 120"/>
                <a:gd name="T13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93">
                  <a:moveTo>
                    <a:pt x="33" y="7"/>
                  </a:moveTo>
                  <a:cubicBezTo>
                    <a:pt x="26" y="0"/>
                    <a:pt x="20" y="0"/>
                    <a:pt x="13" y="7"/>
                  </a:cubicBezTo>
                  <a:cubicBezTo>
                    <a:pt x="6" y="14"/>
                    <a:pt x="0" y="25"/>
                    <a:pt x="7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120" y="93"/>
                    <a:pt x="120" y="93"/>
                    <a:pt x="120" y="93"/>
                  </a:cubicBezTo>
                  <a:lnTo>
                    <a:pt x="33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66" name="组合 253"/>
          <p:cNvGrpSpPr>
            <a:grpSpLocks/>
          </p:cNvGrpSpPr>
          <p:nvPr/>
        </p:nvGrpSpPr>
        <p:grpSpPr bwMode="auto">
          <a:xfrm>
            <a:off x="2898775" y="2501900"/>
            <a:ext cx="498475" cy="457200"/>
            <a:chOff x="0" y="0"/>
            <a:chExt cx="448321" cy="411872"/>
          </a:xfrm>
        </p:grpSpPr>
        <p:sp>
          <p:nvSpPr>
            <p:cNvPr id="40967" name="Freeform 8"/>
            <p:cNvSpPr>
              <a:spLocks/>
            </p:cNvSpPr>
            <p:nvPr/>
          </p:nvSpPr>
          <p:spPr bwMode="auto">
            <a:xfrm>
              <a:off x="146707" y="377245"/>
              <a:ext cx="123015" cy="34627"/>
            </a:xfrm>
            <a:custGeom>
              <a:avLst/>
              <a:gdLst>
                <a:gd name="T0" fmla="*/ 3 w 57"/>
                <a:gd name="T1" fmla="*/ 9 h 16"/>
                <a:gd name="T2" fmla="*/ 7 w 57"/>
                <a:gd name="T3" fmla="*/ 13 h 16"/>
                <a:gd name="T4" fmla="*/ 13 w 57"/>
                <a:gd name="T5" fmla="*/ 12 h 16"/>
                <a:gd name="T6" fmla="*/ 27 w 57"/>
                <a:gd name="T7" fmla="*/ 1 h 16"/>
                <a:gd name="T8" fmla="*/ 39 w 57"/>
                <a:gd name="T9" fmla="*/ 14 h 16"/>
                <a:gd name="T10" fmla="*/ 43 w 57"/>
                <a:gd name="T11" fmla="*/ 16 h 16"/>
                <a:gd name="T12" fmla="*/ 44 w 57"/>
                <a:gd name="T13" fmla="*/ 16 h 16"/>
                <a:gd name="T14" fmla="*/ 49 w 57"/>
                <a:gd name="T15" fmla="*/ 13 h 16"/>
                <a:gd name="T16" fmla="*/ 57 w 57"/>
                <a:gd name="T17" fmla="*/ 0 h 16"/>
                <a:gd name="T18" fmla="*/ 0 w 57"/>
                <a:gd name="T19" fmla="*/ 0 h 16"/>
                <a:gd name="T20" fmla="*/ 3 w 57"/>
                <a:gd name="T2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16">
                  <a:moveTo>
                    <a:pt x="3" y="9"/>
                  </a:moveTo>
                  <a:cubicBezTo>
                    <a:pt x="3" y="10"/>
                    <a:pt x="5" y="12"/>
                    <a:pt x="7" y="13"/>
                  </a:cubicBezTo>
                  <a:cubicBezTo>
                    <a:pt x="9" y="13"/>
                    <a:pt x="11" y="13"/>
                    <a:pt x="13" y="1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2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6"/>
                    <a:pt x="48" y="15"/>
                    <a:pt x="49" y="1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8" name="Freeform 9"/>
            <p:cNvSpPr>
              <a:spLocks/>
            </p:cNvSpPr>
            <p:nvPr/>
          </p:nvSpPr>
          <p:spPr bwMode="auto">
            <a:xfrm>
              <a:off x="15491" y="0"/>
              <a:ext cx="410961" cy="306170"/>
            </a:xfrm>
            <a:custGeom>
              <a:avLst/>
              <a:gdLst>
                <a:gd name="T0" fmla="*/ 3 w 191"/>
                <a:gd name="T1" fmla="*/ 110 h 142"/>
                <a:gd name="T2" fmla="*/ 18 w 191"/>
                <a:gd name="T3" fmla="*/ 119 h 142"/>
                <a:gd name="T4" fmla="*/ 11 w 191"/>
                <a:gd name="T5" fmla="*/ 135 h 142"/>
                <a:gd name="T6" fmla="*/ 11 w 191"/>
                <a:gd name="T7" fmla="*/ 141 h 142"/>
                <a:gd name="T8" fmla="*/ 12 w 191"/>
                <a:gd name="T9" fmla="*/ 142 h 142"/>
                <a:gd name="T10" fmla="*/ 30 w 191"/>
                <a:gd name="T11" fmla="*/ 142 h 142"/>
                <a:gd name="T12" fmla="*/ 30 w 191"/>
                <a:gd name="T13" fmla="*/ 127 h 142"/>
                <a:gd name="T14" fmla="*/ 33 w 191"/>
                <a:gd name="T15" fmla="*/ 127 h 142"/>
                <a:gd name="T16" fmla="*/ 25 w 191"/>
                <a:gd name="T17" fmla="*/ 96 h 142"/>
                <a:gd name="T18" fmla="*/ 97 w 191"/>
                <a:gd name="T19" fmla="*/ 24 h 142"/>
                <a:gd name="T20" fmla="*/ 169 w 191"/>
                <a:gd name="T21" fmla="*/ 96 h 142"/>
                <a:gd name="T22" fmla="*/ 161 w 191"/>
                <a:gd name="T23" fmla="*/ 127 h 142"/>
                <a:gd name="T24" fmla="*/ 164 w 191"/>
                <a:gd name="T25" fmla="*/ 127 h 142"/>
                <a:gd name="T26" fmla="*/ 164 w 191"/>
                <a:gd name="T27" fmla="*/ 142 h 142"/>
                <a:gd name="T28" fmla="*/ 169 w 191"/>
                <a:gd name="T29" fmla="*/ 142 h 142"/>
                <a:gd name="T30" fmla="*/ 167 w 191"/>
                <a:gd name="T31" fmla="*/ 134 h 142"/>
                <a:gd name="T32" fmla="*/ 183 w 191"/>
                <a:gd name="T33" fmla="*/ 128 h 142"/>
                <a:gd name="T34" fmla="*/ 187 w 191"/>
                <a:gd name="T35" fmla="*/ 124 h 142"/>
                <a:gd name="T36" fmla="*/ 186 w 191"/>
                <a:gd name="T37" fmla="*/ 118 h 142"/>
                <a:gd name="T38" fmla="*/ 176 w 191"/>
                <a:gd name="T39" fmla="*/ 104 h 142"/>
                <a:gd name="T40" fmla="*/ 189 w 191"/>
                <a:gd name="T41" fmla="*/ 92 h 142"/>
                <a:gd name="T42" fmla="*/ 191 w 191"/>
                <a:gd name="T43" fmla="*/ 86 h 142"/>
                <a:gd name="T44" fmla="*/ 188 w 191"/>
                <a:gd name="T45" fmla="*/ 82 h 142"/>
                <a:gd name="T46" fmla="*/ 173 w 191"/>
                <a:gd name="T47" fmla="*/ 72 h 142"/>
                <a:gd name="T48" fmla="*/ 180 w 191"/>
                <a:gd name="T49" fmla="*/ 56 h 142"/>
                <a:gd name="T50" fmla="*/ 180 w 191"/>
                <a:gd name="T51" fmla="*/ 51 h 142"/>
                <a:gd name="T52" fmla="*/ 176 w 191"/>
                <a:gd name="T53" fmla="*/ 47 h 142"/>
                <a:gd name="T54" fmla="*/ 158 w 191"/>
                <a:gd name="T55" fmla="*/ 44 h 142"/>
                <a:gd name="T56" fmla="*/ 159 w 191"/>
                <a:gd name="T57" fmla="*/ 27 h 142"/>
                <a:gd name="T58" fmla="*/ 157 w 191"/>
                <a:gd name="T59" fmla="*/ 22 h 142"/>
                <a:gd name="T60" fmla="*/ 151 w 191"/>
                <a:gd name="T61" fmla="*/ 20 h 142"/>
                <a:gd name="T62" fmla="*/ 134 w 191"/>
                <a:gd name="T63" fmla="*/ 24 h 142"/>
                <a:gd name="T64" fmla="*/ 128 w 191"/>
                <a:gd name="T65" fmla="*/ 8 h 142"/>
                <a:gd name="T66" fmla="*/ 124 w 191"/>
                <a:gd name="T67" fmla="*/ 4 h 142"/>
                <a:gd name="T68" fmla="*/ 118 w 191"/>
                <a:gd name="T69" fmla="*/ 5 h 142"/>
                <a:gd name="T70" fmla="*/ 104 w 191"/>
                <a:gd name="T71" fmla="*/ 15 h 142"/>
                <a:gd name="T72" fmla="*/ 92 w 191"/>
                <a:gd name="T73" fmla="*/ 2 h 142"/>
                <a:gd name="T74" fmla="*/ 86 w 191"/>
                <a:gd name="T75" fmla="*/ 0 h 142"/>
                <a:gd name="T76" fmla="*/ 81 w 191"/>
                <a:gd name="T77" fmla="*/ 3 h 142"/>
                <a:gd name="T78" fmla="*/ 72 w 191"/>
                <a:gd name="T79" fmla="*/ 18 h 142"/>
                <a:gd name="T80" fmla="*/ 56 w 191"/>
                <a:gd name="T81" fmla="*/ 11 h 142"/>
                <a:gd name="T82" fmla="*/ 51 w 191"/>
                <a:gd name="T83" fmla="*/ 11 h 142"/>
                <a:gd name="T84" fmla="*/ 47 w 191"/>
                <a:gd name="T85" fmla="*/ 16 h 142"/>
                <a:gd name="T86" fmla="*/ 44 w 191"/>
                <a:gd name="T87" fmla="*/ 33 h 142"/>
                <a:gd name="T88" fmla="*/ 27 w 191"/>
                <a:gd name="T89" fmla="*/ 33 h 142"/>
                <a:gd name="T90" fmla="*/ 22 w 191"/>
                <a:gd name="T91" fmla="*/ 35 h 142"/>
                <a:gd name="T92" fmla="*/ 20 w 191"/>
                <a:gd name="T93" fmla="*/ 41 h 142"/>
                <a:gd name="T94" fmla="*/ 24 w 191"/>
                <a:gd name="T95" fmla="*/ 58 h 142"/>
                <a:gd name="T96" fmla="*/ 8 w 191"/>
                <a:gd name="T97" fmla="*/ 64 h 142"/>
                <a:gd name="T98" fmla="*/ 4 w 191"/>
                <a:gd name="T99" fmla="*/ 68 h 142"/>
                <a:gd name="T100" fmla="*/ 5 w 191"/>
                <a:gd name="T101" fmla="*/ 74 h 142"/>
                <a:gd name="T102" fmla="*/ 15 w 191"/>
                <a:gd name="T103" fmla="*/ 88 h 142"/>
                <a:gd name="T104" fmla="*/ 2 w 191"/>
                <a:gd name="T105" fmla="*/ 100 h 142"/>
                <a:gd name="T106" fmla="*/ 0 w 191"/>
                <a:gd name="T107" fmla="*/ 105 h 142"/>
                <a:gd name="T108" fmla="*/ 3 w 191"/>
                <a:gd name="T109" fmla="*/ 1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142">
                  <a:moveTo>
                    <a:pt x="3" y="110"/>
                  </a:moveTo>
                  <a:cubicBezTo>
                    <a:pt x="18" y="119"/>
                    <a:pt x="18" y="119"/>
                    <a:pt x="18" y="119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10" y="137"/>
                    <a:pt x="10" y="139"/>
                    <a:pt x="11" y="141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28" y="118"/>
                    <a:pt x="25" y="107"/>
                    <a:pt x="25" y="96"/>
                  </a:cubicBezTo>
                  <a:cubicBezTo>
                    <a:pt x="25" y="56"/>
                    <a:pt x="57" y="24"/>
                    <a:pt x="97" y="24"/>
                  </a:cubicBezTo>
                  <a:cubicBezTo>
                    <a:pt x="136" y="24"/>
                    <a:pt x="169" y="56"/>
                    <a:pt x="169" y="96"/>
                  </a:cubicBezTo>
                  <a:cubicBezTo>
                    <a:pt x="169" y="107"/>
                    <a:pt x="166" y="118"/>
                    <a:pt x="161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5" y="127"/>
                    <a:pt x="187" y="126"/>
                    <a:pt x="187" y="124"/>
                  </a:cubicBezTo>
                  <a:cubicBezTo>
                    <a:pt x="188" y="122"/>
                    <a:pt x="188" y="120"/>
                    <a:pt x="186" y="118"/>
                  </a:cubicBezTo>
                  <a:cubicBezTo>
                    <a:pt x="176" y="104"/>
                    <a:pt x="176" y="104"/>
                    <a:pt x="176" y="104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91" y="90"/>
                    <a:pt x="191" y="88"/>
                    <a:pt x="191" y="86"/>
                  </a:cubicBezTo>
                  <a:cubicBezTo>
                    <a:pt x="191" y="84"/>
                    <a:pt x="190" y="83"/>
                    <a:pt x="188" y="8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5"/>
                    <a:pt x="181" y="52"/>
                    <a:pt x="180" y="51"/>
                  </a:cubicBezTo>
                  <a:cubicBezTo>
                    <a:pt x="179" y="49"/>
                    <a:pt x="178" y="48"/>
                    <a:pt x="176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5"/>
                    <a:pt x="158" y="23"/>
                    <a:pt x="157" y="22"/>
                  </a:cubicBezTo>
                  <a:cubicBezTo>
                    <a:pt x="155" y="20"/>
                    <a:pt x="153" y="20"/>
                    <a:pt x="151" y="20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7" y="6"/>
                    <a:pt x="125" y="5"/>
                    <a:pt x="124" y="4"/>
                  </a:cubicBezTo>
                  <a:cubicBezTo>
                    <a:pt x="122" y="3"/>
                    <a:pt x="119" y="4"/>
                    <a:pt x="118" y="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0" y="1"/>
                    <a:pt x="88" y="0"/>
                    <a:pt x="86" y="0"/>
                  </a:cubicBezTo>
                  <a:cubicBezTo>
                    <a:pt x="84" y="1"/>
                    <a:pt x="82" y="2"/>
                    <a:pt x="81" y="3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10"/>
                    <a:pt x="52" y="10"/>
                    <a:pt x="51" y="11"/>
                  </a:cubicBezTo>
                  <a:cubicBezTo>
                    <a:pt x="49" y="12"/>
                    <a:pt x="47" y="14"/>
                    <a:pt x="47" y="1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3"/>
                    <a:pt x="22" y="35"/>
                  </a:cubicBezTo>
                  <a:cubicBezTo>
                    <a:pt x="20" y="37"/>
                    <a:pt x="20" y="39"/>
                    <a:pt x="20" y="4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6"/>
                    <a:pt x="4" y="68"/>
                  </a:cubicBezTo>
                  <a:cubicBezTo>
                    <a:pt x="3" y="70"/>
                    <a:pt x="4" y="72"/>
                    <a:pt x="5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1"/>
                    <a:pt x="0" y="103"/>
                    <a:pt x="0" y="105"/>
                  </a:cubicBezTo>
                  <a:cubicBezTo>
                    <a:pt x="0" y="107"/>
                    <a:pt x="2" y="109"/>
                    <a:pt x="3" y="1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9" name="Freeform 10"/>
            <p:cNvSpPr>
              <a:spLocks/>
            </p:cNvSpPr>
            <p:nvPr/>
          </p:nvSpPr>
          <p:spPr bwMode="auto">
            <a:xfrm>
              <a:off x="269722" y="377245"/>
              <a:ext cx="44649" cy="12757"/>
            </a:xfrm>
            <a:custGeom>
              <a:avLst/>
              <a:gdLst>
                <a:gd name="T0" fmla="*/ 12 w 21"/>
                <a:gd name="T1" fmla="*/ 5 h 6"/>
                <a:gd name="T2" fmla="*/ 18 w 21"/>
                <a:gd name="T3" fmla="*/ 5 h 6"/>
                <a:gd name="T4" fmla="*/ 21 w 21"/>
                <a:gd name="T5" fmla="*/ 1 h 6"/>
                <a:gd name="T6" fmla="*/ 21 w 21"/>
                <a:gd name="T7" fmla="*/ 0 h 6"/>
                <a:gd name="T8" fmla="*/ 0 w 21"/>
                <a:gd name="T9" fmla="*/ 0 h 6"/>
                <a:gd name="T10" fmla="*/ 12 w 21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14" y="6"/>
                    <a:pt x="16" y="6"/>
                    <a:pt x="18" y="5"/>
                  </a:cubicBezTo>
                  <a:cubicBezTo>
                    <a:pt x="19" y="4"/>
                    <a:pt x="21" y="3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0" name="Freeform 11"/>
            <p:cNvSpPr>
              <a:spLocks/>
            </p:cNvSpPr>
            <p:nvPr/>
          </p:nvSpPr>
          <p:spPr bwMode="auto">
            <a:xfrm>
              <a:off x="82011" y="64697"/>
              <a:ext cx="284301" cy="209580"/>
            </a:xfrm>
            <a:custGeom>
              <a:avLst/>
              <a:gdLst>
                <a:gd name="T0" fmla="*/ 124 w 132"/>
                <a:gd name="T1" fmla="*/ 97 h 97"/>
                <a:gd name="T2" fmla="*/ 132 w 132"/>
                <a:gd name="T3" fmla="*/ 66 h 97"/>
                <a:gd name="T4" fmla="*/ 66 w 132"/>
                <a:gd name="T5" fmla="*/ 0 h 97"/>
                <a:gd name="T6" fmla="*/ 0 w 132"/>
                <a:gd name="T7" fmla="*/ 66 h 97"/>
                <a:gd name="T8" fmla="*/ 8 w 132"/>
                <a:gd name="T9" fmla="*/ 97 h 97"/>
                <a:gd name="T10" fmla="*/ 13 w 132"/>
                <a:gd name="T11" fmla="*/ 97 h 97"/>
                <a:gd name="T12" fmla="*/ 4 w 132"/>
                <a:gd name="T13" fmla="*/ 66 h 97"/>
                <a:gd name="T14" fmla="*/ 66 w 132"/>
                <a:gd name="T15" fmla="*/ 4 h 97"/>
                <a:gd name="T16" fmla="*/ 127 w 132"/>
                <a:gd name="T17" fmla="*/ 66 h 97"/>
                <a:gd name="T18" fmla="*/ 118 w 132"/>
                <a:gd name="T19" fmla="*/ 97 h 97"/>
                <a:gd name="T20" fmla="*/ 124 w 132"/>
                <a:gd name="T2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97">
                  <a:moveTo>
                    <a:pt x="124" y="97"/>
                  </a:moveTo>
                  <a:cubicBezTo>
                    <a:pt x="129" y="88"/>
                    <a:pt x="132" y="77"/>
                    <a:pt x="132" y="66"/>
                  </a:cubicBezTo>
                  <a:cubicBezTo>
                    <a:pt x="132" y="29"/>
                    <a:pt x="102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77"/>
                    <a:pt x="3" y="88"/>
                    <a:pt x="8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8" y="88"/>
                    <a:pt x="4" y="77"/>
                    <a:pt x="4" y="66"/>
                  </a:cubicBezTo>
                  <a:cubicBezTo>
                    <a:pt x="4" y="32"/>
                    <a:pt x="32" y="4"/>
                    <a:pt x="66" y="4"/>
                  </a:cubicBezTo>
                  <a:cubicBezTo>
                    <a:pt x="100" y="4"/>
                    <a:pt x="127" y="32"/>
                    <a:pt x="127" y="66"/>
                  </a:cubicBezTo>
                  <a:cubicBezTo>
                    <a:pt x="127" y="77"/>
                    <a:pt x="124" y="88"/>
                    <a:pt x="118" y="97"/>
                  </a:cubicBezTo>
                  <a:lnTo>
                    <a:pt x="124" y="9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1" name="Freeform 12"/>
            <p:cNvSpPr>
              <a:spLocks noEditPoints="1"/>
            </p:cNvSpPr>
            <p:nvPr/>
          </p:nvSpPr>
          <p:spPr bwMode="auto">
            <a:xfrm>
              <a:off x="0" y="282478"/>
              <a:ext cx="448321" cy="94767"/>
            </a:xfrm>
            <a:custGeom>
              <a:avLst/>
              <a:gdLst>
                <a:gd name="T0" fmla="*/ 492 w 492"/>
                <a:gd name="T1" fmla="*/ 104 h 104"/>
                <a:gd name="T2" fmla="*/ 468 w 492"/>
                <a:gd name="T3" fmla="*/ 69 h 104"/>
                <a:gd name="T4" fmla="*/ 492 w 492"/>
                <a:gd name="T5" fmla="*/ 36 h 104"/>
                <a:gd name="T6" fmla="*/ 395 w 492"/>
                <a:gd name="T7" fmla="*/ 36 h 104"/>
                <a:gd name="T8" fmla="*/ 395 w 492"/>
                <a:gd name="T9" fmla="*/ 0 h 104"/>
                <a:gd name="T10" fmla="*/ 97 w 492"/>
                <a:gd name="T11" fmla="*/ 0 h 104"/>
                <a:gd name="T12" fmla="*/ 97 w 492"/>
                <a:gd name="T13" fmla="*/ 36 h 104"/>
                <a:gd name="T14" fmla="*/ 0 w 492"/>
                <a:gd name="T15" fmla="*/ 36 h 104"/>
                <a:gd name="T16" fmla="*/ 24 w 492"/>
                <a:gd name="T17" fmla="*/ 69 h 104"/>
                <a:gd name="T18" fmla="*/ 0 w 492"/>
                <a:gd name="T19" fmla="*/ 104 h 104"/>
                <a:gd name="T20" fmla="*/ 109 w 492"/>
                <a:gd name="T21" fmla="*/ 104 h 104"/>
                <a:gd name="T22" fmla="*/ 109 w 492"/>
                <a:gd name="T23" fmla="*/ 92 h 104"/>
                <a:gd name="T24" fmla="*/ 381 w 492"/>
                <a:gd name="T25" fmla="*/ 92 h 104"/>
                <a:gd name="T26" fmla="*/ 381 w 492"/>
                <a:gd name="T27" fmla="*/ 104 h 104"/>
                <a:gd name="T28" fmla="*/ 492 w 492"/>
                <a:gd name="T29" fmla="*/ 104 h 104"/>
                <a:gd name="T30" fmla="*/ 100 w 492"/>
                <a:gd name="T31" fmla="*/ 95 h 104"/>
                <a:gd name="T32" fmla="*/ 19 w 492"/>
                <a:gd name="T33" fmla="*/ 95 h 104"/>
                <a:gd name="T34" fmla="*/ 38 w 492"/>
                <a:gd name="T35" fmla="*/ 69 h 104"/>
                <a:gd name="T36" fmla="*/ 19 w 492"/>
                <a:gd name="T37" fmla="*/ 45 h 104"/>
                <a:gd name="T38" fmla="*/ 97 w 492"/>
                <a:gd name="T39" fmla="*/ 45 h 104"/>
                <a:gd name="T40" fmla="*/ 97 w 492"/>
                <a:gd name="T41" fmla="*/ 92 h 104"/>
                <a:gd name="T42" fmla="*/ 100 w 492"/>
                <a:gd name="T43" fmla="*/ 92 h 104"/>
                <a:gd name="T44" fmla="*/ 100 w 492"/>
                <a:gd name="T45" fmla="*/ 95 h 104"/>
                <a:gd name="T46" fmla="*/ 393 w 492"/>
                <a:gd name="T47" fmla="*/ 92 h 104"/>
                <a:gd name="T48" fmla="*/ 395 w 492"/>
                <a:gd name="T49" fmla="*/ 92 h 104"/>
                <a:gd name="T50" fmla="*/ 395 w 492"/>
                <a:gd name="T51" fmla="*/ 45 h 104"/>
                <a:gd name="T52" fmla="*/ 471 w 492"/>
                <a:gd name="T53" fmla="*/ 45 h 104"/>
                <a:gd name="T54" fmla="*/ 454 w 492"/>
                <a:gd name="T55" fmla="*/ 69 h 104"/>
                <a:gd name="T56" fmla="*/ 471 w 492"/>
                <a:gd name="T57" fmla="*/ 95 h 104"/>
                <a:gd name="T58" fmla="*/ 393 w 492"/>
                <a:gd name="T59" fmla="*/ 95 h 104"/>
                <a:gd name="T60" fmla="*/ 393 w 492"/>
                <a:gd name="T61" fmla="*/ 9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2" h="104">
                  <a:moveTo>
                    <a:pt x="492" y="104"/>
                  </a:moveTo>
                  <a:lnTo>
                    <a:pt x="468" y="69"/>
                  </a:lnTo>
                  <a:lnTo>
                    <a:pt x="492" y="36"/>
                  </a:lnTo>
                  <a:lnTo>
                    <a:pt x="395" y="36"/>
                  </a:lnTo>
                  <a:lnTo>
                    <a:pt x="395" y="0"/>
                  </a:lnTo>
                  <a:lnTo>
                    <a:pt x="97" y="0"/>
                  </a:lnTo>
                  <a:lnTo>
                    <a:pt x="97" y="36"/>
                  </a:lnTo>
                  <a:lnTo>
                    <a:pt x="0" y="36"/>
                  </a:lnTo>
                  <a:lnTo>
                    <a:pt x="24" y="69"/>
                  </a:lnTo>
                  <a:lnTo>
                    <a:pt x="0" y="104"/>
                  </a:lnTo>
                  <a:lnTo>
                    <a:pt x="109" y="104"/>
                  </a:lnTo>
                  <a:lnTo>
                    <a:pt x="109" y="92"/>
                  </a:lnTo>
                  <a:lnTo>
                    <a:pt x="381" y="92"/>
                  </a:lnTo>
                  <a:lnTo>
                    <a:pt x="381" y="104"/>
                  </a:lnTo>
                  <a:lnTo>
                    <a:pt x="492" y="104"/>
                  </a:lnTo>
                  <a:close/>
                  <a:moveTo>
                    <a:pt x="100" y="95"/>
                  </a:moveTo>
                  <a:lnTo>
                    <a:pt x="19" y="95"/>
                  </a:lnTo>
                  <a:lnTo>
                    <a:pt x="38" y="69"/>
                  </a:lnTo>
                  <a:lnTo>
                    <a:pt x="19" y="45"/>
                  </a:lnTo>
                  <a:lnTo>
                    <a:pt x="97" y="45"/>
                  </a:lnTo>
                  <a:lnTo>
                    <a:pt x="97" y="92"/>
                  </a:lnTo>
                  <a:lnTo>
                    <a:pt x="100" y="92"/>
                  </a:lnTo>
                  <a:lnTo>
                    <a:pt x="100" y="95"/>
                  </a:lnTo>
                  <a:close/>
                  <a:moveTo>
                    <a:pt x="393" y="92"/>
                  </a:moveTo>
                  <a:lnTo>
                    <a:pt x="395" y="92"/>
                  </a:lnTo>
                  <a:lnTo>
                    <a:pt x="395" y="45"/>
                  </a:lnTo>
                  <a:lnTo>
                    <a:pt x="471" y="45"/>
                  </a:lnTo>
                  <a:lnTo>
                    <a:pt x="454" y="69"/>
                  </a:lnTo>
                  <a:lnTo>
                    <a:pt x="471" y="95"/>
                  </a:lnTo>
                  <a:lnTo>
                    <a:pt x="393" y="95"/>
                  </a:lnTo>
                  <a:lnTo>
                    <a:pt x="393" y="9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2" name="组合 127"/>
          <p:cNvGrpSpPr>
            <a:grpSpLocks/>
          </p:cNvGrpSpPr>
          <p:nvPr/>
        </p:nvGrpSpPr>
        <p:grpSpPr bwMode="auto">
          <a:xfrm>
            <a:off x="2343150" y="6002338"/>
            <a:ext cx="428625" cy="409575"/>
            <a:chOff x="0" y="0"/>
            <a:chExt cx="386357" cy="369045"/>
          </a:xfrm>
        </p:grpSpPr>
        <p:sp>
          <p:nvSpPr>
            <p:cNvPr id="40973" name="Freeform 13"/>
            <p:cNvSpPr>
              <a:spLocks/>
            </p:cNvSpPr>
            <p:nvPr/>
          </p:nvSpPr>
          <p:spPr bwMode="auto">
            <a:xfrm>
              <a:off x="246030" y="237829"/>
              <a:ext cx="36449" cy="36449"/>
            </a:xfrm>
            <a:custGeom>
              <a:avLst/>
              <a:gdLst>
                <a:gd name="T0" fmla="*/ 40 w 40"/>
                <a:gd name="T1" fmla="*/ 33 h 40"/>
                <a:gd name="T2" fmla="*/ 33 w 40"/>
                <a:gd name="T3" fmla="*/ 0 h 40"/>
                <a:gd name="T4" fmla="*/ 0 w 40"/>
                <a:gd name="T5" fmla="*/ 7 h 40"/>
                <a:gd name="T6" fmla="*/ 7 w 40"/>
                <a:gd name="T7" fmla="*/ 40 h 40"/>
                <a:gd name="T8" fmla="*/ 40 w 40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lnTo>
                    <a:pt x="33" y="0"/>
                  </a:lnTo>
                  <a:lnTo>
                    <a:pt x="0" y="7"/>
                  </a:lnTo>
                  <a:lnTo>
                    <a:pt x="7" y="40"/>
                  </a:lnTo>
                  <a:lnTo>
                    <a:pt x="4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4" name="Freeform 14"/>
            <p:cNvSpPr>
              <a:spLocks/>
            </p:cNvSpPr>
            <p:nvPr/>
          </p:nvSpPr>
          <p:spPr bwMode="auto">
            <a:xfrm>
              <a:off x="220516" y="121193"/>
              <a:ext cx="33715" cy="34627"/>
            </a:xfrm>
            <a:custGeom>
              <a:avLst/>
              <a:gdLst>
                <a:gd name="T0" fmla="*/ 0 w 37"/>
                <a:gd name="T1" fmla="*/ 7 h 38"/>
                <a:gd name="T2" fmla="*/ 4 w 37"/>
                <a:gd name="T3" fmla="*/ 38 h 38"/>
                <a:gd name="T4" fmla="*/ 37 w 37"/>
                <a:gd name="T5" fmla="*/ 28 h 38"/>
                <a:gd name="T6" fmla="*/ 33 w 37"/>
                <a:gd name="T7" fmla="*/ 0 h 38"/>
                <a:gd name="T8" fmla="*/ 0 w 37"/>
                <a:gd name="T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0" y="7"/>
                  </a:moveTo>
                  <a:lnTo>
                    <a:pt x="4" y="38"/>
                  </a:lnTo>
                  <a:lnTo>
                    <a:pt x="37" y="2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5" name="Freeform 15"/>
            <p:cNvSpPr>
              <a:spLocks/>
            </p:cNvSpPr>
            <p:nvPr/>
          </p:nvSpPr>
          <p:spPr bwMode="auto">
            <a:xfrm>
              <a:off x="235095" y="194090"/>
              <a:ext cx="36449" cy="39183"/>
            </a:xfrm>
            <a:custGeom>
              <a:avLst/>
              <a:gdLst>
                <a:gd name="T0" fmla="*/ 0 w 40"/>
                <a:gd name="T1" fmla="*/ 7 h 43"/>
                <a:gd name="T2" fmla="*/ 7 w 40"/>
                <a:gd name="T3" fmla="*/ 43 h 43"/>
                <a:gd name="T4" fmla="*/ 40 w 40"/>
                <a:gd name="T5" fmla="*/ 36 h 43"/>
                <a:gd name="T6" fmla="*/ 33 w 40"/>
                <a:gd name="T7" fmla="*/ 0 h 43"/>
                <a:gd name="T8" fmla="*/ 0 w 40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3">
                  <a:moveTo>
                    <a:pt x="0" y="7"/>
                  </a:moveTo>
                  <a:lnTo>
                    <a:pt x="7" y="43"/>
                  </a:lnTo>
                  <a:lnTo>
                    <a:pt x="40" y="36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6" name="Freeform 16"/>
            <p:cNvSpPr>
              <a:spLocks/>
            </p:cNvSpPr>
            <p:nvPr/>
          </p:nvSpPr>
          <p:spPr bwMode="auto">
            <a:xfrm>
              <a:off x="254231" y="277923"/>
              <a:ext cx="30070" cy="32804"/>
            </a:xfrm>
            <a:custGeom>
              <a:avLst/>
              <a:gdLst>
                <a:gd name="T0" fmla="*/ 12 w 33"/>
                <a:gd name="T1" fmla="*/ 34 h 36"/>
                <a:gd name="T2" fmla="*/ 33 w 33"/>
                <a:gd name="T3" fmla="*/ 0 h 36"/>
                <a:gd name="T4" fmla="*/ 0 w 33"/>
                <a:gd name="T5" fmla="*/ 10 h 36"/>
                <a:gd name="T6" fmla="*/ 5 w 33"/>
                <a:gd name="T7" fmla="*/ 36 h 36"/>
                <a:gd name="T8" fmla="*/ 12 w 33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12" y="34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5" y="36"/>
                  </a:lnTo>
                  <a:lnTo>
                    <a:pt x="12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7" name="Freeform 17"/>
            <p:cNvSpPr>
              <a:spLocks/>
            </p:cNvSpPr>
            <p:nvPr/>
          </p:nvSpPr>
          <p:spPr bwMode="auto">
            <a:xfrm>
              <a:off x="226894" y="159464"/>
              <a:ext cx="36449" cy="30070"/>
            </a:xfrm>
            <a:custGeom>
              <a:avLst/>
              <a:gdLst>
                <a:gd name="T0" fmla="*/ 7 w 40"/>
                <a:gd name="T1" fmla="*/ 33 h 33"/>
                <a:gd name="T2" fmla="*/ 40 w 40"/>
                <a:gd name="T3" fmla="*/ 26 h 33"/>
                <a:gd name="T4" fmla="*/ 33 w 40"/>
                <a:gd name="T5" fmla="*/ 0 h 33"/>
                <a:gd name="T6" fmla="*/ 0 w 40"/>
                <a:gd name="T7" fmla="*/ 7 h 33"/>
                <a:gd name="T8" fmla="*/ 7 w 40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3">
                  <a:moveTo>
                    <a:pt x="7" y="33"/>
                  </a:moveTo>
                  <a:lnTo>
                    <a:pt x="40" y="26"/>
                  </a:lnTo>
                  <a:lnTo>
                    <a:pt x="33" y="0"/>
                  </a:lnTo>
                  <a:lnTo>
                    <a:pt x="0" y="7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Freeform 18"/>
            <p:cNvSpPr>
              <a:spLocks/>
            </p:cNvSpPr>
            <p:nvPr/>
          </p:nvSpPr>
          <p:spPr bwMode="auto">
            <a:xfrm>
              <a:off x="213225" y="99324"/>
              <a:ext cx="32804" cy="17313"/>
            </a:xfrm>
            <a:custGeom>
              <a:avLst/>
              <a:gdLst>
                <a:gd name="T0" fmla="*/ 0 w 15"/>
                <a:gd name="T1" fmla="*/ 2 h 8"/>
                <a:gd name="T2" fmla="*/ 1 w 15"/>
                <a:gd name="T3" fmla="*/ 8 h 8"/>
                <a:gd name="T4" fmla="*/ 15 w 15"/>
                <a:gd name="T5" fmla="*/ 5 h 8"/>
                <a:gd name="T6" fmla="*/ 15 w 15"/>
                <a:gd name="T7" fmla="*/ 1 h 8"/>
                <a:gd name="T8" fmla="*/ 0 w 1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5" y="1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9" name="Freeform 19"/>
            <p:cNvSpPr>
              <a:spLocks/>
            </p:cNvSpPr>
            <p:nvPr/>
          </p:nvSpPr>
          <p:spPr bwMode="auto">
            <a:xfrm>
              <a:off x="269721" y="151263"/>
              <a:ext cx="28248" cy="28248"/>
            </a:xfrm>
            <a:custGeom>
              <a:avLst/>
              <a:gdLst>
                <a:gd name="T0" fmla="*/ 0 w 31"/>
                <a:gd name="T1" fmla="*/ 5 h 31"/>
                <a:gd name="T2" fmla="*/ 5 w 31"/>
                <a:gd name="T3" fmla="*/ 31 h 31"/>
                <a:gd name="T4" fmla="*/ 31 w 31"/>
                <a:gd name="T5" fmla="*/ 26 h 31"/>
                <a:gd name="T6" fmla="*/ 26 w 31"/>
                <a:gd name="T7" fmla="*/ 0 h 31"/>
                <a:gd name="T8" fmla="*/ 0 w 31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5"/>
                  </a:moveTo>
                  <a:lnTo>
                    <a:pt x="5" y="31"/>
                  </a:lnTo>
                  <a:lnTo>
                    <a:pt x="31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0" name="Freeform 20"/>
            <p:cNvSpPr>
              <a:spLocks/>
            </p:cNvSpPr>
            <p:nvPr/>
          </p:nvSpPr>
          <p:spPr bwMode="auto">
            <a:xfrm>
              <a:off x="276099" y="185889"/>
              <a:ext cx="31892" cy="38271"/>
            </a:xfrm>
            <a:custGeom>
              <a:avLst/>
              <a:gdLst>
                <a:gd name="T0" fmla="*/ 9 w 35"/>
                <a:gd name="T1" fmla="*/ 42 h 42"/>
                <a:gd name="T2" fmla="*/ 35 w 35"/>
                <a:gd name="T3" fmla="*/ 35 h 42"/>
                <a:gd name="T4" fmla="*/ 28 w 35"/>
                <a:gd name="T5" fmla="*/ 0 h 42"/>
                <a:gd name="T6" fmla="*/ 0 w 35"/>
                <a:gd name="T7" fmla="*/ 7 h 42"/>
                <a:gd name="T8" fmla="*/ 9 w 3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9" y="42"/>
                  </a:moveTo>
                  <a:lnTo>
                    <a:pt x="35" y="35"/>
                  </a:lnTo>
                  <a:lnTo>
                    <a:pt x="28" y="0"/>
                  </a:lnTo>
                  <a:lnTo>
                    <a:pt x="0" y="7"/>
                  </a:lnTo>
                  <a:lnTo>
                    <a:pt x="9" y="4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Freeform 21"/>
            <p:cNvSpPr>
              <a:spLocks/>
            </p:cNvSpPr>
            <p:nvPr/>
          </p:nvSpPr>
          <p:spPr bwMode="auto">
            <a:xfrm>
              <a:off x="287035" y="228717"/>
              <a:ext cx="25514" cy="36449"/>
            </a:xfrm>
            <a:custGeom>
              <a:avLst/>
              <a:gdLst>
                <a:gd name="T0" fmla="*/ 0 w 28"/>
                <a:gd name="T1" fmla="*/ 7 h 40"/>
                <a:gd name="T2" fmla="*/ 7 w 28"/>
                <a:gd name="T3" fmla="*/ 40 h 40"/>
                <a:gd name="T4" fmla="*/ 28 w 28"/>
                <a:gd name="T5" fmla="*/ 7 h 40"/>
                <a:gd name="T6" fmla="*/ 26 w 28"/>
                <a:gd name="T7" fmla="*/ 0 h 40"/>
                <a:gd name="T8" fmla="*/ 0 w 28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7"/>
                  </a:moveTo>
                  <a:lnTo>
                    <a:pt x="7" y="40"/>
                  </a:lnTo>
                  <a:lnTo>
                    <a:pt x="28" y="7"/>
                  </a:lnTo>
                  <a:lnTo>
                    <a:pt x="2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2" name="Freeform 22"/>
            <p:cNvSpPr>
              <a:spLocks/>
            </p:cNvSpPr>
            <p:nvPr/>
          </p:nvSpPr>
          <p:spPr bwMode="auto">
            <a:xfrm>
              <a:off x="260609" y="114814"/>
              <a:ext cx="30982" cy="30070"/>
            </a:xfrm>
            <a:custGeom>
              <a:avLst/>
              <a:gdLst>
                <a:gd name="T0" fmla="*/ 19 w 34"/>
                <a:gd name="T1" fmla="*/ 0 h 33"/>
                <a:gd name="T2" fmla="*/ 0 w 34"/>
                <a:gd name="T3" fmla="*/ 4 h 33"/>
                <a:gd name="T4" fmla="*/ 8 w 34"/>
                <a:gd name="T5" fmla="*/ 33 h 33"/>
                <a:gd name="T6" fmla="*/ 34 w 34"/>
                <a:gd name="T7" fmla="*/ 26 h 33"/>
                <a:gd name="T8" fmla="*/ 29 w 34"/>
                <a:gd name="T9" fmla="*/ 4 h 33"/>
                <a:gd name="T10" fmla="*/ 19 w 3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19" y="0"/>
                  </a:moveTo>
                  <a:lnTo>
                    <a:pt x="0" y="4"/>
                  </a:lnTo>
                  <a:lnTo>
                    <a:pt x="8" y="33"/>
                  </a:lnTo>
                  <a:lnTo>
                    <a:pt x="34" y="26"/>
                  </a:lnTo>
                  <a:lnTo>
                    <a:pt x="2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3" name="Freeform 23"/>
            <p:cNvSpPr>
              <a:spLocks/>
            </p:cNvSpPr>
            <p:nvPr/>
          </p:nvSpPr>
          <p:spPr bwMode="auto">
            <a:xfrm>
              <a:off x="256964" y="103880"/>
              <a:ext cx="6378" cy="4556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1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4" name="Freeform 24"/>
            <p:cNvSpPr>
              <a:spLocks/>
            </p:cNvSpPr>
            <p:nvPr/>
          </p:nvSpPr>
          <p:spPr bwMode="auto">
            <a:xfrm>
              <a:off x="217782" y="323484"/>
              <a:ext cx="34627" cy="10934"/>
            </a:xfrm>
            <a:custGeom>
              <a:avLst/>
              <a:gdLst>
                <a:gd name="T0" fmla="*/ 0 w 16"/>
                <a:gd name="T1" fmla="*/ 5 h 5"/>
                <a:gd name="T2" fmla="*/ 11 w 16"/>
                <a:gd name="T3" fmla="*/ 5 h 5"/>
                <a:gd name="T4" fmla="*/ 16 w 16"/>
                <a:gd name="T5" fmla="*/ 1 h 5"/>
                <a:gd name="T6" fmla="*/ 15 w 16"/>
                <a:gd name="T7" fmla="*/ 0 h 5"/>
                <a:gd name="T8" fmla="*/ 0 w 16"/>
                <a:gd name="T9" fmla="*/ 4 h 5"/>
                <a:gd name="T10" fmla="*/ 0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4" y="3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5" name="Freeform 25"/>
            <p:cNvSpPr>
              <a:spLocks/>
            </p:cNvSpPr>
            <p:nvPr/>
          </p:nvSpPr>
          <p:spPr bwMode="auto">
            <a:xfrm>
              <a:off x="304348" y="146707"/>
              <a:ext cx="19135" cy="26426"/>
            </a:xfrm>
            <a:custGeom>
              <a:avLst/>
              <a:gdLst>
                <a:gd name="T0" fmla="*/ 9 w 9"/>
                <a:gd name="T1" fmla="*/ 10 h 12"/>
                <a:gd name="T2" fmla="*/ 4 w 9"/>
                <a:gd name="T3" fmla="*/ 0 h 12"/>
                <a:gd name="T4" fmla="*/ 0 w 9"/>
                <a:gd name="T5" fmla="*/ 1 h 12"/>
                <a:gd name="T6" fmla="*/ 3 w 9"/>
                <a:gd name="T7" fmla="*/ 12 h 12"/>
                <a:gd name="T8" fmla="*/ 9 w 9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8" y="6"/>
                    <a:pt x="7" y="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Freeform 26"/>
            <p:cNvSpPr>
              <a:spLocks/>
            </p:cNvSpPr>
            <p:nvPr/>
          </p:nvSpPr>
          <p:spPr bwMode="auto">
            <a:xfrm>
              <a:off x="299792" y="129394"/>
              <a:ext cx="6378" cy="637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3 h 3"/>
                <a:gd name="T4" fmla="*/ 0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7" name="Freeform 27"/>
            <p:cNvSpPr>
              <a:spLocks/>
            </p:cNvSpPr>
            <p:nvPr/>
          </p:nvSpPr>
          <p:spPr bwMode="auto">
            <a:xfrm>
              <a:off x="312549" y="179511"/>
              <a:ext cx="15491" cy="36449"/>
            </a:xfrm>
            <a:custGeom>
              <a:avLst/>
              <a:gdLst>
                <a:gd name="T0" fmla="*/ 0 w 7"/>
                <a:gd name="T1" fmla="*/ 2 h 17"/>
                <a:gd name="T2" fmla="*/ 3 w 7"/>
                <a:gd name="T3" fmla="*/ 17 h 17"/>
                <a:gd name="T4" fmla="*/ 4 w 7"/>
                <a:gd name="T5" fmla="*/ 17 h 17"/>
                <a:gd name="T6" fmla="*/ 6 w 7"/>
                <a:gd name="T7" fmla="*/ 0 h 17"/>
                <a:gd name="T8" fmla="*/ 0 w 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2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1"/>
                    <a:pt x="7" y="6"/>
                    <a:pt x="6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8" name="Freeform 28"/>
            <p:cNvSpPr>
              <a:spLocks/>
            </p:cNvSpPr>
            <p:nvPr/>
          </p:nvSpPr>
          <p:spPr bwMode="auto">
            <a:xfrm>
              <a:off x="192267" y="0"/>
              <a:ext cx="194090" cy="162198"/>
            </a:xfrm>
            <a:custGeom>
              <a:avLst/>
              <a:gdLst>
                <a:gd name="T0" fmla="*/ 69 w 90"/>
                <a:gd name="T1" fmla="*/ 57 h 75"/>
                <a:gd name="T2" fmla="*/ 57 w 90"/>
                <a:gd name="T3" fmla="*/ 51 h 75"/>
                <a:gd name="T4" fmla="*/ 53 w 90"/>
                <a:gd name="T5" fmla="*/ 50 h 75"/>
                <a:gd name="T6" fmla="*/ 55 w 90"/>
                <a:gd name="T7" fmla="*/ 50 h 75"/>
                <a:gd name="T8" fmla="*/ 68 w 90"/>
                <a:gd name="T9" fmla="*/ 49 h 75"/>
                <a:gd name="T10" fmla="*/ 79 w 90"/>
                <a:gd name="T11" fmla="*/ 45 h 75"/>
                <a:gd name="T12" fmla="*/ 90 w 90"/>
                <a:gd name="T13" fmla="*/ 37 h 75"/>
                <a:gd name="T14" fmla="*/ 77 w 90"/>
                <a:gd name="T15" fmla="*/ 35 h 75"/>
                <a:gd name="T16" fmla="*/ 65 w 90"/>
                <a:gd name="T17" fmla="*/ 37 h 75"/>
                <a:gd name="T18" fmla="*/ 53 w 90"/>
                <a:gd name="T19" fmla="*/ 41 h 75"/>
                <a:gd name="T20" fmla="*/ 52 w 90"/>
                <a:gd name="T21" fmla="*/ 42 h 75"/>
                <a:gd name="T22" fmla="*/ 53 w 90"/>
                <a:gd name="T23" fmla="*/ 40 h 75"/>
                <a:gd name="T24" fmla="*/ 61 w 90"/>
                <a:gd name="T25" fmla="*/ 31 h 75"/>
                <a:gd name="T26" fmla="*/ 66 w 90"/>
                <a:gd name="T27" fmla="*/ 19 h 75"/>
                <a:gd name="T28" fmla="*/ 69 w 90"/>
                <a:gd name="T29" fmla="*/ 6 h 75"/>
                <a:gd name="T30" fmla="*/ 58 w 90"/>
                <a:gd name="T31" fmla="*/ 14 h 75"/>
                <a:gd name="T32" fmla="*/ 50 w 90"/>
                <a:gd name="T33" fmla="*/ 24 h 75"/>
                <a:gd name="T34" fmla="*/ 45 w 90"/>
                <a:gd name="T35" fmla="*/ 35 h 75"/>
                <a:gd name="T36" fmla="*/ 44 w 90"/>
                <a:gd name="T37" fmla="*/ 37 h 75"/>
                <a:gd name="T38" fmla="*/ 44 w 90"/>
                <a:gd name="T39" fmla="*/ 35 h 75"/>
                <a:gd name="T40" fmla="*/ 43 w 90"/>
                <a:gd name="T41" fmla="*/ 23 h 75"/>
                <a:gd name="T42" fmla="*/ 39 w 90"/>
                <a:gd name="T43" fmla="*/ 11 h 75"/>
                <a:gd name="T44" fmla="*/ 31 w 90"/>
                <a:gd name="T45" fmla="*/ 0 h 75"/>
                <a:gd name="T46" fmla="*/ 29 w 90"/>
                <a:gd name="T47" fmla="*/ 13 h 75"/>
                <a:gd name="T48" fmla="*/ 31 w 90"/>
                <a:gd name="T49" fmla="*/ 25 h 75"/>
                <a:gd name="T50" fmla="*/ 35 w 90"/>
                <a:gd name="T51" fmla="*/ 37 h 75"/>
                <a:gd name="T52" fmla="*/ 36 w 90"/>
                <a:gd name="T53" fmla="*/ 39 h 75"/>
                <a:gd name="T54" fmla="*/ 34 w 90"/>
                <a:gd name="T55" fmla="*/ 37 h 75"/>
                <a:gd name="T56" fmla="*/ 25 w 90"/>
                <a:gd name="T57" fmla="*/ 30 h 75"/>
                <a:gd name="T58" fmla="*/ 13 w 90"/>
                <a:gd name="T59" fmla="*/ 24 h 75"/>
                <a:gd name="T60" fmla="*/ 0 w 90"/>
                <a:gd name="T61" fmla="*/ 22 h 75"/>
                <a:gd name="T62" fmla="*/ 8 w 90"/>
                <a:gd name="T63" fmla="*/ 32 h 75"/>
                <a:gd name="T64" fmla="*/ 18 w 90"/>
                <a:gd name="T65" fmla="*/ 40 h 75"/>
                <a:gd name="T66" fmla="*/ 29 w 90"/>
                <a:gd name="T67" fmla="*/ 46 h 75"/>
                <a:gd name="T68" fmla="*/ 42 w 90"/>
                <a:gd name="T69" fmla="*/ 48 h 75"/>
                <a:gd name="T70" fmla="*/ 45 w 90"/>
                <a:gd name="T71" fmla="*/ 49 h 75"/>
                <a:gd name="T72" fmla="*/ 44 w 90"/>
                <a:gd name="T73" fmla="*/ 49 h 75"/>
                <a:gd name="T74" fmla="*/ 52 w 90"/>
                <a:gd name="T75" fmla="*/ 60 h 75"/>
                <a:gd name="T76" fmla="*/ 62 w 90"/>
                <a:gd name="T77" fmla="*/ 67 h 75"/>
                <a:gd name="T78" fmla="*/ 73 w 90"/>
                <a:gd name="T79" fmla="*/ 73 h 75"/>
                <a:gd name="T80" fmla="*/ 86 w 90"/>
                <a:gd name="T81" fmla="*/ 75 h 75"/>
                <a:gd name="T82" fmla="*/ 78 w 90"/>
                <a:gd name="T83" fmla="*/ 65 h 75"/>
                <a:gd name="T84" fmla="*/ 69 w 90"/>
                <a:gd name="T85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75">
                  <a:moveTo>
                    <a:pt x="69" y="57"/>
                  </a:moveTo>
                  <a:cubicBezTo>
                    <a:pt x="65" y="55"/>
                    <a:pt x="61" y="53"/>
                    <a:pt x="57" y="51"/>
                  </a:cubicBezTo>
                  <a:cubicBezTo>
                    <a:pt x="56" y="51"/>
                    <a:pt x="55" y="51"/>
                    <a:pt x="53" y="50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60" y="50"/>
                    <a:pt x="64" y="50"/>
                    <a:pt x="68" y="49"/>
                  </a:cubicBezTo>
                  <a:cubicBezTo>
                    <a:pt x="72" y="48"/>
                    <a:pt x="76" y="47"/>
                    <a:pt x="79" y="45"/>
                  </a:cubicBezTo>
                  <a:cubicBezTo>
                    <a:pt x="83" y="43"/>
                    <a:pt x="87" y="41"/>
                    <a:pt x="90" y="37"/>
                  </a:cubicBezTo>
                  <a:cubicBezTo>
                    <a:pt x="86" y="36"/>
                    <a:pt x="82" y="35"/>
                    <a:pt x="77" y="35"/>
                  </a:cubicBezTo>
                  <a:cubicBezTo>
                    <a:pt x="73" y="35"/>
                    <a:pt x="69" y="36"/>
                    <a:pt x="65" y="37"/>
                  </a:cubicBezTo>
                  <a:cubicBezTo>
                    <a:pt x="61" y="38"/>
                    <a:pt x="57" y="39"/>
                    <a:pt x="53" y="41"/>
                  </a:cubicBezTo>
                  <a:cubicBezTo>
                    <a:pt x="53" y="41"/>
                    <a:pt x="52" y="41"/>
                    <a:pt x="52" y="42"/>
                  </a:cubicBezTo>
                  <a:cubicBezTo>
                    <a:pt x="52" y="41"/>
                    <a:pt x="52" y="41"/>
                    <a:pt x="53" y="40"/>
                  </a:cubicBezTo>
                  <a:cubicBezTo>
                    <a:pt x="56" y="37"/>
                    <a:pt x="58" y="34"/>
                    <a:pt x="61" y="31"/>
                  </a:cubicBezTo>
                  <a:cubicBezTo>
                    <a:pt x="63" y="27"/>
                    <a:pt x="65" y="23"/>
                    <a:pt x="66" y="19"/>
                  </a:cubicBezTo>
                  <a:cubicBezTo>
                    <a:pt x="68" y="15"/>
                    <a:pt x="69" y="11"/>
                    <a:pt x="69" y="6"/>
                  </a:cubicBezTo>
                  <a:cubicBezTo>
                    <a:pt x="64" y="9"/>
                    <a:pt x="61" y="11"/>
                    <a:pt x="58" y="14"/>
                  </a:cubicBezTo>
                  <a:cubicBezTo>
                    <a:pt x="55" y="17"/>
                    <a:pt x="52" y="21"/>
                    <a:pt x="50" y="24"/>
                  </a:cubicBezTo>
                  <a:cubicBezTo>
                    <a:pt x="48" y="27"/>
                    <a:pt x="46" y="31"/>
                    <a:pt x="45" y="35"/>
                  </a:cubicBezTo>
                  <a:cubicBezTo>
                    <a:pt x="45" y="36"/>
                    <a:pt x="44" y="36"/>
                    <a:pt x="44" y="37"/>
                  </a:cubicBezTo>
                  <a:cubicBezTo>
                    <a:pt x="44" y="36"/>
                    <a:pt x="44" y="36"/>
                    <a:pt x="44" y="35"/>
                  </a:cubicBezTo>
                  <a:cubicBezTo>
                    <a:pt x="44" y="31"/>
                    <a:pt x="44" y="27"/>
                    <a:pt x="43" y="23"/>
                  </a:cubicBezTo>
                  <a:cubicBezTo>
                    <a:pt x="42" y="19"/>
                    <a:pt x="41" y="15"/>
                    <a:pt x="39" y="11"/>
                  </a:cubicBezTo>
                  <a:cubicBezTo>
                    <a:pt x="37" y="7"/>
                    <a:pt x="35" y="3"/>
                    <a:pt x="31" y="0"/>
                  </a:cubicBezTo>
                  <a:cubicBezTo>
                    <a:pt x="30" y="4"/>
                    <a:pt x="29" y="9"/>
                    <a:pt x="29" y="13"/>
                  </a:cubicBezTo>
                  <a:cubicBezTo>
                    <a:pt x="29" y="17"/>
                    <a:pt x="30" y="21"/>
                    <a:pt x="31" y="25"/>
                  </a:cubicBezTo>
                  <a:cubicBezTo>
                    <a:pt x="32" y="29"/>
                    <a:pt x="33" y="33"/>
                    <a:pt x="35" y="37"/>
                  </a:cubicBezTo>
                  <a:cubicBezTo>
                    <a:pt x="35" y="38"/>
                    <a:pt x="35" y="38"/>
                    <a:pt x="36" y="39"/>
                  </a:cubicBezTo>
                  <a:cubicBezTo>
                    <a:pt x="35" y="38"/>
                    <a:pt x="35" y="38"/>
                    <a:pt x="34" y="37"/>
                  </a:cubicBezTo>
                  <a:cubicBezTo>
                    <a:pt x="31" y="35"/>
                    <a:pt x="28" y="32"/>
                    <a:pt x="25" y="30"/>
                  </a:cubicBezTo>
                  <a:cubicBezTo>
                    <a:pt x="21" y="27"/>
                    <a:pt x="17" y="26"/>
                    <a:pt x="13" y="24"/>
                  </a:cubicBezTo>
                  <a:cubicBezTo>
                    <a:pt x="9" y="23"/>
                    <a:pt x="5" y="22"/>
                    <a:pt x="0" y="22"/>
                  </a:cubicBezTo>
                  <a:cubicBezTo>
                    <a:pt x="2" y="26"/>
                    <a:pt x="5" y="29"/>
                    <a:pt x="8" y="32"/>
                  </a:cubicBezTo>
                  <a:cubicBezTo>
                    <a:pt x="11" y="35"/>
                    <a:pt x="14" y="38"/>
                    <a:pt x="18" y="40"/>
                  </a:cubicBezTo>
                  <a:cubicBezTo>
                    <a:pt x="21" y="42"/>
                    <a:pt x="25" y="44"/>
                    <a:pt x="29" y="46"/>
                  </a:cubicBezTo>
                  <a:cubicBezTo>
                    <a:pt x="33" y="47"/>
                    <a:pt x="37" y="48"/>
                    <a:pt x="42" y="48"/>
                  </a:cubicBezTo>
                  <a:cubicBezTo>
                    <a:pt x="43" y="48"/>
                    <a:pt x="44" y="49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7" y="53"/>
                    <a:pt x="49" y="57"/>
                    <a:pt x="52" y="60"/>
                  </a:cubicBezTo>
                  <a:cubicBezTo>
                    <a:pt x="55" y="63"/>
                    <a:pt x="59" y="65"/>
                    <a:pt x="62" y="67"/>
                  </a:cubicBezTo>
                  <a:cubicBezTo>
                    <a:pt x="65" y="70"/>
                    <a:pt x="69" y="71"/>
                    <a:pt x="73" y="73"/>
                  </a:cubicBezTo>
                  <a:cubicBezTo>
                    <a:pt x="77" y="74"/>
                    <a:pt x="81" y="75"/>
                    <a:pt x="86" y="75"/>
                  </a:cubicBezTo>
                  <a:cubicBezTo>
                    <a:pt x="84" y="71"/>
                    <a:pt x="81" y="68"/>
                    <a:pt x="78" y="65"/>
                  </a:cubicBezTo>
                  <a:cubicBezTo>
                    <a:pt x="75" y="62"/>
                    <a:pt x="72" y="59"/>
                    <a:pt x="69" y="5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9" name="Freeform 29"/>
            <p:cNvSpPr>
              <a:spLocks/>
            </p:cNvSpPr>
            <p:nvPr/>
          </p:nvSpPr>
          <p:spPr bwMode="auto">
            <a:xfrm>
              <a:off x="0" y="88389"/>
              <a:ext cx="247852" cy="246030"/>
            </a:xfrm>
            <a:custGeom>
              <a:avLst/>
              <a:gdLst>
                <a:gd name="T0" fmla="*/ 91 w 115"/>
                <a:gd name="T1" fmla="*/ 114 h 114"/>
                <a:gd name="T2" fmla="*/ 99 w 115"/>
                <a:gd name="T3" fmla="*/ 104 h 114"/>
                <a:gd name="T4" fmla="*/ 100 w 115"/>
                <a:gd name="T5" fmla="*/ 108 h 114"/>
                <a:gd name="T6" fmla="*/ 115 w 115"/>
                <a:gd name="T7" fmla="*/ 104 h 114"/>
                <a:gd name="T8" fmla="*/ 113 w 115"/>
                <a:gd name="T9" fmla="*/ 93 h 114"/>
                <a:gd name="T10" fmla="*/ 103 w 115"/>
                <a:gd name="T11" fmla="*/ 95 h 114"/>
                <a:gd name="T12" fmla="*/ 105 w 115"/>
                <a:gd name="T13" fmla="*/ 89 h 114"/>
                <a:gd name="T14" fmla="*/ 111 w 115"/>
                <a:gd name="T15" fmla="*/ 88 h 114"/>
                <a:gd name="T16" fmla="*/ 108 w 115"/>
                <a:gd name="T17" fmla="*/ 74 h 114"/>
                <a:gd name="T18" fmla="*/ 105 w 115"/>
                <a:gd name="T19" fmla="*/ 74 h 114"/>
                <a:gd name="T20" fmla="*/ 104 w 115"/>
                <a:gd name="T21" fmla="*/ 69 h 114"/>
                <a:gd name="T22" fmla="*/ 107 w 115"/>
                <a:gd name="T23" fmla="*/ 68 h 114"/>
                <a:gd name="T24" fmla="*/ 104 w 115"/>
                <a:gd name="T25" fmla="*/ 53 h 114"/>
                <a:gd name="T26" fmla="*/ 98 w 115"/>
                <a:gd name="T27" fmla="*/ 55 h 114"/>
                <a:gd name="T28" fmla="*/ 94 w 115"/>
                <a:gd name="T29" fmla="*/ 50 h 114"/>
                <a:gd name="T30" fmla="*/ 103 w 115"/>
                <a:gd name="T31" fmla="*/ 48 h 114"/>
                <a:gd name="T32" fmla="*/ 100 w 115"/>
                <a:gd name="T33" fmla="*/ 37 h 114"/>
                <a:gd name="T34" fmla="*/ 87 w 115"/>
                <a:gd name="T35" fmla="*/ 40 h 114"/>
                <a:gd name="T36" fmla="*/ 87 w 115"/>
                <a:gd name="T37" fmla="*/ 36 h 114"/>
                <a:gd name="T38" fmla="*/ 87 w 115"/>
                <a:gd name="T39" fmla="*/ 35 h 114"/>
                <a:gd name="T40" fmla="*/ 99 w 115"/>
                <a:gd name="T41" fmla="*/ 32 h 114"/>
                <a:gd name="T42" fmla="*/ 96 w 115"/>
                <a:gd name="T43" fmla="*/ 20 h 114"/>
                <a:gd name="T44" fmla="*/ 84 w 115"/>
                <a:gd name="T45" fmla="*/ 22 h 114"/>
                <a:gd name="T46" fmla="*/ 82 w 115"/>
                <a:gd name="T47" fmla="*/ 17 h 114"/>
                <a:gd name="T48" fmla="*/ 95 w 115"/>
                <a:gd name="T49" fmla="*/ 14 h 114"/>
                <a:gd name="T50" fmla="*/ 94 w 115"/>
                <a:gd name="T51" fmla="*/ 9 h 114"/>
                <a:gd name="T52" fmla="*/ 82 w 115"/>
                <a:gd name="T53" fmla="*/ 17 h 114"/>
                <a:gd name="T54" fmla="*/ 58 w 115"/>
                <a:gd name="T55" fmla="*/ 0 h 114"/>
                <a:gd name="T56" fmla="*/ 53 w 115"/>
                <a:gd name="T57" fmla="*/ 6 h 114"/>
                <a:gd name="T58" fmla="*/ 47 w 115"/>
                <a:gd name="T59" fmla="*/ 0 h 114"/>
                <a:gd name="T60" fmla="*/ 19 w 115"/>
                <a:gd name="T61" fmla="*/ 36 h 114"/>
                <a:gd name="T62" fmla="*/ 20 w 115"/>
                <a:gd name="T63" fmla="*/ 43 h 114"/>
                <a:gd name="T64" fmla="*/ 0 w 115"/>
                <a:gd name="T65" fmla="*/ 81 h 114"/>
                <a:gd name="T66" fmla="*/ 15 w 115"/>
                <a:gd name="T67" fmla="*/ 114 h 114"/>
                <a:gd name="T68" fmla="*/ 91 w 115"/>
                <a:gd name="T6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14">
                  <a:moveTo>
                    <a:pt x="91" y="114"/>
                  </a:moveTo>
                  <a:cubicBezTo>
                    <a:pt x="94" y="111"/>
                    <a:pt x="97" y="108"/>
                    <a:pt x="99" y="104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4" y="93"/>
                    <a:pt x="104" y="91"/>
                    <a:pt x="105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3"/>
                    <a:pt x="104" y="71"/>
                    <a:pt x="104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7" y="53"/>
                    <a:pt x="95" y="51"/>
                    <a:pt x="94" y="50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39"/>
                    <a:pt x="87" y="37"/>
                    <a:pt x="87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1"/>
                    <a:pt x="83" y="19"/>
                    <a:pt x="82" y="1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11"/>
                    <a:pt x="85" y="13"/>
                    <a:pt x="82" y="17"/>
                  </a:cubicBezTo>
                  <a:cubicBezTo>
                    <a:pt x="77" y="8"/>
                    <a:pt x="68" y="1"/>
                    <a:pt x="58" y="0"/>
                  </a:cubicBezTo>
                  <a:cubicBezTo>
                    <a:pt x="56" y="2"/>
                    <a:pt x="55" y="4"/>
                    <a:pt x="53" y="6"/>
                  </a:cubicBezTo>
                  <a:cubicBezTo>
                    <a:pt x="51" y="3"/>
                    <a:pt x="49" y="1"/>
                    <a:pt x="47" y="0"/>
                  </a:cubicBezTo>
                  <a:cubicBezTo>
                    <a:pt x="31" y="3"/>
                    <a:pt x="19" y="18"/>
                    <a:pt x="19" y="36"/>
                  </a:cubicBezTo>
                  <a:cubicBezTo>
                    <a:pt x="19" y="38"/>
                    <a:pt x="19" y="40"/>
                    <a:pt x="20" y="43"/>
                  </a:cubicBezTo>
                  <a:cubicBezTo>
                    <a:pt x="8" y="52"/>
                    <a:pt x="0" y="65"/>
                    <a:pt x="0" y="81"/>
                  </a:cubicBezTo>
                  <a:cubicBezTo>
                    <a:pt x="0" y="94"/>
                    <a:pt x="6" y="105"/>
                    <a:pt x="15" y="114"/>
                  </a:cubicBezTo>
                  <a:lnTo>
                    <a:pt x="91" y="1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30"/>
            <p:cNvSpPr>
              <a:spLocks/>
            </p:cNvSpPr>
            <p:nvPr/>
          </p:nvSpPr>
          <p:spPr bwMode="auto">
            <a:xfrm>
              <a:off x="62874" y="17313"/>
              <a:ext cx="66519" cy="71075"/>
            </a:xfrm>
            <a:custGeom>
              <a:avLst/>
              <a:gdLst>
                <a:gd name="T0" fmla="*/ 29 w 31"/>
                <a:gd name="T1" fmla="*/ 33 h 33"/>
                <a:gd name="T2" fmla="*/ 30 w 31"/>
                <a:gd name="T3" fmla="*/ 30 h 33"/>
                <a:gd name="T4" fmla="*/ 29 w 31"/>
                <a:gd name="T5" fmla="*/ 30 h 33"/>
                <a:gd name="T6" fmla="*/ 31 w 31"/>
                <a:gd name="T7" fmla="*/ 25 h 33"/>
                <a:gd name="T8" fmla="*/ 27 w 31"/>
                <a:gd name="T9" fmla="*/ 11 h 33"/>
                <a:gd name="T10" fmla="*/ 15 w 31"/>
                <a:gd name="T11" fmla="*/ 2 h 33"/>
                <a:gd name="T12" fmla="*/ 0 w 31"/>
                <a:gd name="T13" fmla="*/ 4 h 33"/>
                <a:gd name="T14" fmla="*/ 6 w 31"/>
                <a:gd name="T15" fmla="*/ 15 h 33"/>
                <a:gd name="T16" fmla="*/ 10 w 31"/>
                <a:gd name="T17" fmla="*/ 22 h 33"/>
                <a:gd name="T18" fmla="*/ 15 w 31"/>
                <a:gd name="T19" fmla="*/ 29 h 33"/>
                <a:gd name="T20" fmla="*/ 18 w 31"/>
                <a:gd name="T21" fmla="*/ 33 h 33"/>
                <a:gd name="T22" fmla="*/ 24 w 31"/>
                <a:gd name="T23" fmla="*/ 32 h 33"/>
                <a:gd name="T24" fmla="*/ 29 w 31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3">
                  <a:moveTo>
                    <a:pt x="29" y="33"/>
                  </a:moveTo>
                  <a:cubicBezTo>
                    <a:pt x="29" y="32"/>
                    <a:pt x="29" y="31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31" y="20"/>
                    <a:pt x="30" y="16"/>
                    <a:pt x="27" y="11"/>
                  </a:cubicBezTo>
                  <a:cubicBezTo>
                    <a:pt x="24" y="7"/>
                    <a:pt x="20" y="3"/>
                    <a:pt x="15" y="2"/>
                  </a:cubicBezTo>
                  <a:cubicBezTo>
                    <a:pt x="10" y="0"/>
                    <a:pt x="5" y="1"/>
                    <a:pt x="0" y="4"/>
                  </a:cubicBezTo>
                  <a:cubicBezTo>
                    <a:pt x="3" y="9"/>
                    <a:pt x="5" y="12"/>
                    <a:pt x="6" y="15"/>
                  </a:cubicBezTo>
                  <a:cubicBezTo>
                    <a:pt x="8" y="18"/>
                    <a:pt x="9" y="20"/>
                    <a:pt x="10" y="22"/>
                  </a:cubicBezTo>
                  <a:cubicBezTo>
                    <a:pt x="11" y="24"/>
                    <a:pt x="13" y="26"/>
                    <a:pt x="15" y="29"/>
                  </a:cubicBezTo>
                  <a:cubicBezTo>
                    <a:pt x="16" y="30"/>
                    <a:pt x="17" y="31"/>
                    <a:pt x="18" y="33"/>
                  </a:cubicBezTo>
                  <a:cubicBezTo>
                    <a:pt x="20" y="32"/>
                    <a:pt x="22" y="32"/>
                    <a:pt x="24" y="32"/>
                  </a:cubicBezTo>
                  <a:cubicBezTo>
                    <a:pt x="26" y="32"/>
                    <a:pt x="27" y="32"/>
                    <a:pt x="29" y="3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31"/>
            <p:cNvSpPr>
              <a:spLocks/>
            </p:cNvSpPr>
            <p:nvPr/>
          </p:nvSpPr>
          <p:spPr bwMode="auto">
            <a:xfrm>
              <a:off x="127570" y="51940"/>
              <a:ext cx="53762" cy="32804"/>
            </a:xfrm>
            <a:custGeom>
              <a:avLst/>
              <a:gdLst>
                <a:gd name="T0" fmla="*/ 0 w 25"/>
                <a:gd name="T1" fmla="*/ 14 h 15"/>
                <a:gd name="T2" fmla="*/ 8 w 25"/>
                <a:gd name="T3" fmla="*/ 15 h 15"/>
                <a:gd name="T4" fmla="*/ 14 w 25"/>
                <a:gd name="T5" fmla="*/ 14 h 15"/>
                <a:gd name="T6" fmla="*/ 19 w 25"/>
                <a:gd name="T7" fmla="*/ 11 h 15"/>
                <a:gd name="T8" fmla="*/ 25 w 25"/>
                <a:gd name="T9" fmla="*/ 5 h 15"/>
                <a:gd name="T10" fmla="*/ 17 w 25"/>
                <a:gd name="T11" fmla="*/ 1 h 15"/>
                <a:gd name="T12" fmla="*/ 9 w 25"/>
                <a:gd name="T13" fmla="*/ 1 h 15"/>
                <a:gd name="T14" fmla="*/ 3 w 25"/>
                <a:gd name="T15" fmla="*/ 5 h 15"/>
                <a:gd name="T16" fmla="*/ 1 w 25"/>
                <a:gd name="T17" fmla="*/ 9 h 15"/>
                <a:gd name="T18" fmla="*/ 1 w 25"/>
                <a:gd name="T19" fmla="*/ 9 h 15"/>
                <a:gd name="T20" fmla="*/ 0 w 25"/>
                <a:gd name="T2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5">
                  <a:moveTo>
                    <a:pt x="0" y="14"/>
                  </a:moveTo>
                  <a:cubicBezTo>
                    <a:pt x="3" y="14"/>
                    <a:pt x="5" y="15"/>
                    <a:pt x="8" y="15"/>
                  </a:cubicBezTo>
                  <a:cubicBezTo>
                    <a:pt x="10" y="15"/>
                    <a:pt x="12" y="15"/>
                    <a:pt x="14" y="14"/>
                  </a:cubicBezTo>
                  <a:cubicBezTo>
                    <a:pt x="15" y="13"/>
                    <a:pt x="17" y="12"/>
                    <a:pt x="19" y="11"/>
                  </a:cubicBezTo>
                  <a:cubicBezTo>
                    <a:pt x="21" y="10"/>
                    <a:pt x="22" y="8"/>
                    <a:pt x="25" y="5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4" y="0"/>
                    <a:pt x="12" y="0"/>
                    <a:pt x="9" y="1"/>
                  </a:cubicBezTo>
                  <a:cubicBezTo>
                    <a:pt x="7" y="2"/>
                    <a:pt x="5" y="3"/>
                    <a:pt x="3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2"/>
                    <a:pt x="0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32"/>
            <p:cNvSpPr>
              <a:spLocks/>
            </p:cNvSpPr>
            <p:nvPr/>
          </p:nvSpPr>
          <p:spPr bwMode="auto">
            <a:xfrm>
              <a:off x="15491" y="340797"/>
              <a:ext cx="295235" cy="28248"/>
            </a:xfrm>
            <a:custGeom>
              <a:avLst/>
              <a:gdLst>
                <a:gd name="T0" fmla="*/ 12 w 324"/>
                <a:gd name="T1" fmla="*/ 31 h 31"/>
                <a:gd name="T2" fmla="*/ 312 w 324"/>
                <a:gd name="T3" fmla="*/ 31 h 31"/>
                <a:gd name="T4" fmla="*/ 324 w 324"/>
                <a:gd name="T5" fmla="*/ 0 h 31"/>
                <a:gd name="T6" fmla="*/ 0 w 324"/>
                <a:gd name="T7" fmla="*/ 0 h 31"/>
                <a:gd name="T8" fmla="*/ 12 w 32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1">
                  <a:moveTo>
                    <a:pt x="12" y="31"/>
                  </a:moveTo>
                  <a:lnTo>
                    <a:pt x="312" y="31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93" name="Freeform 33"/>
          <p:cNvSpPr>
            <a:spLocks noEditPoints="1"/>
          </p:cNvSpPr>
          <p:nvPr/>
        </p:nvSpPr>
        <p:spPr bwMode="auto">
          <a:xfrm>
            <a:off x="3754438" y="2571750"/>
            <a:ext cx="392112" cy="392113"/>
          </a:xfrm>
          <a:custGeom>
            <a:avLst/>
            <a:gdLst>
              <a:gd name="T0" fmla="*/ 82 w 164"/>
              <a:gd name="T1" fmla="*/ 164 h 164"/>
              <a:gd name="T2" fmla="*/ 67 w 164"/>
              <a:gd name="T3" fmla="*/ 102 h 164"/>
              <a:gd name="T4" fmla="*/ 58 w 164"/>
              <a:gd name="T5" fmla="*/ 73 h 164"/>
              <a:gd name="T6" fmla="*/ 84 w 164"/>
              <a:gd name="T7" fmla="*/ 57 h 164"/>
              <a:gd name="T8" fmla="*/ 107 w 164"/>
              <a:gd name="T9" fmla="*/ 73 h 164"/>
              <a:gd name="T10" fmla="*/ 92 w 164"/>
              <a:gd name="T11" fmla="*/ 102 h 164"/>
              <a:gd name="T12" fmla="*/ 57 w 164"/>
              <a:gd name="T13" fmla="*/ 123 h 164"/>
              <a:gd name="T14" fmla="*/ 70 w 164"/>
              <a:gd name="T15" fmla="*/ 104 h 164"/>
              <a:gd name="T16" fmla="*/ 82 w 164"/>
              <a:gd name="T17" fmla="*/ 32 h 164"/>
              <a:gd name="T18" fmla="*/ 82 w 164"/>
              <a:gd name="T19" fmla="*/ 52 h 164"/>
              <a:gd name="T20" fmla="*/ 110 w 164"/>
              <a:gd name="T21" fmla="*/ 120 h 164"/>
              <a:gd name="T22" fmla="*/ 94 w 164"/>
              <a:gd name="T23" fmla="*/ 104 h 164"/>
              <a:gd name="T24" fmla="*/ 109 w 164"/>
              <a:gd name="T25" fmla="*/ 72 h 164"/>
              <a:gd name="T26" fmla="*/ 108 w 164"/>
              <a:gd name="T27" fmla="*/ 76 h 164"/>
              <a:gd name="T28" fmla="*/ 104 w 164"/>
              <a:gd name="T29" fmla="*/ 24 h 164"/>
              <a:gd name="T30" fmla="*/ 64 w 164"/>
              <a:gd name="T31" fmla="*/ 9 h 164"/>
              <a:gd name="T32" fmla="*/ 98 w 164"/>
              <a:gd name="T33" fmla="*/ 5 h 164"/>
              <a:gd name="T34" fmla="*/ 105 w 164"/>
              <a:gd name="T35" fmla="*/ 21 h 164"/>
              <a:gd name="T36" fmla="*/ 82 w 164"/>
              <a:gd name="T37" fmla="*/ 29 h 164"/>
              <a:gd name="T38" fmla="*/ 59 w 164"/>
              <a:gd name="T39" fmla="*/ 20 h 164"/>
              <a:gd name="T40" fmla="*/ 56 w 164"/>
              <a:gd name="T41" fmla="*/ 22 h 164"/>
              <a:gd name="T42" fmla="*/ 34 w 164"/>
              <a:gd name="T43" fmla="*/ 37 h 164"/>
              <a:gd name="T44" fmla="*/ 55 w 164"/>
              <a:gd name="T45" fmla="*/ 72 h 164"/>
              <a:gd name="T46" fmla="*/ 36 w 164"/>
              <a:gd name="T47" fmla="*/ 66 h 164"/>
              <a:gd name="T48" fmla="*/ 5 w 164"/>
              <a:gd name="T49" fmla="*/ 73 h 164"/>
              <a:gd name="T50" fmla="*/ 32 w 164"/>
              <a:gd name="T51" fmla="*/ 40 h 164"/>
              <a:gd name="T52" fmla="*/ 34 w 164"/>
              <a:gd name="T53" fmla="*/ 65 h 164"/>
              <a:gd name="T54" fmla="*/ 21 w 164"/>
              <a:gd name="T55" fmla="*/ 82 h 164"/>
              <a:gd name="T56" fmla="*/ 18 w 164"/>
              <a:gd name="T57" fmla="*/ 89 h 164"/>
              <a:gd name="T58" fmla="*/ 26 w 164"/>
              <a:gd name="T59" fmla="*/ 113 h 164"/>
              <a:gd name="T60" fmla="*/ 52 w 164"/>
              <a:gd name="T61" fmla="*/ 152 h 164"/>
              <a:gd name="T62" fmla="*/ 28 w 164"/>
              <a:gd name="T63" fmla="*/ 116 h 164"/>
              <a:gd name="T64" fmla="*/ 53 w 164"/>
              <a:gd name="T65" fmla="*/ 122 h 164"/>
              <a:gd name="T66" fmla="*/ 64 w 164"/>
              <a:gd name="T67" fmla="*/ 139 h 164"/>
              <a:gd name="T68" fmla="*/ 56 w 164"/>
              <a:gd name="T69" fmla="*/ 150 h 164"/>
              <a:gd name="T70" fmla="*/ 67 w 164"/>
              <a:gd name="T71" fmla="*/ 140 h 164"/>
              <a:gd name="T72" fmla="*/ 95 w 164"/>
              <a:gd name="T73" fmla="*/ 144 h 164"/>
              <a:gd name="T74" fmla="*/ 108 w 164"/>
              <a:gd name="T75" fmla="*/ 150 h 164"/>
              <a:gd name="T76" fmla="*/ 101 w 164"/>
              <a:gd name="T77" fmla="*/ 139 h 164"/>
              <a:gd name="T78" fmla="*/ 136 w 164"/>
              <a:gd name="T79" fmla="*/ 116 h 164"/>
              <a:gd name="T80" fmla="*/ 139 w 164"/>
              <a:gd name="T81" fmla="*/ 133 h 164"/>
              <a:gd name="T82" fmla="*/ 133 w 164"/>
              <a:gd name="T83" fmla="*/ 114 h 164"/>
              <a:gd name="T84" fmla="*/ 138 w 164"/>
              <a:gd name="T85" fmla="*/ 113 h 164"/>
              <a:gd name="T86" fmla="*/ 143 w 164"/>
              <a:gd name="T87" fmla="*/ 81 h 164"/>
              <a:gd name="T88" fmla="*/ 131 w 164"/>
              <a:gd name="T89" fmla="*/ 65 h 164"/>
              <a:gd name="T90" fmla="*/ 132 w 164"/>
              <a:gd name="T91" fmla="*/ 40 h 164"/>
              <a:gd name="T92" fmla="*/ 159 w 164"/>
              <a:gd name="T93" fmla="*/ 7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994" name="组合 465"/>
          <p:cNvGrpSpPr>
            <a:grpSpLocks/>
          </p:cNvGrpSpPr>
          <p:nvPr/>
        </p:nvGrpSpPr>
        <p:grpSpPr bwMode="auto">
          <a:xfrm>
            <a:off x="4479925" y="2557463"/>
            <a:ext cx="414338" cy="403225"/>
            <a:chOff x="0" y="0"/>
            <a:chExt cx="372689" cy="363577"/>
          </a:xfrm>
        </p:grpSpPr>
        <p:sp>
          <p:nvSpPr>
            <p:cNvPr id="40995" name="Freeform 34"/>
            <p:cNvSpPr>
              <a:spLocks/>
            </p:cNvSpPr>
            <p:nvPr/>
          </p:nvSpPr>
          <p:spPr bwMode="auto">
            <a:xfrm>
              <a:off x="67430" y="189534"/>
              <a:ext cx="145796" cy="174043"/>
            </a:xfrm>
            <a:custGeom>
              <a:avLst/>
              <a:gdLst>
                <a:gd name="T0" fmla="*/ 55 w 68"/>
                <a:gd name="T1" fmla="*/ 0 h 81"/>
                <a:gd name="T2" fmla="*/ 0 w 68"/>
                <a:gd name="T3" fmla="*/ 61 h 81"/>
                <a:gd name="T4" fmla="*/ 51 w 68"/>
                <a:gd name="T5" fmla="*/ 81 h 81"/>
                <a:gd name="T6" fmla="*/ 54 w 68"/>
                <a:gd name="T7" fmla="*/ 60 h 81"/>
                <a:gd name="T8" fmla="*/ 68 w 68"/>
                <a:gd name="T9" fmla="*/ 12 h 81"/>
                <a:gd name="T10" fmla="*/ 55 w 6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35"/>
            <p:cNvSpPr>
              <a:spLocks/>
            </p:cNvSpPr>
            <p:nvPr/>
          </p:nvSpPr>
          <p:spPr bwMode="auto">
            <a:xfrm>
              <a:off x="7289" y="156730"/>
              <a:ext cx="169487" cy="155819"/>
            </a:xfrm>
            <a:custGeom>
              <a:avLst/>
              <a:gdLst>
                <a:gd name="T0" fmla="*/ 66 w 79"/>
                <a:gd name="T1" fmla="*/ 0 h 72"/>
                <a:gd name="T2" fmla="*/ 20 w 79"/>
                <a:gd name="T3" fmla="*/ 18 h 72"/>
                <a:gd name="T4" fmla="*/ 0 w 79"/>
                <a:gd name="T5" fmla="*/ 23 h 72"/>
                <a:gd name="T6" fmla="*/ 24 w 79"/>
                <a:gd name="T7" fmla="*/ 72 h 72"/>
                <a:gd name="T8" fmla="*/ 79 w 79"/>
                <a:gd name="T9" fmla="*/ 12 h 72"/>
                <a:gd name="T10" fmla="*/ 66 w 79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36"/>
            <p:cNvSpPr>
              <a:spLocks/>
            </p:cNvSpPr>
            <p:nvPr/>
          </p:nvSpPr>
          <p:spPr bwMode="auto">
            <a:xfrm>
              <a:off x="157641" y="0"/>
              <a:ext cx="146706" cy="174043"/>
            </a:xfrm>
            <a:custGeom>
              <a:avLst/>
              <a:gdLst>
                <a:gd name="T0" fmla="*/ 13 w 68"/>
                <a:gd name="T1" fmla="*/ 81 h 81"/>
                <a:gd name="T2" fmla="*/ 68 w 68"/>
                <a:gd name="T3" fmla="*/ 20 h 81"/>
                <a:gd name="T4" fmla="*/ 17 w 68"/>
                <a:gd name="T5" fmla="*/ 0 h 81"/>
                <a:gd name="T6" fmla="*/ 14 w 68"/>
                <a:gd name="T7" fmla="*/ 22 h 81"/>
                <a:gd name="T8" fmla="*/ 0 w 68"/>
                <a:gd name="T9" fmla="*/ 69 h 81"/>
                <a:gd name="T10" fmla="*/ 13 w 68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8" name="Freeform 37"/>
            <p:cNvSpPr>
              <a:spLocks/>
            </p:cNvSpPr>
            <p:nvPr/>
          </p:nvSpPr>
          <p:spPr bwMode="auto">
            <a:xfrm>
              <a:off x="194090" y="49206"/>
              <a:ext cx="172220" cy="159463"/>
            </a:xfrm>
            <a:custGeom>
              <a:avLst/>
              <a:gdLst>
                <a:gd name="T0" fmla="*/ 13 w 80"/>
                <a:gd name="T1" fmla="*/ 74 h 74"/>
                <a:gd name="T2" fmla="*/ 59 w 80"/>
                <a:gd name="T3" fmla="*/ 55 h 74"/>
                <a:gd name="T4" fmla="*/ 80 w 80"/>
                <a:gd name="T5" fmla="*/ 50 h 74"/>
                <a:gd name="T6" fmla="*/ 55 w 80"/>
                <a:gd name="T7" fmla="*/ 0 h 74"/>
                <a:gd name="T8" fmla="*/ 0 w 80"/>
                <a:gd name="T9" fmla="*/ 61 h 74"/>
                <a:gd name="T10" fmla="*/ 13 w 80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9" name="Freeform 38"/>
            <p:cNvSpPr>
              <a:spLocks/>
            </p:cNvSpPr>
            <p:nvPr/>
          </p:nvSpPr>
          <p:spPr bwMode="auto">
            <a:xfrm>
              <a:off x="187712" y="224160"/>
              <a:ext cx="129393" cy="139417"/>
            </a:xfrm>
            <a:custGeom>
              <a:avLst/>
              <a:gdLst>
                <a:gd name="T0" fmla="*/ 3 w 60"/>
                <a:gd name="T1" fmla="*/ 44 h 65"/>
                <a:gd name="T2" fmla="*/ 0 w 60"/>
                <a:gd name="T3" fmla="*/ 65 h 65"/>
                <a:gd name="T4" fmla="*/ 60 w 60"/>
                <a:gd name="T5" fmla="*/ 40 h 65"/>
                <a:gd name="T6" fmla="*/ 16 w 60"/>
                <a:gd name="T7" fmla="*/ 0 h 65"/>
                <a:gd name="T8" fmla="*/ 3 w 60"/>
                <a:gd name="T9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39"/>
            <p:cNvSpPr>
              <a:spLocks/>
            </p:cNvSpPr>
            <p:nvPr/>
          </p:nvSpPr>
          <p:spPr bwMode="auto">
            <a:xfrm>
              <a:off x="0" y="64697"/>
              <a:ext cx="140328" cy="131216"/>
            </a:xfrm>
            <a:custGeom>
              <a:avLst/>
              <a:gdLst>
                <a:gd name="T0" fmla="*/ 65 w 65"/>
                <a:gd name="T1" fmla="*/ 39 h 61"/>
                <a:gd name="T2" fmla="*/ 22 w 65"/>
                <a:gd name="T3" fmla="*/ 0 h 61"/>
                <a:gd name="T4" fmla="*/ 2 w 65"/>
                <a:gd name="T5" fmla="*/ 61 h 61"/>
                <a:gd name="T6" fmla="*/ 23 w 65"/>
                <a:gd name="T7" fmla="*/ 56 h 61"/>
                <a:gd name="T8" fmla="*/ 65 w 65"/>
                <a:gd name="T9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1" name="Freeform 40"/>
            <p:cNvSpPr>
              <a:spLocks/>
            </p:cNvSpPr>
            <p:nvPr/>
          </p:nvSpPr>
          <p:spPr bwMode="auto">
            <a:xfrm>
              <a:off x="230539" y="167665"/>
              <a:ext cx="142150" cy="133949"/>
            </a:xfrm>
            <a:custGeom>
              <a:avLst/>
              <a:gdLst>
                <a:gd name="T0" fmla="*/ 64 w 66"/>
                <a:gd name="T1" fmla="*/ 0 h 62"/>
                <a:gd name="T2" fmla="*/ 42 w 66"/>
                <a:gd name="T3" fmla="*/ 5 h 62"/>
                <a:gd name="T4" fmla="*/ 0 w 66"/>
                <a:gd name="T5" fmla="*/ 22 h 62"/>
                <a:gd name="T6" fmla="*/ 44 w 66"/>
                <a:gd name="T7" fmla="*/ 62 h 62"/>
                <a:gd name="T8" fmla="*/ 64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2" name="Freeform 41"/>
            <p:cNvSpPr>
              <a:spLocks/>
            </p:cNvSpPr>
            <p:nvPr/>
          </p:nvSpPr>
          <p:spPr bwMode="auto">
            <a:xfrm>
              <a:off x="54673" y="0"/>
              <a:ext cx="126660" cy="142150"/>
            </a:xfrm>
            <a:custGeom>
              <a:avLst/>
              <a:gdLst>
                <a:gd name="T0" fmla="*/ 57 w 59"/>
                <a:gd name="T1" fmla="*/ 22 h 66"/>
                <a:gd name="T2" fmla="*/ 59 w 59"/>
                <a:gd name="T3" fmla="*/ 0 h 66"/>
                <a:gd name="T4" fmla="*/ 0 w 59"/>
                <a:gd name="T5" fmla="*/ 26 h 66"/>
                <a:gd name="T6" fmla="*/ 44 w 59"/>
                <a:gd name="T7" fmla="*/ 66 h 66"/>
                <a:gd name="T8" fmla="*/ 57 w 59"/>
                <a:gd name="T9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03" name="Freeform 42"/>
          <p:cNvSpPr>
            <a:spLocks/>
          </p:cNvSpPr>
          <p:nvPr/>
        </p:nvSpPr>
        <p:spPr bwMode="auto">
          <a:xfrm>
            <a:off x="5191125" y="2555875"/>
            <a:ext cx="393700" cy="393700"/>
          </a:xfrm>
          <a:custGeom>
            <a:avLst/>
            <a:gdLst>
              <a:gd name="T0" fmla="*/ 75 w 165"/>
              <a:gd name="T1" fmla="*/ 0 h 165"/>
              <a:gd name="T2" fmla="*/ 24 w 165"/>
              <a:gd name="T3" fmla="*/ 23 h 165"/>
              <a:gd name="T4" fmla="*/ 0 w 165"/>
              <a:gd name="T5" fmla="*/ 74 h 165"/>
              <a:gd name="T6" fmla="*/ 60 w 165"/>
              <a:gd name="T7" fmla="*/ 105 h 165"/>
              <a:gd name="T8" fmla="*/ 90 w 165"/>
              <a:gd name="T9" fmla="*/ 165 h 165"/>
              <a:gd name="T10" fmla="*/ 141 w 165"/>
              <a:gd name="T11" fmla="*/ 141 h 165"/>
              <a:gd name="T12" fmla="*/ 165 w 165"/>
              <a:gd name="T13" fmla="*/ 90 h 165"/>
              <a:gd name="T14" fmla="*/ 105 w 165"/>
              <a:gd name="T15" fmla="*/ 59 h 165"/>
              <a:gd name="T16" fmla="*/ 75 w 165"/>
              <a:gd name="T1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165">
                <a:moveTo>
                  <a:pt x="75" y="0"/>
                </a:moveTo>
                <a:cubicBezTo>
                  <a:pt x="56" y="1"/>
                  <a:pt x="38" y="9"/>
                  <a:pt x="24" y="23"/>
                </a:cubicBezTo>
                <a:cubicBezTo>
                  <a:pt x="10" y="38"/>
                  <a:pt x="2" y="56"/>
                  <a:pt x="0" y="74"/>
                </a:cubicBezTo>
                <a:cubicBezTo>
                  <a:pt x="20" y="77"/>
                  <a:pt x="42" y="87"/>
                  <a:pt x="60" y="105"/>
                </a:cubicBezTo>
                <a:cubicBezTo>
                  <a:pt x="78" y="123"/>
                  <a:pt x="88" y="144"/>
                  <a:pt x="90" y="165"/>
                </a:cubicBezTo>
                <a:cubicBezTo>
                  <a:pt x="109" y="163"/>
                  <a:pt x="127" y="155"/>
                  <a:pt x="141" y="141"/>
                </a:cubicBezTo>
                <a:cubicBezTo>
                  <a:pt x="155" y="126"/>
                  <a:pt x="163" y="108"/>
                  <a:pt x="165" y="90"/>
                </a:cubicBezTo>
                <a:cubicBezTo>
                  <a:pt x="145" y="87"/>
                  <a:pt x="123" y="77"/>
                  <a:pt x="105" y="59"/>
                </a:cubicBezTo>
                <a:cubicBezTo>
                  <a:pt x="88" y="42"/>
                  <a:pt x="77" y="20"/>
                  <a:pt x="7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4" name="Freeform 43"/>
          <p:cNvSpPr>
            <a:spLocks/>
          </p:cNvSpPr>
          <p:nvPr/>
        </p:nvSpPr>
        <p:spPr bwMode="auto">
          <a:xfrm>
            <a:off x="5394325" y="2552700"/>
            <a:ext cx="190500" cy="195263"/>
          </a:xfrm>
          <a:custGeom>
            <a:avLst/>
            <a:gdLst>
              <a:gd name="T0" fmla="*/ 80 w 80"/>
              <a:gd name="T1" fmla="*/ 81 h 81"/>
              <a:gd name="T2" fmla="*/ 56 w 80"/>
              <a:gd name="T3" fmla="*/ 24 h 81"/>
              <a:gd name="T4" fmla="*/ 0 w 80"/>
              <a:gd name="T5" fmla="*/ 0 h 81"/>
              <a:gd name="T6" fmla="*/ 28 w 80"/>
              <a:gd name="T7" fmla="*/ 53 h 81"/>
              <a:gd name="T8" fmla="*/ 80 w 80"/>
              <a:gd name="T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80" y="60"/>
                  <a:pt x="72" y="40"/>
                  <a:pt x="56" y="24"/>
                </a:cubicBezTo>
                <a:cubicBezTo>
                  <a:pt x="41" y="9"/>
                  <a:pt x="21" y="1"/>
                  <a:pt x="0" y="0"/>
                </a:cubicBezTo>
                <a:cubicBezTo>
                  <a:pt x="2" y="18"/>
                  <a:pt x="12" y="37"/>
                  <a:pt x="28" y="53"/>
                </a:cubicBezTo>
                <a:cubicBezTo>
                  <a:pt x="44" y="69"/>
                  <a:pt x="63" y="78"/>
                  <a:pt x="80" y="8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5" name="Freeform 44"/>
          <p:cNvSpPr>
            <a:spLocks/>
          </p:cNvSpPr>
          <p:nvPr/>
        </p:nvSpPr>
        <p:spPr bwMode="auto">
          <a:xfrm>
            <a:off x="5191125" y="2759075"/>
            <a:ext cx="190500" cy="190500"/>
          </a:xfrm>
          <a:custGeom>
            <a:avLst/>
            <a:gdLst>
              <a:gd name="T0" fmla="*/ 0 w 80"/>
              <a:gd name="T1" fmla="*/ 0 h 80"/>
              <a:gd name="T2" fmla="*/ 24 w 80"/>
              <a:gd name="T3" fmla="*/ 56 h 80"/>
              <a:gd name="T4" fmla="*/ 80 w 80"/>
              <a:gd name="T5" fmla="*/ 80 h 80"/>
              <a:gd name="T6" fmla="*/ 53 w 80"/>
              <a:gd name="T7" fmla="*/ 27 h 80"/>
              <a:gd name="T8" fmla="*/ 0 w 80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0">
                <a:moveTo>
                  <a:pt x="0" y="0"/>
                </a:moveTo>
                <a:cubicBezTo>
                  <a:pt x="0" y="20"/>
                  <a:pt x="8" y="40"/>
                  <a:pt x="24" y="56"/>
                </a:cubicBezTo>
                <a:cubicBezTo>
                  <a:pt x="40" y="71"/>
                  <a:pt x="60" y="79"/>
                  <a:pt x="80" y="80"/>
                </a:cubicBezTo>
                <a:cubicBezTo>
                  <a:pt x="78" y="62"/>
                  <a:pt x="68" y="43"/>
                  <a:pt x="53" y="27"/>
                </a:cubicBezTo>
                <a:cubicBezTo>
                  <a:pt x="37" y="11"/>
                  <a:pt x="18" y="2"/>
                  <a:pt x="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6" name="Freeform 45"/>
          <p:cNvSpPr>
            <a:spLocks noEditPoints="1"/>
          </p:cNvSpPr>
          <p:nvPr/>
        </p:nvSpPr>
        <p:spPr bwMode="auto">
          <a:xfrm>
            <a:off x="5980113" y="2544763"/>
            <a:ext cx="420687" cy="423862"/>
          </a:xfrm>
          <a:custGeom>
            <a:avLst/>
            <a:gdLst>
              <a:gd name="T0" fmla="*/ 133 w 176"/>
              <a:gd name="T1" fmla="*/ 14 h 178"/>
              <a:gd name="T2" fmla="*/ 6 w 176"/>
              <a:gd name="T3" fmla="*/ 56 h 178"/>
              <a:gd name="T4" fmla="*/ 142 w 176"/>
              <a:gd name="T5" fmla="*/ 152 h 178"/>
              <a:gd name="T6" fmla="*/ 164 w 176"/>
              <a:gd name="T7" fmla="*/ 57 h 178"/>
              <a:gd name="T8" fmla="*/ 164 w 176"/>
              <a:gd name="T9" fmla="*/ 78 h 178"/>
              <a:gd name="T10" fmla="*/ 136 w 176"/>
              <a:gd name="T11" fmla="*/ 71 h 178"/>
              <a:gd name="T12" fmla="*/ 87 w 176"/>
              <a:gd name="T13" fmla="*/ 84 h 178"/>
              <a:gd name="T14" fmla="*/ 62 w 176"/>
              <a:gd name="T15" fmla="*/ 66 h 178"/>
              <a:gd name="T16" fmla="*/ 89 w 176"/>
              <a:gd name="T17" fmla="*/ 51 h 178"/>
              <a:gd name="T18" fmla="*/ 164 w 176"/>
              <a:gd name="T19" fmla="*/ 57 h 178"/>
              <a:gd name="T20" fmla="*/ 157 w 176"/>
              <a:gd name="T21" fmla="*/ 44 h 178"/>
              <a:gd name="T22" fmla="*/ 142 w 176"/>
              <a:gd name="T23" fmla="*/ 41 h 178"/>
              <a:gd name="T24" fmla="*/ 68 w 176"/>
              <a:gd name="T25" fmla="*/ 57 h 178"/>
              <a:gd name="T26" fmla="*/ 55 w 176"/>
              <a:gd name="T27" fmla="*/ 58 h 178"/>
              <a:gd name="T28" fmla="*/ 51 w 176"/>
              <a:gd name="T29" fmla="*/ 37 h 178"/>
              <a:gd name="T30" fmla="*/ 142 w 176"/>
              <a:gd name="T31" fmla="*/ 25 h 178"/>
              <a:gd name="T32" fmla="*/ 121 w 176"/>
              <a:gd name="T33" fmla="*/ 11 h 178"/>
              <a:gd name="T34" fmla="*/ 116 w 176"/>
              <a:gd name="T35" fmla="*/ 17 h 178"/>
              <a:gd name="T36" fmla="*/ 51 w 176"/>
              <a:gd name="T37" fmla="*/ 34 h 178"/>
              <a:gd name="T38" fmla="*/ 45 w 176"/>
              <a:gd name="T39" fmla="*/ 22 h 178"/>
              <a:gd name="T40" fmla="*/ 19 w 176"/>
              <a:gd name="T41" fmla="*/ 40 h 178"/>
              <a:gd name="T42" fmla="*/ 41 w 176"/>
              <a:gd name="T43" fmla="*/ 23 h 178"/>
              <a:gd name="T44" fmla="*/ 58 w 176"/>
              <a:gd name="T45" fmla="*/ 66 h 178"/>
              <a:gd name="T46" fmla="*/ 86 w 176"/>
              <a:gd name="T47" fmla="*/ 88 h 178"/>
              <a:gd name="T48" fmla="*/ 81 w 176"/>
              <a:gd name="T49" fmla="*/ 117 h 178"/>
              <a:gd name="T50" fmla="*/ 60 w 176"/>
              <a:gd name="T51" fmla="*/ 107 h 178"/>
              <a:gd name="T52" fmla="*/ 6 w 176"/>
              <a:gd name="T53" fmla="*/ 69 h 178"/>
              <a:gd name="T54" fmla="*/ 16 w 176"/>
              <a:gd name="T55" fmla="*/ 46 h 178"/>
              <a:gd name="T56" fmla="*/ 25 w 176"/>
              <a:gd name="T57" fmla="*/ 70 h 178"/>
              <a:gd name="T58" fmla="*/ 77 w 176"/>
              <a:gd name="T59" fmla="*/ 121 h 178"/>
              <a:gd name="T60" fmla="*/ 71 w 176"/>
              <a:gd name="T61" fmla="*/ 141 h 178"/>
              <a:gd name="T62" fmla="*/ 47 w 176"/>
              <a:gd name="T63" fmla="*/ 133 h 178"/>
              <a:gd name="T64" fmla="*/ 45 w 176"/>
              <a:gd name="T65" fmla="*/ 151 h 178"/>
              <a:gd name="T66" fmla="*/ 8 w 176"/>
              <a:gd name="T67" fmla="*/ 111 h 178"/>
              <a:gd name="T68" fmla="*/ 5 w 176"/>
              <a:gd name="T69" fmla="*/ 83 h 178"/>
              <a:gd name="T70" fmla="*/ 17 w 176"/>
              <a:gd name="T71" fmla="*/ 105 h 178"/>
              <a:gd name="T72" fmla="*/ 63 w 176"/>
              <a:gd name="T73" fmla="*/ 146 h 178"/>
              <a:gd name="T74" fmla="*/ 57 w 176"/>
              <a:gd name="T75" fmla="*/ 155 h 178"/>
              <a:gd name="T76" fmla="*/ 85 w 176"/>
              <a:gd name="T77" fmla="*/ 168 h 178"/>
              <a:gd name="T78" fmla="*/ 61 w 176"/>
              <a:gd name="T79" fmla="*/ 164 h 178"/>
              <a:gd name="T80" fmla="*/ 59 w 176"/>
              <a:gd name="T81" fmla="*/ 157 h 178"/>
              <a:gd name="T82" fmla="*/ 88 w 176"/>
              <a:gd name="T83" fmla="*/ 103 h 178"/>
              <a:gd name="T84" fmla="*/ 96 w 176"/>
              <a:gd name="T85" fmla="*/ 84 h 178"/>
              <a:gd name="T86" fmla="*/ 118 w 176"/>
              <a:gd name="T87" fmla="*/ 76 h 178"/>
              <a:gd name="T88" fmla="*/ 117 w 176"/>
              <a:gd name="T89" fmla="*/ 106 h 178"/>
              <a:gd name="T90" fmla="*/ 85 w 176"/>
              <a:gd name="T91" fmla="*/ 168 h 178"/>
              <a:gd name="T92" fmla="*/ 95 w 176"/>
              <a:gd name="T93" fmla="*/ 168 h 178"/>
              <a:gd name="T94" fmla="*/ 95 w 176"/>
              <a:gd name="T95" fmla="*/ 162 h 178"/>
              <a:gd name="T96" fmla="*/ 122 w 176"/>
              <a:gd name="T97" fmla="*/ 82 h 178"/>
              <a:gd name="T98" fmla="*/ 143 w 176"/>
              <a:gd name="T99" fmla="*/ 75 h 178"/>
              <a:gd name="T100" fmla="*/ 147 w 176"/>
              <a:gd name="T101" fmla="*/ 102 h 178"/>
              <a:gd name="T102" fmla="*/ 119 w 176"/>
              <a:gd name="T103" fmla="*/ 160 h 178"/>
              <a:gd name="T104" fmla="*/ 129 w 176"/>
              <a:gd name="T105" fmla="*/ 157 h 178"/>
              <a:gd name="T106" fmla="*/ 124 w 176"/>
              <a:gd name="T107" fmla="*/ 158 h 178"/>
              <a:gd name="T108" fmla="*/ 146 w 176"/>
              <a:gd name="T109" fmla="*/ 117 h 178"/>
              <a:gd name="T110" fmla="*/ 152 w 176"/>
              <a:gd name="T111" fmla="*/ 77 h 178"/>
              <a:gd name="T112" fmla="*/ 163 w 176"/>
              <a:gd name="T113" fmla="*/ 85 h 178"/>
              <a:gd name="T114" fmla="*/ 144 w 176"/>
              <a:gd name="T115" fmla="*/ 14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6" h="178">
                <a:moveTo>
                  <a:pt x="162" y="45"/>
                </a:moveTo>
                <a:cubicBezTo>
                  <a:pt x="158" y="38"/>
                  <a:pt x="153" y="30"/>
                  <a:pt x="146" y="25"/>
                </a:cubicBezTo>
                <a:cubicBezTo>
                  <a:pt x="142" y="21"/>
                  <a:pt x="138" y="17"/>
                  <a:pt x="133" y="14"/>
                </a:cubicBezTo>
                <a:cubicBezTo>
                  <a:pt x="119" y="5"/>
                  <a:pt x="104" y="1"/>
                  <a:pt x="89" y="1"/>
                </a:cubicBezTo>
                <a:cubicBezTo>
                  <a:pt x="78" y="0"/>
                  <a:pt x="67" y="2"/>
                  <a:pt x="57" y="6"/>
                </a:cubicBezTo>
                <a:cubicBezTo>
                  <a:pt x="34" y="14"/>
                  <a:pt x="15" y="33"/>
                  <a:pt x="6" y="56"/>
                </a:cubicBezTo>
                <a:cubicBezTo>
                  <a:pt x="1" y="71"/>
                  <a:pt x="0" y="87"/>
                  <a:pt x="3" y="103"/>
                </a:cubicBezTo>
                <a:cubicBezTo>
                  <a:pt x="6" y="122"/>
                  <a:pt x="17" y="139"/>
                  <a:pt x="32" y="152"/>
                </a:cubicBezTo>
                <a:cubicBezTo>
                  <a:pt x="63" y="178"/>
                  <a:pt x="111" y="178"/>
                  <a:pt x="142" y="152"/>
                </a:cubicBezTo>
                <a:cubicBezTo>
                  <a:pt x="151" y="144"/>
                  <a:pt x="159" y="134"/>
                  <a:pt x="164" y="123"/>
                </a:cubicBezTo>
                <a:cubicBezTo>
                  <a:pt x="176" y="98"/>
                  <a:pt x="175" y="69"/>
                  <a:pt x="162" y="45"/>
                </a:cubicBezTo>
                <a:close/>
                <a:moveTo>
                  <a:pt x="164" y="57"/>
                </a:moveTo>
                <a:cubicBezTo>
                  <a:pt x="166" y="62"/>
                  <a:pt x="167" y="67"/>
                  <a:pt x="166" y="72"/>
                </a:cubicBezTo>
                <a:cubicBezTo>
                  <a:pt x="166" y="74"/>
                  <a:pt x="165" y="75"/>
                  <a:pt x="165" y="77"/>
                </a:cubicBezTo>
                <a:cubicBezTo>
                  <a:pt x="165" y="77"/>
                  <a:pt x="164" y="78"/>
                  <a:pt x="164" y="78"/>
                </a:cubicBezTo>
                <a:cubicBezTo>
                  <a:pt x="163" y="79"/>
                  <a:pt x="162" y="78"/>
                  <a:pt x="161" y="78"/>
                </a:cubicBezTo>
                <a:cubicBezTo>
                  <a:pt x="160" y="77"/>
                  <a:pt x="158" y="76"/>
                  <a:pt x="156" y="75"/>
                </a:cubicBezTo>
                <a:cubicBezTo>
                  <a:pt x="150" y="72"/>
                  <a:pt x="142" y="71"/>
                  <a:pt x="136" y="71"/>
                </a:cubicBezTo>
                <a:cubicBezTo>
                  <a:pt x="125" y="71"/>
                  <a:pt x="114" y="73"/>
                  <a:pt x="104" y="77"/>
                </a:cubicBezTo>
                <a:cubicBezTo>
                  <a:pt x="100" y="78"/>
                  <a:pt x="96" y="80"/>
                  <a:pt x="92" y="82"/>
                </a:cubicBezTo>
                <a:cubicBezTo>
                  <a:pt x="91" y="83"/>
                  <a:pt x="89" y="84"/>
                  <a:pt x="87" y="84"/>
                </a:cubicBezTo>
                <a:cubicBezTo>
                  <a:pt x="85" y="84"/>
                  <a:pt x="82" y="81"/>
                  <a:pt x="80" y="80"/>
                </a:cubicBezTo>
                <a:cubicBezTo>
                  <a:pt x="76" y="77"/>
                  <a:pt x="72" y="74"/>
                  <a:pt x="68" y="71"/>
                </a:cubicBezTo>
                <a:cubicBezTo>
                  <a:pt x="66" y="70"/>
                  <a:pt x="63" y="68"/>
                  <a:pt x="62" y="66"/>
                </a:cubicBezTo>
                <a:cubicBezTo>
                  <a:pt x="61" y="65"/>
                  <a:pt x="61" y="64"/>
                  <a:pt x="61" y="64"/>
                </a:cubicBezTo>
                <a:cubicBezTo>
                  <a:pt x="63" y="63"/>
                  <a:pt x="65" y="62"/>
                  <a:pt x="67" y="61"/>
                </a:cubicBezTo>
                <a:cubicBezTo>
                  <a:pt x="74" y="57"/>
                  <a:pt x="81" y="54"/>
                  <a:pt x="89" y="51"/>
                </a:cubicBezTo>
                <a:cubicBezTo>
                  <a:pt x="105" y="44"/>
                  <a:pt x="123" y="41"/>
                  <a:pt x="140" y="44"/>
                </a:cubicBezTo>
                <a:cubicBezTo>
                  <a:pt x="148" y="45"/>
                  <a:pt x="155" y="47"/>
                  <a:pt x="161" y="52"/>
                </a:cubicBezTo>
                <a:cubicBezTo>
                  <a:pt x="163" y="53"/>
                  <a:pt x="163" y="55"/>
                  <a:pt x="164" y="57"/>
                </a:cubicBezTo>
                <a:close/>
                <a:moveTo>
                  <a:pt x="142" y="25"/>
                </a:moveTo>
                <a:cubicBezTo>
                  <a:pt x="147" y="29"/>
                  <a:pt x="151" y="35"/>
                  <a:pt x="155" y="40"/>
                </a:cubicBezTo>
                <a:cubicBezTo>
                  <a:pt x="156" y="41"/>
                  <a:pt x="156" y="42"/>
                  <a:pt x="157" y="44"/>
                </a:cubicBezTo>
                <a:cubicBezTo>
                  <a:pt x="157" y="44"/>
                  <a:pt x="158" y="45"/>
                  <a:pt x="158" y="45"/>
                </a:cubicBezTo>
                <a:cubicBezTo>
                  <a:pt x="157" y="46"/>
                  <a:pt x="154" y="45"/>
                  <a:pt x="154" y="44"/>
                </a:cubicBezTo>
                <a:cubicBezTo>
                  <a:pt x="150" y="43"/>
                  <a:pt x="146" y="42"/>
                  <a:pt x="142" y="41"/>
                </a:cubicBezTo>
                <a:cubicBezTo>
                  <a:pt x="128" y="39"/>
                  <a:pt x="114" y="40"/>
                  <a:pt x="100" y="44"/>
                </a:cubicBezTo>
                <a:cubicBezTo>
                  <a:pt x="93" y="47"/>
                  <a:pt x="85" y="50"/>
                  <a:pt x="78" y="53"/>
                </a:cubicBezTo>
                <a:cubicBezTo>
                  <a:pt x="75" y="54"/>
                  <a:pt x="72" y="56"/>
                  <a:pt x="68" y="57"/>
                </a:cubicBezTo>
                <a:cubicBezTo>
                  <a:pt x="66" y="58"/>
                  <a:pt x="63" y="60"/>
                  <a:pt x="61" y="61"/>
                </a:cubicBezTo>
                <a:cubicBezTo>
                  <a:pt x="60" y="61"/>
                  <a:pt x="59" y="62"/>
                  <a:pt x="58" y="61"/>
                </a:cubicBezTo>
                <a:cubicBezTo>
                  <a:pt x="57" y="61"/>
                  <a:pt x="56" y="59"/>
                  <a:pt x="55" y="58"/>
                </a:cubicBezTo>
                <a:cubicBezTo>
                  <a:pt x="52" y="54"/>
                  <a:pt x="50" y="50"/>
                  <a:pt x="48" y="45"/>
                </a:cubicBezTo>
                <a:cubicBezTo>
                  <a:pt x="48" y="44"/>
                  <a:pt x="46" y="41"/>
                  <a:pt x="47" y="40"/>
                </a:cubicBezTo>
                <a:cubicBezTo>
                  <a:pt x="48" y="38"/>
                  <a:pt x="50" y="38"/>
                  <a:pt x="51" y="37"/>
                </a:cubicBezTo>
                <a:cubicBezTo>
                  <a:pt x="56" y="34"/>
                  <a:pt x="61" y="32"/>
                  <a:pt x="66" y="30"/>
                </a:cubicBezTo>
                <a:cubicBezTo>
                  <a:pt x="84" y="22"/>
                  <a:pt x="102" y="19"/>
                  <a:pt x="122" y="20"/>
                </a:cubicBezTo>
                <a:cubicBezTo>
                  <a:pt x="128" y="21"/>
                  <a:pt x="136" y="20"/>
                  <a:pt x="142" y="25"/>
                </a:cubicBezTo>
                <a:close/>
                <a:moveTo>
                  <a:pt x="70" y="6"/>
                </a:moveTo>
                <a:cubicBezTo>
                  <a:pt x="75" y="3"/>
                  <a:pt x="83" y="4"/>
                  <a:pt x="88" y="4"/>
                </a:cubicBezTo>
                <a:cubicBezTo>
                  <a:pt x="100" y="4"/>
                  <a:pt x="110" y="7"/>
                  <a:pt x="121" y="11"/>
                </a:cubicBezTo>
                <a:cubicBezTo>
                  <a:pt x="124" y="13"/>
                  <a:pt x="128" y="14"/>
                  <a:pt x="131" y="17"/>
                </a:cubicBezTo>
                <a:cubicBezTo>
                  <a:pt x="133" y="18"/>
                  <a:pt x="129" y="18"/>
                  <a:pt x="128" y="18"/>
                </a:cubicBezTo>
                <a:cubicBezTo>
                  <a:pt x="124" y="18"/>
                  <a:pt x="120" y="17"/>
                  <a:pt x="116" y="17"/>
                </a:cubicBezTo>
                <a:cubicBezTo>
                  <a:pt x="106" y="17"/>
                  <a:pt x="97" y="18"/>
                  <a:pt x="88" y="20"/>
                </a:cubicBezTo>
                <a:cubicBezTo>
                  <a:pt x="80" y="21"/>
                  <a:pt x="73" y="24"/>
                  <a:pt x="66" y="27"/>
                </a:cubicBezTo>
                <a:cubicBezTo>
                  <a:pt x="61" y="29"/>
                  <a:pt x="56" y="31"/>
                  <a:pt x="51" y="34"/>
                </a:cubicBezTo>
                <a:cubicBezTo>
                  <a:pt x="50" y="35"/>
                  <a:pt x="47" y="37"/>
                  <a:pt x="45" y="36"/>
                </a:cubicBezTo>
                <a:cubicBezTo>
                  <a:pt x="45" y="36"/>
                  <a:pt x="45" y="34"/>
                  <a:pt x="44" y="33"/>
                </a:cubicBezTo>
                <a:cubicBezTo>
                  <a:pt x="44" y="29"/>
                  <a:pt x="43" y="25"/>
                  <a:pt x="45" y="22"/>
                </a:cubicBezTo>
                <a:cubicBezTo>
                  <a:pt x="46" y="20"/>
                  <a:pt x="50" y="19"/>
                  <a:pt x="52" y="17"/>
                </a:cubicBezTo>
                <a:cubicBezTo>
                  <a:pt x="58" y="13"/>
                  <a:pt x="64" y="10"/>
                  <a:pt x="70" y="6"/>
                </a:cubicBezTo>
                <a:close/>
                <a:moveTo>
                  <a:pt x="19" y="40"/>
                </a:moveTo>
                <a:cubicBezTo>
                  <a:pt x="19" y="38"/>
                  <a:pt x="21" y="36"/>
                  <a:pt x="22" y="35"/>
                </a:cubicBezTo>
                <a:cubicBezTo>
                  <a:pt x="25" y="31"/>
                  <a:pt x="29" y="26"/>
                  <a:pt x="34" y="24"/>
                </a:cubicBezTo>
                <a:cubicBezTo>
                  <a:pt x="36" y="24"/>
                  <a:pt x="39" y="22"/>
                  <a:pt x="41" y="23"/>
                </a:cubicBezTo>
                <a:cubicBezTo>
                  <a:pt x="42" y="24"/>
                  <a:pt x="41" y="27"/>
                  <a:pt x="41" y="28"/>
                </a:cubicBezTo>
                <a:cubicBezTo>
                  <a:pt x="42" y="33"/>
                  <a:pt x="43" y="38"/>
                  <a:pt x="44" y="43"/>
                </a:cubicBezTo>
                <a:cubicBezTo>
                  <a:pt x="48" y="52"/>
                  <a:pt x="52" y="60"/>
                  <a:pt x="58" y="66"/>
                </a:cubicBezTo>
                <a:cubicBezTo>
                  <a:pt x="61" y="69"/>
                  <a:pt x="64" y="72"/>
                  <a:pt x="67" y="74"/>
                </a:cubicBezTo>
                <a:cubicBezTo>
                  <a:pt x="72" y="78"/>
                  <a:pt x="77" y="81"/>
                  <a:pt x="81" y="84"/>
                </a:cubicBezTo>
                <a:cubicBezTo>
                  <a:pt x="83" y="85"/>
                  <a:pt x="86" y="86"/>
                  <a:pt x="86" y="88"/>
                </a:cubicBezTo>
                <a:cubicBezTo>
                  <a:pt x="87" y="90"/>
                  <a:pt x="86" y="93"/>
                  <a:pt x="86" y="95"/>
                </a:cubicBezTo>
                <a:cubicBezTo>
                  <a:pt x="85" y="101"/>
                  <a:pt x="84" y="106"/>
                  <a:pt x="83" y="112"/>
                </a:cubicBezTo>
                <a:cubicBezTo>
                  <a:pt x="82" y="113"/>
                  <a:pt x="82" y="115"/>
                  <a:pt x="81" y="117"/>
                </a:cubicBezTo>
                <a:cubicBezTo>
                  <a:pt x="81" y="118"/>
                  <a:pt x="80" y="119"/>
                  <a:pt x="79" y="118"/>
                </a:cubicBezTo>
                <a:cubicBezTo>
                  <a:pt x="77" y="118"/>
                  <a:pt x="75" y="116"/>
                  <a:pt x="73" y="115"/>
                </a:cubicBezTo>
                <a:cubicBezTo>
                  <a:pt x="69" y="113"/>
                  <a:pt x="64" y="110"/>
                  <a:pt x="60" y="107"/>
                </a:cubicBezTo>
                <a:cubicBezTo>
                  <a:pt x="42" y="93"/>
                  <a:pt x="26" y="74"/>
                  <a:pt x="20" y="52"/>
                </a:cubicBezTo>
                <a:cubicBezTo>
                  <a:pt x="19" y="48"/>
                  <a:pt x="18" y="44"/>
                  <a:pt x="19" y="40"/>
                </a:cubicBezTo>
                <a:close/>
                <a:moveTo>
                  <a:pt x="6" y="69"/>
                </a:moveTo>
                <a:cubicBezTo>
                  <a:pt x="8" y="63"/>
                  <a:pt x="9" y="58"/>
                  <a:pt x="12" y="52"/>
                </a:cubicBezTo>
                <a:cubicBezTo>
                  <a:pt x="12" y="51"/>
                  <a:pt x="13" y="49"/>
                  <a:pt x="14" y="47"/>
                </a:cubicBezTo>
                <a:cubicBezTo>
                  <a:pt x="14" y="47"/>
                  <a:pt x="15" y="46"/>
                  <a:pt x="16" y="46"/>
                </a:cubicBezTo>
                <a:cubicBezTo>
                  <a:pt x="16" y="46"/>
                  <a:pt x="16" y="47"/>
                  <a:pt x="16" y="47"/>
                </a:cubicBezTo>
                <a:cubicBezTo>
                  <a:pt x="17" y="49"/>
                  <a:pt x="17" y="51"/>
                  <a:pt x="17" y="52"/>
                </a:cubicBezTo>
                <a:cubicBezTo>
                  <a:pt x="19" y="58"/>
                  <a:pt x="22" y="64"/>
                  <a:pt x="25" y="70"/>
                </a:cubicBezTo>
                <a:cubicBezTo>
                  <a:pt x="32" y="85"/>
                  <a:pt x="44" y="98"/>
                  <a:pt x="58" y="108"/>
                </a:cubicBezTo>
                <a:cubicBezTo>
                  <a:pt x="62" y="112"/>
                  <a:pt x="67" y="115"/>
                  <a:pt x="72" y="118"/>
                </a:cubicBezTo>
                <a:cubicBezTo>
                  <a:pt x="74" y="119"/>
                  <a:pt x="76" y="120"/>
                  <a:pt x="77" y="121"/>
                </a:cubicBezTo>
                <a:cubicBezTo>
                  <a:pt x="78" y="121"/>
                  <a:pt x="79" y="121"/>
                  <a:pt x="79" y="122"/>
                </a:cubicBezTo>
                <a:cubicBezTo>
                  <a:pt x="80" y="123"/>
                  <a:pt x="78" y="126"/>
                  <a:pt x="78" y="127"/>
                </a:cubicBezTo>
                <a:cubicBezTo>
                  <a:pt x="76" y="132"/>
                  <a:pt x="74" y="137"/>
                  <a:pt x="71" y="141"/>
                </a:cubicBezTo>
                <a:cubicBezTo>
                  <a:pt x="70" y="142"/>
                  <a:pt x="68" y="145"/>
                  <a:pt x="67" y="145"/>
                </a:cubicBezTo>
                <a:cubicBezTo>
                  <a:pt x="65" y="145"/>
                  <a:pt x="62" y="143"/>
                  <a:pt x="61" y="142"/>
                </a:cubicBezTo>
                <a:cubicBezTo>
                  <a:pt x="56" y="139"/>
                  <a:pt x="52" y="136"/>
                  <a:pt x="47" y="133"/>
                </a:cubicBezTo>
                <a:cubicBezTo>
                  <a:pt x="29" y="118"/>
                  <a:pt x="13" y="98"/>
                  <a:pt x="6" y="76"/>
                </a:cubicBezTo>
                <a:cubicBezTo>
                  <a:pt x="5" y="74"/>
                  <a:pt x="6" y="71"/>
                  <a:pt x="6" y="69"/>
                </a:cubicBezTo>
                <a:close/>
                <a:moveTo>
                  <a:pt x="45" y="151"/>
                </a:moveTo>
                <a:cubicBezTo>
                  <a:pt x="37" y="148"/>
                  <a:pt x="29" y="144"/>
                  <a:pt x="22" y="137"/>
                </a:cubicBezTo>
                <a:cubicBezTo>
                  <a:pt x="21" y="136"/>
                  <a:pt x="19" y="133"/>
                  <a:pt x="18" y="131"/>
                </a:cubicBezTo>
                <a:cubicBezTo>
                  <a:pt x="14" y="125"/>
                  <a:pt x="11" y="118"/>
                  <a:pt x="8" y="111"/>
                </a:cubicBezTo>
                <a:cubicBezTo>
                  <a:pt x="6" y="104"/>
                  <a:pt x="5" y="97"/>
                  <a:pt x="5" y="90"/>
                </a:cubicBezTo>
                <a:cubicBezTo>
                  <a:pt x="4" y="88"/>
                  <a:pt x="4" y="86"/>
                  <a:pt x="4" y="85"/>
                </a:cubicBezTo>
                <a:cubicBezTo>
                  <a:pt x="4" y="84"/>
                  <a:pt x="4" y="83"/>
                  <a:pt x="5" y="83"/>
                </a:cubicBezTo>
                <a:cubicBezTo>
                  <a:pt x="6" y="83"/>
                  <a:pt x="6" y="84"/>
                  <a:pt x="6" y="85"/>
                </a:cubicBezTo>
                <a:cubicBezTo>
                  <a:pt x="7" y="87"/>
                  <a:pt x="8" y="88"/>
                  <a:pt x="9" y="90"/>
                </a:cubicBezTo>
                <a:cubicBezTo>
                  <a:pt x="11" y="95"/>
                  <a:pt x="14" y="100"/>
                  <a:pt x="17" y="105"/>
                </a:cubicBezTo>
                <a:cubicBezTo>
                  <a:pt x="26" y="116"/>
                  <a:pt x="36" y="127"/>
                  <a:pt x="47" y="136"/>
                </a:cubicBezTo>
                <a:cubicBezTo>
                  <a:pt x="51" y="139"/>
                  <a:pt x="55" y="141"/>
                  <a:pt x="59" y="144"/>
                </a:cubicBezTo>
                <a:cubicBezTo>
                  <a:pt x="60" y="145"/>
                  <a:pt x="62" y="146"/>
                  <a:pt x="63" y="146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5" y="149"/>
                  <a:pt x="64" y="150"/>
                  <a:pt x="63" y="150"/>
                </a:cubicBezTo>
                <a:cubicBezTo>
                  <a:pt x="61" y="152"/>
                  <a:pt x="59" y="153"/>
                  <a:pt x="57" y="155"/>
                </a:cubicBezTo>
                <a:cubicBezTo>
                  <a:pt x="56" y="155"/>
                  <a:pt x="55" y="156"/>
                  <a:pt x="54" y="155"/>
                </a:cubicBezTo>
                <a:cubicBezTo>
                  <a:pt x="51" y="155"/>
                  <a:pt x="48" y="153"/>
                  <a:pt x="45" y="151"/>
                </a:cubicBezTo>
                <a:close/>
                <a:moveTo>
                  <a:pt x="85" y="168"/>
                </a:moveTo>
                <a:cubicBezTo>
                  <a:pt x="83" y="169"/>
                  <a:pt x="80" y="168"/>
                  <a:pt x="78" y="168"/>
                </a:cubicBezTo>
                <a:cubicBezTo>
                  <a:pt x="74" y="168"/>
                  <a:pt x="70" y="167"/>
                  <a:pt x="67" y="166"/>
                </a:cubicBezTo>
                <a:cubicBezTo>
                  <a:pt x="65" y="165"/>
                  <a:pt x="63" y="165"/>
                  <a:pt x="61" y="164"/>
                </a:cubicBezTo>
                <a:cubicBezTo>
                  <a:pt x="60" y="163"/>
                  <a:pt x="58" y="162"/>
                  <a:pt x="57" y="160"/>
                </a:cubicBezTo>
                <a:cubicBezTo>
                  <a:pt x="57" y="160"/>
                  <a:pt x="57" y="159"/>
                  <a:pt x="57" y="158"/>
                </a:cubicBezTo>
                <a:cubicBezTo>
                  <a:pt x="57" y="158"/>
                  <a:pt x="58" y="157"/>
                  <a:pt x="59" y="157"/>
                </a:cubicBezTo>
                <a:cubicBezTo>
                  <a:pt x="60" y="156"/>
                  <a:pt x="62" y="155"/>
                  <a:pt x="63" y="154"/>
                </a:cubicBezTo>
                <a:cubicBezTo>
                  <a:pt x="67" y="150"/>
                  <a:pt x="71" y="146"/>
                  <a:pt x="74" y="141"/>
                </a:cubicBezTo>
                <a:cubicBezTo>
                  <a:pt x="81" y="130"/>
                  <a:pt x="85" y="116"/>
                  <a:pt x="88" y="103"/>
                </a:cubicBezTo>
                <a:cubicBezTo>
                  <a:pt x="88" y="100"/>
                  <a:pt x="89" y="96"/>
                  <a:pt x="89" y="92"/>
                </a:cubicBezTo>
                <a:cubicBezTo>
                  <a:pt x="89" y="90"/>
                  <a:pt x="89" y="88"/>
                  <a:pt x="90" y="87"/>
                </a:cubicBezTo>
                <a:cubicBezTo>
                  <a:pt x="91" y="85"/>
                  <a:pt x="94" y="84"/>
                  <a:pt x="96" y="84"/>
                </a:cubicBezTo>
                <a:cubicBezTo>
                  <a:pt x="101" y="81"/>
                  <a:pt x="106" y="79"/>
                  <a:pt x="112" y="77"/>
                </a:cubicBezTo>
                <a:cubicBezTo>
                  <a:pt x="113" y="77"/>
                  <a:pt x="115" y="77"/>
                  <a:pt x="116" y="76"/>
                </a:cubicBezTo>
                <a:cubicBezTo>
                  <a:pt x="117" y="76"/>
                  <a:pt x="118" y="76"/>
                  <a:pt x="118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19" y="80"/>
                  <a:pt x="119" y="82"/>
                  <a:pt x="119" y="84"/>
                </a:cubicBezTo>
                <a:cubicBezTo>
                  <a:pt x="119" y="91"/>
                  <a:pt x="118" y="99"/>
                  <a:pt x="117" y="106"/>
                </a:cubicBezTo>
                <a:cubicBezTo>
                  <a:pt x="116" y="111"/>
                  <a:pt x="115" y="116"/>
                  <a:pt x="114" y="121"/>
                </a:cubicBezTo>
                <a:cubicBezTo>
                  <a:pt x="111" y="135"/>
                  <a:pt x="104" y="147"/>
                  <a:pt x="95" y="158"/>
                </a:cubicBezTo>
                <a:cubicBezTo>
                  <a:pt x="92" y="161"/>
                  <a:pt x="89" y="166"/>
                  <a:pt x="85" y="168"/>
                </a:cubicBezTo>
                <a:close/>
                <a:moveTo>
                  <a:pt x="115" y="164"/>
                </a:moveTo>
                <a:cubicBezTo>
                  <a:pt x="114" y="164"/>
                  <a:pt x="111" y="165"/>
                  <a:pt x="110" y="165"/>
                </a:cubicBezTo>
                <a:cubicBezTo>
                  <a:pt x="105" y="167"/>
                  <a:pt x="100" y="168"/>
                  <a:pt x="95" y="168"/>
                </a:cubicBezTo>
                <a:cubicBezTo>
                  <a:pt x="94" y="168"/>
                  <a:pt x="91" y="169"/>
                  <a:pt x="91" y="168"/>
                </a:cubicBezTo>
                <a:cubicBezTo>
                  <a:pt x="90" y="168"/>
                  <a:pt x="91" y="167"/>
                  <a:pt x="91" y="167"/>
                </a:cubicBezTo>
                <a:cubicBezTo>
                  <a:pt x="92" y="165"/>
                  <a:pt x="94" y="164"/>
                  <a:pt x="95" y="162"/>
                </a:cubicBezTo>
                <a:cubicBezTo>
                  <a:pt x="101" y="155"/>
                  <a:pt x="106" y="148"/>
                  <a:pt x="110" y="140"/>
                </a:cubicBezTo>
                <a:cubicBezTo>
                  <a:pt x="117" y="127"/>
                  <a:pt x="120" y="111"/>
                  <a:pt x="121" y="96"/>
                </a:cubicBezTo>
                <a:cubicBezTo>
                  <a:pt x="122" y="92"/>
                  <a:pt x="122" y="87"/>
                  <a:pt x="122" y="82"/>
                </a:cubicBezTo>
                <a:cubicBezTo>
                  <a:pt x="122" y="80"/>
                  <a:pt x="121" y="77"/>
                  <a:pt x="122" y="76"/>
                </a:cubicBezTo>
                <a:cubicBezTo>
                  <a:pt x="123" y="74"/>
                  <a:pt x="127" y="75"/>
                  <a:pt x="128" y="74"/>
                </a:cubicBezTo>
                <a:cubicBezTo>
                  <a:pt x="133" y="74"/>
                  <a:pt x="138" y="74"/>
                  <a:pt x="143" y="75"/>
                </a:cubicBezTo>
                <a:cubicBezTo>
                  <a:pt x="144" y="75"/>
                  <a:pt x="146" y="75"/>
                  <a:pt x="148" y="76"/>
                </a:cubicBezTo>
                <a:cubicBezTo>
                  <a:pt x="149" y="77"/>
                  <a:pt x="149" y="80"/>
                  <a:pt x="149" y="82"/>
                </a:cubicBezTo>
                <a:cubicBezTo>
                  <a:pt x="149" y="89"/>
                  <a:pt x="148" y="95"/>
                  <a:pt x="147" y="102"/>
                </a:cubicBezTo>
                <a:cubicBezTo>
                  <a:pt x="144" y="115"/>
                  <a:pt x="141" y="127"/>
                  <a:pt x="135" y="138"/>
                </a:cubicBezTo>
                <a:cubicBezTo>
                  <a:pt x="133" y="143"/>
                  <a:pt x="129" y="147"/>
                  <a:pt x="126" y="151"/>
                </a:cubicBezTo>
                <a:cubicBezTo>
                  <a:pt x="124" y="154"/>
                  <a:pt x="121" y="157"/>
                  <a:pt x="119" y="160"/>
                </a:cubicBezTo>
                <a:cubicBezTo>
                  <a:pt x="118" y="161"/>
                  <a:pt x="117" y="163"/>
                  <a:pt x="115" y="164"/>
                </a:cubicBezTo>
                <a:close/>
                <a:moveTo>
                  <a:pt x="144" y="146"/>
                </a:moveTo>
                <a:cubicBezTo>
                  <a:pt x="140" y="150"/>
                  <a:pt x="134" y="154"/>
                  <a:pt x="129" y="157"/>
                </a:cubicBezTo>
                <a:cubicBezTo>
                  <a:pt x="128" y="158"/>
                  <a:pt x="127" y="158"/>
                  <a:pt x="126" y="159"/>
                </a:cubicBezTo>
                <a:cubicBezTo>
                  <a:pt x="125" y="159"/>
                  <a:pt x="125" y="160"/>
                  <a:pt x="124" y="159"/>
                </a:cubicBezTo>
                <a:cubicBezTo>
                  <a:pt x="124" y="159"/>
                  <a:pt x="124" y="158"/>
                  <a:pt x="124" y="158"/>
                </a:cubicBezTo>
                <a:cubicBezTo>
                  <a:pt x="125" y="157"/>
                  <a:pt x="126" y="156"/>
                  <a:pt x="127" y="154"/>
                </a:cubicBezTo>
                <a:cubicBezTo>
                  <a:pt x="131" y="150"/>
                  <a:pt x="135" y="144"/>
                  <a:pt x="138" y="139"/>
                </a:cubicBezTo>
                <a:cubicBezTo>
                  <a:pt x="141" y="132"/>
                  <a:pt x="144" y="125"/>
                  <a:pt x="146" y="117"/>
                </a:cubicBezTo>
                <a:cubicBezTo>
                  <a:pt x="148" y="110"/>
                  <a:pt x="149" y="103"/>
                  <a:pt x="150" y="95"/>
                </a:cubicBezTo>
                <a:cubicBezTo>
                  <a:pt x="151" y="91"/>
                  <a:pt x="151" y="86"/>
                  <a:pt x="151" y="82"/>
                </a:cubicBezTo>
                <a:cubicBezTo>
                  <a:pt x="152" y="81"/>
                  <a:pt x="151" y="78"/>
                  <a:pt x="152" y="77"/>
                </a:cubicBezTo>
                <a:cubicBezTo>
                  <a:pt x="153" y="77"/>
                  <a:pt x="154" y="77"/>
                  <a:pt x="155" y="77"/>
                </a:cubicBezTo>
                <a:cubicBezTo>
                  <a:pt x="157" y="78"/>
                  <a:pt x="159" y="79"/>
                  <a:pt x="161" y="81"/>
                </a:cubicBezTo>
                <a:cubicBezTo>
                  <a:pt x="163" y="82"/>
                  <a:pt x="163" y="84"/>
                  <a:pt x="163" y="85"/>
                </a:cubicBezTo>
                <a:cubicBezTo>
                  <a:pt x="164" y="89"/>
                  <a:pt x="165" y="93"/>
                  <a:pt x="165" y="97"/>
                </a:cubicBezTo>
                <a:cubicBezTo>
                  <a:pt x="166" y="100"/>
                  <a:pt x="166" y="103"/>
                  <a:pt x="166" y="106"/>
                </a:cubicBezTo>
                <a:cubicBezTo>
                  <a:pt x="165" y="121"/>
                  <a:pt x="154" y="135"/>
                  <a:pt x="144" y="1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7" name="Freeform 46"/>
          <p:cNvSpPr>
            <a:spLocks noEditPoints="1"/>
          </p:cNvSpPr>
          <p:nvPr/>
        </p:nvSpPr>
        <p:spPr bwMode="auto">
          <a:xfrm>
            <a:off x="6727825" y="2565400"/>
            <a:ext cx="387350" cy="384175"/>
          </a:xfrm>
          <a:custGeom>
            <a:avLst/>
            <a:gdLst>
              <a:gd name="T0" fmla="*/ 81 w 162"/>
              <a:gd name="T1" fmla="*/ 0 h 161"/>
              <a:gd name="T2" fmla="*/ 0 w 162"/>
              <a:gd name="T3" fmla="*/ 81 h 161"/>
              <a:gd name="T4" fmla="*/ 81 w 162"/>
              <a:gd name="T5" fmla="*/ 161 h 161"/>
              <a:gd name="T6" fmla="*/ 162 w 162"/>
              <a:gd name="T7" fmla="*/ 81 h 161"/>
              <a:gd name="T8" fmla="*/ 81 w 162"/>
              <a:gd name="T9" fmla="*/ 0 h 161"/>
              <a:gd name="T10" fmla="*/ 141 w 162"/>
              <a:gd name="T11" fmla="*/ 84 h 161"/>
              <a:gd name="T12" fmla="*/ 151 w 162"/>
              <a:gd name="T13" fmla="*/ 75 h 161"/>
              <a:gd name="T14" fmla="*/ 151 w 162"/>
              <a:gd name="T15" fmla="*/ 76 h 161"/>
              <a:gd name="T16" fmla="*/ 141 w 162"/>
              <a:gd name="T17" fmla="*/ 86 h 161"/>
              <a:gd name="T18" fmla="*/ 131 w 162"/>
              <a:gd name="T19" fmla="*/ 77 h 161"/>
              <a:gd name="T20" fmla="*/ 141 w 162"/>
              <a:gd name="T21" fmla="*/ 84 h 161"/>
              <a:gd name="T22" fmla="*/ 138 w 162"/>
              <a:gd name="T23" fmla="*/ 93 h 161"/>
              <a:gd name="T24" fmla="*/ 138 w 162"/>
              <a:gd name="T25" fmla="*/ 95 h 161"/>
              <a:gd name="T26" fmla="*/ 129 w 162"/>
              <a:gd name="T27" fmla="*/ 105 h 161"/>
              <a:gd name="T28" fmla="*/ 119 w 162"/>
              <a:gd name="T29" fmla="*/ 95 h 161"/>
              <a:gd name="T30" fmla="*/ 128 w 162"/>
              <a:gd name="T31" fmla="*/ 102 h 161"/>
              <a:gd name="T32" fmla="*/ 138 w 162"/>
              <a:gd name="T33" fmla="*/ 93 h 161"/>
              <a:gd name="T34" fmla="*/ 115 w 162"/>
              <a:gd name="T35" fmla="*/ 84 h 161"/>
              <a:gd name="T36" fmla="*/ 124 w 162"/>
              <a:gd name="T37" fmla="*/ 75 h 161"/>
              <a:gd name="T38" fmla="*/ 125 w 162"/>
              <a:gd name="T39" fmla="*/ 76 h 161"/>
              <a:gd name="T40" fmla="*/ 115 w 162"/>
              <a:gd name="T41" fmla="*/ 86 h 161"/>
              <a:gd name="T42" fmla="*/ 105 w 162"/>
              <a:gd name="T43" fmla="*/ 77 h 161"/>
              <a:gd name="T44" fmla="*/ 115 w 162"/>
              <a:gd name="T45" fmla="*/ 84 h 161"/>
              <a:gd name="T46" fmla="*/ 109 w 162"/>
              <a:gd name="T47" fmla="*/ 116 h 161"/>
              <a:gd name="T48" fmla="*/ 119 w 162"/>
              <a:gd name="T49" fmla="*/ 107 h 161"/>
              <a:gd name="T50" fmla="*/ 119 w 162"/>
              <a:gd name="T51" fmla="*/ 109 h 161"/>
              <a:gd name="T52" fmla="*/ 109 w 162"/>
              <a:gd name="T53" fmla="*/ 118 h 161"/>
              <a:gd name="T54" fmla="*/ 99 w 162"/>
              <a:gd name="T55" fmla="*/ 109 h 161"/>
              <a:gd name="T56" fmla="*/ 109 w 162"/>
              <a:gd name="T57" fmla="*/ 116 h 161"/>
              <a:gd name="T58" fmla="*/ 99 w 162"/>
              <a:gd name="T59" fmla="*/ 145 h 161"/>
              <a:gd name="T60" fmla="*/ 90 w 162"/>
              <a:gd name="T61" fmla="*/ 135 h 161"/>
              <a:gd name="T62" fmla="*/ 99 w 162"/>
              <a:gd name="T63" fmla="*/ 142 h 161"/>
              <a:gd name="T64" fmla="*/ 109 w 162"/>
              <a:gd name="T65" fmla="*/ 133 h 161"/>
              <a:gd name="T66" fmla="*/ 109 w 162"/>
              <a:gd name="T67" fmla="*/ 135 h 161"/>
              <a:gd name="T68" fmla="*/ 99 w 162"/>
              <a:gd name="T69" fmla="*/ 145 h 161"/>
              <a:gd name="T70" fmla="*/ 122 w 162"/>
              <a:gd name="T71" fmla="*/ 133 h 161"/>
              <a:gd name="T72" fmla="*/ 112 w 162"/>
              <a:gd name="T73" fmla="*/ 124 h 161"/>
              <a:gd name="T74" fmla="*/ 121 w 162"/>
              <a:gd name="T75" fmla="*/ 131 h 161"/>
              <a:gd name="T76" fmla="*/ 131 w 162"/>
              <a:gd name="T77" fmla="*/ 122 h 161"/>
              <a:gd name="T78" fmla="*/ 131 w 162"/>
              <a:gd name="T79" fmla="*/ 124 h 161"/>
              <a:gd name="T80" fmla="*/ 122 w 162"/>
              <a:gd name="T81" fmla="*/ 133 h 161"/>
              <a:gd name="T82" fmla="*/ 141 w 162"/>
              <a:gd name="T83" fmla="*/ 116 h 161"/>
              <a:gd name="T84" fmla="*/ 131 w 162"/>
              <a:gd name="T85" fmla="*/ 106 h 161"/>
              <a:gd name="T86" fmla="*/ 141 w 162"/>
              <a:gd name="T87" fmla="*/ 113 h 161"/>
              <a:gd name="T88" fmla="*/ 151 w 162"/>
              <a:gd name="T89" fmla="*/ 105 h 161"/>
              <a:gd name="T90" fmla="*/ 151 w 162"/>
              <a:gd name="T91" fmla="*/ 106 h 161"/>
              <a:gd name="T92" fmla="*/ 141 w 162"/>
              <a:gd name="T93" fmla="*/ 1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2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1" y="161"/>
                </a:cubicBezTo>
                <a:cubicBezTo>
                  <a:pt x="126" y="161"/>
                  <a:pt x="162" y="125"/>
                  <a:pt x="162" y="81"/>
                </a:cubicBezTo>
                <a:cubicBezTo>
                  <a:pt x="162" y="36"/>
                  <a:pt x="126" y="0"/>
                  <a:pt x="81" y="0"/>
                </a:cubicBezTo>
                <a:close/>
                <a:moveTo>
                  <a:pt x="141" y="84"/>
                </a:moveTo>
                <a:cubicBezTo>
                  <a:pt x="146" y="84"/>
                  <a:pt x="150" y="80"/>
                  <a:pt x="151" y="75"/>
                </a:cubicBezTo>
                <a:cubicBezTo>
                  <a:pt x="151" y="75"/>
                  <a:pt x="151" y="76"/>
                  <a:pt x="151" y="76"/>
                </a:cubicBezTo>
                <a:cubicBezTo>
                  <a:pt x="151" y="82"/>
                  <a:pt x="147" y="86"/>
                  <a:pt x="141" y="86"/>
                </a:cubicBezTo>
                <a:cubicBezTo>
                  <a:pt x="136" y="86"/>
                  <a:pt x="132" y="82"/>
                  <a:pt x="131" y="77"/>
                </a:cubicBezTo>
                <a:cubicBezTo>
                  <a:pt x="133" y="81"/>
                  <a:pt x="136" y="84"/>
                  <a:pt x="141" y="84"/>
                </a:cubicBezTo>
                <a:close/>
                <a:moveTo>
                  <a:pt x="138" y="93"/>
                </a:moveTo>
                <a:cubicBezTo>
                  <a:pt x="138" y="94"/>
                  <a:pt x="138" y="94"/>
                  <a:pt x="138" y="95"/>
                </a:cubicBezTo>
                <a:cubicBezTo>
                  <a:pt x="138" y="100"/>
                  <a:pt x="134" y="105"/>
                  <a:pt x="129" y="105"/>
                </a:cubicBezTo>
                <a:cubicBezTo>
                  <a:pt x="123" y="105"/>
                  <a:pt x="119" y="100"/>
                  <a:pt x="119" y="95"/>
                </a:cubicBezTo>
                <a:cubicBezTo>
                  <a:pt x="120" y="99"/>
                  <a:pt x="124" y="102"/>
                  <a:pt x="128" y="102"/>
                </a:cubicBezTo>
                <a:cubicBezTo>
                  <a:pt x="133" y="102"/>
                  <a:pt x="138" y="98"/>
                  <a:pt x="138" y="93"/>
                </a:cubicBezTo>
                <a:close/>
                <a:moveTo>
                  <a:pt x="115" y="84"/>
                </a:moveTo>
                <a:cubicBezTo>
                  <a:pt x="120" y="84"/>
                  <a:pt x="124" y="80"/>
                  <a:pt x="124" y="75"/>
                </a:cubicBezTo>
                <a:cubicBezTo>
                  <a:pt x="125" y="75"/>
                  <a:pt x="125" y="76"/>
                  <a:pt x="125" y="76"/>
                </a:cubicBezTo>
                <a:cubicBezTo>
                  <a:pt x="125" y="82"/>
                  <a:pt x="120" y="86"/>
                  <a:pt x="115" y="86"/>
                </a:cubicBezTo>
                <a:cubicBezTo>
                  <a:pt x="110" y="86"/>
                  <a:pt x="105" y="82"/>
                  <a:pt x="105" y="77"/>
                </a:cubicBezTo>
                <a:cubicBezTo>
                  <a:pt x="106" y="81"/>
                  <a:pt x="110" y="84"/>
                  <a:pt x="115" y="84"/>
                </a:cubicBezTo>
                <a:close/>
                <a:moveTo>
                  <a:pt x="109" y="116"/>
                </a:moveTo>
                <a:cubicBezTo>
                  <a:pt x="114" y="116"/>
                  <a:pt x="118" y="112"/>
                  <a:pt x="119" y="107"/>
                </a:cubicBezTo>
                <a:cubicBezTo>
                  <a:pt x="119" y="108"/>
                  <a:pt x="119" y="108"/>
                  <a:pt x="119" y="109"/>
                </a:cubicBezTo>
                <a:cubicBezTo>
                  <a:pt x="119" y="114"/>
                  <a:pt x="114" y="118"/>
                  <a:pt x="109" y="118"/>
                </a:cubicBezTo>
                <a:cubicBezTo>
                  <a:pt x="104" y="118"/>
                  <a:pt x="100" y="114"/>
                  <a:pt x="99" y="109"/>
                </a:cubicBezTo>
                <a:cubicBezTo>
                  <a:pt x="101" y="113"/>
                  <a:pt x="104" y="116"/>
                  <a:pt x="109" y="116"/>
                </a:cubicBezTo>
                <a:close/>
                <a:moveTo>
                  <a:pt x="99" y="145"/>
                </a:moveTo>
                <a:cubicBezTo>
                  <a:pt x="94" y="145"/>
                  <a:pt x="90" y="140"/>
                  <a:pt x="90" y="135"/>
                </a:cubicBezTo>
                <a:cubicBezTo>
                  <a:pt x="91" y="139"/>
                  <a:pt x="95" y="142"/>
                  <a:pt x="99" y="142"/>
                </a:cubicBezTo>
                <a:cubicBezTo>
                  <a:pt x="104" y="142"/>
                  <a:pt x="108" y="138"/>
                  <a:pt x="109" y="133"/>
                </a:cubicBezTo>
                <a:cubicBezTo>
                  <a:pt x="109" y="134"/>
                  <a:pt x="109" y="134"/>
                  <a:pt x="109" y="135"/>
                </a:cubicBezTo>
                <a:cubicBezTo>
                  <a:pt x="109" y="140"/>
                  <a:pt x="105" y="145"/>
                  <a:pt x="99" y="145"/>
                </a:cubicBezTo>
                <a:close/>
                <a:moveTo>
                  <a:pt x="122" y="133"/>
                </a:moveTo>
                <a:cubicBezTo>
                  <a:pt x="116" y="133"/>
                  <a:pt x="112" y="129"/>
                  <a:pt x="112" y="124"/>
                </a:cubicBezTo>
                <a:cubicBezTo>
                  <a:pt x="113" y="128"/>
                  <a:pt x="117" y="131"/>
                  <a:pt x="121" y="131"/>
                </a:cubicBezTo>
                <a:cubicBezTo>
                  <a:pt x="126" y="131"/>
                  <a:pt x="131" y="127"/>
                  <a:pt x="131" y="122"/>
                </a:cubicBezTo>
                <a:cubicBezTo>
                  <a:pt x="131" y="123"/>
                  <a:pt x="131" y="123"/>
                  <a:pt x="131" y="124"/>
                </a:cubicBezTo>
                <a:cubicBezTo>
                  <a:pt x="131" y="129"/>
                  <a:pt x="127" y="133"/>
                  <a:pt x="122" y="133"/>
                </a:cubicBezTo>
                <a:close/>
                <a:moveTo>
                  <a:pt x="141" y="116"/>
                </a:moveTo>
                <a:cubicBezTo>
                  <a:pt x="136" y="116"/>
                  <a:pt x="132" y="112"/>
                  <a:pt x="131" y="106"/>
                </a:cubicBezTo>
                <a:cubicBezTo>
                  <a:pt x="133" y="110"/>
                  <a:pt x="136" y="113"/>
                  <a:pt x="141" y="113"/>
                </a:cubicBezTo>
                <a:cubicBezTo>
                  <a:pt x="146" y="113"/>
                  <a:pt x="150" y="110"/>
                  <a:pt x="151" y="105"/>
                </a:cubicBezTo>
                <a:cubicBezTo>
                  <a:pt x="151" y="105"/>
                  <a:pt x="151" y="106"/>
                  <a:pt x="151" y="106"/>
                </a:cubicBezTo>
                <a:cubicBezTo>
                  <a:pt x="151" y="111"/>
                  <a:pt x="147" y="116"/>
                  <a:pt x="141" y="11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08" name="组合 477"/>
          <p:cNvGrpSpPr>
            <a:grpSpLocks/>
          </p:cNvGrpSpPr>
          <p:nvPr/>
        </p:nvGrpSpPr>
        <p:grpSpPr bwMode="auto">
          <a:xfrm>
            <a:off x="7559675" y="2557463"/>
            <a:ext cx="255588" cy="395287"/>
            <a:chOff x="0" y="0"/>
            <a:chExt cx="230539" cy="355376"/>
          </a:xfrm>
        </p:grpSpPr>
        <p:sp>
          <p:nvSpPr>
            <p:cNvPr id="41009" name="Oval 47"/>
            <p:cNvSpPr>
              <a:spLocks noChangeArrowheads="1"/>
            </p:cNvSpPr>
            <p:nvPr/>
          </p:nvSpPr>
          <p:spPr bwMode="auto">
            <a:xfrm>
              <a:off x="129393" y="0"/>
              <a:ext cx="60141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10" name="Freeform 48"/>
            <p:cNvSpPr>
              <a:spLocks noEditPoints="1"/>
            </p:cNvSpPr>
            <p:nvPr/>
          </p:nvSpPr>
          <p:spPr bwMode="auto">
            <a:xfrm>
              <a:off x="0" y="30070"/>
              <a:ext cx="230539" cy="325306"/>
            </a:xfrm>
            <a:custGeom>
              <a:avLst/>
              <a:gdLst>
                <a:gd name="T0" fmla="*/ 106 w 107"/>
                <a:gd name="T1" fmla="*/ 41 h 151"/>
                <a:gd name="T2" fmla="*/ 107 w 107"/>
                <a:gd name="T3" fmla="*/ 42 h 151"/>
                <a:gd name="T4" fmla="*/ 107 w 107"/>
                <a:gd name="T5" fmla="*/ 33 h 151"/>
                <a:gd name="T6" fmla="*/ 87 w 107"/>
                <a:gd name="T7" fmla="*/ 18 h 151"/>
                <a:gd name="T8" fmla="*/ 59 w 107"/>
                <a:gd name="T9" fmla="*/ 18 h 151"/>
                <a:gd name="T10" fmla="*/ 40 w 107"/>
                <a:gd name="T11" fmla="*/ 33 h 151"/>
                <a:gd name="T12" fmla="*/ 40 w 107"/>
                <a:gd name="T13" fmla="*/ 35 h 151"/>
                <a:gd name="T14" fmla="*/ 11 w 107"/>
                <a:gd name="T15" fmla="*/ 2 h 151"/>
                <a:gd name="T16" fmla="*/ 2 w 107"/>
                <a:gd name="T17" fmla="*/ 2 h 151"/>
                <a:gd name="T18" fmla="*/ 2 w 107"/>
                <a:gd name="T19" fmla="*/ 11 h 151"/>
                <a:gd name="T20" fmla="*/ 38 w 107"/>
                <a:gd name="T21" fmla="*/ 42 h 151"/>
                <a:gd name="T22" fmla="*/ 40 w 107"/>
                <a:gd name="T23" fmla="*/ 44 h 151"/>
                <a:gd name="T24" fmla="*/ 40 w 107"/>
                <a:gd name="T25" fmla="*/ 49 h 151"/>
                <a:gd name="T26" fmla="*/ 40 w 107"/>
                <a:gd name="T27" fmla="*/ 49 h 151"/>
                <a:gd name="T28" fmla="*/ 40 w 107"/>
                <a:gd name="T29" fmla="*/ 49 h 151"/>
                <a:gd name="T30" fmla="*/ 46 w 107"/>
                <a:gd name="T31" fmla="*/ 55 h 151"/>
                <a:gd name="T32" fmla="*/ 50 w 107"/>
                <a:gd name="T33" fmla="*/ 53 h 151"/>
                <a:gd name="T34" fmla="*/ 50 w 107"/>
                <a:gd name="T35" fmla="*/ 53 h 151"/>
                <a:gd name="T36" fmla="*/ 46 w 107"/>
                <a:gd name="T37" fmla="*/ 62 h 151"/>
                <a:gd name="T38" fmla="*/ 55 w 107"/>
                <a:gd name="T39" fmla="*/ 65 h 151"/>
                <a:gd name="T40" fmla="*/ 55 w 107"/>
                <a:gd name="T41" fmla="*/ 73 h 151"/>
                <a:gd name="T42" fmla="*/ 49 w 107"/>
                <a:gd name="T43" fmla="*/ 110 h 151"/>
                <a:gd name="T44" fmla="*/ 55 w 107"/>
                <a:gd name="T45" fmla="*/ 143 h 151"/>
                <a:gd name="T46" fmla="*/ 63 w 107"/>
                <a:gd name="T47" fmla="*/ 151 h 151"/>
                <a:gd name="T48" fmla="*/ 71 w 107"/>
                <a:gd name="T49" fmla="*/ 143 h 151"/>
                <a:gd name="T50" fmla="*/ 65 w 107"/>
                <a:gd name="T51" fmla="*/ 109 h 151"/>
                <a:gd name="T52" fmla="*/ 71 w 107"/>
                <a:gd name="T53" fmla="*/ 72 h 151"/>
                <a:gd name="T54" fmla="*/ 75 w 107"/>
                <a:gd name="T55" fmla="*/ 72 h 151"/>
                <a:gd name="T56" fmla="*/ 88 w 107"/>
                <a:gd name="T57" fmla="*/ 143 h 151"/>
                <a:gd name="T58" fmla="*/ 88 w 107"/>
                <a:gd name="T59" fmla="*/ 143 h 151"/>
                <a:gd name="T60" fmla="*/ 96 w 107"/>
                <a:gd name="T61" fmla="*/ 151 h 151"/>
                <a:gd name="T62" fmla="*/ 104 w 107"/>
                <a:gd name="T63" fmla="*/ 143 h 151"/>
                <a:gd name="T64" fmla="*/ 93 w 107"/>
                <a:gd name="T65" fmla="*/ 52 h 151"/>
                <a:gd name="T66" fmla="*/ 100 w 107"/>
                <a:gd name="T67" fmla="*/ 49 h 151"/>
                <a:gd name="T68" fmla="*/ 106 w 107"/>
                <a:gd name="T69" fmla="*/ 41 h 151"/>
                <a:gd name="T70" fmla="*/ 55 w 107"/>
                <a:gd name="T71" fmla="*/ 36 h 151"/>
                <a:gd name="T72" fmla="*/ 55 w 107"/>
                <a:gd name="T73" fmla="*/ 51 h 151"/>
                <a:gd name="T74" fmla="*/ 52 w 107"/>
                <a:gd name="T75" fmla="*/ 47 h 151"/>
                <a:gd name="T76" fmla="*/ 52 w 107"/>
                <a:gd name="T77" fmla="*/ 36 h 151"/>
                <a:gd name="T78" fmla="*/ 55 w 107"/>
                <a:gd name="T79" fmla="*/ 36 h 151"/>
                <a:gd name="T80" fmla="*/ 91 w 107"/>
                <a:gd name="T81" fmla="*/ 36 h 151"/>
                <a:gd name="T82" fmla="*/ 95 w 107"/>
                <a:gd name="T83" fmla="*/ 36 h 151"/>
                <a:gd name="T84" fmla="*/ 95 w 107"/>
                <a:gd name="T85" fmla="*/ 36 h 151"/>
                <a:gd name="T86" fmla="*/ 91 w 107"/>
                <a:gd name="T87" fmla="*/ 38 h 151"/>
                <a:gd name="T88" fmla="*/ 91 w 107"/>
                <a:gd name="T89" fmla="*/ 3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51">
                  <a:moveTo>
                    <a:pt x="106" y="41"/>
                  </a:moveTo>
                  <a:cubicBezTo>
                    <a:pt x="107" y="42"/>
                    <a:pt x="107" y="42"/>
                    <a:pt x="107" y="4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5" y="18"/>
                    <a:pt x="87" y="18"/>
                    <a:pt x="87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9" y="19"/>
                    <a:pt x="40" y="33"/>
                    <a:pt x="40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3"/>
                    <a:pt x="39" y="43"/>
                    <a:pt x="40" y="4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2"/>
                    <a:pt x="42" y="55"/>
                    <a:pt x="46" y="55"/>
                  </a:cubicBezTo>
                  <a:cubicBezTo>
                    <a:pt x="47" y="55"/>
                    <a:pt x="49" y="54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5"/>
                    <a:pt x="45" y="59"/>
                    <a:pt x="46" y="62"/>
                  </a:cubicBezTo>
                  <a:cubicBezTo>
                    <a:pt x="47" y="65"/>
                    <a:pt x="51" y="66"/>
                    <a:pt x="55" y="65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8"/>
                    <a:pt x="59" y="151"/>
                    <a:pt x="63" y="151"/>
                  </a:cubicBezTo>
                  <a:cubicBezTo>
                    <a:pt x="68" y="151"/>
                    <a:pt x="71" y="148"/>
                    <a:pt x="71" y="14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8"/>
                    <a:pt x="91" y="151"/>
                    <a:pt x="96" y="151"/>
                  </a:cubicBezTo>
                  <a:cubicBezTo>
                    <a:pt x="100" y="151"/>
                    <a:pt x="104" y="148"/>
                    <a:pt x="104" y="14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4" y="47"/>
                    <a:pt x="106" y="44"/>
                    <a:pt x="106" y="41"/>
                  </a:cubicBezTo>
                  <a:close/>
                  <a:moveTo>
                    <a:pt x="55" y="36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lnTo>
                    <a:pt x="55" y="36"/>
                  </a:lnTo>
                  <a:close/>
                  <a:moveTo>
                    <a:pt x="91" y="36"/>
                  </a:move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1" y="38"/>
                    <a:pt x="91" y="38"/>
                    <a:pt x="91" y="38"/>
                  </a:cubicBezTo>
                  <a:lnTo>
                    <a:pt x="91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11" name="组合 1"/>
          <p:cNvGrpSpPr>
            <a:grpSpLocks/>
          </p:cNvGrpSpPr>
          <p:nvPr/>
        </p:nvGrpSpPr>
        <p:grpSpPr bwMode="auto">
          <a:xfrm>
            <a:off x="852488" y="3219450"/>
            <a:ext cx="303212" cy="374650"/>
            <a:chOff x="0" y="0"/>
            <a:chExt cx="273366" cy="338063"/>
          </a:xfrm>
        </p:grpSpPr>
        <p:sp>
          <p:nvSpPr>
            <p:cNvPr id="41012" name="Freeform 49"/>
            <p:cNvSpPr>
              <a:spLocks noEditPoints="1"/>
            </p:cNvSpPr>
            <p:nvPr/>
          </p:nvSpPr>
          <p:spPr bwMode="auto">
            <a:xfrm>
              <a:off x="0" y="0"/>
              <a:ext cx="273366" cy="338063"/>
            </a:xfrm>
            <a:custGeom>
              <a:avLst/>
              <a:gdLst>
                <a:gd name="T0" fmla="*/ 0 w 300"/>
                <a:gd name="T1" fmla="*/ 0 h 371"/>
                <a:gd name="T2" fmla="*/ 0 w 300"/>
                <a:gd name="T3" fmla="*/ 224 h 371"/>
                <a:gd name="T4" fmla="*/ 26 w 300"/>
                <a:gd name="T5" fmla="*/ 224 h 371"/>
                <a:gd name="T6" fmla="*/ 26 w 300"/>
                <a:gd name="T7" fmla="*/ 366 h 371"/>
                <a:gd name="T8" fmla="*/ 61 w 300"/>
                <a:gd name="T9" fmla="*/ 366 h 371"/>
                <a:gd name="T10" fmla="*/ 61 w 300"/>
                <a:gd name="T11" fmla="*/ 224 h 371"/>
                <a:gd name="T12" fmla="*/ 236 w 300"/>
                <a:gd name="T13" fmla="*/ 224 h 371"/>
                <a:gd name="T14" fmla="*/ 236 w 300"/>
                <a:gd name="T15" fmla="*/ 371 h 371"/>
                <a:gd name="T16" fmla="*/ 272 w 300"/>
                <a:gd name="T17" fmla="*/ 371 h 371"/>
                <a:gd name="T18" fmla="*/ 272 w 300"/>
                <a:gd name="T19" fmla="*/ 224 h 371"/>
                <a:gd name="T20" fmla="*/ 300 w 300"/>
                <a:gd name="T21" fmla="*/ 224 h 371"/>
                <a:gd name="T22" fmla="*/ 300 w 300"/>
                <a:gd name="T23" fmla="*/ 0 h 371"/>
                <a:gd name="T24" fmla="*/ 0 w 300"/>
                <a:gd name="T25" fmla="*/ 0 h 371"/>
                <a:gd name="T26" fmla="*/ 279 w 300"/>
                <a:gd name="T27" fmla="*/ 203 h 371"/>
                <a:gd name="T28" fmla="*/ 21 w 300"/>
                <a:gd name="T29" fmla="*/ 203 h 371"/>
                <a:gd name="T30" fmla="*/ 21 w 300"/>
                <a:gd name="T31" fmla="*/ 21 h 371"/>
                <a:gd name="T32" fmla="*/ 279 w 300"/>
                <a:gd name="T33" fmla="*/ 21 h 371"/>
                <a:gd name="T34" fmla="*/ 279 w 300"/>
                <a:gd name="T35" fmla="*/ 20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0" h="371">
                  <a:moveTo>
                    <a:pt x="0" y="0"/>
                  </a:moveTo>
                  <a:lnTo>
                    <a:pt x="0" y="224"/>
                  </a:lnTo>
                  <a:lnTo>
                    <a:pt x="26" y="224"/>
                  </a:lnTo>
                  <a:lnTo>
                    <a:pt x="26" y="366"/>
                  </a:lnTo>
                  <a:lnTo>
                    <a:pt x="61" y="366"/>
                  </a:lnTo>
                  <a:lnTo>
                    <a:pt x="61" y="224"/>
                  </a:lnTo>
                  <a:lnTo>
                    <a:pt x="236" y="224"/>
                  </a:lnTo>
                  <a:lnTo>
                    <a:pt x="236" y="371"/>
                  </a:lnTo>
                  <a:lnTo>
                    <a:pt x="272" y="371"/>
                  </a:lnTo>
                  <a:lnTo>
                    <a:pt x="272" y="224"/>
                  </a:lnTo>
                  <a:lnTo>
                    <a:pt x="300" y="224"/>
                  </a:lnTo>
                  <a:lnTo>
                    <a:pt x="300" y="0"/>
                  </a:lnTo>
                  <a:lnTo>
                    <a:pt x="0" y="0"/>
                  </a:lnTo>
                  <a:close/>
                  <a:moveTo>
                    <a:pt x="279" y="203"/>
                  </a:moveTo>
                  <a:lnTo>
                    <a:pt x="21" y="203"/>
                  </a:lnTo>
                  <a:lnTo>
                    <a:pt x="21" y="21"/>
                  </a:lnTo>
                  <a:lnTo>
                    <a:pt x="279" y="21"/>
                  </a:lnTo>
                  <a:lnTo>
                    <a:pt x="279" y="2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3" name="Freeform 50"/>
            <p:cNvSpPr>
              <a:spLocks noEditPoints="1"/>
            </p:cNvSpPr>
            <p:nvPr/>
          </p:nvSpPr>
          <p:spPr bwMode="auto">
            <a:xfrm>
              <a:off x="137595" y="31893"/>
              <a:ext cx="103879" cy="140328"/>
            </a:xfrm>
            <a:custGeom>
              <a:avLst/>
              <a:gdLst>
                <a:gd name="T0" fmla="*/ 48 w 48"/>
                <a:gd name="T1" fmla="*/ 0 h 65"/>
                <a:gd name="T2" fmla="*/ 0 w 48"/>
                <a:gd name="T3" fmla="*/ 0 h 65"/>
                <a:gd name="T4" fmla="*/ 0 w 48"/>
                <a:gd name="T5" fmla="*/ 65 h 65"/>
                <a:gd name="T6" fmla="*/ 48 w 48"/>
                <a:gd name="T7" fmla="*/ 65 h 65"/>
                <a:gd name="T8" fmla="*/ 48 w 48"/>
                <a:gd name="T9" fmla="*/ 0 h 65"/>
                <a:gd name="T10" fmla="*/ 36 w 48"/>
                <a:gd name="T11" fmla="*/ 30 h 65"/>
                <a:gd name="T12" fmla="*/ 34 w 48"/>
                <a:gd name="T13" fmla="*/ 34 h 65"/>
                <a:gd name="T14" fmla="*/ 31 w 48"/>
                <a:gd name="T15" fmla="*/ 35 h 65"/>
                <a:gd name="T16" fmla="*/ 18 w 48"/>
                <a:gd name="T17" fmla="*/ 35 h 65"/>
                <a:gd name="T18" fmla="*/ 18 w 48"/>
                <a:gd name="T19" fmla="*/ 46 h 65"/>
                <a:gd name="T20" fmla="*/ 33 w 48"/>
                <a:gd name="T21" fmla="*/ 46 h 65"/>
                <a:gd name="T22" fmla="*/ 35 w 48"/>
                <a:gd name="T23" fmla="*/ 46 h 65"/>
                <a:gd name="T24" fmla="*/ 36 w 48"/>
                <a:gd name="T25" fmla="*/ 48 h 65"/>
                <a:gd name="T26" fmla="*/ 35 w 48"/>
                <a:gd name="T27" fmla="*/ 50 h 65"/>
                <a:gd name="T28" fmla="*/ 33 w 48"/>
                <a:gd name="T29" fmla="*/ 50 h 65"/>
                <a:gd name="T30" fmla="*/ 13 w 48"/>
                <a:gd name="T31" fmla="*/ 50 h 65"/>
                <a:gd name="T32" fmla="*/ 13 w 48"/>
                <a:gd name="T33" fmla="*/ 35 h 65"/>
                <a:gd name="T34" fmla="*/ 15 w 48"/>
                <a:gd name="T35" fmla="*/ 32 h 65"/>
                <a:gd name="T36" fmla="*/ 18 w 48"/>
                <a:gd name="T37" fmla="*/ 30 h 65"/>
                <a:gd name="T38" fmla="*/ 31 w 48"/>
                <a:gd name="T39" fmla="*/ 30 h 65"/>
                <a:gd name="T40" fmla="*/ 31 w 48"/>
                <a:gd name="T41" fmla="*/ 20 h 65"/>
                <a:gd name="T42" fmla="*/ 15 w 48"/>
                <a:gd name="T43" fmla="*/ 20 h 65"/>
                <a:gd name="T44" fmla="*/ 14 w 48"/>
                <a:gd name="T45" fmla="*/ 19 h 65"/>
                <a:gd name="T46" fmla="*/ 13 w 48"/>
                <a:gd name="T47" fmla="*/ 17 h 65"/>
                <a:gd name="T48" fmla="*/ 14 w 48"/>
                <a:gd name="T49" fmla="*/ 16 h 65"/>
                <a:gd name="T50" fmla="*/ 15 w 48"/>
                <a:gd name="T51" fmla="*/ 15 h 65"/>
                <a:gd name="T52" fmla="*/ 31 w 48"/>
                <a:gd name="T53" fmla="*/ 15 h 65"/>
                <a:gd name="T54" fmla="*/ 34 w 48"/>
                <a:gd name="T55" fmla="*/ 16 h 65"/>
                <a:gd name="T56" fmla="*/ 36 w 48"/>
                <a:gd name="T57" fmla="*/ 20 h 65"/>
                <a:gd name="T58" fmla="*/ 36 w 48"/>
                <a:gd name="T59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5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8" y="65"/>
                    <a:pt x="48" y="65"/>
                    <a:pt x="48" y="65"/>
                  </a:cubicBezTo>
                  <a:lnTo>
                    <a:pt x="48" y="0"/>
                  </a:lnTo>
                  <a:close/>
                  <a:moveTo>
                    <a:pt x="36" y="30"/>
                  </a:moveTo>
                  <a:cubicBezTo>
                    <a:pt x="36" y="32"/>
                    <a:pt x="35" y="33"/>
                    <a:pt x="34" y="34"/>
                  </a:cubicBezTo>
                  <a:cubicBezTo>
                    <a:pt x="33" y="34"/>
                    <a:pt x="32" y="35"/>
                    <a:pt x="31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7"/>
                    <a:pt x="36" y="47"/>
                    <a:pt x="36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5" y="50"/>
                    <a:pt x="34" y="50"/>
                    <a:pt x="3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4" y="33"/>
                    <a:pt x="15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3" y="16"/>
                    <a:pt x="34" y="16"/>
                  </a:cubicBezTo>
                  <a:cubicBezTo>
                    <a:pt x="35" y="17"/>
                    <a:pt x="36" y="18"/>
                    <a:pt x="36" y="20"/>
                  </a:cubicBezTo>
                  <a:lnTo>
                    <a:pt x="36" y="3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4" name="Freeform 51"/>
            <p:cNvSpPr>
              <a:spLocks/>
            </p:cNvSpPr>
            <p:nvPr/>
          </p:nvSpPr>
          <p:spPr bwMode="auto">
            <a:xfrm>
              <a:off x="39183" y="101145"/>
              <a:ext cx="36449" cy="10934"/>
            </a:xfrm>
            <a:custGeom>
              <a:avLst/>
              <a:gdLst>
                <a:gd name="T0" fmla="*/ 2 w 17"/>
                <a:gd name="T1" fmla="*/ 5 h 5"/>
                <a:gd name="T2" fmla="*/ 15 w 17"/>
                <a:gd name="T3" fmla="*/ 5 h 5"/>
                <a:gd name="T4" fmla="*/ 16 w 17"/>
                <a:gd name="T5" fmla="*/ 4 h 5"/>
                <a:gd name="T6" fmla="*/ 17 w 17"/>
                <a:gd name="T7" fmla="*/ 3 h 5"/>
                <a:gd name="T8" fmla="*/ 17 w 17"/>
                <a:gd name="T9" fmla="*/ 1 h 5"/>
                <a:gd name="T10" fmla="*/ 16 w 17"/>
                <a:gd name="T11" fmla="*/ 0 h 5"/>
                <a:gd name="T12" fmla="*/ 15 w 17"/>
                <a:gd name="T13" fmla="*/ 0 h 5"/>
                <a:gd name="T14" fmla="*/ 2 w 17"/>
                <a:gd name="T15" fmla="*/ 0 h 5"/>
                <a:gd name="T16" fmla="*/ 1 w 17"/>
                <a:gd name="T17" fmla="*/ 0 h 5"/>
                <a:gd name="T18" fmla="*/ 0 w 17"/>
                <a:gd name="T19" fmla="*/ 1 h 5"/>
                <a:gd name="T20" fmla="*/ 0 w 17"/>
                <a:gd name="T21" fmla="*/ 3 h 5"/>
                <a:gd name="T22" fmla="*/ 1 w 17"/>
                <a:gd name="T23" fmla="*/ 4 h 5"/>
                <a:gd name="T24" fmla="*/ 2 w 17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5" name="Freeform 52"/>
            <p:cNvSpPr>
              <a:spLocks/>
            </p:cNvSpPr>
            <p:nvPr/>
          </p:nvSpPr>
          <p:spPr bwMode="auto">
            <a:xfrm>
              <a:off x="69253" y="66518"/>
              <a:ext cx="47384" cy="75631"/>
            </a:xfrm>
            <a:custGeom>
              <a:avLst/>
              <a:gdLst>
                <a:gd name="T0" fmla="*/ 2 w 22"/>
                <a:gd name="T1" fmla="*/ 5 h 35"/>
                <a:gd name="T2" fmla="*/ 9 w 22"/>
                <a:gd name="T3" fmla="*/ 5 h 35"/>
                <a:gd name="T4" fmla="*/ 9 w 22"/>
                <a:gd name="T5" fmla="*/ 31 h 35"/>
                <a:gd name="T6" fmla="*/ 2 w 22"/>
                <a:gd name="T7" fmla="*/ 31 h 35"/>
                <a:gd name="T8" fmla="*/ 0 w 22"/>
                <a:gd name="T9" fmla="*/ 31 h 35"/>
                <a:gd name="T10" fmla="*/ 0 w 22"/>
                <a:gd name="T11" fmla="*/ 33 h 35"/>
                <a:gd name="T12" fmla="*/ 0 w 22"/>
                <a:gd name="T13" fmla="*/ 34 h 35"/>
                <a:gd name="T14" fmla="*/ 2 w 22"/>
                <a:gd name="T15" fmla="*/ 35 h 35"/>
                <a:gd name="T16" fmla="*/ 20 w 22"/>
                <a:gd name="T17" fmla="*/ 35 h 35"/>
                <a:gd name="T18" fmla="*/ 21 w 22"/>
                <a:gd name="T19" fmla="*/ 34 h 35"/>
                <a:gd name="T20" fmla="*/ 22 w 22"/>
                <a:gd name="T21" fmla="*/ 33 h 35"/>
                <a:gd name="T22" fmla="*/ 22 w 22"/>
                <a:gd name="T23" fmla="*/ 22 h 35"/>
                <a:gd name="T24" fmla="*/ 21 w 22"/>
                <a:gd name="T25" fmla="*/ 20 h 35"/>
                <a:gd name="T26" fmla="*/ 20 w 22"/>
                <a:gd name="T27" fmla="*/ 19 h 35"/>
                <a:gd name="T28" fmla="*/ 18 w 22"/>
                <a:gd name="T29" fmla="*/ 20 h 35"/>
                <a:gd name="T30" fmla="*/ 18 w 22"/>
                <a:gd name="T31" fmla="*/ 22 h 35"/>
                <a:gd name="T32" fmla="*/ 18 w 22"/>
                <a:gd name="T33" fmla="*/ 31 h 35"/>
                <a:gd name="T34" fmla="*/ 13 w 22"/>
                <a:gd name="T35" fmla="*/ 31 h 35"/>
                <a:gd name="T36" fmla="*/ 13 w 22"/>
                <a:gd name="T37" fmla="*/ 0 h 35"/>
                <a:gd name="T38" fmla="*/ 2 w 22"/>
                <a:gd name="T39" fmla="*/ 0 h 35"/>
                <a:gd name="T40" fmla="*/ 1 w 22"/>
                <a:gd name="T41" fmla="*/ 1 h 35"/>
                <a:gd name="T42" fmla="*/ 0 w 22"/>
                <a:gd name="T43" fmla="*/ 3 h 35"/>
                <a:gd name="T44" fmla="*/ 1 w 22"/>
                <a:gd name="T45" fmla="*/ 4 h 35"/>
                <a:gd name="T46" fmla="*/ 2 w 22"/>
                <a:gd name="T4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35">
                  <a:moveTo>
                    <a:pt x="2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1" y="35"/>
                    <a:pt x="21" y="34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16" name="组合 122"/>
          <p:cNvGrpSpPr>
            <a:grpSpLocks/>
          </p:cNvGrpSpPr>
          <p:nvPr/>
        </p:nvGrpSpPr>
        <p:grpSpPr bwMode="auto">
          <a:xfrm>
            <a:off x="1670050" y="3175000"/>
            <a:ext cx="276225" cy="419100"/>
            <a:chOff x="0" y="0"/>
            <a:chExt cx="249675" cy="379068"/>
          </a:xfrm>
        </p:grpSpPr>
        <p:sp>
          <p:nvSpPr>
            <p:cNvPr id="41017" name="Rectangle 53"/>
            <p:cNvSpPr>
              <a:spLocks noChangeArrowheads="1"/>
            </p:cNvSpPr>
            <p:nvPr/>
          </p:nvSpPr>
          <p:spPr bwMode="auto">
            <a:xfrm>
              <a:off x="0" y="51940"/>
              <a:ext cx="25514" cy="32712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18" name="Freeform 54"/>
            <p:cNvSpPr>
              <a:spLocks/>
            </p:cNvSpPr>
            <p:nvPr/>
          </p:nvSpPr>
          <p:spPr bwMode="auto">
            <a:xfrm>
              <a:off x="41005" y="0"/>
              <a:ext cx="208670" cy="230539"/>
            </a:xfrm>
            <a:custGeom>
              <a:avLst/>
              <a:gdLst>
                <a:gd name="T0" fmla="*/ 49 w 97"/>
                <a:gd name="T1" fmla="*/ 29 h 107"/>
                <a:gd name="T2" fmla="*/ 0 w 97"/>
                <a:gd name="T3" fmla="*/ 29 h 107"/>
                <a:gd name="T4" fmla="*/ 0 w 97"/>
                <a:gd name="T5" fmla="*/ 84 h 107"/>
                <a:gd name="T6" fmla="*/ 47 w 97"/>
                <a:gd name="T7" fmla="*/ 84 h 107"/>
                <a:gd name="T8" fmla="*/ 97 w 97"/>
                <a:gd name="T9" fmla="*/ 84 h 107"/>
                <a:gd name="T10" fmla="*/ 97 w 97"/>
                <a:gd name="T11" fmla="*/ 29 h 107"/>
                <a:gd name="T12" fmla="*/ 49 w 97"/>
                <a:gd name="T13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7">
                  <a:moveTo>
                    <a:pt x="49" y="29"/>
                  </a:moveTo>
                  <a:cubicBezTo>
                    <a:pt x="33" y="0"/>
                    <a:pt x="0" y="29"/>
                    <a:pt x="0" y="2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29" y="62"/>
                    <a:pt x="47" y="84"/>
                  </a:cubicBezTo>
                  <a:cubicBezTo>
                    <a:pt x="66" y="107"/>
                    <a:pt x="97" y="84"/>
                    <a:pt x="97" y="84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65" y="57"/>
                    <a:pt x="49" y="2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19" name="Freeform 55"/>
          <p:cNvSpPr>
            <a:spLocks noEditPoints="1"/>
          </p:cNvSpPr>
          <p:nvPr/>
        </p:nvSpPr>
        <p:spPr bwMode="auto">
          <a:xfrm>
            <a:off x="2343150" y="3232150"/>
            <a:ext cx="265113" cy="336550"/>
          </a:xfrm>
          <a:custGeom>
            <a:avLst/>
            <a:gdLst>
              <a:gd name="T0" fmla="*/ 77 w 111"/>
              <a:gd name="T1" fmla="*/ 112 h 141"/>
              <a:gd name="T2" fmla="*/ 111 w 111"/>
              <a:gd name="T3" fmla="*/ 7 h 141"/>
              <a:gd name="T4" fmla="*/ 89 w 111"/>
              <a:gd name="T5" fmla="*/ 0 h 141"/>
              <a:gd name="T6" fmla="*/ 74 w 111"/>
              <a:gd name="T7" fmla="*/ 7 h 141"/>
              <a:gd name="T8" fmla="*/ 55 w 111"/>
              <a:gd name="T9" fmla="*/ 0 h 141"/>
              <a:gd name="T10" fmla="*/ 40 w 111"/>
              <a:gd name="T11" fmla="*/ 7 h 141"/>
              <a:gd name="T12" fmla="*/ 40 w 111"/>
              <a:gd name="T13" fmla="*/ 7 h 141"/>
              <a:gd name="T14" fmla="*/ 19 w 111"/>
              <a:gd name="T15" fmla="*/ 0 h 141"/>
              <a:gd name="T16" fmla="*/ 0 w 111"/>
              <a:gd name="T17" fmla="*/ 7 h 141"/>
              <a:gd name="T18" fmla="*/ 34 w 111"/>
              <a:gd name="T19" fmla="*/ 112 h 141"/>
              <a:gd name="T20" fmla="*/ 34 w 111"/>
              <a:gd name="T21" fmla="*/ 112 h 141"/>
              <a:gd name="T22" fmla="*/ 33 w 111"/>
              <a:gd name="T23" fmla="*/ 118 h 141"/>
              <a:gd name="T24" fmla="*/ 55 w 111"/>
              <a:gd name="T25" fmla="*/ 141 h 141"/>
              <a:gd name="T26" fmla="*/ 78 w 111"/>
              <a:gd name="T27" fmla="*/ 118 h 141"/>
              <a:gd name="T28" fmla="*/ 77 w 111"/>
              <a:gd name="T29" fmla="*/ 112 h 141"/>
              <a:gd name="T30" fmla="*/ 74 w 111"/>
              <a:gd name="T31" fmla="*/ 108 h 141"/>
              <a:gd name="T32" fmla="*/ 73 w 111"/>
              <a:gd name="T33" fmla="*/ 108 h 141"/>
              <a:gd name="T34" fmla="*/ 59 w 111"/>
              <a:gd name="T35" fmla="*/ 107 h 141"/>
              <a:gd name="T36" fmla="*/ 66 w 111"/>
              <a:gd name="T37" fmla="*/ 68 h 141"/>
              <a:gd name="T38" fmla="*/ 89 w 111"/>
              <a:gd name="T39" fmla="*/ 63 h 141"/>
              <a:gd name="T40" fmla="*/ 74 w 111"/>
              <a:gd name="T41" fmla="*/ 108 h 141"/>
              <a:gd name="T42" fmla="*/ 50 w 111"/>
              <a:gd name="T43" fmla="*/ 68 h 141"/>
              <a:gd name="T44" fmla="*/ 58 w 111"/>
              <a:gd name="T45" fmla="*/ 68 h 141"/>
              <a:gd name="T46" fmla="*/ 62 w 111"/>
              <a:gd name="T47" fmla="*/ 68 h 141"/>
              <a:gd name="T48" fmla="*/ 56 w 111"/>
              <a:gd name="T49" fmla="*/ 106 h 141"/>
              <a:gd name="T50" fmla="*/ 50 w 111"/>
              <a:gd name="T51" fmla="*/ 68 h 141"/>
              <a:gd name="T52" fmla="*/ 90 w 111"/>
              <a:gd name="T53" fmla="*/ 4 h 141"/>
              <a:gd name="T54" fmla="*/ 106 w 111"/>
              <a:gd name="T55" fmla="*/ 10 h 141"/>
              <a:gd name="T56" fmla="*/ 91 w 111"/>
              <a:gd name="T57" fmla="*/ 58 h 141"/>
              <a:gd name="T58" fmla="*/ 67 w 111"/>
              <a:gd name="T59" fmla="*/ 64 h 141"/>
              <a:gd name="T60" fmla="*/ 76 w 111"/>
              <a:gd name="T61" fmla="*/ 11 h 141"/>
              <a:gd name="T62" fmla="*/ 90 w 111"/>
              <a:gd name="T63" fmla="*/ 4 h 141"/>
              <a:gd name="T64" fmla="*/ 56 w 111"/>
              <a:gd name="T65" fmla="*/ 4 h 141"/>
              <a:gd name="T66" fmla="*/ 72 w 111"/>
              <a:gd name="T67" fmla="*/ 11 h 141"/>
              <a:gd name="T68" fmla="*/ 63 w 111"/>
              <a:gd name="T69" fmla="*/ 64 h 141"/>
              <a:gd name="T70" fmla="*/ 50 w 111"/>
              <a:gd name="T71" fmla="*/ 64 h 141"/>
              <a:gd name="T72" fmla="*/ 43 w 111"/>
              <a:gd name="T73" fmla="*/ 10 h 141"/>
              <a:gd name="T74" fmla="*/ 56 w 111"/>
              <a:gd name="T75" fmla="*/ 4 h 141"/>
              <a:gd name="T76" fmla="*/ 19 w 111"/>
              <a:gd name="T77" fmla="*/ 4 h 141"/>
              <a:gd name="T78" fmla="*/ 39 w 111"/>
              <a:gd name="T79" fmla="*/ 11 h 141"/>
              <a:gd name="T80" fmla="*/ 46 w 111"/>
              <a:gd name="T81" fmla="*/ 64 h 141"/>
              <a:gd name="T82" fmla="*/ 20 w 111"/>
              <a:gd name="T83" fmla="*/ 58 h 141"/>
              <a:gd name="T84" fmla="*/ 4 w 111"/>
              <a:gd name="T85" fmla="*/ 9 h 141"/>
              <a:gd name="T86" fmla="*/ 19 w 111"/>
              <a:gd name="T87" fmla="*/ 4 h 141"/>
              <a:gd name="T88" fmla="*/ 21 w 111"/>
              <a:gd name="T89" fmla="*/ 62 h 141"/>
              <a:gd name="T90" fmla="*/ 47 w 111"/>
              <a:gd name="T91" fmla="*/ 68 h 141"/>
              <a:gd name="T92" fmla="*/ 52 w 111"/>
              <a:gd name="T93" fmla="*/ 107 h 141"/>
              <a:gd name="T94" fmla="*/ 38 w 111"/>
              <a:gd name="T95" fmla="*/ 108 h 141"/>
              <a:gd name="T96" fmla="*/ 36 w 111"/>
              <a:gd name="T97" fmla="*/ 108 h 141"/>
              <a:gd name="T98" fmla="*/ 21 w 111"/>
              <a:gd name="T99" fmla="*/ 6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1" h="141">
                <a:moveTo>
                  <a:pt x="77" y="112"/>
                </a:moveTo>
                <a:cubicBezTo>
                  <a:pt x="111" y="7"/>
                  <a:pt x="111" y="7"/>
                  <a:pt x="111" y="7"/>
                </a:cubicBezTo>
                <a:cubicBezTo>
                  <a:pt x="89" y="0"/>
                  <a:pt x="89" y="0"/>
                  <a:pt x="89" y="0"/>
                </a:cubicBezTo>
                <a:cubicBezTo>
                  <a:pt x="74" y="7"/>
                  <a:pt x="74" y="7"/>
                  <a:pt x="74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7"/>
                  <a:pt x="0" y="7"/>
                  <a:pt x="0" y="7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4"/>
                  <a:pt x="33" y="116"/>
                  <a:pt x="33" y="118"/>
                </a:cubicBezTo>
                <a:cubicBezTo>
                  <a:pt x="33" y="131"/>
                  <a:pt x="43" y="141"/>
                  <a:pt x="55" y="141"/>
                </a:cubicBezTo>
                <a:cubicBezTo>
                  <a:pt x="68" y="141"/>
                  <a:pt x="78" y="131"/>
                  <a:pt x="78" y="118"/>
                </a:cubicBezTo>
                <a:cubicBezTo>
                  <a:pt x="78" y="116"/>
                  <a:pt x="78" y="114"/>
                  <a:pt x="77" y="112"/>
                </a:cubicBezTo>
                <a:close/>
                <a:moveTo>
                  <a:pt x="74" y="108"/>
                </a:moveTo>
                <a:cubicBezTo>
                  <a:pt x="73" y="108"/>
                  <a:pt x="73" y="108"/>
                  <a:pt x="73" y="108"/>
                </a:cubicBezTo>
                <a:cubicBezTo>
                  <a:pt x="69" y="107"/>
                  <a:pt x="65" y="107"/>
                  <a:pt x="59" y="107"/>
                </a:cubicBezTo>
                <a:cubicBezTo>
                  <a:pt x="66" y="68"/>
                  <a:pt x="66" y="68"/>
                  <a:pt x="66" y="68"/>
                </a:cubicBezTo>
                <a:cubicBezTo>
                  <a:pt x="77" y="67"/>
                  <a:pt x="85" y="64"/>
                  <a:pt x="89" y="63"/>
                </a:cubicBezTo>
                <a:lnTo>
                  <a:pt x="74" y="108"/>
                </a:lnTo>
                <a:close/>
                <a:moveTo>
                  <a:pt x="50" y="68"/>
                </a:moveTo>
                <a:cubicBezTo>
                  <a:pt x="53" y="68"/>
                  <a:pt x="55" y="68"/>
                  <a:pt x="58" y="68"/>
                </a:cubicBezTo>
                <a:cubicBezTo>
                  <a:pt x="59" y="68"/>
                  <a:pt x="61" y="68"/>
                  <a:pt x="62" y="68"/>
                </a:cubicBezTo>
                <a:cubicBezTo>
                  <a:pt x="56" y="106"/>
                  <a:pt x="56" y="106"/>
                  <a:pt x="56" y="106"/>
                </a:cubicBezTo>
                <a:lnTo>
                  <a:pt x="50" y="68"/>
                </a:lnTo>
                <a:close/>
                <a:moveTo>
                  <a:pt x="90" y="4"/>
                </a:moveTo>
                <a:cubicBezTo>
                  <a:pt x="106" y="10"/>
                  <a:pt x="106" y="10"/>
                  <a:pt x="106" y="10"/>
                </a:cubicBezTo>
                <a:cubicBezTo>
                  <a:pt x="91" y="58"/>
                  <a:pt x="91" y="58"/>
                  <a:pt x="91" y="58"/>
                </a:cubicBezTo>
                <a:cubicBezTo>
                  <a:pt x="89" y="59"/>
                  <a:pt x="80" y="63"/>
                  <a:pt x="67" y="64"/>
                </a:cubicBezTo>
                <a:cubicBezTo>
                  <a:pt x="76" y="11"/>
                  <a:pt x="76" y="11"/>
                  <a:pt x="76" y="11"/>
                </a:cubicBezTo>
                <a:lnTo>
                  <a:pt x="90" y="4"/>
                </a:lnTo>
                <a:close/>
                <a:moveTo>
                  <a:pt x="56" y="4"/>
                </a:moveTo>
                <a:cubicBezTo>
                  <a:pt x="72" y="11"/>
                  <a:pt x="72" y="11"/>
                  <a:pt x="72" y="11"/>
                </a:cubicBezTo>
                <a:cubicBezTo>
                  <a:pt x="63" y="64"/>
                  <a:pt x="63" y="64"/>
                  <a:pt x="63" y="64"/>
                </a:cubicBezTo>
                <a:cubicBezTo>
                  <a:pt x="59" y="64"/>
                  <a:pt x="55" y="64"/>
                  <a:pt x="50" y="64"/>
                </a:cubicBezTo>
                <a:cubicBezTo>
                  <a:pt x="43" y="10"/>
                  <a:pt x="43" y="10"/>
                  <a:pt x="43" y="10"/>
                </a:cubicBezTo>
                <a:lnTo>
                  <a:pt x="56" y="4"/>
                </a:lnTo>
                <a:close/>
                <a:moveTo>
                  <a:pt x="19" y="4"/>
                </a:moveTo>
                <a:cubicBezTo>
                  <a:pt x="39" y="11"/>
                  <a:pt x="39" y="11"/>
                  <a:pt x="39" y="11"/>
                </a:cubicBezTo>
                <a:cubicBezTo>
                  <a:pt x="46" y="64"/>
                  <a:pt x="46" y="64"/>
                  <a:pt x="46" y="64"/>
                </a:cubicBezTo>
                <a:cubicBezTo>
                  <a:pt x="38" y="63"/>
                  <a:pt x="30" y="61"/>
                  <a:pt x="20" y="58"/>
                </a:cubicBezTo>
                <a:cubicBezTo>
                  <a:pt x="4" y="9"/>
                  <a:pt x="4" y="9"/>
                  <a:pt x="4" y="9"/>
                </a:cubicBezTo>
                <a:lnTo>
                  <a:pt x="19" y="4"/>
                </a:lnTo>
                <a:close/>
                <a:moveTo>
                  <a:pt x="21" y="62"/>
                </a:moveTo>
                <a:cubicBezTo>
                  <a:pt x="31" y="65"/>
                  <a:pt x="39" y="67"/>
                  <a:pt x="47" y="68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47" y="107"/>
                  <a:pt x="42" y="107"/>
                  <a:pt x="38" y="108"/>
                </a:cubicBezTo>
                <a:cubicBezTo>
                  <a:pt x="36" y="108"/>
                  <a:pt x="36" y="108"/>
                  <a:pt x="36" y="108"/>
                </a:cubicBezTo>
                <a:lnTo>
                  <a:pt x="21" y="6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0" name="Freeform 56"/>
          <p:cNvSpPr>
            <a:spLocks noEditPoints="1"/>
          </p:cNvSpPr>
          <p:nvPr/>
        </p:nvSpPr>
        <p:spPr bwMode="auto">
          <a:xfrm>
            <a:off x="2366963" y="5238750"/>
            <a:ext cx="339725" cy="341313"/>
          </a:xfrm>
          <a:custGeom>
            <a:avLst/>
            <a:gdLst>
              <a:gd name="T0" fmla="*/ 132 w 142"/>
              <a:gd name="T1" fmla="*/ 58 h 143"/>
              <a:gd name="T2" fmla="*/ 116 w 142"/>
              <a:gd name="T3" fmla="*/ 53 h 143"/>
              <a:gd name="T4" fmla="*/ 108 w 142"/>
              <a:gd name="T5" fmla="*/ 34 h 143"/>
              <a:gd name="T6" fmla="*/ 92 w 142"/>
              <a:gd name="T7" fmla="*/ 29 h 143"/>
              <a:gd name="T8" fmla="*/ 92 w 142"/>
              <a:gd name="T9" fmla="*/ 29 h 143"/>
              <a:gd name="T10" fmla="*/ 83 w 142"/>
              <a:gd name="T11" fmla="*/ 8 h 143"/>
              <a:gd name="T12" fmla="*/ 64 w 142"/>
              <a:gd name="T13" fmla="*/ 0 h 143"/>
              <a:gd name="T14" fmla="*/ 14 w 142"/>
              <a:gd name="T15" fmla="*/ 98 h 143"/>
              <a:gd name="T16" fmla="*/ 14 w 142"/>
              <a:gd name="T17" fmla="*/ 99 h 143"/>
              <a:gd name="T18" fmla="*/ 9 w 142"/>
              <a:gd name="T19" fmla="*/ 102 h 143"/>
              <a:gd name="T20" fmla="*/ 9 w 142"/>
              <a:gd name="T21" fmla="*/ 134 h 143"/>
              <a:gd name="T22" fmla="*/ 41 w 142"/>
              <a:gd name="T23" fmla="*/ 134 h 143"/>
              <a:gd name="T24" fmla="*/ 44 w 142"/>
              <a:gd name="T25" fmla="*/ 129 h 143"/>
              <a:gd name="T26" fmla="*/ 44 w 142"/>
              <a:gd name="T27" fmla="*/ 129 h 143"/>
              <a:gd name="T28" fmla="*/ 142 w 142"/>
              <a:gd name="T29" fmla="*/ 79 h 143"/>
              <a:gd name="T30" fmla="*/ 132 w 142"/>
              <a:gd name="T31" fmla="*/ 58 h 143"/>
              <a:gd name="T32" fmla="*/ 20 w 142"/>
              <a:gd name="T33" fmla="*/ 99 h 143"/>
              <a:gd name="T34" fmla="*/ 18 w 142"/>
              <a:gd name="T35" fmla="*/ 98 h 143"/>
              <a:gd name="T36" fmla="*/ 40 w 142"/>
              <a:gd name="T37" fmla="*/ 54 h 143"/>
              <a:gd name="T38" fmla="*/ 54 w 142"/>
              <a:gd name="T39" fmla="*/ 76 h 143"/>
              <a:gd name="T40" fmla="*/ 30 w 142"/>
              <a:gd name="T41" fmla="*/ 108 h 143"/>
              <a:gd name="T42" fmla="*/ 20 w 142"/>
              <a:gd name="T43" fmla="*/ 99 h 143"/>
              <a:gd name="T44" fmla="*/ 57 w 142"/>
              <a:gd name="T45" fmla="*/ 79 h 143"/>
              <a:gd name="T46" fmla="*/ 62 w 142"/>
              <a:gd name="T47" fmla="*/ 84 h 143"/>
              <a:gd name="T48" fmla="*/ 65 w 142"/>
              <a:gd name="T49" fmla="*/ 87 h 143"/>
              <a:gd name="T50" fmla="*/ 33 w 142"/>
              <a:gd name="T51" fmla="*/ 110 h 143"/>
              <a:gd name="T52" fmla="*/ 57 w 142"/>
              <a:gd name="T53" fmla="*/ 79 h 143"/>
              <a:gd name="T54" fmla="*/ 45 w 142"/>
              <a:gd name="T55" fmla="*/ 124 h 143"/>
              <a:gd name="T56" fmla="*/ 44 w 142"/>
              <a:gd name="T57" fmla="*/ 123 h 143"/>
              <a:gd name="T58" fmla="*/ 35 w 142"/>
              <a:gd name="T59" fmla="*/ 113 h 143"/>
              <a:gd name="T60" fmla="*/ 68 w 142"/>
              <a:gd name="T61" fmla="*/ 90 h 143"/>
              <a:gd name="T62" fmla="*/ 88 w 142"/>
              <a:gd name="T63" fmla="*/ 102 h 143"/>
              <a:gd name="T64" fmla="*/ 45 w 142"/>
              <a:gd name="T65" fmla="*/ 12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43">
                <a:moveTo>
                  <a:pt x="132" y="58"/>
                </a:moveTo>
                <a:cubicBezTo>
                  <a:pt x="116" y="53"/>
                  <a:pt x="116" y="53"/>
                  <a:pt x="116" y="53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83" y="8"/>
                  <a:pt x="83" y="8"/>
                  <a:pt x="83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9"/>
                  <a:pt x="14" y="99"/>
                  <a:pt x="14" y="99"/>
                </a:cubicBezTo>
                <a:cubicBezTo>
                  <a:pt x="12" y="99"/>
                  <a:pt x="10" y="100"/>
                  <a:pt x="9" y="102"/>
                </a:cubicBezTo>
                <a:cubicBezTo>
                  <a:pt x="0" y="111"/>
                  <a:pt x="0" y="125"/>
                  <a:pt x="9" y="134"/>
                </a:cubicBezTo>
                <a:cubicBezTo>
                  <a:pt x="17" y="143"/>
                  <a:pt x="32" y="143"/>
                  <a:pt x="41" y="134"/>
                </a:cubicBezTo>
                <a:cubicBezTo>
                  <a:pt x="42" y="132"/>
                  <a:pt x="44" y="130"/>
                  <a:pt x="44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142" y="79"/>
                  <a:pt x="142" y="79"/>
                  <a:pt x="142" y="79"/>
                </a:cubicBezTo>
                <a:lnTo>
                  <a:pt x="132" y="58"/>
                </a:lnTo>
                <a:close/>
                <a:moveTo>
                  <a:pt x="20" y="99"/>
                </a:moveTo>
                <a:cubicBezTo>
                  <a:pt x="18" y="98"/>
                  <a:pt x="18" y="98"/>
                  <a:pt x="18" y="98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63"/>
                  <a:pt x="49" y="70"/>
                  <a:pt x="54" y="76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04"/>
                  <a:pt x="23" y="100"/>
                  <a:pt x="20" y="99"/>
                </a:cubicBezTo>
                <a:close/>
                <a:moveTo>
                  <a:pt x="57" y="79"/>
                </a:moveTo>
                <a:cubicBezTo>
                  <a:pt x="58" y="81"/>
                  <a:pt x="60" y="83"/>
                  <a:pt x="62" y="84"/>
                </a:cubicBezTo>
                <a:cubicBezTo>
                  <a:pt x="63" y="85"/>
                  <a:pt x="64" y="86"/>
                  <a:pt x="65" y="87"/>
                </a:cubicBezTo>
                <a:cubicBezTo>
                  <a:pt x="33" y="110"/>
                  <a:pt x="33" y="110"/>
                  <a:pt x="33" y="110"/>
                </a:cubicBezTo>
                <a:lnTo>
                  <a:pt x="57" y="79"/>
                </a:lnTo>
                <a:close/>
                <a:moveTo>
                  <a:pt x="45" y="124"/>
                </a:moveTo>
                <a:cubicBezTo>
                  <a:pt x="44" y="123"/>
                  <a:pt x="44" y="123"/>
                  <a:pt x="44" y="123"/>
                </a:cubicBezTo>
                <a:cubicBezTo>
                  <a:pt x="42" y="120"/>
                  <a:pt x="39" y="116"/>
                  <a:pt x="35" y="113"/>
                </a:cubicBezTo>
                <a:cubicBezTo>
                  <a:pt x="68" y="90"/>
                  <a:pt x="68" y="90"/>
                  <a:pt x="68" y="90"/>
                </a:cubicBezTo>
                <a:cubicBezTo>
                  <a:pt x="76" y="97"/>
                  <a:pt x="83" y="101"/>
                  <a:pt x="88" y="102"/>
                </a:cubicBezTo>
                <a:lnTo>
                  <a:pt x="45" y="1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21" name="组合 252"/>
          <p:cNvGrpSpPr>
            <a:grpSpLocks/>
          </p:cNvGrpSpPr>
          <p:nvPr/>
        </p:nvGrpSpPr>
        <p:grpSpPr bwMode="auto">
          <a:xfrm>
            <a:off x="3101975" y="3222625"/>
            <a:ext cx="250825" cy="384175"/>
            <a:chOff x="0" y="0"/>
            <a:chExt cx="225983" cy="347176"/>
          </a:xfrm>
        </p:grpSpPr>
        <p:sp>
          <p:nvSpPr>
            <p:cNvPr id="41022" name="Freeform 57"/>
            <p:cNvSpPr>
              <a:spLocks noEditPoints="1"/>
            </p:cNvSpPr>
            <p:nvPr/>
          </p:nvSpPr>
          <p:spPr bwMode="auto">
            <a:xfrm>
              <a:off x="17313" y="154908"/>
              <a:ext cx="192268" cy="192268"/>
            </a:xfrm>
            <a:custGeom>
              <a:avLst/>
              <a:gdLst>
                <a:gd name="T0" fmla="*/ 44 w 89"/>
                <a:gd name="T1" fmla="*/ 89 h 89"/>
                <a:gd name="T2" fmla="*/ 0 w 89"/>
                <a:gd name="T3" fmla="*/ 45 h 89"/>
                <a:gd name="T4" fmla="*/ 44 w 89"/>
                <a:gd name="T5" fmla="*/ 0 h 89"/>
                <a:gd name="T6" fmla="*/ 89 w 89"/>
                <a:gd name="T7" fmla="*/ 45 h 89"/>
                <a:gd name="T8" fmla="*/ 44 w 89"/>
                <a:gd name="T9" fmla="*/ 89 h 89"/>
                <a:gd name="T10" fmla="*/ 44 w 89"/>
                <a:gd name="T11" fmla="*/ 8 h 89"/>
                <a:gd name="T12" fmla="*/ 8 w 89"/>
                <a:gd name="T13" fmla="*/ 45 h 89"/>
                <a:gd name="T14" fmla="*/ 44 w 89"/>
                <a:gd name="T15" fmla="*/ 81 h 89"/>
                <a:gd name="T16" fmla="*/ 81 w 89"/>
                <a:gd name="T17" fmla="*/ 45 h 89"/>
                <a:gd name="T18" fmla="*/ 44 w 89"/>
                <a:gd name="T1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9" y="0"/>
                    <a:pt x="89" y="20"/>
                    <a:pt x="89" y="45"/>
                  </a:cubicBezTo>
                  <a:cubicBezTo>
                    <a:pt x="89" y="69"/>
                    <a:pt x="69" y="89"/>
                    <a:pt x="44" y="89"/>
                  </a:cubicBezTo>
                  <a:close/>
                  <a:moveTo>
                    <a:pt x="44" y="8"/>
                  </a:moveTo>
                  <a:cubicBezTo>
                    <a:pt x="24" y="8"/>
                    <a:pt x="8" y="24"/>
                    <a:pt x="8" y="45"/>
                  </a:cubicBezTo>
                  <a:cubicBezTo>
                    <a:pt x="8" y="65"/>
                    <a:pt x="24" y="81"/>
                    <a:pt x="44" y="81"/>
                  </a:cubicBezTo>
                  <a:cubicBezTo>
                    <a:pt x="65" y="81"/>
                    <a:pt x="81" y="65"/>
                    <a:pt x="81" y="45"/>
                  </a:cubicBezTo>
                  <a:cubicBezTo>
                    <a:pt x="81" y="24"/>
                    <a:pt x="65" y="8"/>
                    <a:pt x="44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3" name="Freeform 58"/>
            <p:cNvSpPr>
              <a:spLocks noEditPoints="1"/>
            </p:cNvSpPr>
            <p:nvPr/>
          </p:nvSpPr>
          <p:spPr bwMode="auto">
            <a:xfrm>
              <a:off x="42828" y="181333"/>
              <a:ext cx="140328" cy="139417"/>
            </a:xfrm>
            <a:custGeom>
              <a:avLst/>
              <a:gdLst>
                <a:gd name="T0" fmla="*/ 32 w 65"/>
                <a:gd name="T1" fmla="*/ 0 h 65"/>
                <a:gd name="T2" fmla="*/ 0 w 65"/>
                <a:gd name="T3" fmla="*/ 33 h 65"/>
                <a:gd name="T4" fmla="*/ 32 w 65"/>
                <a:gd name="T5" fmla="*/ 65 h 65"/>
                <a:gd name="T6" fmla="*/ 65 w 65"/>
                <a:gd name="T7" fmla="*/ 33 h 65"/>
                <a:gd name="T8" fmla="*/ 32 w 65"/>
                <a:gd name="T9" fmla="*/ 0 h 65"/>
                <a:gd name="T10" fmla="*/ 37 w 65"/>
                <a:gd name="T11" fmla="*/ 57 h 65"/>
                <a:gd name="T12" fmla="*/ 30 w 65"/>
                <a:gd name="T13" fmla="*/ 57 h 65"/>
                <a:gd name="T14" fmla="*/ 30 w 65"/>
                <a:gd name="T15" fmla="*/ 15 h 65"/>
                <a:gd name="T16" fmla="*/ 23 w 65"/>
                <a:gd name="T17" fmla="*/ 22 h 65"/>
                <a:gd name="T18" fmla="*/ 23 w 65"/>
                <a:gd name="T19" fmla="*/ 15 h 65"/>
                <a:gd name="T20" fmla="*/ 30 w 65"/>
                <a:gd name="T21" fmla="*/ 9 h 65"/>
                <a:gd name="T22" fmla="*/ 37 w 65"/>
                <a:gd name="T23" fmla="*/ 9 h 65"/>
                <a:gd name="T24" fmla="*/ 37 w 65"/>
                <a:gd name="T25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5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5"/>
                    <a:pt x="32" y="65"/>
                  </a:cubicBezTo>
                  <a:cubicBezTo>
                    <a:pt x="51" y="65"/>
                    <a:pt x="65" y="51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lose/>
                  <a:moveTo>
                    <a:pt x="37" y="57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5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4" name="Freeform 59"/>
            <p:cNvSpPr>
              <a:spLocks noEditPoints="1"/>
            </p:cNvSpPr>
            <p:nvPr/>
          </p:nvSpPr>
          <p:spPr bwMode="auto">
            <a:xfrm>
              <a:off x="73809" y="113903"/>
              <a:ext cx="79276" cy="47384"/>
            </a:xfrm>
            <a:custGeom>
              <a:avLst/>
              <a:gdLst>
                <a:gd name="T0" fmla="*/ 87 w 87"/>
                <a:gd name="T1" fmla="*/ 52 h 52"/>
                <a:gd name="T2" fmla="*/ 0 w 87"/>
                <a:gd name="T3" fmla="*/ 52 h 52"/>
                <a:gd name="T4" fmla="*/ 0 w 87"/>
                <a:gd name="T5" fmla="*/ 0 h 52"/>
                <a:gd name="T6" fmla="*/ 87 w 87"/>
                <a:gd name="T7" fmla="*/ 0 h 52"/>
                <a:gd name="T8" fmla="*/ 87 w 87"/>
                <a:gd name="T9" fmla="*/ 52 h 52"/>
                <a:gd name="T10" fmla="*/ 11 w 87"/>
                <a:gd name="T11" fmla="*/ 41 h 52"/>
                <a:gd name="T12" fmla="*/ 75 w 87"/>
                <a:gd name="T13" fmla="*/ 41 h 52"/>
                <a:gd name="T14" fmla="*/ 75 w 87"/>
                <a:gd name="T15" fmla="*/ 12 h 52"/>
                <a:gd name="T16" fmla="*/ 11 w 87"/>
                <a:gd name="T17" fmla="*/ 12 h 52"/>
                <a:gd name="T18" fmla="*/ 11 w 87"/>
                <a:gd name="T1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52">
                  <a:moveTo>
                    <a:pt x="87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52"/>
                  </a:lnTo>
                  <a:close/>
                  <a:moveTo>
                    <a:pt x="11" y="41"/>
                  </a:moveTo>
                  <a:lnTo>
                    <a:pt x="75" y="41"/>
                  </a:lnTo>
                  <a:lnTo>
                    <a:pt x="75" y="12"/>
                  </a:lnTo>
                  <a:lnTo>
                    <a:pt x="11" y="12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5" name="Freeform 60"/>
            <p:cNvSpPr>
              <a:spLocks noEditPoints="1"/>
            </p:cNvSpPr>
            <p:nvPr/>
          </p:nvSpPr>
          <p:spPr bwMode="auto">
            <a:xfrm>
              <a:off x="0" y="0"/>
              <a:ext cx="225983" cy="133949"/>
            </a:xfrm>
            <a:custGeom>
              <a:avLst/>
              <a:gdLst>
                <a:gd name="T0" fmla="*/ 208 w 248"/>
                <a:gd name="T1" fmla="*/ 0 h 147"/>
                <a:gd name="T2" fmla="*/ 123 w 248"/>
                <a:gd name="T3" fmla="*/ 85 h 147"/>
                <a:gd name="T4" fmla="*/ 40 w 248"/>
                <a:gd name="T5" fmla="*/ 0 h 147"/>
                <a:gd name="T6" fmla="*/ 0 w 248"/>
                <a:gd name="T7" fmla="*/ 40 h 147"/>
                <a:gd name="T8" fmla="*/ 107 w 248"/>
                <a:gd name="T9" fmla="*/ 147 h 147"/>
                <a:gd name="T10" fmla="*/ 142 w 248"/>
                <a:gd name="T11" fmla="*/ 147 h 147"/>
                <a:gd name="T12" fmla="*/ 248 w 248"/>
                <a:gd name="T13" fmla="*/ 40 h 147"/>
                <a:gd name="T14" fmla="*/ 208 w 248"/>
                <a:gd name="T15" fmla="*/ 0 h 147"/>
                <a:gd name="T16" fmla="*/ 208 w 248"/>
                <a:gd name="T17" fmla="*/ 12 h 147"/>
                <a:gd name="T18" fmla="*/ 237 w 248"/>
                <a:gd name="T19" fmla="*/ 40 h 147"/>
                <a:gd name="T20" fmla="*/ 159 w 248"/>
                <a:gd name="T21" fmla="*/ 118 h 147"/>
                <a:gd name="T22" fmla="*/ 130 w 248"/>
                <a:gd name="T23" fmla="*/ 90 h 147"/>
                <a:gd name="T24" fmla="*/ 208 w 248"/>
                <a:gd name="T25" fmla="*/ 1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147">
                  <a:moveTo>
                    <a:pt x="208" y="0"/>
                  </a:moveTo>
                  <a:lnTo>
                    <a:pt x="123" y="85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107" y="147"/>
                  </a:lnTo>
                  <a:lnTo>
                    <a:pt x="142" y="147"/>
                  </a:lnTo>
                  <a:lnTo>
                    <a:pt x="248" y="40"/>
                  </a:lnTo>
                  <a:lnTo>
                    <a:pt x="208" y="0"/>
                  </a:lnTo>
                  <a:close/>
                  <a:moveTo>
                    <a:pt x="208" y="12"/>
                  </a:moveTo>
                  <a:lnTo>
                    <a:pt x="237" y="40"/>
                  </a:lnTo>
                  <a:lnTo>
                    <a:pt x="159" y="118"/>
                  </a:lnTo>
                  <a:lnTo>
                    <a:pt x="130" y="90"/>
                  </a:lnTo>
                  <a:lnTo>
                    <a:pt x="208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26" name="Freeform 61"/>
          <p:cNvSpPr>
            <a:spLocks noEditPoints="1"/>
          </p:cNvSpPr>
          <p:nvPr/>
        </p:nvSpPr>
        <p:spPr bwMode="auto">
          <a:xfrm>
            <a:off x="3757613" y="3222625"/>
            <a:ext cx="388937" cy="385763"/>
          </a:xfrm>
          <a:custGeom>
            <a:avLst/>
            <a:gdLst>
              <a:gd name="T0" fmla="*/ 81 w 163"/>
              <a:gd name="T1" fmla="*/ 0 h 162"/>
              <a:gd name="T2" fmla="*/ 0 w 163"/>
              <a:gd name="T3" fmla="*/ 81 h 162"/>
              <a:gd name="T4" fmla="*/ 81 w 163"/>
              <a:gd name="T5" fmla="*/ 162 h 162"/>
              <a:gd name="T6" fmla="*/ 163 w 163"/>
              <a:gd name="T7" fmla="*/ 81 h 162"/>
              <a:gd name="T8" fmla="*/ 81 w 163"/>
              <a:gd name="T9" fmla="*/ 0 h 162"/>
              <a:gd name="T10" fmla="*/ 61 w 163"/>
              <a:gd name="T11" fmla="*/ 75 h 162"/>
              <a:gd name="T12" fmla="*/ 49 w 163"/>
              <a:gd name="T13" fmla="*/ 63 h 162"/>
              <a:gd name="T14" fmla="*/ 61 w 163"/>
              <a:gd name="T15" fmla="*/ 51 h 162"/>
              <a:gd name="T16" fmla="*/ 73 w 163"/>
              <a:gd name="T17" fmla="*/ 63 h 162"/>
              <a:gd name="T18" fmla="*/ 61 w 163"/>
              <a:gd name="T19" fmla="*/ 75 h 162"/>
              <a:gd name="T20" fmla="*/ 73 w 163"/>
              <a:gd name="T21" fmla="*/ 37 h 162"/>
              <a:gd name="T22" fmla="*/ 88 w 163"/>
              <a:gd name="T23" fmla="*/ 22 h 162"/>
              <a:gd name="T24" fmla="*/ 102 w 163"/>
              <a:gd name="T25" fmla="*/ 37 h 162"/>
              <a:gd name="T26" fmla="*/ 88 w 163"/>
              <a:gd name="T27" fmla="*/ 51 h 162"/>
              <a:gd name="T28" fmla="*/ 73 w 163"/>
              <a:gd name="T29" fmla="*/ 37 h 162"/>
              <a:gd name="T30" fmla="*/ 100 w 163"/>
              <a:gd name="T31" fmla="*/ 93 h 162"/>
              <a:gd name="T32" fmla="*/ 85 w 163"/>
              <a:gd name="T33" fmla="*/ 78 h 162"/>
              <a:gd name="T34" fmla="*/ 100 w 163"/>
              <a:gd name="T35" fmla="*/ 63 h 162"/>
              <a:gd name="T36" fmla="*/ 115 w 163"/>
              <a:gd name="T37" fmla="*/ 78 h 162"/>
              <a:gd name="T38" fmla="*/ 100 w 163"/>
              <a:gd name="T39" fmla="*/ 9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3" h="162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6"/>
                  <a:pt x="36" y="162"/>
                  <a:pt x="81" y="162"/>
                </a:cubicBezTo>
                <a:cubicBezTo>
                  <a:pt x="126" y="162"/>
                  <a:pt x="163" y="126"/>
                  <a:pt x="163" y="81"/>
                </a:cubicBezTo>
                <a:cubicBezTo>
                  <a:pt x="163" y="36"/>
                  <a:pt x="126" y="0"/>
                  <a:pt x="81" y="0"/>
                </a:cubicBezTo>
                <a:close/>
                <a:moveTo>
                  <a:pt x="61" y="75"/>
                </a:moveTo>
                <a:cubicBezTo>
                  <a:pt x="55" y="75"/>
                  <a:pt x="49" y="70"/>
                  <a:pt x="49" y="63"/>
                </a:cubicBezTo>
                <a:cubicBezTo>
                  <a:pt x="49" y="56"/>
                  <a:pt x="55" y="51"/>
                  <a:pt x="61" y="51"/>
                </a:cubicBezTo>
                <a:cubicBezTo>
                  <a:pt x="68" y="51"/>
                  <a:pt x="73" y="56"/>
                  <a:pt x="73" y="63"/>
                </a:cubicBezTo>
                <a:cubicBezTo>
                  <a:pt x="73" y="70"/>
                  <a:pt x="68" y="75"/>
                  <a:pt x="61" y="75"/>
                </a:cubicBezTo>
                <a:close/>
                <a:moveTo>
                  <a:pt x="73" y="37"/>
                </a:moveTo>
                <a:cubicBezTo>
                  <a:pt x="73" y="29"/>
                  <a:pt x="80" y="22"/>
                  <a:pt x="88" y="22"/>
                </a:cubicBezTo>
                <a:cubicBezTo>
                  <a:pt x="96" y="22"/>
                  <a:pt x="102" y="29"/>
                  <a:pt x="102" y="37"/>
                </a:cubicBezTo>
                <a:cubicBezTo>
                  <a:pt x="102" y="45"/>
                  <a:pt x="96" y="51"/>
                  <a:pt x="88" y="51"/>
                </a:cubicBezTo>
                <a:cubicBezTo>
                  <a:pt x="80" y="51"/>
                  <a:pt x="73" y="45"/>
                  <a:pt x="73" y="37"/>
                </a:cubicBezTo>
                <a:close/>
                <a:moveTo>
                  <a:pt x="100" y="93"/>
                </a:moveTo>
                <a:cubicBezTo>
                  <a:pt x="92" y="93"/>
                  <a:pt x="85" y="86"/>
                  <a:pt x="85" y="78"/>
                </a:cubicBezTo>
                <a:cubicBezTo>
                  <a:pt x="85" y="70"/>
                  <a:pt x="92" y="63"/>
                  <a:pt x="100" y="63"/>
                </a:cubicBezTo>
                <a:cubicBezTo>
                  <a:pt x="108" y="63"/>
                  <a:pt x="115" y="70"/>
                  <a:pt x="115" y="78"/>
                </a:cubicBezTo>
                <a:cubicBezTo>
                  <a:pt x="115" y="86"/>
                  <a:pt x="108" y="93"/>
                  <a:pt x="100" y="9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7" name="Freeform 62"/>
          <p:cNvSpPr>
            <a:spLocks noEditPoints="1"/>
          </p:cNvSpPr>
          <p:nvPr/>
        </p:nvSpPr>
        <p:spPr bwMode="auto">
          <a:xfrm>
            <a:off x="4497388" y="3224213"/>
            <a:ext cx="385762" cy="384175"/>
          </a:xfrm>
          <a:custGeom>
            <a:avLst/>
            <a:gdLst>
              <a:gd name="T0" fmla="*/ 80 w 161"/>
              <a:gd name="T1" fmla="*/ 0 h 161"/>
              <a:gd name="T2" fmla="*/ 0 w 161"/>
              <a:gd name="T3" fmla="*/ 80 h 161"/>
              <a:gd name="T4" fmla="*/ 80 w 161"/>
              <a:gd name="T5" fmla="*/ 161 h 161"/>
              <a:gd name="T6" fmla="*/ 161 w 161"/>
              <a:gd name="T7" fmla="*/ 80 h 161"/>
              <a:gd name="T8" fmla="*/ 80 w 161"/>
              <a:gd name="T9" fmla="*/ 0 h 161"/>
              <a:gd name="T10" fmla="*/ 80 w 161"/>
              <a:gd name="T11" fmla="*/ 141 h 161"/>
              <a:gd name="T12" fmla="*/ 30 w 161"/>
              <a:gd name="T13" fmla="*/ 90 h 161"/>
              <a:gd name="T14" fmla="*/ 80 w 161"/>
              <a:gd name="T15" fmla="*/ 39 h 161"/>
              <a:gd name="T16" fmla="*/ 131 w 161"/>
              <a:gd name="T17" fmla="*/ 90 h 161"/>
              <a:gd name="T18" fmla="*/ 80 w 161"/>
              <a:gd name="T19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0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1"/>
                </a:moveTo>
                <a:cubicBezTo>
                  <a:pt x="52" y="141"/>
                  <a:pt x="30" y="118"/>
                  <a:pt x="30" y="90"/>
                </a:cubicBezTo>
                <a:cubicBezTo>
                  <a:pt x="30" y="62"/>
                  <a:pt x="52" y="39"/>
                  <a:pt x="80" y="39"/>
                </a:cubicBezTo>
                <a:cubicBezTo>
                  <a:pt x="108" y="39"/>
                  <a:pt x="131" y="62"/>
                  <a:pt x="131" y="90"/>
                </a:cubicBezTo>
                <a:cubicBezTo>
                  <a:pt x="131" y="118"/>
                  <a:pt x="108" y="141"/>
                  <a:pt x="80" y="14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8" name="Freeform 63"/>
          <p:cNvSpPr>
            <a:spLocks noEditPoints="1"/>
          </p:cNvSpPr>
          <p:nvPr/>
        </p:nvSpPr>
        <p:spPr bwMode="auto">
          <a:xfrm>
            <a:off x="4629150" y="3348038"/>
            <a:ext cx="119063" cy="184150"/>
          </a:xfrm>
          <a:custGeom>
            <a:avLst/>
            <a:gdLst>
              <a:gd name="T0" fmla="*/ 35 w 50"/>
              <a:gd name="T1" fmla="*/ 36 h 77"/>
              <a:gd name="T2" fmla="*/ 35 w 50"/>
              <a:gd name="T3" fmla="*/ 36 h 77"/>
              <a:gd name="T4" fmla="*/ 48 w 50"/>
              <a:gd name="T5" fmla="*/ 19 h 77"/>
              <a:gd name="T6" fmla="*/ 26 w 50"/>
              <a:gd name="T7" fmla="*/ 0 h 77"/>
              <a:gd name="T8" fmla="*/ 3 w 50"/>
              <a:gd name="T9" fmla="*/ 20 h 77"/>
              <a:gd name="T10" fmla="*/ 15 w 50"/>
              <a:gd name="T11" fmla="*/ 37 h 77"/>
              <a:gd name="T12" fmla="*/ 15 w 50"/>
              <a:gd name="T13" fmla="*/ 37 h 77"/>
              <a:gd name="T14" fmla="*/ 0 w 50"/>
              <a:gd name="T15" fmla="*/ 57 h 77"/>
              <a:gd name="T16" fmla="*/ 25 w 50"/>
              <a:gd name="T17" fmla="*/ 77 h 77"/>
              <a:gd name="T18" fmla="*/ 50 w 50"/>
              <a:gd name="T19" fmla="*/ 55 h 77"/>
              <a:gd name="T20" fmla="*/ 35 w 50"/>
              <a:gd name="T21" fmla="*/ 36 h 77"/>
              <a:gd name="T22" fmla="*/ 13 w 50"/>
              <a:gd name="T23" fmla="*/ 19 h 77"/>
              <a:gd name="T24" fmla="*/ 26 w 50"/>
              <a:gd name="T25" fmla="*/ 8 h 77"/>
              <a:gd name="T26" fmla="*/ 38 w 50"/>
              <a:gd name="T27" fmla="*/ 20 h 77"/>
              <a:gd name="T28" fmla="*/ 27 w 50"/>
              <a:gd name="T29" fmla="*/ 33 h 77"/>
              <a:gd name="T30" fmla="*/ 13 w 50"/>
              <a:gd name="T31" fmla="*/ 19 h 77"/>
              <a:gd name="T32" fmla="*/ 25 w 50"/>
              <a:gd name="T33" fmla="*/ 70 h 77"/>
              <a:gd name="T34" fmla="*/ 11 w 50"/>
              <a:gd name="T35" fmla="*/ 56 h 77"/>
              <a:gd name="T36" fmla="*/ 24 w 50"/>
              <a:gd name="T37" fmla="*/ 40 h 77"/>
              <a:gd name="T38" fmla="*/ 40 w 50"/>
              <a:gd name="T39" fmla="*/ 56 h 77"/>
              <a:gd name="T40" fmla="*/ 25 w 50"/>
              <a:gd name="T41" fmla="*/ 7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" h="77"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45" y="32"/>
                  <a:pt x="48" y="25"/>
                  <a:pt x="48" y="19"/>
                </a:cubicBezTo>
                <a:cubicBezTo>
                  <a:pt x="48" y="9"/>
                  <a:pt x="40" y="0"/>
                  <a:pt x="26" y="0"/>
                </a:cubicBezTo>
                <a:cubicBezTo>
                  <a:pt x="13" y="0"/>
                  <a:pt x="3" y="8"/>
                  <a:pt x="3" y="20"/>
                </a:cubicBezTo>
                <a:cubicBezTo>
                  <a:pt x="3" y="26"/>
                  <a:pt x="7" y="33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6" y="41"/>
                  <a:pt x="0" y="48"/>
                  <a:pt x="0" y="57"/>
                </a:cubicBezTo>
                <a:cubicBezTo>
                  <a:pt x="0" y="68"/>
                  <a:pt x="10" y="77"/>
                  <a:pt x="25" y="77"/>
                </a:cubicBezTo>
                <a:cubicBezTo>
                  <a:pt x="39" y="77"/>
                  <a:pt x="50" y="68"/>
                  <a:pt x="50" y="55"/>
                </a:cubicBezTo>
                <a:cubicBezTo>
                  <a:pt x="50" y="47"/>
                  <a:pt x="45" y="40"/>
                  <a:pt x="35" y="36"/>
                </a:cubicBezTo>
                <a:close/>
                <a:moveTo>
                  <a:pt x="13" y="19"/>
                </a:moveTo>
                <a:cubicBezTo>
                  <a:pt x="13" y="13"/>
                  <a:pt x="17" y="8"/>
                  <a:pt x="26" y="8"/>
                </a:cubicBezTo>
                <a:cubicBezTo>
                  <a:pt x="35" y="8"/>
                  <a:pt x="38" y="14"/>
                  <a:pt x="38" y="20"/>
                </a:cubicBezTo>
                <a:cubicBezTo>
                  <a:pt x="38" y="26"/>
                  <a:pt x="33" y="31"/>
                  <a:pt x="27" y="33"/>
                </a:cubicBezTo>
                <a:cubicBezTo>
                  <a:pt x="18" y="31"/>
                  <a:pt x="13" y="27"/>
                  <a:pt x="13" y="19"/>
                </a:cubicBezTo>
                <a:close/>
                <a:moveTo>
                  <a:pt x="25" y="70"/>
                </a:moveTo>
                <a:cubicBezTo>
                  <a:pt x="16" y="70"/>
                  <a:pt x="10" y="63"/>
                  <a:pt x="11" y="56"/>
                </a:cubicBezTo>
                <a:cubicBezTo>
                  <a:pt x="11" y="49"/>
                  <a:pt x="15" y="43"/>
                  <a:pt x="24" y="40"/>
                </a:cubicBezTo>
                <a:cubicBezTo>
                  <a:pt x="34" y="43"/>
                  <a:pt x="40" y="48"/>
                  <a:pt x="40" y="56"/>
                </a:cubicBezTo>
                <a:cubicBezTo>
                  <a:pt x="40" y="64"/>
                  <a:pt x="34" y="70"/>
                  <a:pt x="25" y="7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9" name="Freeform 64"/>
          <p:cNvSpPr>
            <a:spLocks/>
          </p:cNvSpPr>
          <p:nvPr/>
        </p:nvSpPr>
        <p:spPr bwMode="auto">
          <a:xfrm>
            <a:off x="5213350" y="3241675"/>
            <a:ext cx="361950" cy="360363"/>
          </a:xfrm>
          <a:custGeom>
            <a:avLst/>
            <a:gdLst>
              <a:gd name="T0" fmla="*/ 136 w 151"/>
              <a:gd name="T1" fmla="*/ 96 h 151"/>
              <a:gd name="T2" fmla="*/ 126 w 151"/>
              <a:gd name="T3" fmla="*/ 92 h 151"/>
              <a:gd name="T4" fmla="*/ 131 w 151"/>
              <a:gd name="T5" fmla="*/ 78 h 151"/>
              <a:gd name="T6" fmla="*/ 119 w 151"/>
              <a:gd name="T7" fmla="*/ 72 h 151"/>
              <a:gd name="T8" fmla="*/ 112 w 151"/>
              <a:gd name="T9" fmla="*/ 84 h 151"/>
              <a:gd name="T10" fmla="*/ 103 w 151"/>
              <a:gd name="T11" fmla="*/ 79 h 151"/>
              <a:gd name="T12" fmla="*/ 110 w 151"/>
              <a:gd name="T13" fmla="*/ 67 h 151"/>
              <a:gd name="T14" fmla="*/ 98 w 151"/>
              <a:gd name="T15" fmla="*/ 56 h 151"/>
              <a:gd name="T16" fmla="*/ 88 w 151"/>
              <a:gd name="T17" fmla="*/ 66 h 151"/>
              <a:gd name="T18" fmla="*/ 81 w 151"/>
              <a:gd name="T19" fmla="*/ 59 h 151"/>
              <a:gd name="T20" fmla="*/ 90 w 151"/>
              <a:gd name="T21" fmla="*/ 49 h 151"/>
              <a:gd name="T22" fmla="*/ 81 w 151"/>
              <a:gd name="T23" fmla="*/ 36 h 151"/>
              <a:gd name="T24" fmla="*/ 68 w 151"/>
              <a:gd name="T25" fmla="*/ 42 h 151"/>
              <a:gd name="T26" fmla="*/ 64 w 151"/>
              <a:gd name="T27" fmla="*/ 33 h 151"/>
              <a:gd name="T28" fmla="*/ 76 w 151"/>
              <a:gd name="T29" fmla="*/ 27 h 151"/>
              <a:gd name="T30" fmla="*/ 72 w 151"/>
              <a:gd name="T31" fmla="*/ 16 h 151"/>
              <a:gd name="T32" fmla="*/ 55 w 151"/>
              <a:gd name="T33" fmla="*/ 20 h 151"/>
              <a:gd name="T34" fmla="*/ 53 w 151"/>
              <a:gd name="T35" fmla="*/ 10 h 151"/>
              <a:gd name="T36" fmla="*/ 69 w 151"/>
              <a:gd name="T37" fmla="*/ 6 h 151"/>
              <a:gd name="T38" fmla="*/ 68 w 151"/>
              <a:gd name="T39" fmla="*/ 0 h 151"/>
              <a:gd name="T40" fmla="*/ 22 w 151"/>
              <a:gd name="T41" fmla="*/ 22 h 151"/>
              <a:gd name="T42" fmla="*/ 0 w 151"/>
              <a:gd name="T43" fmla="*/ 69 h 151"/>
              <a:gd name="T44" fmla="*/ 8 w 151"/>
              <a:gd name="T45" fmla="*/ 70 h 151"/>
              <a:gd name="T46" fmla="*/ 14 w 151"/>
              <a:gd name="T47" fmla="*/ 54 h 151"/>
              <a:gd name="T48" fmla="*/ 23 w 151"/>
              <a:gd name="T49" fmla="*/ 57 h 151"/>
              <a:gd name="T50" fmla="*/ 18 w 151"/>
              <a:gd name="T51" fmla="*/ 73 h 151"/>
              <a:gd name="T52" fmla="*/ 30 w 151"/>
              <a:gd name="T53" fmla="*/ 78 h 151"/>
              <a:gd name="T54" fmla="*/ 37 w 151"/>
              <a:gd name="T55" fmla="*/ 65 h 151"/>
              <a:gd name="T56" fmla="*/ 46 w 151"/>
              <a:gd name="T57" fmla="*/ 70 h 151"/>
              <a:gd name="T58" fmla="*/ 38 w 151"/>
              <a:gd name="T59" fmla="*/ 84 h 151"/>
              <a:gd name="T60" fmla="*/ 51 w 151"/>
              <a:gd name="T61" fmla="*/ 94 h 151"/>
              <a:gd name="T62" fmla="*/ 62 w 151"/>
              <a:gd name="T63" fmla="*/ 83 h 151"/>
              <a:gd name="T64" fmla="*/ 69 w 151"/>
              <a:gd name="T65" fmla="*/ 91 h 151"/>
              <a:gd name="T66" fmla="*/ 58 w 151"/>
              <a:gd name="T67" fmla="*/ 101 h 151"/>
              <a:gd name="T68" fmla="*/ 68 w 151"/>
              <a:gd name="T69" fmla="*/ 113 h 151"/>
              <a:gd name="T70" fmla="*/ 81 w 151"/>
              <a:gd name="T71" fmla="*/ 107 h 151"/>
              <a:gd name="T72" fmla="*/ 86 w 151"/>
              <a:gd name="T73" fmla="*/ 116 h 151"/>
              <a:gd name="T74" fmla="*/ 73 w 151"/>
              <a:gd name="T75" fmla="*/ 122 h 151"/>
              <a:gd name="T76" fmla="*/ 78 w 151"/>
              <a:gd name="T77" fmla="*/ 133 h 151"/>
              <a:gd name="T78" fmla="*/ 95 w 151"/>
              <a:gd name="T79" fmla="*/ 129 h 151"/>
              <a:gd name="T80" fmla="*/ 97 w 151"/>
              <a:gd name="T81" fmla="*/ 139 h 151"/>
              <a:gd name="T82" fmla="*/ 81 w 151"/>
              <a:gd name="T83" fmla="*/ 143 h 151"/>
              <a:gd name="T84" fmla="*/ 82 w 151"/>
              <a:gd name="T85" fmla="*/ 151 h 151"/>
              <a:gd name="T86" fmla="*/ 129 w 151"/>
              <a:gd name="T87" fmla="*/ 129 h 151"/>
              <a:gd name="T88" fmla="*/ 151 w 151"/>
              <a:gd name="T89" fmla="*/ 83 h 151"/>
              <a:gd name="T90" fmla="*/ 141 w 151"/>
              <a:gd name="T91" fmla="*/ 81 h 151"/>
              <a:gd name="T92" fmla="*/ 136 w 151"/>
              <a:gd name="T93" fmla="*/ 9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1" h="151">
                <a:moveTo>
                  <a:pt x="136" y="96"/>
                </a:moveTo>
                <a:cubicBezTo>
                  <a:pt x="126" y="92"/>
                  <a:pt x="126" y="92"/>
                  <a:pt x="126" y="92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7" y="76"/>
                  <a:pt x="123" y="75"/>
                  <a:pt x="119" y="7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06" y="64"/>
                  <a:pt x="102" y="60"/>
                  <a:pt x="98" y="56"/>
                </a:cubicBezTo>
                <a:cubicBezTo>
                  <a:pt x="88" y="66"/>
                  <a:pt x="88" y="66"/>
                  <a:pt x="88" y="66"/>
                </a:cubicBezTo>
                <a:cubicBezTo>
                  <a:pt x="81" y="59"/>
                  <a:pt x="81" y="59"/>
                  <a:pt x="81" y="59"/>
                </a:cubicBezTo>
                <a:cubicBezTo>
                  <a:pt x="90" y="49"/>
                  <a:pt x="90" y="49"/>
                  <a:pt x="90" y="49"/>
                </a:cubicBezTo>
                <a:cubicBezTo>
                  <a:pt x="87" y="45"/>
                  <a:pt x="84" y="41"/>
                  <a:pt x="81" y="36"/>
                </a:cubicBezTo>
                <a:cubicBezTo>
                  <a:pt x="68" y="42"/>
                  <a:pt x="68" y="42"/>
                  <a:pt x="68" y="42"/>
                </a:cubicBezTo>
                <a:cubicBezTo>
                  <a:pt x="64" y="33"/>
                  <a:pt x="64" y="33"/>
                  <a:pt x="64" y="33"/>
                </a:cubicBezTo>
                <a:cubicBezTo>
                  <a:pt x="76" y="27"/>
                  <a:pt x="76" y="27"/>
                  <a:pt x="76" y="27"/>
                </a:cubicBezTo>
                <a:cubicBezTo>
                  <a:pt x="74" y="24"/>
                  <a:pt x="73" y="20"/>
                  <a:pt x="72" y="16"/>
                </a:cubicBezTo>
                <a:cubicBezTo>
                  <a:pt x="55" y="20"/>
                  <a:pt x="55" y="20"/>
                  <a:pt x="55" y="20"/>
                </a:cubicBezTo>
                <a:cubicBezTo>
                  <a:pt x="53" y="10"/>
                  <a:pt x="53" y="10"/>
                  <a:pt x="53" y="1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4"/>
                  <a:pt x="68" y="2"/>
                  <a:pt x="68" y="0"/>
                </a:cubicBezTo>
                <a:cubicBezTo>
                  <a:pt x="51" y="2"/>
                  <a:pt x="35" y="9"/>
                  <a:pt x="22" y="22"/>
                </a:cubicBezTo>
                <a:cubicBezTo>
                  <a:pt x="9" y="35"/>
                  <a:pt x="1" y="52"/>
                  <a:pt x="0" y="69"/>
                </a:cubicBezTo>
                <a:cubicBezTo>
                  <a:pt x="2" y="69"/>
                  <a:pt x="5" y="70"/>
                  <a:pt x="8" y="70"/>
                </a:cubicBezTo>
                <a:cubicBezTo>
                  <a:pt x="14" y="54"/>
                  <a:pt x="14" y="54"/>
                  <a:pt x="14" y="54"/>
                </a:cubicBezTo>
                <a:cubicBezTo>
                  <a:pt x="23" y="57"/>
                  <a:pt x="23" y="57"/>
                  <a:pt x="23" y="57"/>
                </a:cubicBezTo>
                <a:cubicBezTo>
                  <a:pt x="18" y="73"/>
                  <a:pt x="18" y="73"/>
                  <a:pt x="18" y="73"/>
                </a:cubicBezTo>
                <a:cubicBezTo>
                  <a:pt x="22" y="75"/>
                  <a:pt x="26" y="76"/>
                  <a:pt x="30" y="78"/>
                </a:cubicBezTo>
                <a:cubicBezTo>
                  <a:pt x="37" y="65"/>
                  <a:pt x="37" y="65"/>
                  <a:pt x="37" y="65"/>
                </a:cubicBezTo>
                <a:cubicBezTo>
                  <a:pt x="46" y="70"/>
                  <a:pt x="46" y="70"/>
                  <a:pt x="46" y="70"/>
                </a:cubicBezTo>
                <a:cubicBezTo>
                  <a:pt x="38" y="84"/>
                  <a:pt x="38" y="84"/>
                  <a:pt x="38" y="84"/>
                </a:cubicBezTo>
                <a:cubicBezTo>
                  <a:pt x="43" y="87"/>
                  <a:pt x="47" y="90"/>
                  <a:pt x="51" y="94"/>
                </a:cubicBezTo>
                <a:cubicBezTo>
                  <a:pt x="62" y="83"/>
                  <a:pt x="62" y="83"/>
                  <a:pt x="62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62" y="105"/>
                  <a:pt x="65" y="109"/>
                  <a:pt x="68" y="113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5" y="126"/>
                  <a:pt x="77" y="130"/>
                  <a:pt x="78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6"/>
                  <a:pt x="82" y="149"/>
                  <a:pt x="82" y="151"/>
                </a:cubicBezTo>
                <a:cubicBezTo>
                  <a:pt x="99" y="150"/>
                  <a:pt x="116" y="142"/>
                  <a:pt x="129" y="129"/>
                </a:cubicBezTo>
                <a:cubicBezTo>
                  <a:pt x="142" y="116"/>
                  <a:pt x="149" y="100"/>
                  <a:pt x="151" y="83"/>
                </a:cubicBezTo>
                <a:cubicBezTo>
                  <a:pt x="147" y="83"/>
                  <a:pt x="144" y="82"/>
                  <a:pt x="141" y="81"/>
                </a:cubicBezTo>
                <a:lnTo>
                  <a:pt x="136" y="9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0" name="Freeform 65"/>
          <p:cNvSpPr>
            <a:spLocks/>
          </p:cNvSpPr>
          <p:nvPr/>
        </p:nvSpPr>
        <p:spPr bwMode="auto">
          <a:xfrm>
            <a:off x="5397500" y="3241675"/>
            <a:ext cx="177800" cy="176213"/>
          </a:xfrm>
          <a:custGeom>
            <a:avLst/>
            <a:gdLst>
              <a:gd name="T0" fmla="*/ 11 w 74"/>
              <a:gd name="T1" fmla="*/ 2 h 74"/>
              <a:gd name="T2" fmla="*/ 13 w 74"/>
              <a:gd name="T3" fmla="*/ 12 h 74"/>
              <a:gd name="T4" fmla="*/ 4 w 74"/>
              <a:gd name="T5" fmla="*/ 14 h 74"/>
              <a:gd name="T6" fmla="*/ 8 w 74"/>
              <a:gd name="T7" fmla="*/ 23 h 74"/>
              <a:gd name="T8" fmla="*/ 20 w 74"/>
              <a:gd name="T9" fmla="*/ 18 h 74"/>
              <a:gd name="T10" fmla="*/ 24 w 74"/>
              <a:gd name="T11" fmla="*/ 27 h 74"/>
              <a:gd name="T12" fmla="*/ 13 w 74"/>
              <a:gd name="T13" fmla="*/ 32 h 74"/>
              <a:gd name="T14" fmla="*/ 20 w 74"/>
              <a:gd name="T15" fmla="*/ 42 h 74"/>
              <a:gd name="T16" fmla="*/ 29 w 74"/>
              <a:gd name="T17" fmla="*/ 34 h 74"/>
              <a:gd name="T18" fmla="*/ 36 w 74"/>
              <a:gd name="T19" fmla="*/ 41 h 74"/>
              <a:gd name="T20" fmla="*/ 27 w 74"/>
              <a:gd name="T21" fmla="*/ 50 h 74"/>
              <a:gd name="T22" fmla="*/ 38 w 74"/>
              <a:gd name="T23" fmla="*/ 59 h 74"/>
              <a:gd name="T24" fmla="*/ 44 w 74"/>
              <a:gd name="T25" fmla="*/ 48 h 74"/>
              <a:gd name="T26" fmla="*/ 53 w 74"/>
              <a:gd name="T27" fmla="*/ 53 h 74"/>
              <a:gd name="T28" fmla="*/ 47 w 74"/>
              <a:gd name="T29" fmla="*/ 64 h 74"/>
              <a:gd name="T30" fmla="*/ 57 w 74"/>
              <a:gd name="T31" fmla="*/ 69 h 74"/>
              <a:gd name="T32" fmla="*/ 61 w 74"/>
              <a:gd name="T33" fmla="*/ 58 h 74"/>
              <a:gd name="T34" fmla="*/ 71 w 74"/>
              <a:gd name="T35" fmla="*/ 62 h 74"/>
              <a:gd name="T36" fmla="*/ 67 w 74"/>
              <a:gd name="T37" fmla="*/ 72 h 74"/>
              <a:gd name="T38" fmla="*/ 74 w 74"/>
              <a:gd name="T39" fmla="*/ 74 h 74"/>
              <a:gd name="T40" fmla="*/ 52 w 74"/>
              <a:gd name="T41" fmla="*/ 22 h 74"/>
              <a:gd name="T42" fmla="*/ 0 w 74"/>
              <a:gd name="T43" fmla="*/ 0 h 74"/>
              <a:gd name="T44" fmla="*/ 1 w 74"/>
              <a:gd name="T45" fmla="*/ 4 h 74"/>
              <a:gd name="T46" fmla="*/ 11 w 74"/>
              <a:gd name="T47" fmla="*/ 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4" h="74">
                <a:moveTo>
                  <a:pt x="11" y="2"/>
                </a:moveTo>
                <a:cubicBezTo>
                  <a:pt x="13" y="12"/>
                  <a:pt x="13" y="12"/>
                  <a:pt x="1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7"/>
                  <a:pt x="6" y="20"/>
                  <a:pt x="8" y="23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27"/>
                  <a:pt x="24" y="27"/>
                  <a:pt x="24" y="27"/>
                </a:cubicBezTo>
                <a:cubicBezTo>
                  <a:pt x="13" y="32"/>
                  <a:pt x="13" y="32"/>
                  <a:pt x="13" y="32"/>
                </a:cubicBezTo>
                <a:cubicBezTo>
                  <a:pt x="15" y="36"/>
                  <a:pt x="17" y="39"/>
                  <a:pt x="20" y="42"/>
                </a:cubicBezTo>
                <a:cubicBezTo>
                  <a:pt x="29" y="34"/>
                  <a:pt x="29" y="34"/>
                  <a:pt x="29" y="34"/>
                </a:cubicBezTo>
                <a:cubicBezTo>
                  <a:pt x="36" y="41"/>
                  <a:pt x="36" y="41"/>
                  <a:pt x="36" y="41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3"/>
                  <a:pt x="34" y="56"/>
                  <a:pt x="38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53" y="53"/>
                  <a:pt x="53" y="53"/>
                  <a:pt x="53" y="53"/>
                </a:cubicBezTo>
                <a:cubicBezTo>
                  <a:pt x="47" y="64"/>
                  <a:pt x="47" y="64"/>
                  <a:pt x="47" y="64"/>
                </a:cubicBezTo>
                <a:cubicBezTo>
                  <a:pt x="50" y="66"/>
                  <a:pt x="54" y="68"/>
                  <a:pt x="57" y="69"/>
                </a:cubicBezTo>
                <a:cubicBezTo>
                  <a:pt x="61" y="58"/>
                  <a:pt x="61" y="58"/>
                  <a:pt x="61" y="58"/>
                </a:cubicBezTo>
                <a:cubicBezTo>
                  <a:pt x="71" y="62"/>
                  <a:pt x="71" y="62"/>
                  <a:pt x="71" y="62"/>
                </a:cubicBezTo>
                <a:cubicBezTo>
                  <a:pt x="67" y="72"/>
                  <a:pt x="67" y="72"/>
                  <a:pt x="67" y="72"/>
                </a:cubicBezTo>
                <a:cubicBezTo>
                  <a:pt x="69" y="73"/>
                  <a:pt x="72" y="73"/>
                  <a:pt x="74" y="74"/>
                </a:cubicBezTo>
                <a:cubicBezTo>
                  <a:pt x="73" y="55"/>
                  <a:pt x="66" y="36"/>
                  <a:pt x="52" y="22"/>
                </a:cubicBezTo>
                <a:cubicBezTo>
                  <a:pt x="38" y="8"/>
                  <a:pt x="19" y="1"/>
                  <a:pt x="0" y="0"/>
                </a:cubicBezTo>
                <a:cubicBezTo>
                  <a:pt x="1" y="1"/>
                  <a:pt x="1" y="3"/>
                  <a:pt x="1" y="4"/>
                </a:cubicBezTo>
                <a:lnTo>
                  <a:pt x="11" y="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1" name="Freeform 66"/>
          <p:cNvSpPr>
            <a:spLocks/>
          </p:cNvSpPr>
          <p:nvPr/>
        </p:nvSpPr>
        <p:spPr bwMode="auto">
          <a:xfrm>
            <a:off x="5211763" y="3427413"/>
            <a:ext cx="177800" cy="176212"/>
          </a:xfrm>
          <a:custGeom>
            <a:avLst/>
            <a:gdLst>
              <a:gd name="T0" fmla="*/ 63 w 74"/>
              <a:gd name="T1" fmla="*/ 69 h 74"/>
              <a:gd name="T2" fmla="*/ 61 w 74"/>
              <a:gd name="T3" fmla="*/ 60 h 74"/>
              <a:gd name="T4" fmla="*/ 70 w 74"/>
              <a:gd name="T5" fmla="*/ 57 h 74"/>
              <a:gd name="T6" fmla="*/ 66 w 74"/>
              <a:gd name="T7" fmla="*/ 48 h 74"/>
              <a:gd name="T8" fmla="*/ 54 w 74"/>
              <a:gd name="T9" fmla="*/ 53 h 74"/>
              <a:gd name="T10" fmla="*/ 50 w 74"/>
              <a:gd name="T11" fmla="*/ 44 h 74"/>
              <a:gd name="T12" fmla="*/ 60 w 74"/>
              <a:gd name="T13" fmla="*/ 39 h 74"/>
              <a:gd name="T14" fmla="*/ 53 w 74"/>
              <a:gd name="T15" fmla="*/ 30 h 74"/>
              <a:gd name="T16" fmla="*/ 44 w 74"/>
              <a:gd name="T17" fmla="*/ 38 h 74"/>
              <a:gd name="T18" fmla="*/ 37 w 74"/>
              <a:gd name="T19" fmla="*/ 31 h 74"/>
              <a:gd name="T20" fmla="*/ 45 w 74"/>
              <a:gd name="T21" fmla="*/ 22 h 74"/>
              <a:gd name="T22" fmla="*/ 35 w 74"/>
              <a:gd name="T23" fmla="*/ 14 h 74"/>
              <a:gd name="T24" fmla="*/ 29 w 74"/>
              <a:gd name="T25" fmla="*/ 23 h 74"/>
              <a:gd name="T26" fmla="*/ 21 w 74"/>
              <a:gd name="T27" fmla="*/ 18 h 74"/>
              <a:gd name="T28" fmla="*/ 26 w 74"/>
              <a:gd name="T29" fmla="*/ 9 h 74"/>
              <a:gd name="T30" fmla="*/ 16 w 74"/>
              <a:gd name="T31" fmla="*/ 4 h 74"/>
              <a:gd name="T32" fmla="*/ 12 w 74"/>
              <a:gd name="T33" fmla="*/ 13 h 74"/>
              <a:gd name="T34" fmla="*/ 3 w 74"/>
              <a:gd name="T35" fmla="*/ 10 h 74"/>
              <a:gd name="T36" fmla="*/ 6 w 74"/>
              <a:gd name="T37" fmla="*/ 1 h 74"/>
              <a:gd name="T38" fmla="*/ 0 w 74"/>
              <a:gd name="T39" fmla="*/ 0 h 74"/>
              <a:gd name="T40" fmla="*/ 23 w 74"/>
              <a:gd name="T41" fmla="*/ 51 h 74"/>
              <a:gd name="T42" fmla="*/ 74 w 74"/>
              <a:gd name="T43" fmla="*/ 74 h 74"/>
              <a:gd name="T44" fmla="*/ 73 w 74"/>
              <a:gd name="T45" fmla="*/ 67 h 74"/>
              <a:gd name="T46" fmla="*/ 63 w 74"/>
              <a:gd name="T47" fmla="*/ 6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4" h="74">
                <a:moveTo>
                  <a:pt x="63" y="69"/>
                </a:moveTo>
                <a:cubicBezTo>
                  <a:pt x="61" y="60"/>
                  <a:pt x="61" y="60"/>
                  <a:pt x="61" y="60"/>
                </a:cubicBezTo>
                <a:cubicBezTo>
                  <a:pt x="70" y="57"/>
                  <a:pt x="70" y="57"/>
                  <a:pt x="70" y="57"/>
                </a:cubicBezTo>
                <a:cubicBezTo>
                  <a:pt x="68" y="54"/>
                  <a:pt x="67" y="51"/>
                  <a:pt x="66" y="48"/>
                </a:cubicBezTo>
                <a:cubicBezTo>
                  <a:pt x="54" y="53"/>
                  <a:pt x="54" y="53"/>
                  <a:pt x="54" y="53"/>
                </a:cubicBezTo>
                <a:cubicBezTo>
                  <a:pt x="50" y="44"/>
                  <a:pt x="50" y="44"/>
                  <a:pt x="5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6"/>
                  <a:pt x="55" y="33"/>
                  <a:pt x="53" y="30"/>
                </a:cubicBezTo>
                <a:cubicBezTo>
                  <a:pt x="44" y="38"/>
                  <a:pt x="44" y="38"/>
                  <a:pt x="44" y="38"/>
                </a:cubicBezTo>
                <a:cubicBezTo>
                  <a:pt x="37" y="31"/>
                  <a:pt x="37" y="31"/>
                  <a:pt x="37" y="31"/>
                </a:cubicBezTo>
                <a:cubicBezTo>
                  <a:pt x="45" y="22"/>
                  <a:pt x="45" y="22"/>
                  <a:pt x="45" y="22"/>
                </a:cubicBezTo>
                <a:cubicBezTo>
                  <a:pt x="42" y="19"/>
                  <a:pt x="38" y="16"/>
                  <a:pt x="35" y="14"/>
                </a:cubicBezTo>
                <a:cubicBezTo>
                  <a:pt x="29" y="23"/>
                  <a:pt x="29" y="23"/>
                  <a:pt x="29" y="23"/>
                </a:cubicBezTo>
                <a:cubicBezTo>
                  <a:pt x="21" y="18"/>
                  <a:pt x="21" y="18"/>
                  <a:pt x="21" y="18"/>
                </a:cubicBezTo>
                <a:cubicBezTo>
                  <a:pt x="26" y="9"/>
                  <a:pt x="26" y="9"/>
                  <a:pt x="26" y="9"/>
                </a:cubicBezTo>
                <a:cubicBezTo>
                  <a:pt x="23" y="7"/>
                  <a:pt x="19" y="5"/>
                  <a:pt x="16" y="4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0"/>
                  <a:pt x="0" y="0"/>
                </a:cubicBezTo>
                <a:cubicBezTo>
                  <a:pt x="1" y="19"/>
                  <a:pt x="8" y="37"/>
                  <a:pt x="23" y="51"/>
                </a:cubicBezTo>
                <a:cubicBezTo>
                  <a:pt x="37" y="66"/>
                  <a:pt x="55" y="73"/>
                  <a:pt x="74" y="74"/>
                </a:cubicBezTo>
                <a:cubicBezTo>
                  <a:pt x="74" y="71"/>
                  <a:pt x="73" y="69"/>
                  <a:pt x="73" y="67"/>
                </a:cubicBezTo>
                <a:lnTo>
                  <a:pt x="63" y="6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2" name="Freeform 67"/>
          <p:cNvSpPr>
            <a:spLocks noEditPoints="1"/>
          </p:cNvSpPr>
          <p:nvPr/>
        </p:nvSpPr>
        <p:spPr bwMode="auto">
          <a:xfrm>
            <a:off x="5980113" y="3224213"/>
            <a:ext cx="419100" cy="409575"/>
          </a:xfrm>
          <a:custGeom>
            <a:avLst/>
            <a:gdLst>
              <a:gd name="T0" fmla="*/ 147 w 175"/>
              <a:gd name="T1" fmla="*/ 24 h 171"/>
              <a:gd name="T2" fmla="*/ 52 w 175"/>
              <a:gd name="T3" fmla="*/ 51 h 171"/>
              <a:gd name="T4" fmla="*/ 25 w 175"/>
              <a:gd name="T5" fmla="*/ 146 h 171"/>
              <a:gd name="T6" fmla="*/ 121 w 175"/>
              <a:gd name="T7" fmla="*/ 120 h 171"/>
              <a:gd name="T8" fmla="*/ 147 w 175"/>
              <a:gd name="T9" fmla="*/ 24 h 171"/>
              <a:gd name="T10" fmla="*/ 105 w 175"/>
              <a:gd name="T11" fmla="*/ 71 h 171"/>
              <a:gd name="T12" fmla="*/ 115 w 175"/>
              <a:gd name="T13" fmla="*/ 81 h 171"/>
              <a:gd name="T14" fmla="*/ 111 w 175"/>
              <a:gd name="T15" fmla="*/ 85 h 171"/>
              <a:gd name="T16" fmla="*/ 101 w 175"/>
              <a:gd name="T17" fmla="*/ 75 h 171"/>
              <a:gd name="T18" fmla="*/ 96 w 175"/>
              <a:gd name="T19" fmla="*/ 80 h 171"/>
              <a:gd name="T20" fmla="*/ 106 w 175"/>
              <a:gd name="T21" fmla="*/ 90 h 171"/>
              <a:gd name="T22" fmla="*/ 102 w 175"/>
              <a:gd name="T23" fmla="*/ 94 h 171"/>
              <a:gd name="T24" fmla="*/ 92 w 175"/>
              <a:gd name="T25" fmla="*/ 84 h 171"/>
              <a:gd name="T26" fmla="*/ 86 w 175"/>
              <a:gd name="T27" fmla="*/ 90 h 171"/>
              <a:gd name="T28" fmla="*/ 95 w 175"/>
              <a:gd name="T29" fmla="*/ 99 h 171"/>
              <a:gd name="T30" fmla="*/ 91 w 175"/>
              <a:gd name="T31" fmla="*/ 104 h 171"/>
              <a:gd name="T32" fmla="*/ 82 w 175"/>
              <a:gd name="T33" fmla="*/ 94 h 171"/>
              <a:gd name="T34" fmla="*/ 76 w 175"/>
              <a:gd name="T35" fmla="*/ 100 h 171"/>
              <a:gd name="T36" fmla="*/ 85 w 175"/>
              <a:gd name="T37" fmla="*/ 110 h 171"/>
              <a:gd name="T38" fmla="*/ 81 w 175"/>
              <a:gd name="T39" fmla="*/ 114 h 171"/>
              <a:gd name="T40" fmla="*/ 72 w 175"/>
              <a:gd name="T41" fmla="*/ 104 h 171"/>
              <a:gd name="T42" fmla="*/ 31 w 175"/>
              <a:gd name="T43" fmla="*/ 145 h 171"/>
              <a:gd name="T44" fmla="*/ 27 w 175"/>
              <a:gd name="T45" fmla="*/ 141 h 171"/>
              <a:gd name="T46" fmla="*/ 68 w 175"/>
              <a:gd name="T47" fmla="*/ 100 h 171"/>
              <a:gd name="T48" fmla="*/ 56 w 175"/>
              <a:gd name="T49" fmla="*/ 89 h 171"/>
              <a:gd name="T50" fmla="*/ 60 w 175"/>
              <a:gd name="T51" fmla="*/ 85 h 171"/>
              <a:gd name="T52" fmla="*/ 72 w 175"/>
              <a:gd name="T53" fmla="*/ 96 h 171"/>
              <a:gd name="T54" fmla="*/ 78 w 175"/>
              <a:gd name="T55" fmla="*/ 90 h 171"/>
              <a:gd name="T56" fmla="*/ 66 w 175"/>
              <a:gd name="T57" fmla="*/ 79 h 171"/>
              <a:gd name="T58" fmla="*/ 71 w 175"/>
              <a:gd name="T59" fmla="*/ 75 h 171"/>
              <a:gd name="T60" fmla="*/ 82 w 175"/>
              <a:gd name="T61" fmla="*/ 86 h 171"/>
              <a:gd name="T62" fmla="*/ 88 w 175"/>
              <a:gd name="T63" fmla="*/ 80 h 171"/>
              <a:gd name="T64" fmla="*/ 77 w 175"/>
              <a:gd name="T65" fmla="*/ 69 h 171"/>
              <a:gd name="T66" fmla="*/ 81 w 175"/>
              <a:gd name="T67" fmla="*/ 65 h 171"/>
              <a:gd name="T68" fmla="*/ 92 w 175"/>
              <a:gd name="T69" fmla="*/ 76 h 171"/>
              <a:gd name="T70" fmla="*/ 97 w 175"/>
              <a:gd name="T71" fmla="*/ 71 h 171"/>
              <a:gd name="T72" fmla="*/ 86 w 175"/>
              <a:gd name="T73" fmla="*/ 60 h 171"/>
              <a:gd name="T74" fmla="*/ 90 w 175"/>
              <a:gd name="T75" fmla="*/ 56 h 171"/>
              <a:gd name="T76" fmla="*/ 101 w 175"/>
              <a:gd name="T77" fmla="*/ 66 h 171"/>
              <a:gd name="T78" fmla="*/ 142 w 175"/>
              <a:gd name="T79" fmla="*/ 26 h 171"/>
              <a:gd name="T80" fmla="*/ 146 w 175"/>
              <a:gd name="T81" fmla="*/ 30 h 171"/>
              <a:gd name="T82" fmla="*/ 105 w 175"/>
              <a:gd name="T83" fmla="*/ 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5" h="171">
                <a:moveTo>
                  <a:pt x="147" y="24"/>
                </a:moveTo>
                <a:cubicBezTo>
                  <a:pt x="147" y="24"/>
                  <a:pt x="103" y="0"/>
                  <a:pt x="52" y="51"/>
                </a:cubicBezTo>
                <a:cubicBezTo>
                  <a:pt x="0" y="102"/>
                  <a:pt x="25" y="146"/>
                  <a:pt x="25" y="146"/>
                </a:cubicBezTo>
                <a:cubicBezTo>
                  <a:pt x="25" y="146"/>
                  <a:pt x="70" y="171"/>
                  <a:pt x="121" y="120"/>
                </a:cubicBezTo>
                <a:cubicBezTo>
                  <a:pt x="175" y="65"/>
                  <a:pt x="147" y="24"/>
                  <a:pt x="147" y="24"/>
                </a:cubicBezTo>
                <a:close/>
                <a:moveTo>
                  <a:pt x="105" y="71"/>
                </a:moveTo>
                <a:cubicBezTo>
                  <a:pt x="115" y="81"/>
                  <a:pt x="115" y="81"/>
                  <a:pt x="115" y="81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1" y="75"/>
                  <a:pt x="101" y="75"/>
                  <a:pt x="101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92" y="84"/>
                  <a:pt x="92" y="84"/>
                  <a:pt x="92" y="84"/>
                </a:cubicBezTo>
                <a:cubicBezTo>
                  <a:pt x="86" y="90"/>
                  <a:pt x="86" y="90"/>
                  <a:pt x="86" y="90"/>
                </a:cubicBezTo>
                <a:cubicBezTo>
                  <a:pt x="95" y="99"/>
                  <a:pt x="95" y="99"/>
                  <a:pt x="95" y="99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2" y="94"/>
                  <a:pt x="82" y="94"/>
                  <a:pt x="82" y="94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56" y="89"/>
                  <a:pt x="56" y="89"/>
                  <a:pt x="56" y="89"/>
                </a:cubicBezTo>
                <a:cubicBezTo>
                  <a:pt x="60" y="85"/>
                  <a:pt x="60" y="85"/>
                  <a:pt x="60" y="85"/>
                </a:cubicBezTo>
                <a:cubicBezTo>
                  <a:pt x="72" y="96"/>
                  <a:pt x="72" y="96"/>
                  <a:pt x="72" y="96"/>
                </a:cubicBezTo>
                <a:cubicBezTo>
                  <a:pt x="78" y="90"/>
                  <a:pt x="78" y="90"/>
                  <a:pt x="78" y="90"/>
                </a:cubicBezTo>
                <a:cubicBezTo>
                  <a:pt x="66" y="79"/>
                  <a:pt x="66" y="79"/>
                  <a:pt x="66" y="79"/>
                </a:cubicBezTo>
                <a:cubicBezTo>
                  <a:pt x="71" y="75"/>
                  <a:pt x="71" y="75"/>
                  <a:pt x="71" y="75"/>
                </a:cubicBezTo>
                <a:cubicBezTo>
                  <a:pt x="82" y="86"/>
                  <a:pt x="82" y="86"/>
                  <a:pt x="82" y="86"/>
                </a:cubicBezTo>
                <a:cubicBezTo>
                  <a:pt x="88" y="80"/>
                  <a:pt x="88" y="80"/>
                  <a:pt x="88" y="80"/>
                </a:cubicBezTo>
                <a:cubicBezTo>
                  <a:pt x="77" y="69"/>
                  <a:pt x="77" y="69"/>
                  <a:pt x="77" y="69"/>
                </a:cubicBezTo>
                <a:cubicBezTo>
                  <a:pt x="81" y="65"/>
                  <a:pt x="81" y="65"/>
                  <a:pt x="81" y="65"/>
                </a:cubicBezTo>
                <a:cubicBezTo>
                  <a:pt x="92" y="76"/>
                  <a:pt x="92" y="76"/>
                  <a:pt x="92" y="76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90" y="56"/>
                  <a:pt x="90" y="56"/>
                  <a:pt x="90" y="5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6" y="30"/>
                  <a:pt x="146" y="30"/>
                  <a:pt x="146" y="30"/>
                </a:cubicBezTo>
                <a:lnTo>
                  <a:pt x="105" y="7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33" name="组合 476"/>
          <p:cNvGrpSpPr>
            <a:grpSpLocks/>
          </p:cNvGrpSpPr>
          <p:nvPr/>
        </p:nvGrpSpPr>
        <p:grpSpPr bwMode="auto">
          <a:xfrm>
            <a:off x="6786563" y="3238500"/>
            <a:ext cx="309562" cy="328613"/>
            <a:chOff x="0" y="0"/>
            <a:chExt cx="279744" cy="295236"/>
          </a:xfrm>
        </p:grpSpPr>
        <p:sp>
          <p:nvSpPr>
            <p:cNvPr id="41034" name="Freeform 68"/>
            <p:cNvSpPr>
              <a:spLocks/>
            </p:cNvSpPr>
            <p:nvPr/>
          </p:nvSpPr>
          <p:spPr bwMode="auto">
            <a:xfrm>
              <a:off x="42827" y="0"/>
              <a:ext cx="236917" cy="234184"/>
            </a:xfrm>
            <a:custGeom>
              <a:avLst/>
              <a:gdLst>
                <a:gd name="T0" fmla="*/ 90 w 110"/>
                <a:gd name="T1" fmla="*/ 19 h 109"/>
                <a:gd name="T2" fmla="*/ 20 w 110"/>
                <a:gd name="T3" fmla="*/ 19 h 109"/>
                <a:gd name="T4" fmla="*/ 20 w 110"/>
                <a:gd name="T5" fmla="*/ 90 h 109"/>
                <a:gd name="T6" fmla="*/ 90 w 110"/>
                <a:gd name="T7" fmla="*/ 90 h 109"/>
                <a:gd name="T8" fmla="*/ 90 w 110"/>
                <a:gd name="T9" fmla="*/ 1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09">
                  <a:moveTo>
                    <a:pt x="90" y="19"/>
                  </a:moveTo>
                  <a:cubicBezTo>
                    <a:pt x="71" y="0"/>
                    <a:pt x="39" y="0"/>
                    <a:pt x="20" y="19"/>
                  </a:cubicBezTo>
                  <a:cubicBezTo>
                    <a:pt x="0" y="39"/>
                    <a:pt x="0" y="70"/>
                    <a:pt x="20" y="90"/>
                  </a:cubicBezTo>
                  <a:cubicBezTo>
                    <a:pt x="39" y="109"/>
                    <a:pt x="71" y="109"/>
                    <a:pt x="90" y="90"/>
                  </a:cubicBezTo>
                  <a:cubicBezTo>
                    <a:pt x="110" y="70"/>
                    <a:pt x="110" y="39"/>
                    <a:pt x="90" y="1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5" name="Freeform 69"/>
            <p:cNvSpPr>
              <a:spLocks/>
            </p:cNvSpPr>
            <p:nvPr/>
          </p:nvSpPr>
          <p:spPr bwMode="auto">
            <a:xfrm>
              <a:off x="0" y="186800"/>
              <a:ext cx="90211" cy="92944"/>
            </a:xfrm>
            <a:custGeom>
              <a:avLst/>
              <a:gdLst>
                <a:gd name="T0" fmla="*/ 0 w 99"/>
                <a:gd name="T1" fmla="*/ 74 h 102"/>
                <a:gd name="T2" fmla="*/ 26 w 99"/>
                <a:gd name="T3" fmla="*/ 102 h 102"/>
                <a:gd name="T4" fmla="*/ 99 w 99"/>
                <a:gd name="T5" fmla="*/ 29 h 102"/>
                <a:gd name="T6" fmla="*/ 73 w 99"/>
                <a:gd name="T7" fmla="*/ 0 h 102"/>
                <a:gd name="T8" fmla="*/ 0 w 99"/>
                <a:gd name="T9" fmla="*/ 7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2">
                  <a:moveTo>
                    <a:pt x="0" y="74"/>
                  </a:moveTo>
                  <a:lnTo>
                    <a:pt x="26" y="102"/>
                  </a:lnTo>
                  <a:lnTo>
                    <a:pt x="99" y="29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6" name="Freeform 70"/>
            <p:cNvSpPr>
              <a:spLocks/>
            </p:cNvSpPr>
            <p:nvPr/>
          </p:nvSpPr>
          <p:spPr bwMode="auto">
            <a:xfrm>
              <a:off x="159463" y="234184"/>
              <a:ext cx="58318" cy="61052"/>
            </a:xfrm>
            <a:custGeom>
              <a:avLst/>
              <a:gdLst>
                <a:gd name="T0" fmla="*/ 5 w 27"/>
                <a:gd name="T1" fmla="*/ 5 h 28"/>
                <a:gd name="T2" fmla="*/ 5 w 27"/>
                <a:gd name="T3" fmla="*/ 23 h 28"/>
                <a:gd name="T4" fmla="*/ 22 w 27"/>
                <a:gd name="T5" fmla="*/ 23 h 28"/>
                <a:gd name="T6" fmla="*/ 22 w 27"/>
                <a:gd name="T7" fmla="*/ 5 h 28"/>
                <a:gd name="T8" fmla="*/ 5 w 27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5" y="5"/>
                  </a:moveTo>
                  <a:cubicBezTo>
                    <a:pt x="0" y="10"/>
                    <a:pt x="0" y="18"/>
                    <a:pt x="5" y="23"/>
                  </a:cubicBezTo>
                  <a:cubicBezTo>
                    <a:pt x="10" y="28"/>
                    <a:pt x="18" y="28"/>
                    <a:pt x="22" y="23"/>
                  </a:cubicBezTo>
                  <a:cubicBezTo>
                    <a:pt x="27" y="18"/>
                    <a:pt x="27" y="10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37" name="组合 478"/>
          <p:cNvGrpSpPr>
            <a:grpSpLocks/>
          </p:cNvGrpSpPr>
          <p:nvPr/>
        </p:nvGrpSpPr>
        <p:grpSpPr bwMode="auto">
          <a:xfrm>
            <a:off x="7554913" y="3208338"/>
            <a:ext cx="387350" cy="407987"/>
            <a:chOff x="0" y="0"/>
            <a:chExt cx="348998" cy="368134"/>
          </a:xfrm>
        </p:grpSpPr>
        <p:sp>
          <p:nvSpPr>
            <p:cNvPr id="41038" name="Oval 71"/>
            <p:cNvSpPr>
              <a:spLocks noChangeArrowheads="1"/>
            </p:cNvSpPr>
            <p:nvPr/>
          </p:nvSpPr>
          <p:spPr bwMode="auto">
            <a:xfrm>
              <a:off x="144885" y="0"/>
              <a:ext cx="66519" cy="665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39" name="Freeform 72"/>
            <p:cNvSpPr>
              <a:spLocks/>
            </p:cNvSpPr>
            <p:nvPr/>
          </p:nvSpPr>
          <p:spPr bwMode="auto">
            <a:xfrm>
              <a:off x="118459" y="164020"/>
              <a:ext cx="99323" cy="204114"/>
            </a:xfrm>
            <a:custGeom>
              <a:avLst/>
              <a:gdLst>
                <a:gd name="T0" fmla="*/ 35 w 46"/>
                <a:gd name="T1" fmla="*/ 14 h 95"/>
                <a:gd name="T2" fmla="*/ 7 w 46"/>
                <a:gd name="T3" fmla="*/ 0 h 95"/>
                <a:gd name="T4" fmla="*/ 7 w 46"/>
                <a:gd name="T5" fmla="*/ 45 h 95"/>
                <a:gd name="T6" fmla="*/ 2 w 46"/>
                <a:gd name="T7" fmla="*/ 69 h 95"/>
                <a:gd name="T8" fmla="*/ 10 w 46"/>
                <a:gd name="T9" fmla="*/ 78 h 95"/>
                <a:gd name="T10" fmla="*/ 20 w 46"/>
                <a:gd name="T11" fmla="*/ 70 h 95"/>
                <a:gd name="T12" fmla="*/ 25 w 46"/>
                <a:gd name="T13" fmla="*/ 48 h 95"/>
                <a:gd name="T14" fmla="*/ 25 w 46"/>
                <a:gd name="T15" fmla="*/ 15 h 95"/>
                <a:gd name="T16" fmla="*/ 29 w 46"/>
                <a:gd name="T17" fmla="*/ 15 h 95"/>
                <a:gd name="T18" fmla="*/ 29 w 46"/>
                <a:gd name="T19" fmla="*/ 87 h 95"/>
                <a:gd name="T20" fmla="*/ 29 w 46"/>
                <a:gd name="T21" fmla="*/ 87 h 95"/>
                <a:gd name="T22" fmla="*/ 37 w 46"/>
                <a:gd name="T23" fmla="*/ 95 h 95"/>
                <a:gd name="T24" fmla="*/ 46 w 46"/>
                <a:gd name="T25" fmla="*/ 87 h 95"/>
                <a:gd name="T26" fmla="*/ 46 w 46"/>
                <a:gd name="T27" fmla="*/ 20 h 95"/>
                <a:gd name="T28" fmla="*/ 35 w 46"/>
                <a:gd name="T29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95">
                  <a:moveTo>
                    <a:pt x="35" y="14"/>
                  </a:moveTo>
                  <a:cubicBezTo>
                    <a:pt x="23" y="7"/>
                    <a:pt x="14" y="3"/>
                    <a:pt x="7" y="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5"/>
                    <a:pt x="5" y="78"/>
                    <a:pt x="10" y="78"/>
                  </a:cubicBezTo>
                  <a:cubicBezTo>
                    <a:pt x="15" y="78"/>
                    <a:pt x="18" y="75"/>
                    <a:pt x="20" y="7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91"/>
                    <a:pt x="33" y="95"/>
                    <a:pt x="37" y="95"/>
                  </a:cubicBezTo>
                  <a:cubicBezTo>
                    <a:pt x="42" y="95"/>
                    <a:pt x="46" y="91"/>
                    <a:pt x="46" y="8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3" y="18"/>
                    <a:pt x="39" y="16"/>
                    <a:pt x="35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0" name="Freeform 73"/>
            <p:cNvSpPr>
              <a:spLocks noEditPoints="1"/>
            </p:cNvSpPr>
            <p:nvPr/>
          </p:nvSpPr>
          <p:spPr bwMode="auto">
            <a:xfrm>
              <a:off x="45561" y="17313"/>
              <a:ext cx="260609" cy="126660"/>
            </a:xfrm>
            <a:custGeom>
              <a:avLst/>
              <a:gdLst>
                <a:gd name="T0" fmla="*/ 3 w 121"/>
                <a:gd name="T1" fmla="*/ 12 h 59"/>
                <a:gd name="T2" fmla="*/ 31 w 121"/>
                <a:gd name="T3" fmla="*/ 41 h 59"/>
                <a:gd name="T4" fmla="*/ 80 w 121"/>
                <a:gd name="T5" fmla="*/ 59 h 59"/>
                <a:gd name="T6" fmla="*/ 80 w 121"/>
                <a:gd name="T7" fmla="*/ 51 h 59"/>
                <a:gd name="T8" fmla="*/ 118 w 121"/>
                <a:gd name="T9" fmla="*/ 12 h 59"/>
                <a:gd name="T10" fmla="*/ 118 w 121"/>
                <a:gd name="T11" fmla="*/ 12 h 59"/>
                <a:gd name="T12" fmla="*/ 118 w 121"/>
                <a:gd name="T13" fmla="*/ 3 h 59"/>
                <a:gd name="T14" fmla="*/ 109 w 121"/>
                <a:gd name="T15" fmla="*/ 3 h 59"/>
                <a:gd name="T16" fmla="*/ 109 w 121"/>
                <a:gd name="T17" fmla="*/ 3 h 59"/>
                <a:gd name="T18" fmla="*/ 84 w 121"/>
                <a:gd name="T19" fmla="*/ 28 h 59"/>
                <a:gd name="T20" fmla="*/ 84 w 121"/>
                <a:gd name="T21" fmla="*/ 28 h 59"/>
                <a:gd name="T22" fmla="*/ 84 w 121"/>
                <a:gd name="T23" fmla="*/ 28 h 59"/>
                <a:gd name="T24" fmla="*/ 37 w 121"/>
                <a:gd name="T25" fmla="*/ 28 h 59"/>
                <a:gd name="T26" fmla="*/ 12 w 121"/>
                <a:gd name="T27" fmla="*/ 3 h 59"/>
                <a:gd name="T28" fmla="*/ 12 w 121"/>
                <a:gd name="T29" fmla="*/ 3 h 59"/>
                <a:gd name="T30" fmla="*/ 3 w 121"/>
                <a:gd name="T31" fmla="*/ 3 h 59"/>
                <a:gd name="T32" fmla="*/ 3 w 121"/>
                <a:gd name="T33" fmla="*/ 12 h 59"/>
                <a:gd name="T34" fmla="*/ 80 w 121"/>
                <a:gd name="T35" fmla="*/ 47 h 59"/>
                <a:gd name="T36" fmla="*/ 80 w 121"/>
                <a:gd name="T37" fmla="*/ 47 h 59"/>
                <a:gd name="T38" fmla="*/ 80 w 121"/>
                <a:gd name="T39" fmla="*/ 48 h 59"/>
                <a:gd name="T40" fmla="*/ 80 w 121"/>
                <a:gd name="T41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59">
                  <a:moveTo>
                    <a:pt x="3" y="12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5" y="42"/>
                    <a:pt x="62" y="49"/>
                    <a:pt x="80" y="5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1" y="10"/>
                    <a:pt x="121" y="6"/>
                    <a:pt x="118" y="3"/>
                  </a:cubicBezTo>
                  <a:cubicBezTo>
                    <a:pt x="116" y="0"/>
                    <a:pt x="112" y="0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8"/>
                    <a:pt x="80" y="48"/>
                    <a:pt x="80" y="48"/>
                  </a:cubicBezTo>
                  <a:lnTo>
                    <a:pt x="80" y="4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1" name="Freeform 74"/>
            <p:cNvSpPr>
              <a:spLocks/>
            </p:cNvSpPr>
            <p:nvPr/>
          </p:nvSpPr>
          <p:spPr bwMode="auto">
            <a:xfrm>
              <a:off x="0" y="94767"/>
              <a:ext cx="348998" cy="143973"/>
            </a:xfrm>
            <a:custGeom>
              <a:avLst/>
              <a:gdLst>
                <a:gd name="T0" fmla="*/ 144 w 162"/>
                <a:gd name="T1" fmla="*/ 30 h 67"/>
                <a:gd name="T2" fmla="*/ 130 w 162"/>
                <a:gd name="T3" fmla="*/ 42 h 67"/>
                <a:gd name="T4" fmla="*/ 104 w 162"/>
                <a:gd name="T5" fmla="*/ 28 h 67"/>
                <a:gd name="T6" fmla="*/ 20 w 162"/>
                <a:gd name="T7" fmla="*/ 9 h 67"/>
                <a:gd name="T8" fmla="*/ 0 w 162"/>
                <a:gd name="T9" fmla="*/ 35 h 67"/>
                <a:gd name="T10" fmla="*/ 19 w 162"/>
                <a:gd name="T11" fmla="*/ 38 h 67"/>
                <a:gd name="T12" fmla="*/ 28 w 162"/>
                <a:gd name="T13" fmla="*/ 27 h 67"/>
                <a:gd name="T14" fmla="*/ 94 w 162"/>
                <a:gd name="T15" fmla="*/ 45 h 67"/>
                <a:gd name="T16" fmla="*/ 145 w 162"/>
                <a:gd name="T17" fmla="*/ 67 h 67"/>
                <a:gd name="T18" fmla="*/ 155 w 162"/>
                <a:gd name="T19" fmla="*/ 62 h 67"/>
                <a:gd name="T20" fmla="*/ 144 w 162"/>
                <a:gd name="T21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67">
                  <a:moveTo>
                    <a:pt x="144" y="30"/>
                  </a:moveTo>
                  <a:cubicBezTo>
                    <a:pt x="130" y="42"/>
                    <a:pt x="130" y="42"/>
                    <a:pt x="130" y="42"/>
                  </a:cubicBezTo>
                  <a:cubicBezTo>
                    <a:pt x="124" y="39"/>
                    <a:pt x="116" y="35"/>
                    <a:pt x="104" y="28"/>
                  </a:cubicBezTo>
                  <a:cubicBezTo>
                    <a:pt x="68" y="7"/>
                    <a:pt x="39" y="0"/>
                    <a:pt x="20" y="9"/>
                  </a:cubicBezTo>
                  <a:cubicBezTo>
                    <a:pt x="7" y="16"/>
                    <a:pt x="1" y="28"/>
                    <a:pt x="0" y="35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1" y="30"/>
                    <a:pt x="28" y="27"/>
                  </a:cubicBezTo>
                  <a:cubicBezTo>
                    <a:pt x="36" y="23"/>
                    <a:pt x="54" y="21"/>
                    <a:pt x="94" y="45"/>
                  </a:cubicBezTo>
                  <a:cubicBezTo>
                    <a:pt x="122" y="61"/>
                    <a:pt x="137" y="67"/>
                    <a:pt x="145" y="67"/>
                  </a:cubicBezTo>
                  <a:cubicBezTo>
                    <a:pt x="150" y="67"/>
                    <a:pt x="153" y="65"/>
                    <a:pt x="155" y="62"/>
                  </a:cubicBezTo>
                  <a:cubicBezTo>
                    <a:pt x="159" y="58"/>
                    <a:pt x="162" y="49"/>
                    <a:pt x="144" y="3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42" name="组合 2"/>
          <p:cNvGrpSpPr>
            <a:grpSpLocks/>
          </p:cNvGrpSpPr>
          <p:nvPr/>
        </p:nvGrpSpPr>
        <p:grpSpPr bwMode="auto">
          <a:xfrm>
            <a:off x="812800" y="3716338"/>
            <a:ext cx="409575" cy="487362"/>
            <a:chOff x="0" y="0"/>
            <a:chExt cx="369956" cy="439208"/>
          </a:xfrm>
        </p:grpSpPr>
        <p:sp>
          <p:nvSpPr>
            <p:cNvPr id="41043" name="Freeform 75"/>
            <p:cNvSpPr>
              <a:spLocks noEditPoints="1"/>
            </p:cNvSpPr>
            <p:nvPr/>
          </p:nvSpPr>
          <p:spPr bwMode="auto">
            <a:xfrm>
              <a:off x="0" y="0"/>
              <a:ext cx="369956" cy="439208"/>
            </a:xfrm>
            <a:custGeom>
              <a:avLst/>
              <a:gdLst>
                <a:gd name="T0" fmla="*/ 172 w 172"/>
                <a:gd name="T1" fmla="*/ 53 h 204"/>
                <a:gd name="T2" fmla="*/ 90 w 172"/>
                <a:gd name="T3" fmla="*/ 53 h 204"/>
                <a:gd name="T4" fmla="*/ 139 w 172"/>
                <a:gd name="T5" fmla="*/ 5 h 204"/>
                <a:gd name="T6" fmla="*/ 134 w 172"/>
                <a:gd name="T7" fmla="*/ 0 h 204"/>
                <a:gd name="T8" fmla="*/ 86 w 172"/>
                <a:gd name="T9" fmla="*/ 49 h 204"/>
                <a:gd name="T10" fmla="*/ 30 w 172"/>
                <a:gd name="T11" fmla="*/ 0 h 204"/>
                <a:gd name="T12" fmla="*/ 26 w 172"/>
                <a:gd name="T13" fmla="*/ 5 h 204"/>
                <a:gd name="T14" fmla="*/ 81 w 172"/>
                <a:gd name="T15" fmla="*/ 53 h 204"/>
                <a:gd name="T16" fmla="*/ 0 w 172"/>
                <a:gd name="T17" fmla="*/ 53 h 204"/>
                <a:gd name="T18" fmla="*/ 0 w 172"/>
                <a:gd name="T19" fmla="*/ 177 h 204"/>
                <a:gd name="T20" fmla="*/ 127 w 172"/>
                <a:gd name="T21" fmla="*/ 177 h 204"/>
                <a:gd name="T22" fmla="*/ 138 w 172"/>
                <a:gd name="T23" fmla="*/ 187 h 204"/>
                <a:gd name="T24" fmla="*/ 155 w 172"/>
                <a:gd name="T25" fmla="*/ 204 h 204"/>
                <a:gd name="T26" fmla="*/ 161 w 172"/>
                <a:gd name="T27" fmla="*/ 204 h 204"/>
                <a:gd name="T28" fmla="*/ 138 w 172"/>
                <a:gd name="T29" fmla="*/ 180 h 204"/>
                <a:gd name="T30" fmla="*/ 134 w 172"/>
                <a:gd name="T31" fmla="*/ 177 h 204"/>
                <a:gd name="T32" fmla="*/ 172 w 172"/>
                <a:gd name="T33" fmla="*/ 177 h 204"/>
                <a:gd name="T34" fmla="*/ 172 w 172"/>
                <a:gd name="T35" fmla="*/ 53 h 204"/>
                <a:gd name="T36" fmla="*/ 162 w 172"/>
                <a:gd name="T37" fmla="*/ 165 h 204"/>
                <a:gd name="T38" fmla="*/ 9 w 172"/>
                <a:gd name="T39" fmla="*/ 165 h 204"/>
                <a:gd name="T40" fmla="*/ 9 w 172"/>
                <a:gd name="T41" fmla="*/ 65 h 204"/>
                <a:gd name="T42" fmla="*/ 162 w 172"/>
                <a:gd name="T43" fmla="*/ 65 h 204"/>
                <a:gd name="T44" fmla="*/ 162 w 172"/>
                <a:gd name="T45" fmla="*/ 16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204">
                  <a:moveTo>
                    <a:pt x="172" y="53"/>
                  </a:moveTo>
                  <a:cubicBezTo>
                    <a:pt x="90" y="53"/>
                    <a:pt x="90" y="53"/>
                    <a:pt x="90" y="53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7" y="180"/>
                    <a:pt x="128" y="187"/>
                    <a:pt x="138" y="187"/>
                  </a:cubicBezTo>
                  <a:cubicBezTo>
                    <a:pt x="138" y="187"/>
                    <a:pt x="155" y="186"/>
                    <a:pt x="155" y="204"/>
                  </a:cubicBezTo>
                  <a:cubicBezTo>
                    <a:pt x="161" y="204"/>
                    <a:pt x="161" y="204"/>
                    <a:pt x="161" y="204"/>
                  </a:cubicBezTo>
                  <a:cubicBezTo>
                    <a:pt x="161" y="204"/>
                    <a:pt x="163" y="180"/>
                    <a:pt x="138" y="180"/>
                  </a:cubicBezTo>
                  <a:cubicBezTo>
                    <a:pt x="138" y="180"/>
                    <a:pt x="133" y="180"/>
                    <a:pt x="134" y="177"/>
                  </a:cubicBezTo>
                  <a:cubicBezTo>
                    <a:pt x="172" y="177"/>
                    <a:pt x="172" y="177"/>
                    <a:pt x="172" y="177"/>
                  </a:cubicBezTo>
                  <a:lnTo>
                    <a:pt x="172" y="53"/>
                  </a:lnTo>
                  <a:close/>
                  <a:moveTo>
                    <a:pt x="162" y="165"/>
                  </a:moveTo>
                  <a:cubicBezTo>
                    <a:pt x="9" y="165"/>
                    <a:pt x="9" y="165"/>
                    <a:pt x="9" y="1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2" y="16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4" name="Rectangle 76"/>
            <p:cNvSpPr>
              <a:spLocks noChangeArrowheads="1"/>
            </p:cNvSpPr>
            <p:nvPr/>
          </p:nvSpPr>
          <p:spPr bwMode="auto">
            <a:xfrm>
              <a:off x="133038" y="390003"/>
              <a:ext cx="105702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45" name="Rectangle 77"/>
            <p:cNvSpPr>
              <a:spLocks noChangeArrowheads="1"/>
            </p:cNvSpPr>
            <p:nvPr/>
          </p:nvSpPr>
          <p:spPr bwMode="auto">
            <a:xfrm>
              <a:off x="77453" y="415517"/>
              <a:ext cx="217782" cy="145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46" name="Freeform 78"/>
            <p:cNvSpPr>
              <a:spLocks noEditPoints="1"/>
            </p:cNvSpPr>
            <p:nvPr/>
          </p:nvSpPr>
          <p:spPr bwMode="auto">
            <a:xfrm>
              <a:off x="133038" y="158553"/>
              <a:ext cx="102057" cy="99323"/>
            </a:xfrm>
            <a:custGeom>
              <a:avLst/>
              <a:gdLst>
                <a:gd name="T0" fmla="*/ 24 w 47"/>
                <a:gd name="T1" fmla="*/ 0 h 46"/>
                <a:gd name="T2" fmla="*/ 16 w 47"/>
                <a:gd name="T3" fmla="*/ 42 h 46"/>
                <a:gd name="T4" fmla="*/ 8 w 47"/>
                <a:gd name="T5" fmla="*/ 36 h 46"/>
                <a:gd name="T6" fmla="*/ 10 w 47"/>
                <a:gd name="T7" fmla="*/ 33 h 46"/>
                <a:gd name="T8" fmla="*/ 16 w 47"/>
                <a:gd name="T9" fmla="*/ 35 h 46"/>
                <a:gd name="T10" fmla="*/ 19 w 47"/>
                <a:gd name="T11" fmla="*/ 41 h 46"/>
                <a:gd name="T12" fmla="*/ 24 w 47"/>
                <a:gd name="T13" fmla="*/ 16 h 46"/>
                <a:gd name="T14" fmla="*/ 31 w 47"/>
                <a:gd name="T15" fmla="*/ 20 h 46"/>
                <a:gd name="T16" fmla="*/ 27 w 47"/>
                <a:gd name="T17" fmla="*/ 29 h 46"/>
                <a:gd name="T18" fmla="*/ 17 w 47"/>
                <a:gd name="T19" fmla="*/ 20 h 46"/>
                <a:gd name="T20" fmla="*/ 24 w 47"/>
                <a:gd name="T21" fmla="*/ 15 h 46"/>
                <a:gd name="T22" fmla="*/ 24 w 47"/>
                <a:gd name="T23" fmla="*/ 9 h 46"/>
                <a:gd name="T24" fmla="*/ 24 w 47"/>
                <a:gd name="T25" fmla="*/ 15 h 46"/>
                <a:gd name="T26" fmla="*/ 31 w 47"/>
                <a:gd name="T27" fmla="*/ 34 h 46"/>
                <a:gd name="T28" fmla="*/ 28 w 47"/>
                <a:gd name="T29" fmla="*/ 29 h 46"/>
                <a:gd name="T30" fmla="*/ 20 w 47"/>
                <a:gd name="T31" fmla="*/ 29 h 46"/>
                <a:gd name="T32" fmla="*/ 19 w 47"/>
                <a:gd name="T33" fmla="*/ 29 h 46"/>
                <a:gd name="T34" fmla="*/ 19 w 47"/>
                <a:gd name="T35" fmla="*/ 39 h 46"/>
                <a:gd name="T36" fmla="*/ 27 w 47"/>
                <a:gd name="T37" fmla="*/ 41 h 46"/>
                <a:gd name="T38" fmla="*/ 31 w 47"/>
                <a:gd name="T39" fmla="*/ 42 h 46"/>
                <a:gd name="T40" fmla="*/ 29 w 47"/>
                <a:gd name="T41" fmla="*/ 39 h 46"/>
                <a:gd name="T42" fmla="*/ 39 w 47"/>
                <a:gd name="T43" fmla="*/ 33 h 46"/>
                <a:gd name="T44" fmla="*/ 40 w 47"/>
                <a:gd name="T45" fmla="*/ 37 h 46"/>
                <a:gd name="T46" fmla="*/ 38 w 47"/>
                <a:gd name="T47" fmla="*/ 32 h 46"/>
                <a:gd name="T48" fmla="*/ 39 w 47"/>
                <a:gd name="T49" fmla="*/ 32 h 46"/>
                <a:gd name="T50" fmla="*/ 38 w 47"/>
                <a:gd name="T51" fmla="*/ 11 h 46"/>
                <a:gd name="T52" fmla="*/ 43 w 47"/>
                <a:gd name="T53" fmla="*/ 12 h 46"/>
                <a:gd name="T54" fmla="*/ 42 w 47"/>
                <a:gd name="T55" fmla="*/ 24 h 46"/>
                <a:gd name="T56" fmla="*/ 38 w 47"/>
                <a:gd name="T57" fmla="*/ 19 h 46"/>
                <a:gd name="T58" fmla="*/ 31 w 47"/>
                <a:gd name="T59" fmla="*/ 20 h 46"/>
                <a:gd name="T60" fmla="*/ 31 w 47"/>
                <a:gd name="T61" fmla="*/ 21 h 46"/>
                <a:gd name="T62" fmla="*/ 30 w 47"/>
                <a:gd name="T63" fmla="*/ 6 h 46"/>
                <a:gd name="T64" fmla="*/ 18 w 47"/>
                <a:gd name="T65" fmla="*/ 2 h 46"/>
                <a:gd name="T66" fmla="*/ 28 w 47"/>
                <a:gd name="T67" fmla="*/ 1 h 46"/>
                <a:gd name="T68" fmla="*/ 30 w 47"/>
                <a:gd name="T69" fmla="*/ 6 h 46"/>
                <a:gd name="T70" fmla="*/ 24 w 47"/>
                <a:gd name="T71" fmla="*/ 8 h 46"/>
                <a:gd name="T72" fmla="*/ 17 w 47"/>
                <a:gd name="T73" fmla="*/ 6 h 46"/>
                <a:gd name="T74" fmla="*/ 16 w 47"/>
                <a:gd name="T75" fmla="*/ 6 h 46"/>
                <a:gd name="T76" fmla="*/ 10 w 47"/>
                <a:gd name="T77" fmla="*/ 10 h 46"/>
                <a:gd name="T78" fmla="*/ 16 w 47"/>
                <a:gd name="T79" fmla="*/ 20 h 46"/>
                <a:gd name="T80" fmla="*/ 11 w 47"/>
                <a:gd name="T81" fmla="*/ 18 h 46"/>
                <a:gd name="T82" fmla="*/ 2 w 47"/>
                <a:gd name="T83" fmla="*/ 21 h 46"/>
                <a:gd name="T84" fmla="*/ 9 w 47"/>
                <a:gd name="T85" fmla="*/ 11 h 46"/>
                <a:gd name="T86" fmla="*/ 10 w 47"/>
                <a:gd name="T87" fmla="*/ 18 h 46"/>
                <a:gd name="T88" fmla="*/ 6 w 47"/>
                <a:gd name="T89" fmla="*/ 23 h 46"/>
                <a:gd name="T90" fmla="*/ 6 w 47"/>
                <a:gd name="T91" fmla="*/ 24 h 46"/>
                <a:gd name="T92" fmla="*/ 5 w 47"/>
                <a:gd name="T9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" h="46">
                  <a:moveTo>
                    <a:pt x="24" y="46"/>
                  </a:moveTo>
                  <a:cubicBezTo>
                    <a:pt x="37" y="46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6"/>
                    <a:pt x="24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5" y="43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5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2" y="33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6" y="42"/>
                  </a:cubicBezTo>
                  <a:close/>
                  <a:moveTo>
                    <a:pt x="24" y="15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6" y="17"/>
                    <a:pt x="30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4" y="29"/>
                    <a:pt x="20" y="29"/>
                    <a:pt x="19" y="29"/>
                  </a:cubicBezTo>
                  <a:cubicBezTo>
                    <a:pt x="19" y="28"/>
                    <a:pt x="17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22" y="17"/>
                    <a:pt x="23" y="16"/>
                  </a:cubicBezTo>
                  <a:lnTo>
                    <a:pt x="24" y="15"/>
                  </a:lnTo>
                  <a:close/>
                  <a:moveTo>
                    <a:pt x="23" y="15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lnTo>
                    <a:pt x="23" y="15"/>
                  </a:lnTo>
                  <a:close/>
                  <a:moveTo>
                    <a:pt x="32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lnTo>
                    <a:pt x="32" y="34"/>
                  </a:lnTo>
                  <a:close/>
                  <a:moveTo>
                    <a:pt x="19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lnTo>
                    <a:pt x="19" y="29"/>
                  </a:lnTo>
                  <a:close/>
                  <a:moveTo>
                    <a:pt x="24" y="41"/>
                  </a:moveTo>
                  <a:cubicBezTo>
                    <a:pt x="22" y="41"/>
                    <a:pt x="21" y="41"/>
                    <a:pt x="20" y="4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40"/>
                    <a:pt x="22" y="40"/>
                    <a:pt x="24" y="40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1"/>
                    <a:pt x="24" y="41"/>
                  </a:cubicBezTo>
                  <a:close/>
                  <a:moveTo>
                    <a:pt x="32" y="43"/>
                  </a:moveTo>
                  <a:cubicBezTo>
                    <a:pt x="32" y="43"/>
                    <a:pt x="31" y="42"/>
                    <a:pt x="31" y="42"/>
                  </a:cubicBezTo>
                  <a:cubicBezTo>
                    <a:pt x="30" y="42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9" y="40"/>
                    <a:pt x="29" y="39"/>
                  </a:cubicBezTo>
                  <a:cubicBezTo>
                    <a:pt x="30" y="37"/>
                    <a:pt x="32" y="35"/>
                    <a:pt x="32" y="34"/>
                  </a:cubicBezTo>
                  <a:cubicBezTo>
                    <a:pt x="32" y="34"/>
                    <a:pt x="35" y="34"/>
                    <a:pt x="37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5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2"/>
                    <a:pt x="32" y="43"/>
                  </a:cubicBezTo>
                  <a:close/>
                  <a:moveTo>
                    <a:pt x="39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40" y="30"/>
                    <a:pt x="41" y="27"/>
                    <a:pt x="41" y="24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7"/>
                    <a:pt x="41" y="30"/>
                    <a:pt x="39" y="32"/>
                  </a:cubicBezTo>
                  <a:close/>
                  <a:moveTo>
                    <a:pt x="37" y="18"/>
                  </a:moveTo>
                  <a:cubicBezTo>
                    <a:pt x="37" y="17"/>
                    <a:pt x="38" y="15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40" y="11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4" y="14"/>
                    <a:pt x="45" y="17"/>
                    <a:pt x="45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3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8" y="19"/>
                    <a:pt x="37" y="18"/>
                    <a:pt x="37" y="18"/>
                  </a:cubicBezTo>
                  <a:close/>
                  <a:moveTo>
                    <a:pt x="31" y="2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31" y="21"/>
                  </a:lnTo>
                  <a:close/>
                  <a:moveTo>
                    <a:pt x="37" y="10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5" y="10"/>
                    <a:pt x="3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7"/>
                    <a:pt x="36" y="9"/>
                    <a:pt x="37" y="10"/>
                  </a:cubicBezTo>
                  <a:close/>
                  <a:moveTo>
                    <a:pt x="18" y="2"/>
                  </a:moveTo>
                  <a:cubicBezTo>
                    <a:pt x="19" y="2"/>
                    <a:pt x="19" y="1"/>
                    <a:pt x="19" y="1"/>
                  </a:cubicBezTo>
                  <a:cubicBezTo>
                    <a:pt x="20" y="1"/>
                    <a:pt x="22" y="1"/>
                    <a:pt x="24" y="1"/>
                  </a:cubicBezTo>
                  <a:cubicBezTo>
                    <a:pt x="25" y="1"/>
                    <a:pt x="27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7" y="7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0" y="7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4"/>
                    <a:pt x="18" y="2"/>
                  </a:cubicBezTo>
                  <a:close/>
                  <a:moveTo>
                    <a:pt x="16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5" y="8"/>
                    <a:pt x="12" y="9"/>
                    <a:pt x="10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8"/>
                    <a:pt x="14" y="7"/>
                    <a:pt x="16" y="6"/>
                  </a:cubicBezTo>
                  <a:close/>
                  <a:moveTo>
                    <a:pt x="11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11" y="18"/>
                  </a:lnTo>
                  <a:close/>
                  <a:moveTo>
                    <a:pt x="5" y="24"/>
                  </a:moveTo>
                  <a:cubicBezTo>
                    <a:pt x="5" y="24"/>
                    <a:pt x="4" y="22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7"/>
                    <a:pt x="3" y="14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2"/>
                    <a:pt x="10" y="13"/>
                  </a:cubicBezTo>
                  <a:cubicBezTo>
                    <a:pt x="10" y="14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9" y="20"/>
                    <a:pt x="7" y="22"/>
                    <a:pt x="6" y="23"/>
                  </a:cubicBezTo>
                  <a:cubicBezTo>
                    <a:pt x="6" y="23"/>
                    <a:pt x="6" y="24"/>
                    <a:pt x="5" y="24"/>
                  </a:cubicBezTo>
                  <a:close/>
                  <a:moveTo>
                    <a:pt x="5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7"/>
                    <a:pt x="8" y="30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0"/>
                    <a:pt x="6" y="28"/>
                    <a:pt x="5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7" name="Freeform 79"/>
            <p:cNvSpPr>
              <a:spLocks/>
            </p:cNvSpPr>
            <p:nvPr/>
          </p:nvSpPr>
          <p:spPr bwMode="auto">
            <a:xfrm>
              <a:off x="61962" y="275189"/>
              <a:ext cx="58318" cy="58318"/>
            </a:xfrm>
            <a:custGeom>
              <a:avLst/>
              <a:gdLst>
                <a:gd name="T0" fmla="*/ 18 w 27"/>
                <a:gd name="T1" fmla="*/ 0 h 27"/>
                <a:gd name="T2" fmla="*/ 22 w 27"/>
                <a:gd name="T3" fmla="*/ 2 h 27"/>
                <a:gd name="T4" fmla="*/ 22 w 27"/>
                <a:gd name="T5" fmla="*/ 5 h 27"/>
                <a:gd name="T6" fmla="*/ 22 w 27"/>
                <a:gd name="T7" fmla="*/ 16 h 27"/>
                <a:gd name="T8" fmla="*/ 9 w 27"/>
                <a:gd name="T9" fmla="*/ 0 h 27"/>
                <a:gd name="T10" fmla="*/ 0 w 27"/>
                <a:gd name="T11" fmla="*/ 0 h 27"/>
                <a:gd name="T12" fmla="*/ 0 w 27"/>
                <a:gd name="T13" fmla="*/ 0 h 27"/>
                <a:gd name="T14" fmla="*/ 1 w 27"/>
                <a:gd name="T15" fmla="*/ 1 h 27"/>
                <a:gd name="T16" fmla="*/ 3 w 27"/>
                <a:gd name="T17" fmla="*/ 2 h 27"/>
                <a:gd name="T18" fmla="*/ 3 w 27"/>
                <a:gd name="T19" fmla="*/ 3 h 27"/>
                <a:gd name="T20" fmla="*/ 3 w 27"/>
                <a:gd name="T21" fmla="*/ 22 h 27"/>
                <a:gd name="T22" fmla="*/ 3 w 27"/>
                <a:gd name="T23" fmla="*/ 25 h 27"/>
                <a:gd name="T24" fmla="*/ 0 w 27"/>
                <a:gd name="T25" fmla="*/ 26 h 27"/>
                <a:gd name="T26" fmla="*/ 0 w 27"/>
                <a:gd name="T27" fmla="*/ 27 h 27"/>
                <a:gd name="T28" fmla="*/ 9 w 27"/>
                <a:gd name="T29" fmla="*/ 27 h 27"/>
                <a:gd name="T30" fmla="*/ 9 w 27"/>
                <a:gd name="T31" fmla="*/ 26 h 27"/>
                <a:gd name="T32" fmla="*/ 8 w 27"/>
                <a:gd name="T33" fmla="*/ 26 h 27"/>
                <a:gd name="T34" fmla="*/ 6 w 27"/>
                <a:gd name="T35" fmla="*/ 25 h 27"/>
                <a:gd name="T36" fmla="*/ 5 w 27"/>
                <a:gd name="T37" fmla="*/ 22 h 27"/>
                <a:gd name="T38" fmla="*/ 5 w 27"/>
                <a:gd name="T39" fmla="*/ 5 h 27"/>
                <a:gd name="T40" fmla="*/ 23 w 27"/>
                <a:gd name="T41" fmla="*/ 27 h 27"/>
                <a:gd name="T42" fmla="*/ 24 w 27"/>
                <a:gd name="T43" fmla="*/ 27 h 27"/>
                <a:gd name="T44" fmla="*/ 24 w 27"/>
                <a:gd name="T45" fmla="*/ 5 h 27"/>
                <a:gd name="T46" fmla="*/ 24 w 27"/>
                <a:gd name="T47" fmla="*/ 2 h 27"/>
                <a:gd name="T48" fmla="*/ 25 w 27"/>
                <a:gd name="T49" fmla="*/ 1 h 27"/>
                <a:gd name="T50" fmla="*/ 27 w 27"/>
                <a:gd name="T51" fmla="*/ 0 h 27"/>
                <a:gd name="T52" fmla="*/ 27 w 27"/>
                <a:gd name="T53" fmla="*/ 0 h 27"/>
                <a:gd name="T54" fmla="*/ 18 w 27"/>
                <a:gd name="T5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27">
                  <a:moveTo>
                    <a:pt x="18" y="0"/>
                  </a:move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2" y="26"/>
                    <a:pt x="1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6" y="25"/>
                  </a:cubicBezTo>
                  <a:cubicBezTo>
                    <a:pt x="5" y="25"/>
                    <a:pt x="5" y="24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4" y="2"/>
                    <a:pt x="25" y="1"/>
                    <a:pt x="25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8" name="Freeform 80"/>
            <p:cNvSpPr>
              <a:spLocks/>
            </p:cNvSpPr>
            <p:nvPr/>
          </p:nvSpPr>
          <p:spPr bwMode="auto">
            <a:xfrm>
              <a:off x="124837" y="275189"/>
              <a:ext cx="53762" cy="58318"/>
            </a:xfrm>
            <a:custGeom>
              <a:avLst/>
              <a:gdLst>
                <a:gd name="T0" fmla="*/ 21 w 25"/>
                <a:gd name="T1" fmla="*/ 23 h 27"/>
                <a:gd name="T2" fmla="*/ 15 w 25"/>
                <a:gd name="T3" fmla="*/ 25 h 27"/>
                <a:gd name="T4" fmla="*/ 13 w 25"/>
                <a:gd name="T5" fmla="*/ 25 h 27"/>
                <a:gd name="T6" fmla="*/ 11 w 25"/>
                <a:gd name="T7" fmla="*/ 25 h 27"/>
                <a:gd name="T8" fmla="*/ 11 w 25"/>
                <a:gd name="T9" fmla="*/ 24 h 27"/>
                <a:gd name="T10" fmla="*/ 10 w 25"/>
                <a:gd name="T11" fmla="*/ 21 h 27"/>
                <a:gd name="T12" fmla="*/ 10 w 25"/>
                <a:gd name="T13" fmla="*/ 14 h 27"/>
                <a:gd name="T14" fmla="*/ 13 w 25"/>
                <a:gd name="T15" fmla="*/ 14 h 27"/>
                <a:gd name="T16" fmla="*/ 15 w 25"/>
                <a:gd name="T17" fmla="*/ 16 h 27"/>
                <a:gd name="T18" fmla="*/ 16 w 25"/>
                <a:gd name="T19" fmla="*/ 20 h 27"/>
                <a:gd name="T20" fmla="*/ 17 w 25"/>
                <a:gd name="T21" fmla="*/ 20 h 27"/>
                <a:gd name="T22" fmla="*/ 17 w 25"/>
                <a:gd name="T23" fmla="*/ 6 h 27"/>
                <a:gd name="T24" fmla="*/ 16 w 25"/>
                <a:gd name="T25" fmla="*/ 6 h 27"/>
                <a:gd name="T26" fmla="*/ 15 w 25"/>
                <a:gd name="T27" fmla="*/ 11 h 27"/>
                <a:gd name="T28" fmla="*/ 11 w 25"/>
                <a:gd name="T29" fmla="*/ 12 h 27"/>
                <a:gd name="T30" fmla="*/ 10 w 25"/>
                <a:gd name="T31" fmla="*/ 12 h 27"/>
                <a:gd name="T32" fmla="*/ 10 w 25"/>
                <a:gd name="T33" fmla="*/ 1 h 27"/>
                <a:gd name="T34" fmla="*/ 13 w 25"/>
                <a:gd name="T35" fmla="*/ 1 h 27"/>
                <a:gd name="T36" fmla="*/ 17 w 25"/>
                <a:gd name="T37" fmla="*/ 2 h 27"/>
                <a:gd name="T38" fmla="*/ 20 w 25"/>
                <a:gd name="T39" fmla="*/ 4 h 27"/>
                <a:gd name="T40" fmla="*/ 22 w 25"/>
                <a:gd name="T41" fmla="*/ 8 h 27"/>
                <a:gd name="T42" fmla="*/ 23 w 25"/>
                <a:gd name="T43" fmla="*/ 8 h 27"/>
                <a:gd name="T44" fmla="*/ 23 w 25"/>
                <a:gd name="T45" fmla="*/ 0 h 27"/>
                <a:gd name="T46" fmla="*/ 0 w 25"/>
                <a:gd name="T47" fmla="*/ 0 h 27"/>
                <a:gd name="T48" fmla="*/ 0 w 25"/>
                <a:gd name="T49" fmla="*/ 0 h 27"/>
                <a:gd name="T50" fmla="*/ 1 w 25"/>
                <a:gd name="T51" fmla="*/ 0 h 27"/>
                <a:gd name="T52" fmla="*/ 3 w 25"/>
                <a:gd name="T53" fmla="*/ 1 h 27"/>
                <a:gd name="T54" fmla="*/ 4 w 25"/>
                <a:gd name="T55" fmla="*/ 2 h 27"/>
                <a:gd name="T56" fmla="*/ 4 w 25"/>
                <a:gd name="T57" fmla="*/ 4 h 27"/>
                <a:gd name="T58" fmla="*/ 4 w 25"/>
                <a:gd name="T59" fmla="*/ 22 h 27"/>
                <a:gd name="T60" fmla="*/ 4 w 25"/>
                <a:gd name="T61" fmla="*/ 25 h 27"/>
                <a:gd name="T62" fmla="*/ 3 w 25"/>
                <a:gd name="T63" fmla="*/ 25 h 27"/>
                <a:gd name="T64" fmla="*/ 1 w 25"/>
                <a:gd name="T65" fmla="*/ 26 h 27"/>
                <a:gd name="T66" fmla="*/ 0 w 25"/>
                <a:gd name="T67" fmla="*/ 26 h 27"/>
                <a:gd name="T68" fmla="*/ 0 w 25"/>
                <a:gd name="T69" fmla="*/ 27 h 27"/>
                <a:gd name="T70" fmla="*/ 23 w 25"/>
                <a:gd name="T71" fmla="*/ 27 h 27"/>
                <a:gd name="T72" fmla="*/ 25 w 25"/>
                <a:gd name="T73" fmla="*/ 18 h 27"/>
                <a:gd name="T74" fmla="*/ 24 w 25"/>
                <a:gd name="T75" fmla="*/ 18 h 27"/>
                <a:gd name="T76" fmla="*/ 21 w 25"/>
                <a:gd name="T7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27">
                  <a:moveTo>
                    <a:pt x="21" y="23"/>
                  </a:moveTo>
                  <a:cubicBezTo>
                    <a:pt x="19" y="25"/>
                    <a:pt x="17" y="25"/>
                    <a:pt x="15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3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8"/>
                    <a:pt x="15" y="10"/>
                    <a:pt x="15" y="11"/>
                  </a:cubicBezTo>
                  <a:cubicBezTo>
                    <a:pt x="14" y="12"/>
                    <a:pt x="13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7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1" y="4"/>
                    <a:pt x="21" y="6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20"/>
                    <a:pt x="22" y="22"/>
                    <a:pt x="21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9" name="Freeform 81"/>
            <p:cNvSpPr>
              <a:spLocks/>
            </p:cNvSpPr>
            <p:nvPr/>
          </p:nvSpPr>
          <p:spPr bwMode="auto">
            <a:xfrm>
              <a:off x="183155" y="275189"/>
              <a:ext cx="85655" cy="58318"/>
            </a:xfrm>
            <a:custGeom>
              <a:avLst/>
              <a:gdLst>
                <a:gd name="T0" fmla="*/ 33 w 40"/>
                <a:gd name="T1" fmla="*/ 0 h 27"/>
                <a:gd name="T2" fmla="*/ 35 w 40"/>
                <a:gd name="T3" fmla="*/ 1 h 27"/>
                <a:gd name="T4" fmla="*/ 35 w 40"/>
                <a:gd name="T5" fmla="*/ 2 h 27"/>
                <a:gd name="T6" fmla="*/ 35 w 40"/>
                <a:gd name="T7" fmla="*/ 3 h 27"/>
                <a:gd name="T8" fmla="*/ 34 w 40"/>
                <a:gd name="T9" fmla="*/ 6 h 27"/>
                <a:gd name="T10" fmla="*/ 30 w 40"/>
                <a:gd name="T11" fmla="*/ 17 h 27"/>
                <a:gd name="T12" fmla="*/ 25 w 40"/>
                <a:gd name="T13" fmla="*/ 5 h 27"/>
                <a:gd name="T14" fmla="*/ 24 w 40"/>
                <a:gd name="T15" fmla="*/ 2 h 27"/>
                <a:gd name="T16" fmla="*/ 24 w 40"/>
                <a:gd name="T17" fmla="*/ 1 h 27"/>
                <a:gd name="T18" fmla="*/ 25 w 40"/>
                <a:gd name="T19" fmla="*/ 1 h 27"/>
                <a:gd name="T20" fmla="*/ 27 w 40"/>
                <a:gd name="T21" fmla="*/ 0 h 27"/>
                <a:gd name="T22" fmla="*/ 27 w 40"/>
                <a:gd name="T23" fmla="*/ 0 h 27"/>
                <a:gd name="T24" fmla="*/ 14 w 40"/>
                <a:gd name="T25" fmla="*/ 0 h 27"/>
                <a:gd name="T26" fmla="*/ 14 w 40"/>
                <a:gd name="T27" fmla="*/ 0 h 27"/>
                <a:gd name="T28" fmla="*/ 16 w 40"/>
                <a:gd name="T29" fmla="*/ 1 h 27"/>
                <a:gd name="T30" fmla="*/ 17 w 40"/>
                <a:gd name="T31" fmla="*/ 2 h 27"/>
                <a:gd name="T32" fmla="*/ 18 w 40"/>
                <a:gd name="T33" fmla="*/ 5 h 27"/>
                <a:gd name="T34" fmla="*/ 20 w 40"/>
                <a:gd name="T35" fmla="*/ 8 h 27"/>
                <a:gd name="T36" fmla="*/ 15 w 40"/>
                <a:gd name="T37" fmla="*/ 18 h 27"/>
                <a:gd name="T38" fmla="*/ 10 w 40"/>
                <a:gd name="T39" fmla="*/ 5 h 27"/>
                <a:gd name="T40" fmla="*/ 9 w 40"/>
                <a:gd name="T41" fmla="*/ 2 h 27"/>
                <a:gd name="T42" fmla="*/ 10 w 40"/>
                <a:gd name="T43" fmla="*/ 1 h 27"/>
                <a:gd name="T44" fmla="*/ 11 w 40"/>
                <a:gd name="T45" fmla="*/ 0 h 27"/>
                <a:gd name="T46" fmla="*/ 11 w 40"/>
                <a:gd name="T47" fmla="*/ 0 h 27"/>
                <a:gd name="T48" fmla="*/ 0 w 40"/>
                <a:gd name="T49" fmla="*/ 0 h 27"/>
                <a:gd name="T50" fmla="*/ 0 w 40"/>
                <a:gd name="T51" fmla="*/ 0 h 27"/>
                <a:gd name="T52" fmla="*/ 2 w 40"/>
                <a:gd name="T53" fmla="*/ 1 h 27"/>
                <a:gd name="T54" fmla="*/ 3 w 40"/>
                <a:gd name="T55" fmla="*/ 5 h 27"/>
                <a:gd name="T56" fmla="*/ 12 w 40"/>
                <a:gd name="T57" fmla="*/ 27 h 27"/>
                <a:gd name="T58" fmla="*/ 13 w 40"/>
                <a:gd name="T59" fmla="*/ 27 h 27"/>
                <a:gd name="T60" fmla="*/ 20 w 40"/>
                <a:gd name="T61" fmla="*/ 10 h 27"/>
                <a:gd name="T62" fmla="*/ 27 w 40"/>
                <a:gd name="T63" fmla="*/ 27 h 27"/>
                <a:gd name="T64" fmla="*/ 28 w 40"/>
                <a:gd name="T65" fmla="*/ 27 h 27"/>
                <a:gd name="T66" fmla="*/ 36 w 40"/>
                <a:gd name="T67" fmla="*/ 5 h 27"/>
                <a:gd name="T68" fmla="*/ 37 w 40"/>
                <a:gd name="T69" fmla="*/ 2 h 27"/>
                <a:gd name="T70" fmla="*/ 38 w 40"/>
                <a:gd name="T71" fmla="*/ 1 h 27"/>
                <a:gd name="T72" fmla="*/ 40 w 40"/>
                <a:gd name="T73" fmla="*/ 0 h 27"/>
                <a:gd name="T74" fmla="*/ 40 w 40"/>
                <a:gd name="T75" fmla="*/ 0 h 27"/>
                <a:gd name="T76" fmla="*/ 33 w 40"/>
                <a:gd name="T7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27">
                  <a:moveTo>
                    <a:pt x="33" y="0"/>
                  </a:moveTo>
                  <a:cubicBezTo>
                    <a:pt x="34" y="1"/>
                    <a:pt x="34" y="1"/>
                    <a:pt x="35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5"/>
                    <a:pt x="34" y="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3"/>
                    <a:pt x="3" y="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0" name="Freeform 82"/>
            <p:cNvSpPr>
              <a:spLocks/>
            </p:cNvSpPr>
            <p:nvPr/>
          </p:nvSpPr>
          <p:spPr bwMode="auto">
            <a:xfrm>
              <a:off x="273366" y="273367"/>
              <a:ext cx="41005" cy="60141"/>
            </a:xfrm>
            <a:custGeom>
              <a:avLst/>
              <a:gdLst>
                <a:gd name="T0" fmla="*/ 17 w 19"/>
                <a:gd name="T1" fmla="*/ 15 h 28"/>
                <a:gd name="T2" fmla="*/ 11 w 19"/>
                <a:gd name="T3" fmla="*/ 11 h 28"/>
                <a:gd name="T4" fmla="*/ 7 w 19"/>
                <a:gd name="T5" fmla="*/ 9 h 28"/>
                <a:gd name="T6" fmla="*/ 5 w 19"/>
                <a:gd name="T7" fmla="*/ 7 h 28"/>
                <a:gd name="T8" fmla="*/ 4 w 19"/>
                <a:gd name="T9" fmla="*/ 5 h 28"/>
                <a:gd name="T10" fmla="*/ 6 w 19"/>
                <a:gd name="T11" fmla="*/ 3 h 28"/>
                <a:gd name="T12" fmla="*/ 9 w 19"/>
                <a:gd name="T13" fmla="*/ 2 h 28"/>
                <a:gd name="T14" fmla="*/ 14 w 19"/>
                <a:gd name="T15" fmla="*/ 4 h 28"/>
                <a:gd name="T16" fmla="*/ 17 w 19"/>
                <a:gd name="T17" fmla="*/ 9 h 28"/>
                <a:gd name="T18" fmla="*/ 17 w 19"/>
                <a:gd name="T19" fmla="*/ 9 h 28"/>
                <a:gd name="T20" fmla="*/ 17 w 19"/>
                <a:gd name="T21" fmla="*/ 0 h 28"/>
                <a:gd name="T22" fmla="*/ 17 w 19"/>
                <a:gd name="T23" fmla="*/ 0 h 28"/>
                <a:gd name="T24" fmla="*/ 16 w 19"/>
                <a:gd name="T25" fmla="*/ 2 h 28"/>
                <a:gd name="T26" fmla="*/ 15 w 19"/>
                <a:gd name="T27" fmla="*/ 2 h 28"/>
                <a:gd name="T28" fmla="*/ 13 w 19"/>
                <a:gd name="T29" fmla="*/ 1 h 28"/>
                <a:gd name="T30" fmla="*/ 11 w 19"/>
                <a:gd name="T31" fmla="*/ 0 h 28"/>
                <a:gd name="T32" fmla="*/ 8 w 19"/>
                <a:gd name="T33" fmla="*/ 0 h 28"/>
                <a:gd name="T34" fmla="*/ 3 w 19"/>
                <a:gd name="T35" fmla="*/ 2 h 28"/>
                <a:gd name="T36" fmla="*/ 0 w 19"/>
                <a:gd name="T37" fmla="*/ 8 h 28"/>
                <a:gd name="T38" fmla="*/ 1 w 19"/>
                <a:gd name="T39" fmla="*/ 11 h 28"/>
                <a:gd name="T40" fmla="*/ 3 w 19"/>
                <a:gd name="T41" fmla="*/ 14 h 28"/>
                <a:gd name="T42" fmla="*/ 9 w 19"/>
                <a:gd name="T43" fmla="*/ 17 h 28"/>
                <a:gd name="T44" fmla="*/ 12 w 19"/>
                <a:gd name="T45" fmla="*/ 19 h 28"/>
                <a:gd name="T46" fmla="*/ 14 w 19"/>
                <a:gd name="T47" fmla="*/ 21 h 28"/>
                <a:gd name="T48" fmla="*/ 14 w 19"/>
                <a:gd name="T49" fmla="*/ 23 h 28"/>
                <a:gd name="T50" fmla="*/ 13 w 19"/>
                <a:gd name="T51" fmla="*/ 26 h 28"/>
                <a:gd name="T52" fmla="*/ 10 w 19"/>
                <a:gd name="T53" fmla="*/ 27 h 28"/>
                <a:gd name="T54" fmla="*/ 4 w 19"/>
                <a:gd name="T55" fmla="*/ 25 h 28"/>
                <a:gd name="T56" fmla="*/ 1 w 19"/>
                <a:gd name="T57" fmla="*/ 18 h 28"/>
                <a:gd name="T58" fmla="*/ 0 w 19"/>
                <a:gd name="T59" fmla="*/ 18 h 28"/>
                <a:gd name="T60" fmla="*/ 0 w 19"/>
                <a:gd name="T61" fmla="*/ 28 h 28"/>
                <a:gd name="T62" fmla="*/ 1 w 19"/>
                <a:gd name="T63" fmla="*/ 28 h 28"/>
                <a:gd name="T64" fmla="*/ 2 w 19"/>
                <a:gd name="T65" fmla="*/ 27 h 28"/>
                <a:gd name="T66" fmla="*/ 3 w 19"/>
                <a:gd name="T67" fmla="*/ 27 h 28"/>
                <a:gd name="T68" fmla="*/ 4 w 19"/>
                <a:gd name="T69" fmla="*/ 27 h 28"/>
                <a:gd name="T70" fmla="*/ 7 w 19"/>
                <a:gd name="T71" fmla="*/ 28 h 28"/>
                <a:gd name="T72" fmla="*/ 10 w 19"/>
                <a:gd name="T73" fmla="*/ 28 h 28"/>
                <a:gd name="T74" fmla="*/ 16 w 19"/>
                <a:gd name="T75" fmla="*/ 26 h 28"/>
                <a:gd name="T76" fmla="*/ 19 w 19"/>
                <a:gd name="T77" fmla="*/ 20 h 28"/>
                <a:gd name="T78" fmla="*/ 17 w 19"/>
                <a:gd name="T7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" h="28">
                  <a:moveTo>
                    <a:pt x="17" y="15"/>
                  </a:moveTo>
                  <a:cubicBezTo>
                    <a:pt x="16" y="14"/>
                    <a:pt x="14" y="12"/>
                    <a:pt x="11" y="11"/>
                  </a:cubicBezTo>
                  <a:cubicBezTo>
                    <a:pt x="9" y="10"/>
                    <a:pt x="7" y="9"/>
                    <a:pt x="7" y="9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2"/>
                    <a:pt x="7" y="2"/>
                    <a:pt x="9" y="2"/>
                  </a:cubicBezTo>
                  <a:cubicBezTo>
                    <a:pt x="11" y="2"/>
                    <a:pt x="12" y="2"/>
                    <a:pt x="14" y="4"/>
                  </a:cubicBezTo>
                  <a:cubicBezTo>
                    <a:pt x="15" y="5"/>
                    <a:pt x="16" y="7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5" y="15"/>
                    <a:pt x="6" y="16"/>
                    <a:pt x="9" y="17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3" y="20"/>
                    <a:pt x="14" y="20"/>
                    <a:pt x="14" y="21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2" y="26"/>
                    <a:pt x="11" y="27"/>
                    <a:pt x="10" y="27"/>
                  </a:cubicBezTo>
                  <a:cubicBezTo>
                    <a:pt x="8" y="27"/>
                    <a:pt x="6" y="26"/>
                    <a:pt x="4" y="25"/>
                  </a:cubicBezTo>
                  <a:cubicBezTo>
                    <a:pt x="3" y="23"/>
                    <a:pt x="1" y="21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2" y="28"/>
                    <a:pt x="15" y="27"/>
                    <a:pt x="16" y="26"/>
                  </a:cubicBezTo>
                  <a:cubicBezTo>
                    <a:pt x="18" y="24"/>
                    <a:pt x="19" y="22"/>
                    <a:pt x="19" y="20"/>
                  </a:cubicBezTo>
                  <a:cubicBezTo>
                    <a:pt x="19" y="18"/>
                    <a:pt x="18" y="17"/>
                    <a:pt x="17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51" name="组合 121"/>
          <p:cNvGrpSpPr>
            <a:grpSpLocks/>
          </p:cNvGrpSpPr>
          <p:nvPr/>
        </p:nvGrpSpPr>
        <p:grpSpPr bwMode="auto">
          <a:xfrm>
            <a:off x="1571625" y="3803650"/>
            <a:ext cx="323850" cy="400050"/>
            <a:chOff x="0" y="0"/>
            <a:chExt cx="292502" cy="361755"/>
          </a:xfrm>
        </p:grpSpPr>
        <p:sp>
          <p:nvSpPr>
            <p:cNvPr id="41052" name="Freeform 83"/>
            <p:cNvSpPr>
              <a:spLocks/>
            </p:cNvSpPr>
            <p:nvPr/>
          </p:nvSpPr>
          <p:spPr bwMode="auto">
            <a:xfrm>
              <a:off x="109346" y="10024"/>
              <a:ext cx="75631" cy="30982"/>
            </a:xfrm>
            <a:custGeom>
              <a:avLst/>
              <a:gdLst>
                <a:gd name="T0" fmla="*/ 17 w 35"/>
                <a:gd name="T1" fmla="*/ 14 h 14"/>
                <a:gd name="T2" fmla="*/ 35 w 35"/>
                <a:gd name="T3" fmla="*/ 2 h 14"/>
                <a:gd name="T4" fmla="*/ 35 w 35"/>
                <a:gd name="T5" fmla="*/ 0 h 14"/>
                <a:gd name="T6" fmla="*/ 0 w 35"/>
                <a:gd name="T7" fmla="*/ 0 h 14"/>
                <a:gd name="T8" fmla="*/ 0 w 35"/>
                <a:gd name="T9" fmla="*/ 2 h 14"/>
                <a:gd name="T10" fmla="*/ 17 w 35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">
                  <a:moveTo>
                    <a:pt x="17" y="14"/>
                  </a:moveTo>
                  <a:cubicBezTo>
                    <a:pt x="27" y="14"/>
                    <a:pt x="35" y="9"/>
                    <a:pt x="35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9"/>
                    <a:pt x="8" y="14"/>
                    <a:pt x="17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3" name="Freeform 84"/>
            <p:cNvSpPr>
              <a:spLocks/>
            </p:cNvSpPr>
            <p:nvPr/>
          </p:nvSpPr>
          <p:spPr bwMode="auto">
            <a:xfrm>
              <a:off x="58318" y="105702"/>
              <a:ext cx="139417" cy="109346"/>
            </a:xfrm>
            <a:custGeom>
              <a:avLst/>
              <a:gdLst>
                <a:gd name="T0" fmla="*/ 0 w 153"/>
                <a:gd name="T1" fmla="*/ 44 h 120"/>
                <a:gd name="T2" fmla="*/ 92 w 153"/>
                <a:gd name="T3" fmla="*/ 120 h 120"/>
                <a:gd name="T4" fmla="*/ 153 w 153"/>
                <a:gd name="T5" fmla="*/ 120 h 120"/>
                <a:gd name="T6" fmla="*/ 0 w 153"/>
                <a:gd name="T7" fmla="*/ 0 h 120"/>
                <a:gd name="T8" fmla="*/ 0 w 153"/>
                <a:gd name="T9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20">
                  <a:moveTo>
                    <a:pt x="0" y="44"/>
                  </a:moveTo>
                  <a:lnTo>
                    <a:pt x="92" y="120"/>
                  </a:lnTo>
                  <a:lnTo>
                    <a:pt x="153" y="12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4" name="Freeform 85"/>
            <p:cNvSpPr>
              <a:spLocks/>
            </p:cNvSpPr>
            <p:nvPr/>
          </p:nvSpPr>
          <p:spPr bwMode="auto">
            <a:xfrm>
              <a:off x="139416" y="72898"/>
              <a:ext cx="23691" cy="45561"/>
            </a:xfrm>
            <a:custGeom>
              <a:avLst/>
              <a:gdLst>
                <a:gd name="T0" fmla="*/ 10 w 11"/>
                <a:gd name="T1" fmla="*/ 3 h 21"/>
                <a:gd name="T2" fmla="*/ 8 w 11"/>
                <a:gd name="T3" fmla="*/ 1 h 21"/>
                <a:gd name="T4" fmla="*/ 6 w 11"/>
                <a:gd name="T5" fmla="*/ 0 h 21"/>
                <a:gd name="T6" fmla="*/ 3 w 11"/>
                <a:gd name="T7" fmla="*/ 1 h 21"/>
                <a:gd name="T8" fmla="*/ 1 w 11"/>
                <a:gd name="T9" fmla="*/ 3 h 21"/>
                <a:gd name="T10" fmla="*/ 1 w 11"/>
                <a:gd name="T11" fmla="*/ 6 h 21"/>
                <a:gd name="T12" fmla="*/ 0 w 11"/>
                <a:gd name="T13" fmla="*/ 10 h 21"/>
                <a:gd name="T14" fmla="*/ 1 w 11"/>
                <a:gd name="T15" fmla="*/ 15 h 21"/>
                <a:gd name="T16" fmla="*/ 1 w 11"/>
                <a:gd name="T17" fmla="*/ 18 h 21"/>
                <a:gd name="T18" fmla="*/ 3 w 11"/>
                <a:gd name="T19" fmla="*/ 20 h 21"/>
                <a:gd name="T20" fmla="*/ 6 w 11"/>
                <a:gd name="T21" fmla="*/ 21 h 21"/>
                <a:gd name="T22" fmla="*/ 8 w 11"/>
                <a:gd name="T23" fmla="*/ 20 h 21"/>
                <a:gd name="T24" fmla="*/ 10 w 11"/>
                <a:gd name="T25" fmla="*/ 18 h 21"/>
                <a:gd name="T26" fmla="*/ 11 w 11"/>
                <a:gd name="T27" fmla="*/ 15 h 21"/>
                <a:gd name="T28" fmla="*/ 11 w 11"/>
                <a:gd name="T29" fmla="*/ 10 h 21"/>
                <a:gd name="T30" fmla="*/ 11 w 11"/>
                <a:gd name="T31" fmla="*/ 6 h 21"/>
                <a:gd name="T32" fmla="*/ 10 w 11"/>
                <a:gd name="T3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1">
                  <a:moveTo>
                    <a:pt x="10" y="3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8" y="20"/>
                    <a:pt x="8" y="20"/>
                  </a:cubicBezTo>
                  <a:cubicBezTo>
                    <a:pt x="9" y="19"/>
                    <a:pt x="10" y="19"/>
                    <a:pt x="10" y="18"/>
                  </a:cubicBezTo>
                  <a:cubicBezTo>
                    <a:pt x="10" y="17"/>
                    <a:pt x="11" y="16"/>
                    <a:pt x="11" y="15"/>
                  </a:cubicBezTo>
                  <a:cubicBezTo>
                    <a:pt x="11" y="13"/>
                    <a:pt x="11" y="12"/>
                    <a:pt x="11" y="10"/>
                  </a:cubicBezTo>
                  <a:cubicBezTo>
                    <a:pt x="11" y="9"/>
                    <a:pt x="11" y="7"/>
                    <a:pt x="11" y="6"/>
                  </a:cubicBezTo>
                  <a:cubicBezTo>
                    <a:pt x="11" y="5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5" name="Freeform 86"/>
            <p:cNvSpPr>
              <a:spLocks/>
            </p:cNvSpPr>
            <p:nvPr/>
          </p:nvSpPr>
          <p:spPr bwMode="auto">
            <a:xfrm>
              <a:off x="189533" y="72898"/>
              <a:ext cx="19135" cy="19135"/>
            </a:xfrm>
            <a:custGeom>
              <a:avLst/>
              <a:gdLst>
                <a:gd name="T0" fmla="*/ 2 w 9"/>
                <a:gd name="T1" fmla="*/ 7 h 9"/>
                <a:gd name="T2" fmla="*/ 4 w 9"/>
                <a:gd name="T3" fmla="*/ 8 h 9"/>
                <a:gd name="T4" fmla="*/ 6 w 9"/>
                <a:gd name="T5" fmla="*/ 9 h 9"/>
                <a:gd name="T6" fmla="*/ 9 w 9"/>
                <a:gd name="T7" fmla="*/ 6 h 9"/>
                <a:gd name="T8" fmla="*/ 9 w 9"/>
                <a:gd name="T9" fmla="*/ 4 h 9"/>
                <a:gd name="T10" fmla="*/ 8 w 9"/>
                <a:gd name="T11" fmla="*/ 1 h 9"/>
                <a:gd name="T12" fmla="*/ 4 w 9"/>
                <a:gd name="T13" fmla="*/ 0 h 9"/>
                <a:gd name="T14" fmla="*/ 1 w 9"/>
                <a:gd name="T15" fmla="*/ 1 h 9"/>
                <a:gd name="T16" fmla="*/ 0 w 9"/>
                <a:gd name="T17" fmla="*/ 3 h 9"/>
                <a:gd name="T18" fmla="*/ 0 w 9"/>
                <a:gd name="T19" fmla="*/ 6 h 9"/>
                <a:gd name="T20" fmla="*/ 2 w 9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9">
                  <a:moveTo>
                    <a:pt x="2" y="7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6" name="Freeform 87"/>
            <p:cNvSpPr>
              <a:spLocks noEditPoints="1"/>
            </p:cNvSpPr>
            <p:nvPr/>
          </p:nvSpPr>
          <p:spPr bwMode="auto">
            <a:xfrm>
              <a:off x="0" y="0"/>
              <a:ext cx="292502" cy="215048"/>
            </a:xfrm>
            <a:custGeom>
              <a:avLst/>
              <a:gdLst>
                <a:gd name="T0" fmla="*/ 109 w 136"/>
                <a:gd name="T1" fmla="*/ 0 h 100"/>
                <a:gd name="T2" fmla="*/ 109 w 136"/>
                <a:gd name="T3" fmla="*/ 0 h 100"/>
                <a:gd name="T4" fmla="*/ 85 w 136"/>
                <a:gd name="T5" fmla="*/ 0 h 100"/>
                <a:gd name="T6" fmla="*/ 88 w 136"/>
                <a:gd name="T7" fmla="*/ 7 h 100"/>
                <a:gd name="T8" fmla="*/ 68 w 136"/>
                <a:gd name="T9" fmla="*/ 21 h 100"/>
                <a:gd name="T10" fmla="*/ 49 w 136"/>
                <a:gd name="T11" fmla="*/ 7 h 100"/>
                <a:gd name="T12" fmla="*/ 52 w 136"/>
                <a:gd name="T13" fmla="*/ 0 h 100"/>
                <a:gd name="T14" fmla="*/ 27 w 136"/>
                <a:gd name="T15" fmla="*/ 0 h 100"/>
                <a:gd name="T16" fmla="*/ 27 w 136"/>
                <a:gd name="T17" fmla="*/ 0 h 100"/>
                <a:gd name="T18" fmla="*/ 0 w 136"/>
                <a:gd name="T19" fmla="*/ 27 h 100"/>
                <a:gd name="T20" fmla="*/ 18 w 136"/>
                <a:gd name="T21" fmla="*/ 45 h 100"/>
                <a:gd name="T22" fmla="*/ 27 w 136"/>
                <a:gd name="T23" fmla="*/ 36 h 100"/>
                <a:gd name="T24" fmla="*/ 27 w 136"/>
                <a:gd name="T25" fmla="*/ 45 h 100"/>
                <a:gd name="T26" fmla="*/ 97 w 136"/>
                <a:gd name="T27" fmla="*/ 100 h 100"/>
                <a:gd name="T28" fmla="*/ 109 w 136"/>
                <a:gd name="T29" fmla="*/ 100 h 100"/>
                <a:gd name="T30" fmla="*/ 109 w 136"/>
                <a:gd name="T31" fmla="*/ 36 h 100"/>
                <a:gd name="T32" fmla="*/ 119 w 136"/>
                <a:gd name="T33" fmla="*/ 45 h 100"/>
                <a:gd name="T34" fmla="*/ 136 w 136"/>
                <a:gd name="T35" fmla="*/ 27 h 100"/>
                <a:gd name="T36" fmla="*/ 109 w 136"/>
                <a:gd name="T37" fmla="*/ 0 h 100"/>
                <a:gd name="T38" fmla="*/ 77 w 136"/>
                <a:gd name="T39" fmla="*/ 54 h 100"/>
                <a:gd name="T40" fmla="*/ 71 w 136"/>
                <a:gd name="T41" fmla="*/ 57 h 100"/>
                <a:gd name="T42" fmla="*/ 64 w 136"/>
                <a:gd name="T43" fmla="*/ 54 h 100"/>
                <a:gd name="T44" fmla="*/ 62 w 136"/>
                <a:gd name="T45" fmla="*/ 44 h 100"/>
                <a:gd name="T46" fmla="*/ 64 w 136"/>
                <a:gd name="T47" fmla="*/ 35 h 100"/>
                <a:gd name="T48" fmla="*/ 71 w 136"/>
                <a:gd name="T49" fmla="*/ 31 h 100"/>
                <a:gd name="T50" fmla="*/ 77 w 136"/>
                <a:gd name="T51" fmla="*/ 35 h 100"/>
                <a:gd name="T52" fmla="*/ 79 w 136"/>
                <a:gd name="T53" fmla="*/ 44 h 100"/>
                <a:gd name="T54" fmla="*/ 77 w 136"/>
                <a:gd name="T55" fmla="*/ 54 h 100"/>
                <a:gd name="T56" fmla="*/ 99 w 136"/>
                <a:gd name="T57" fmla="*/ 55 h 100"/>
                <a:gd name="T58" fmla="*/ 92 w 136"/>
                <a:gd name="T59" fmla="*/ 57 h 100"/>
                <a:gd name="T60" fmla="*/ 86 w 136"/>
                <a:gd name="T61" fmla="*/ 55 h 100"/>
                <a:gd name="T62" fmla="*/ 84 w 136"/>
                <a:gd name="T63" fmla="*/ 50 h 100"/>
                <a:gd name="T64" fmla="*/ 85 w 136"/>
                <a:gd name="T65" fmla="*/ 46 h 100"/>
                <a:gd name="T66" fmla="*/ 88 w 136"/>
                <a:gd name="T67" fmla="*/ 43 h 100"/>
                <a:gd name="T68" fmla="*/ 88 w 136"/>
                <a:gd name="T69" fmla="*/ 43 h 100"/>
                <a:gd name="T70" fmla="*/ 85 w 136"/>
                <a:gd name="T71" fmla="*/ 41 h 100"/>
                <a:gd name="T72" fmla="*/ 84 w 136"/>
                <a:gd name="T73" fmla="*/ 38 h 100"/>
                <a:gd name="T74" fmla="*/ 87 w 136"/>
                <a:gd name="T75" fmla="*/ 33 h 100"/>
                <a:gd name="T76" fmla="*/ 92 w 136"/>
                <a:gd name="T77" fmla="*/ 31 h 100"/>
                <a:gd name="T78" fmla="*/ 98 w 136"/>
                <a:gd name="T79" fmla="*/ 33 h 100"/>
                <a:gd name="T80" fmla="*/ 101 w 136"/>
                <a:gd name="T81" fmla="*/ 38 h 100"/>
                <a:gd name="T82" fmla="*/ 100 w 136"/>
                <a:gd name="T83" fmla="*/ 41 h 100"/>
                <a:gd name="T84" fmla="*/ 96 w 136"/>
                <a:gd name="T85" fmla="*/ 43 h 100"/>
                <a:gd name="T86" fmla="*/ 96 w 136"/>
                <a:gd name="T87" fmla="*/ 44 h 100"/>
                <a:gd name="T88" fmla="*/ 100 w 136"/>
                <a:gd name="T89" fmla="*/ 46 h 100"/>
                <a:gd name="T90" fmla="*/ 101 w 136"/>
                <a:gd name="T91" fmla="*/ 50 h 100"/>
                <a:gd name="T92" fmla="*/ 99 w 136"/>
                <a:gd name="T93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00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8" y="4"/>
                    <a:pt x="88" y="7"/>
                  </a:cubicBezTo>
                  <a:cubicBezTo>
                    <a:pt x="88" y="15"/>
                    <a:pt x="79" y="21"/>
                    <a:pt x="68" y="21"/>
                  </a:cubicBezTo>
                  <a:cubicBezTo>
                    <a:pt x="57" y="21"/>
                    <a:pt x="49" y="15"/>
                    <a:pt x="49" y="7"/>
                  </a:cubicBezTo>
                  <a:cubicBezTo>
                    <a:pt x="49" y="4"/>
                    <a:pt x="50" y="2"/>
                    <a:pt x="5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36" y="27"/>
                    <a:pt x="136" y="27"/>
                    <a:pt x="136" y="27"/>
                  </a:cubicBezTo>
                  <a:lnTo>
                    <a:pt x="109" y="0"/>
                  </a:lnTo>
                  <a:close/>
                  <a:moveTo>
                    <a:pt x="77" y="54"/>
                  </a:moveTo>
                  <a:cubicBezTo>
                    <a:pt x="76" y="56"/>
                    <a:pt x="74" y="57"/>
                    <a:pt x="71" y="57"/>
                  </a:cubicBezTo>
                  <a:cubicBezTo>
                    <a:pt x="68" y="57"/>
                    <a:pt x="66" y="56"/>
                    <a:pt x="64" y="54"/>
                  </a:cubicBezTo>
                  <a:cubicBezTo>
                    <a:pt x="63" y="52"/>
                    <a:pt x="62" y="49"/>
                    <a:pt x="62" y="44"/>
                  </a:cubicBezTo>
                  <a:cubicBezTo>
                    <a:pt x="62" y="40"/>
                    <a:pt x="63" y="37"/>
                    <a:pt x="64" y="35"/>
                  </a:cubicBezTo>
                  <a:cubicBezTo>
                    <a:pt x="66" y="32"/>
                    <a:pt x="68" y="31"/>
                    <a:pt x="71" y="31"/>
                  </a:cubicBezTo>
                  <a:cubicBezTo>
                    <a:pt x="74" y="31"/>
                    <a:pt x="76" y="32"/>
                    <a:pt x="77" y="35"/>
                  </a:cubicBezTo>
                  <a:cubicBezTo>
                    <a:pt x="79" y="37"/>
                    <a:pt x="79" y="40"/>
                    <a:pt x="79" y="44"/>
                  </a:cubicBezTo>
                  <a:cubicBezTo>
                    <a:pt x="79" y="49"/>
                    <a:pt x="79" y="52"/>
                    <a:pt x="77" y="54"/>
                  </a:cubicBezTo>
                  <a:close/>
                  <a:moveTo>
                    <a:pt x="99" y="55"/>
                  </a:moveTo>
                  <a:cubicBezTo>
                    <a:pt x="97" y="57"/>
                    <a:pt x="95" y="57"/>
                    <a:pt x="92" y="57"/>
                  </a:cubicBezTo>
                  <a:cubicBezTo>
                    <a:pt x="90" y="57"/>
                    <a:pt x="88" y="57"/>
                    <a:pt x="86" y="55"/>
                  </a:cubicBezTo>
                  <a:cubicBezTo>
                    <a:pt x="84" y="54"/>
                    <a:pt x="84" y="52"/>
                    <a:pt x="84" y="50"/>
                  </a:cubicBezTo>
                  <a:cubicBezTo>
                    <a:pt x="84" y="48"/>
                    <a:pt x="84" y="47"/>
                    <a:pt x="85" y="46"/>
                  </a:cubicBezTo>
                  <a:cubicBezTo>
                    <a:pt x="86" y="45"/>
                    <a:pt x="87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3"/>
                    <a:pt x="86" y="42"/>
                    <a:pt x="85" y="41"/>
                  </a:cubicBezTo>
                  <a:cubicBezTo>
                    <a:pt x="85" y="40"/>
                    <a:pt x="84" y="39"/>
                    <a:pt x="84" y="38"/>
                  </a:cubicBezTo>
                  <a:cubicBezTo>
                    <a:pt x="84" y="36"/>
                    <a:pt x="85" y="34"/>
                    <a:pt x="87" y="33"/>
                  </a:cubicBezTo>
                  <a:cubicBezTo>
                    <a:pt x="88" y="32"/>
                    <a:pt x="90" y="31"/>
                    <a:pt x="92" y="31"/>
                  </a:cubicBezTo>
                  <a:cubicBezTo>
                    <a:pt x="95" y="31"/>
                    <a:pt x="97" y="32"/>
                    <a:pt x="98" y="33"/>
                  </a:cubicBezTo>
                  <a:cubicBezTo>
                    <a:pt x="100" y="34"/>
                    <a:pt x="101" y="36"/>
                    <a:pt x="101" y="38"/>
                  </a:cubicBezTo>
                  <a:cubicBezTo>
                    <a:pt x="101" y="39"/>
                    <a:pt x="100" y="40"/>
                    <a:pt x="100" y="41"/>
                  </a:cubicBezTo>
                  <a:cubicBezTo>
                    <a:pt x="99" y="42"/>
                    <a:pt x="98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8" y="44"/>
                    <a:pt x="99" y="45"/>
                    <a:pt x="100" y="46"/>
                  </a:cubicBezTo>
                  <a:cubicBezTo>
                    <a:pt x="101" y="47"/>
                    <a:pt x="101" y="48"/>
                    <a:pt x="101" y="50"/>
                  </a:cubicBezTo>
                  <a:cubicBezTo>
                    <a:pt x="101" y="52"/>
                    <a:pt x="100" y="54"/>
                    <a:pt x="99" y="5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7" name="Freeform 88"/>
            <p:cNvSpPr>
              <a:spLocks/>
            </p:cNvSpPr>
            <p:nvPr/>
          </p:nvSpPr>
          <p:spPr bwMode="auto">
            <a:xfrm>
              <a:off x="186800" y="94767"/>
              <a:ext cx="23691" cy="23691"/>
            </a:xfrm>
            <a:custGeom>
              <a:avLst/>
              <a:gdLst>
                <a:gd name="T0" fmla="*/ 7 w 11"/>
                <a:gd name="T1" fmla="*/ 2 h 11"/>
                <a:gd name="T2" fmla="*/ 6 w 11"/>
                <a:gd name="T3" fmla="*/ 1 h 11"/>
                <a:gd name="T4" fmla="*/ 3 w 11"/>
                <a:gd name="T5" fmla="*/ 0 h 11"/>
                <a:gd name="T6" fmla="*/ 1 w 11"/>
                <a:gd name="T7" fmla="*/ 2 h 11"/>
                <a:gd name="T8" fmla="*/ 0 w 11"/>
                <a:gd name="T9" fmla="*/ 6 h 11"/>
                <a:gd name="T10" fmla="*/ 2 w 11"/>
                <a:gd name="T11" fmla="*/ 9 h 11"/>
                <a:gd name="T12" fmla="*/ 5 w 11"/>
                <a:gd name="T13" fmla="*/ 11 h 11"/>
                <a:gd name="T14" fmla="*/ 9 w 11"/>
                <a:gd name="T15" fmla="*/ 10 h 11"/>
                <a:gd name="T16" fmla="*/ 11 w 11"/>
                <a:gd name="T17" fmla="*/ 6 h 11"/>
                <a:gd name="T18" fmla="*/ 10 w 11"/>
                <a:gd name="T19" fmla="*/ 4 h 11"/>
                <a:gd name="T20" fmla="*/ 7 w 11"/>
                <a:gd name="T2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7" y="2"/>
                  </a:move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10" y="9"/>
                    <a:pt x="11" y="8"/>
                    <a:pt x="11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2"/>
                    <a:pt x="7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8" name="Freeform 89"/>
            <p:cNvSpPr>
              <a:spLocks/>
            </p:cNvSpPr>
            <p:nvPr/>
          </p:nvSpPr>
          <p:spPr bwMode="auto">
            <a:xfrm>
              <a:off x="58318" y="156730"/>
              <a:ext cx="72898" cy="58318"/>
            </a:xfrm>
            <a:custGeom>
              <a:avLst/>
              <a:gdLst>
                <a:gd name="T0" fmla="*/ 0 w 80"/>
                <a:gd name="T1" fmla="*/ 64 h 64"/>
                <a:gd name="T2" fmla="*/ 80 w 80"/>
                <a:gd name="T3" fmla="*/ 64 h 64"/>
                <a:gd name="T4" fmla="*/ 0 w 80"/>
                <a:gd name="T5" fmla="*/ 0 h 64"/>
                <a:gd name="T6" fmla="*/ 0 w 80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4">
                  <a:moveTo>
                    <a:pt x="0" y="64"/>
                  </a:moveTo>
                  <a:lnTo>
                    <a:pt x="8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9" name="Rectangle 90"/>
            <p:cNvSpPr>
              <a:spLocks noChangeArrowheads="1"/>
            </p:cNvSpPr>
            <p:nvPr/>
          </p:nvSpPr>
          <p:spPr bwMode="auto">
            <a:xfrm>
              <a:off x="58318" y="219604"/>
              <a:ext cx="175865" cy="2551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60" name="Freeform 91"/>
            <p:cNvSpPr>
              <a:spLocks/>
            </p:cNvSpPr>
            <p:nvPr/>
          </p:nvSpPr>
          <p:spPr bwMode="auto">
            <a:xfrm>
              <a:off x="42827" y="249675"/>
              <a:ext cx="206847" cy="112080"/>
            </a:xfrm>
            <a:custGeom>
              <a:avLst/>
              <a:gdLst>
                <a:gd name="T0" fmla="*/ 113 w 227"/>
                <a:gd name="T1" fmla="*/ 0 h 123"/>
                <a:gd name="T2" fmla="*/ 113 w 227"/>
                <a:gd name="T3" fmla="*/ 0 h 123"/>
                <a:gd name="T4" fmla="*/ 17 w 227"/>
                <a:gd name="T5" fmla="*/ 0 h 123"/>
                <a:gd name="T6" fmla="*/ 0 w 227"/>
                <a:gd name="T7" fmla="*/ 123 h 123"/>
                <a:gd name="T8" fmla="*/ 97 w 227"/>
                <a:gd name="T9" fmla="*/ 123 h 123"/>
                <a:gd name="T10" fmla="*/ 113 w 227"/>
                <a:gd name="T11" fmla="*/ 78 h 123"/>
                <a:gd name="T12" fmla="*/ 130 w 227"/>
                <a:gd name="T13" fmla="*/ 123 h 123"/>
                <a:gd name="T14" fmla="*/ 227 w 227"/>
                <a:gd name="T15" fmla="*/ 123 h 123"/>
                <a:gd name="T16" fmla="*/ 210 w 227"/>
                <a:gd name="T17" fmla="*/ 0 h 123"/>
                <a:gd name="T18" fmla="*/ 113 w 227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23">
                  <a:moveTo>
                    <a:pt x="113" y="0"/>
                  </a:moveTo>
                  <a:lnTo>
                    <a:pt x="113" y="0"/>
                  </a:lnTo>
                  <a:lnTo>
                    <a:pt x="17" y="0"/>
                  </a:lnTo>
                  <a:lnTo>
                    <a:pt x="0" y="123"/>
                  </a:lnTo>
                  <a:lnTo>
                    <a:pt x="97" y="123"/>
                  </a:lnTo>
                  <a:lnTo>
                    <a:pt x="113" y="78"/>
                  </a:lnTo>
                  <a:lnTo>
                    <a:pt x="130" y="123"/>
                  </a:lnTo>
                  <a:lnTo>
                    <a:pt x="227" y="123"/>
                  </a:lnTo>
                  <a:lnTo>
                    <a:pt x="21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61" name="组合 125"/>
          <p:cNvGrpSpPr>
            <a:grpSpLocks/>
          </p:cNvGrpSpPr>
          <p:nvPr/>
        </p:nvGrpSpPr>
        <p:grpSpPr bwMode="auto">
          <a:xfrm>
            <a:off x="2273300" y="3844925"/>
            <a:ext cx="395288" cy="411163"/>
            <a:chOff x="0" y="0"/>
            <a:chExt cx="355376" cy="370867"/>
          </a:xfrm>
        </p:grpSpPr>
        <p:sp>
          <p:nvSpPr>
            <p:cNvPr id="41062" name="Freeform 92"/>
            <p:cNvSpPr>
              <a:spLocks/>
            </p:cNvSpPr>
            <p:nvPr/>
          </p:nvSpPr>
          <p:spPr bwMode="auto">
            <a:xfrm>
              <a:off x="0" y="176777"/>
              <a:ext cx="176777" cy="176777"/>
            </a:xfrm>
            <a:custGeom>
              <a:avLst/>
              <a:gdLst>
                <a:gd name="T0" fmla="*/ 8 w 82"/>
                <a:gd name="T1" fmla="*/ 1 h 82"/>
                <a:gd name="T2" fmla="*/ 6 w 82"/>
                <a:gd name="T3" fmla="*/ 0 h 82"/>
                <a:gd name="T4" fmla="*/ 0 w 82"/>
                <a:gd name="T5" fmla="*/ 6 h 82"/>
                <a:gd name="T6" fmla="*/ 1 w 82"/>
                <a:gd name="T7" fmla="*/ 8 h 82"/>
                <a:gd name="T8" fmla="*/ 5 w 82"/>
                <a:gd name="T9" fmla="*/ 12 h 82"/>
                <a:gd name="T10" fmla="*/ 4 w 82"/>
                <a:gd name="T11" fmla="*/ 18 h 82"/>
                <a:gd name="T12" fmla="*/ 10 w 82"/>
                <a:gd name="T13" fmla="*/ 17 h 82"/>
                <a:gd name="T14" fmla="*/ 13 w 82"/>
                <a:gd name="T15" fmla="*/ 20 h 82"/>
                <a:gd name="T16" fmla="*/ 12 w 82"/>
                <a:gd name="T17" fmla="*/ 26 h 82"/>
                <a:gd name="T18" fmla="*/ 18 w 82"/>
                <a:gd name="T19" fmla="*/ 25 h 82"/>
                <a:gd name="T20" fmla="*/ 51 w 82"/>
                <a:gd name="T21" fmla="*/ 58 h 82"/>
                <a:gd name="T22" fmla="*/ 49 w 82"/>
                <a:gd name="T23" fmla="*/ 64 h 82"/>
                <a:gd name="T24" fmla="*/ 55 w 82"/>
                <a:gd name="T25" fmla="*/ 63 h 82"/>
                <a:gd name="T26" fmla="*/ 59 w 82"/>
                <a:gd name="T27" fmla="*/ 67 h 82"/>
                <a:gd name="T28" fmla="*/ 58 w 82"/>
                <a:gd name="T29" fmla="*/ 73 h 82"/>
                <a:gd name="T30" fmla="*/ 64 w 82"/>
                <a:gd name="T31" fmla="*/ 72 h 82"/>
                <a:gd name="T32" fmla="*/ 67 w 82"/>
                <a:gd name="T33" fmla="*/ 74 h 82"/>
                <a:gd name="T34" fmla="*/ 66 w 82"/>
                <a:gd name="T35" fmla="*/ 80 h 82"/>
                <a:gd name="T36" fmla="*/ 72 w 82"/>
                <a:gd name="T37" fmla="*/ 79 h 82"/>
                <a:gd name="T38" fmla="*/ 74 w 82"/>
                <a:gd name="T39" fmla="*/ 81 h 82"/>
                <a:gd name="T40" fmla="*/ 76 w 82"/>
                <a:gd name="T41" fmla="*/ 82 h 82"/>
                <a:gd name="T42" fmla="*/ 82 w 82"/>
                <a:gd name="T43" fmla="*/ 77 h 82"/>
                <a:gd name="T44" fmla="*/ 81 w 82"/>
                <a:gd name="T45" fmla="*/ 74 h 82"/>
                <a:gd name="T46" fmla="*/ 8 w 82"/>
                <a:gd name="T4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2">
                  <a:moveTo>
                    <a:pt x="8" y="1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6"/>
                    <a:pt x="82" y="75"/>
                    <a:pt x="81" y="74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3" name="Freeform 93"/>
            <p:cNvSpPr>
              <a:spLocks/>
            </p:cNvSpPr>
            <p:nvPr/>
          </p:nvSpPr>
          <p:spPr bwMode="auto">
            <a:xfrm>
              <a:off x="19136" y="0"/>
              <a:ext cx="194090" cy="334418"/>
            </a:xfrm>
            <a:custGeom>
              <a:avLst/>
              <a:gdLst>
                <a:gd name="T0" fmla="*/ 54 w 90"/>
                <a:gd name="T1" fmla="*/ 103 h 155"/>
                <a:gd name="T2" fmla="*/ 58 w 90"/>
                <a:gd name="T3" fmla="*/ 107 h 155"/>
                <a:gd name="T4" fmla="*/ 36 w 90"/>
                <a:gd name="T5" fmla="*/ 114 h 155"/>
                <a:gd name="T6" fmla="*/ 41 w 90"/>
                <a:gd name="T7" fmla="*/ 119 h 155"/>
                <a:gd name="T8" fmla="*/ 55 w 90"/>
                <a:gd name="T9" fmla="*/ 115 h 155"/>
                <a:gd name="T10" fmla="*/ 59 w 90"/>
                <a:gd name="T11" fmla="*/ 120 h 155"/>
                <a:gd name="T12" fmla="*/ 45 w 90"/>
                <a:gd name="T13" fmla="*/ 123 h 155"/>
                <a:gd name="T14" fmla="*/ 50 w 90"/>
                <a:gd name="T15" fmla="*/ 128 h 155"/>
                <a:gd name="T16" fmla="*/ 57 w 90"/>
                <a:gd name="T17" fmla="*/ 126 h 155"/>
                <a:gd name="T18" fmla="*/ 61 w 90"/>
                <a:gd name="T19" fmla="*/ 130 h 155"/>
                <a:gd name="T20" fmla="*/ 54 w 90"/>
                <a:gd name="T21" fmla="*/ 132 h 155"/>
                <a:gd name="T22" fmla="*/ 77 w 90"/>
                <a:gd name="T23" fmla="*/ 155 h 155"/>
                <a:gd name="T24" fmla="*/ 83 w 90"/>
                <a:gd name="T25" fmla="*/ 142 h 155"/>
                <a:gd name="T26" fmla="*/ 61 w 90"/>
                <a:gd name="T27" fmla="*/ 80 h 155"/>
                <a:gd name="T28" fmla="*/ 56 w 90"/>
                <a:gd name="T29" fmla="*/ 79 h 155"/>
                <a:gd name="T30" fmla="*/ 85 w 90"/>
                <a:gd name="T31" fmla="*/ 0 h 155"/>
                <a:gd name="T32" fmla="*/ 54 w 90"/>
                <a:gd name="T33" fmla="*/ 0 h 155"/>
                <a:gd name="T34" fmla="*/ 34 w 90"/>
                <a:gd name="T35" fmla="*/ 53 h 155"/>
                <a:gd name="T36" fmla="*/ 33 w 90"/>
                <a:gd name="T37" fmla="*/ 52 h 155"/>
                <a:gd name="T38" fmla="*/ 23 w 90"/>
                <a:gd name="T39" fmla="*/ 56 h 155"/>
                <a:gd name="T40" fmla="*/ 0 w 90"/>
                <a:gd name="T41" fmla="*/ 79 h 155"/>
                <a:gd name="T42" fmla="*/ 31 w 90"/>
                <a:gd name="T43" fmla="*/ 109 h 155"/>
                <a:gd name="T44" fmla="*/ 54 w 90"/>
                <a:gd name="T45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55">
                  <a:moveTo>
                    <a:pt x="54" y="103"/>
                  </a:moveTo>
                  <a:cubicBezTo>
                    <a:pt x="58" y="107"/>
                    <a:pt x="58" y="107"/>
                    <a:pt x="58" y="107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90" y="154"/>
                    <a:pt x="83" y="142"/>
                  </a:cubicBezTo>
                  <a:cubicBezTo>
                    <a:pt x="83" y="142"/>
                    <a:pt x="57" y="110"/>
                    <a:pt x="61" y="80"/>
                  </a:cubicBezTo>
                  <a:cubicBezTo>
                    <a:pt x="61" y="80"/>
                    <a:pt x="62" y="72"/>
                    <a:pt x="56" y="7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1" y="51"/>
                    <a:pt x="28" y="51"/>
                    <a:pt x="23" y="5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1" y="109"/>
                    <a:pt x="31" y="109"/>
                    <a:pt x="31" y="109"/>
                  </a:cubicBezTo>
                  <a:lnTo>
                    <a:pt x="54" y="1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4" name="Freeform 94"/>
            <p:cNvSpPr>
              <a:spLocks noEditPoints="1"/>
            </p:cNvSpPr>
            <p:nvPr/>
          </p:nvSpPr>
          <p:spPr bwMode="auto">
            <a:xfrm>
              <a:off x="200469" y="146707"/>
              <a:ext cx="154907" cy="154907"/>
            </a:xfrm>
            <a:custGeom>
              <a:avLst/>
              <a:gdLst>
                <a:gd name="T0" fmla="*/ 36 w 72"/>
                <a:gd name="T1" fmla="*/ 0 h 72"/>
                <a:gd name="T2" fmla="*/ 25 w 72"/>
                <a:gd name="T3" fmla="*/ 66 h 72"/>
                <a:gd name="T4" fmla="*/ 11 w 72"/>
                <a:gd name="T5" fmla="*/ 57 h 72"/>
                <a:gd name="T6" fmla="*/ 14 w 72"/>
                <a:gd name="T7" fmla="*/ 51 h 72"/>
                <a:gd name="T8" fmla="*/ 24 w 72"/>
                <a:gd name="T9" fmla="*/ 55 h 72"/>
                <a:gd name="T10" fmla="*/ 29 w 72"/>
                <a:gd name="T11" fmla="*/ 63 h 72"/>
                <a:gd name="T12" fmla="*/ 37 w 72"/>
                <a:gd name="T13" fmla="*/ 25 h 72"/>
                <a:gd name="T14" fmla="*/ 47 w 72"/>
                <a:gd name="T15" fmla="*/ 32 h 72"/>
                <a:gd name="T16" fmla="*/ 40 w 72"/>
                <a:gd name="T17" fmla="*/ 45 h 72"/>
                <a:gd name="T18" fmla="*/ 25 w 72"/>
                <a:gd name="T19" fmla="*/ 32 h 72"/>
                <a:gd name="T20" fmla="*/ 36 w 72"/>
                <a:gd name="T21" fmla="*/ 24 h 72"/>
                <a:gd name="T22" fmla="*/ 36 w 72"/>
                <a:gd name="T23" fmla="*/ 14 h 72"/>
                <a:gd name="T24" fmla="*/ 36 w 72"/>
                <a:gd name="T25" fmla="*/ 23 h 72"/>
                <a:gd name="T26" fmla="*/ 48 w 72"/>
                <a:gd name="T27" fmla="*/ 53 h 72"/>
                <a:gd name="T28" fmla="*/ 43 w 72"/>
                <a:gd name="T29" fmla="*/ 46 h 72"/>
                <a:gd name="T30" fmla="*/ 31 w 72"/>
                <a:gd name="T31" fmla="*/ 46 h 72"/>
                <a:gd name="T32" fmla="*/ 29 w 72"/>
                <a:gd name="T33" fmla="*/ 46 h 72"/>
                <a:gd name="T34" fmla="*/ 29 w 72"/>
                <a:gd name="T35" fmla="*/ 61 h 72"/>
                <a:gd name="T36" fmla="*/ 41 w 72"/>
                <a:gd name="T37" fmla="*/ 63 h 72"/>
                <a:gd name="T38" fmla="*/ 47 w 72"/>
                <a:gd name="T39" fmla="*/ 66 h 72"/>
                <a:gd name="T40" fmla="*/ 44 w 72"/>
                <a:gd name="T41" fmla="*/ 61 h 72"/>
                <a:gd name="T42" fmla="*/ 59 w 72"/>
                <a:gd name="T43" fmla="*/ 51 h 72"/>
                <a:gd name="T44" fmla="*/ 61 w 72"/>
                <a:gd name="T45" fmla="*/ 58 h 72"/>
                <a:gd name="T46" fmla="*/ 58 w 72"/>
                <a:gd name="T47" fmla="*/ 50 h 72"/>
                <a:gd name="T48" fmla="*/ 60 w 72"/>
                <a:gd name="T49" fmla="*/ 49 h 72"/>
                <a:gd name="T50" fmla="*/ 58 w 72"/>
                <a:gd name="T51" fmla="*/ 18 h 72"/>
                <a:gd name="T52" fmla="*/ 65 w 72"/>
                <a:gd name="T53" fmla="*/ 19 h 72"/>
                <a:gd name="T54" fmla="*/ 64 w 72"/>
                <a:gd name="T55" fmla="*/ 38 h 72"/>
                <a:gd name="T56" fmla="*/ 58 w 72"/>
                <a:gd name="T57" fmla="*/ 30 h 72"/>
                <a:gd name="T58" fmla="*/ 48 w 72"/>
                <a:gd name="T59" fmla="*/ 32 h 72"/>
                <a:gd name="T60" fmla="*/ 47 w 72"/>
                <a:gd name="T61" fmla="*/ 33 h 72"/>
                <a:gd name="T62" fmla="*/ 45 w 72"/>
                <a:gd name="T63" fmla="*/ 11 h 72"/>
                <a:gd name="T64" fmla="*/ 28 w 72"/>
                <a:gd name="T65" fmla="*/ 4 h 72"/>
                <a:gd name="T66" fmla="*/ 43 w 72"/>
                <a:gd name="T67" fmla="*/ 2 h 72"/>
                <a:gd name="T68" fmla="*/ 46 w 72"/>
                <a:gd name="T69" fmla="*/ 9 h 72"/>
                <a:gd name="T70" fmla="*/ 36 w 72"/>
                <a:gd name="T71" fmla="*/ 13 h 72"/>
                <a:gd name="T72" fmla="*/ 26 w 72"/>
                <a:gd name="T73" fmla="*/ 9 h 72"/>
                <a:gd name="T74" fmla="*/ 24 w 72"/>
                <a:gd name="T75" fmla="*/ 10 h 72"/>
                <a:gd name="T76" fmla="*/ 15 w 72"/>
                <a:gd name="T77" fmla="*/ 16 h 72"/>
                <a:gd name="T78" fmla="*/ 24 w 72"/>
                <a:gd name="T79" fmla="*/ 32 h 72"/>
                <a:gd name="T80" fmla="*/ 16 w 72"/>
                <a:gd name="T81" fmla="*/ 29 h 72"/>
                <a:gd name="T82" fmla="*/ 2 w 72"/>
                <a:gd name="T83" fmla="*/ 32 h 72"/>
                <a:gd name="T84" fmla="*/ 14 w 72"/>
                <a:gd name="T85" fmla="*/ 17 h 72"/>
                <a:gd name="T86" fmla="*/ 15 w 72"/>
                <a:gd name="T87" fmla="*/ 29 h 72"/>
                <a:gd name="T88" fmla="*/ 9 w 72"/>
                <a:gd name="T89" fmla="*/ 36 h 72"/>
                <a:gd name="T90" fmla="*/ 9 w 72"/>
                <a:gd name="T91" fmla="*/ 37 h 72"/>
                <a:gd name="T92" fmla="*/ 8 w 72"/>
                <a:gd name="T93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25" y="66"/>
                  </a:moveTo>
                  <a:cubicBezTo>
                    <a:pt x="24" y="66"/>
                    <a:pt x="23" y="66"/>
                    <a:pt x="23" y="67"/>
                  </a:cubicBezTo>
                  <a:cubicBezTo>
                    <a:pt x="18" y="65"/>
                    <a:pt x="14" y="62"/>
                    <a:pt x="11" y="59"/>
                  </a:cubicBezTo>
                  <a:cubicBezTo>
                    <a:pt x="11" y="58"/>
                    <a:pt x="11" y="57"/>
                    <a:pt x="11" y="57"/>
                  </a:cubicBezTo>
                  <a:cubicBezTo>
                    <a:pt x="12" y="54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7" y="52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4" y="54"/>
                    <a:pt x="24" y="55"/>
                  </a:cubicBezTo>
                  <a:cubicBezTo>
                    <a:pt x="25" y="56"/>
                    <a:pt x="27" y="59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6" y="65"/>
                    <a:pt x="25" y="66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5"/>
                    <a:pt x="37" y="25"/>
                  </a:cubicBezTo>
                  <a:cubicBezTo>
                    <a:pt x="39" y="27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4"/>
                    <a:pt x="43" y="44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1" y="45"/>
                    <a:pt x="40" y="45"/>
                  </a:cubicBezTo>
                  <a:cubicBezTo>
                    <a:pt x="37" y="45"/>
                    <a:pt x="30" y="45"/>
                    <a:pt x="29" y="45"/>
                  </a:cubicBezTo>
                  <a:cubicBezTo>
                    <a:pt x="29" y="44"/>
                    <a:pt x="26" y="34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2"/>
                    <a:pt x="33" y="27"/>
                    <a:pt x="35" y="25"/>
                  </a:cubicBezTo>
                  <a:cubicBezTo>
                    <a:pt x="36" y="25"/>
                    <a:pt x="36" y="24"/>
                    <a:pt x="36" y="24"/>
                  </a:cubicBezTo>
                  <a:close/>
                  <a:moveTo>
                    <a:pt x="35" y="2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3"/>
                    <a:pt x="36" y="23"/>
                    <a:pt x="36" y="23"/>
                  </a:cubicBezTo>
                  <a:lnTo>
                    <a:pt x="35" y="24"/>
                  </a:lnTo>
                  <a:close/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6"/>
                    <a:pt x="43" y="46"/>
                    <a:pt x="43" y="46"/>
                  </a:cubicBezTo>
                  <a:lnTo>
                    <a:pt x="48" y="53"/>
                  </a:lnTo>
                  <a:close/>
                  <a:moveTo>
                    <a:pt x="29" y="46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3"/>
                    <a:pt x="24" y="53"/>
                    <a:pt x="24" y="53"/>
                  </a:cubicBezTo>
                  <a:lnTo>
                    <a:pt x="29" y="46"/>
                  </a:lnTo>
                  <a:close/>
                  <a:moveTo>
                    <a:pt x="36" y="64"/>
                  </a:moveTo>
                  <a:cubicBezTo>
                    <a:pt x="34" y="64"/>
                    <a:pt x="32" y="63"/>
                    <a:pt x="31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2"/>
                    <a:pt x="34" y="62"/>
                    <a:pt x="36" y="62"/>
                  </a:cubicBezTo>
                  <a:cubicBezTo>
                    <a:pt x="38" y="62"/>
                    <a:pt x="40" y="62"/>
                    <a:pt x="43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0" y="63"/>
                    <a:pt x="38" y="64"/>
                    <a:pt x="36" y="64"/>
                  </a:cubicBezTo>
                  <a:close/>
                  <a:moveTo>
                    <a:pt x="49" y="67"/>
                  </a:moveTo>
                  <a:cubicBezTo>
                    <a:pt x="49" y="66"/>
                    <a:pt x="48" y="66"/>
                    <a:pt x="47" y="66"/>
                  </a:cubicBezTo>
                  <a:cubicBezTo>
                    <a:pt x="45" y="65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2"/>
                    <a:pt x="44" y="62"/>
                    <a:pt x="44" y="61"/>
                  </a:cubicBezTo>
                  <a:cubicBezTo>
                    <a:pt x="46" y="58"/>
                    <a:pt x="48" y="54"/>
                    <a:pt x="49" y="54"/>
                  </a:cubicBezTo>
                  <a:cubicBezTo>
                    <a:pt x="49" y="54"/>
                    <a:pt x="54" y="52"/>
                    <a:pt x="57" y="51"/>
                  </a:cubicBezTo>
                  <a:cubicBezTo>
                    <a:pt x="58" y="51"/>
                    <a:pt x="59" y="51"/>
                    <a:pt x="59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4"/>
                    <a:pt x="61" y="56"/>
                  </a:cubicBezTo>
                  <a:cubicBezTo>
                    <a:pt x="61" y="57"/>
                    <a:pt x="61" y="58"/>
                    <a:pt x="61" y="58"/>
                  </a:cubicBezTo>
                  <a:cubicBezTo>
                    <a:pt x="58" y="62"/>
                    <a:pt x="54" y="65"/>
                    <a:pt x="49" y="67"/>
                  </a:cubicBezTo>
                  <a:close/>
                  <a:moveTo>
                    <a:pt x="60" y="49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46"/>
                    <a:pt x="62" y="42"/>
                    <a:pt x="62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43"/>
                    <a:pt x="62" y="46"/>
                    <a:pt x="60" y="49"/>
                  </a:cubicBezTo>
                  <a:close/>
                  <a:moveTo>
                    <a:pt x="57" y="29"/>
                  </a:moveTo>
                  <a:cubicBezTo>
                    <a:pt x="57" y="27"/>
                    <a:pt x="57" y="23"/>
                    <a:pt x="58" y="20"/>
                  </a:cubicBezTo>
                  <a:cubicBezTo>
                    <a:pt x="58" y="19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61" y="18"/>
                    <a:pt x="63" y="18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8" y="23"/>
                    <a:pt x="69" y="28"/>
                    <a:pt x="70" y="32"/>
                  </a:cubicBezTo>
                  <a:cubicBezTo>
                    <a:pt x="69" y="33"/>
                    <a:pt x="69" y="33"/>
                    <a:pt x="68" y="34"/>
                  </a:cubicBezTo>
                  <a:cubicBezTo>
                    <a:pt x="66" y="35"/>
                    <a:pt x="65" y="37"/>
                    <a:pt x="64" y="3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6"/>
                    <a:pt x="62" y="35"/>
                  </a:cubicBezTo>
                  <a:cubicBezTo>
                    <a:pt x="61" y="34"/>
                    <a:pt x="59" y="31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lose/>
                  <a:moveTo>
                    <a:pt x="47" y="33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30"/>
                    <a:pt x="57" y="30"/>
                    <a:pt x="57" y="30"/>
                  </a:cubicBezTo>
                  <a:lnTo>
                    <a:pt x="47" y="33"/>
                  </a:lnTo>
                  <a:close/>
                  <a:moveTo>
                    <a:pt x="57" y="17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4" y="15"/>
                    <a:pt x="50" y="12"/>
                    <a:pt x="45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1" y="11"/>
                    <a:pt x="54" y="14"/>
                    <a:pt x="57" y="17"/>
                  </a:cubicBezTo>
                  <a:close/>
                  <a:moveTo>
                    <a:pt x="28" y="4"/>
                  </a:moveTo>
                  <a:cubicBezTo>
                    <a:pt x="28" y="3"/>
                    <a:pt x="28" y="3"/>
                    <a:pt x="29" y="2"/>
                  </a:cubicBezTo>
                  <a:cubicBezTo>
                    <a:pt x="31" y="2"/>
                    <a:pt x="33" y="2"/>
                    <a:pt x="36" y="2"/>
                  </a:cubicBezTo>
                  <a:cubicBezTo>
                    <a:pt x="38" y="2"/>
                    <a:pt x="41" y="2"/>
                    <a:pt x="43" y="2"/>
                  </a:cubicBezTo>
                  <a:cubicBezTo>
                    <a:pt x="43" y="3"/>
                    <a:pt x="43" y="3"/>
                    <a:pt x="44" y="4"/>
                  </a:cubicBezTo>
                  <a:cubicBezTo>
                    <a:pt x="45" y="6"/>
                    <a:pt x="46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10"/>
                    <a:pt x="44" y="10"/>
                  </a:cubicBezTo>
                  <a:cubicBezTo>
                    <a:pt x="41" y="11"/>
                    <a:pt x="38" y="12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4" y="12"/>
                    <a:pt x="30" y="11"/>
                    <a:pt x="28" y="10"/>
                  </a:cubicBezTo>
                  <a:cubicBezTo>
                    <a:pt x="27" y="10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8"/>
                    <a:pt x="27" y="6"/>
                    <a:pt x="28" y="4"/>
                  </a:cubicBezTo>
                  <a:close/>
                  <a:moveTo>
                    <a:pt x="24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2" y="12"/>
                    <a:pt x="18" y="15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4"/>
                    <a:pt x="21" y="11"/>
                    <a:pt x="24" y="10"/>
                  </a:cubicBezTo>
                  <a:close/>
                  <a:moveTo>
                    <a:pt x="16" y="29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6" y="29"/>
                  </a:lnTo>
                  <a:close/>
                  <a:moveTo>
                    <a:pt x="8" y="38"/>
                  </a:moveTo>
                  <a:cubicBezTo>
                    <a:pt x="7" y="37"/>
                    <a:pt x="5" y="35"/>
                    <a:pt x="4" y="34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3" y="27"/>
                    <a:pt x="4" y="23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1" y="18"/>
                    <a:pt x="13" y="18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20"/>
                  </a:cubicBezTo>
                  <a:cubicBezTo>
                    <a:pt x="14" y="23"/>
                    <a:pt x="15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30"/>
                  </a:cubicBezTo>
                  <a:cubicBezTo>
                    <a:pt x="13" y="31"/>
                    <a:pt x="11" y="34"/>
                    <a:pt x="9" y="36"/>
                  </a:cubicBezTo>
                  <a:cubicBezTo>
                    <a:pt x="8" y="37"/>
                    <a:pt x="8" y="37"/>
                    <a:pt x="8" y="38"/>
                  </a:cubicBezTo>
                  <a:close/>
                  <a:moveTo>
                    <a:pt x="8" y="39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1" y="46"/>
                    <a:pt x="13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46"/>
                    <a:pt x="8" y="43"/>
                    <a:pt x="8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5" name="Freeform 95"/>
            <p:cNvSpPr>
              <a:spLocks/>
            </p:cNvSpPr>
            <p:nvPr/>
          </p:nvSpPr>
          <p:spPr bwMode="auto">
            <a:xfrm>
              <a:off x="183155" y="299792"/>
              <a:ext cx="154907" cy="71075"/>
            </a:xfrm>
            <a:custGeom>
              <a:avLst/>
              <a:gdLst>
                <a:gd name="T0" fmla="*/ 57 w 72"/>
                <a:gd name="T1" fmla="*/ 13 h 33"/>
                <a:gd name="T2" fmla="*/ 41 w 72"/>
                <a:gd name="T3" fmla="*/ 23 h 33"/>
                <a:gd name="T4" fmla="*/ 21 w 72"/>
                <a:gd name="T5" fmla="*/ 29 h 33"/>
                <a:gd name="T6" fmla="*/ 0 w 72"/>
                <a:gd name="T7" fmla="*/ 31 h 33"/>
                <a:gd name="T8" fmla="*/ 0 w 72"/>
                <a:gd name="T9" fmla="*/ 32 h 33"/>
                <a:gd name="T10" fmla="*/ 21 w 72"/>
                <a:gd name="T11" fmla="*/ 33 h 33"/>
                <a:gd name="T12" fmla="*/ 43 w 72"/>
                <a:gd name="T13" fmla="*/ 30 h 33"/>
                <a:gd name="T14" fmla="*/ 63 w 72"/>
                <a:gd name="T15" fmla="*/ 20 h 33"/>
                <a:gd name="T16" fmla="*/ 72 w 72"/>
                <a:gd name="T17" fmla="*/ 0 h 33"/>
                <a:gd name="T18" fmla="*/ 72 w 72"/>
                <a:gd name="T19" fmla="*/ 0 h 33"/>
                <a:gd name="T20" fmla="*/ 57 w 7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33">
                  <a:moveTo>
                    <a:pt x="57" y="13"/>
                  </a:moveTo>
                  <a:cubicBezTo>
                    <a:pt x="52" y="17"/>
                    <a:pt x="47" y="21"/>
                    <a:pt x="41" y="23"/>
                  </a:cubicBezTo>
                  <a:cubicBezTo>
                    <a:pt x="34" y="26"/>
                    <a:pt x="28" y="28"/>
                    <a:pt x="21" y="29"/>
                  </a:cubicBezTo>
                  <a:cubicBezTo>
                    <a:pt x="14" y="30"/>
                    <a:pt x="7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3"/>
                    <a:pt x="14" y="33"/>
                    <a:pt x="21" y="33"/>
                  </a:cubicBezTo>
                  <a:cubicBezTo>
                    <a:pt x="29" y="33"/>
                    <a:pt x="36" y="32"/>
                    <a:pt x="43" y="30"/>
                  </a:cubicBezTo>
                  <a:cubicBezTo>
                    <a:pt x="50" y="28"/>
                    <a:pt x="57" y="25"/>
                    <a:pt x="63" y="20"/>
                  </a:cubicBezTo>
                  <a:cubicBezTo>
                    <a:pt x="68" y="15"/>
                    <a:pt x="72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5"/>
                    <a:pt x="62" y="10"/>
                    <a:pt x="5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66" name="组合 232"/>
          <p:cNvGrpSpPr>
            <a:grpSpLocks/>
          </p:cNvGrpSpPr>
          <p:nvPr/>
        </p:nvGrpSpPr>
        <p:grpSpPr bwMode="auto">
          <a:xfrm>
            <a:off x="3016250" y="3922713"/>
            <a:ext cx="427038" cy="261937"/>
            <a:chOff x="0" y="0"/>
            <a:chExt cx="385446" cy="236917"/>
          </a:xfrm>
        </p:grpSpPr>
        <p:sp>
          <p:nvSpPr>
            <p:cNvPr id="41067" name="Freeform 96"/>
            <p:cNvSpPr>
              <a:spLocks noEditPoints="1"/>
            </p:cNvSpPr>
            <p:nvPr/>
          </p:nvSpPr>
          <p:spPr bwMode="auto">
            <a:xfrm>
              <a:off x="0" y="0"/>
              <a:ext cx="385446" cy="236917"/>
            </a:xfrm>
            <a:custGeom>
              <a:avLst/>
              <a:gdLst>
                <a:gd name="T0" fmla="*/ 0 w 423"/>
                <a:gd name="T1" fmla="*/ 0 h 260"/>
                <a:gd name="T2" fmla="*/ 0 w 423"/>
                <a:gd name="T3" fmla="*/ 260 h 260"/>
                <a:gd name="T4" fmla="*/ 423 w 423"/>
                <a:gd name="T5" fmla="*/ 260 h 260"/>
                <a:gd name="T6" fmla="*/ 423 w 423"/>
                <a:gd name="T7" fmla="*/ 0 h 260"/>
                <a:gd name="T8" fmla="*/ 0 w 423"/>
                <a:gd name="T9" fmla="*/ 0 h 260"/>
                <a:gd name="T10" fmla="*/ 409 w 423"/>
                <a:gd name="T11" fmla="*/ 246 h 260"/>
                <a:gd name="T12" fmla="*/ 14 w 423"/>
                <a:gd name="T13" fmla="*/ 246 h 260"/>
                <a:gd name="T14" fmla="*/ 14 w 423"/>
                <a:gd name="T15" fmla="*/ 14 h 260"/>
                <a:gd name="T16" fmla="*/ 409 w 423"/>
                <a:gd name="T17" fmla="*/ 14 h 260"/>
                <a:gd name="T18" fmla="*/ 409 w 423"/>
                <a:gd name="T19" fmla="*/ 24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260">
                  <a:moveTo>
                    <a:pt x="0" y="0"/>
                  </a:moveTo>
                  <a:lnTo>
                    <a:pt x="0" y="260"/>
                  </a:lnTo>
                  <a:lnTo>
                    <a:pt x="423" y="260"/>
                  </a:lnTo>
                  <a:lnTo>
                    <a:pt x="423" y="0"/>
                  </a:lnTo>
                  <a:lnTo>
                    <a:pt x="0" y="0"/>
                  </a:lnTo>
                  <a:close/>
                  <a:moveTo>
                    <a:pt x="409" y="246"/>
                  </a:moveTo>
                  <a:lnTo>
                    <a:pt x="14" y="246"/>
                  </a:lnTo>
                  <a:lnTo>
                    <a:pt x="14" y="14"/>
                  </a:lnTo>
                  <a:lnTo>
                    <a:pt x="409" y="14"/>
                  </a:lnTo>
                  <a:lnTo>
                    <a:pt x="409" y="2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8" name="Freeform 97"/>
            <p:cNvSpPr>
              <a:spLocks/>
            </p:cNvSpPr>
            <p:nvPr/>
          </p:nvSpPr>
          <p:spPr bwMode="auto">
            <a:xfrm>
              <a:off x="159463" y="83833"/>
              <a:ext cx="28248" cy="69253"/>
            </a:xfrm>
            <a:custGeom>
              <a:avLst/>
              <a:gdLst>
                <a:gd name="T0" fmla="*/ 0 w 13"/>
                <a:gd name="T1" fmla="*/ 16 h 32"/>
                <a:gd name="T2" fmla="*/ 13 w 13"/>
                <a:gd name="T3" fmla="*/ 32 h 32"/>
                <a:gd name="T4" fmla="*/ 13 w 13"/>
                <a:gd name="T5" fmla="*/ 0 h 32"/>
                <a:gd name="T6" fmla="*/ 0 w 13"/>
                <a:gd name="T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2">
                  <a:moveTo>
                    <a:pt x="0" y="16"/>
                  </a:moveTo>
                  <a:cubicBezTo>
                    <a:pt x="0" y="24"/>
                    <a:pt x="6" y="31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0" y="8"/>
                    <a:pt x="0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9" name="Rectangle 98"/>
            <p:cNvSpPr>
              <a:spLocks noChangeArrowheads="1"/>
            </p:cNvSpPr>
            <p:nvPr/>
          </p:nvSpPr>
          <p:spPr bwMode="auto">
            <a:xfrm>
              <a:off x="307993" y="79276"/>
              <a:ext cx="36449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70" name="Freeform 99"/>
            <p:cNvSpPr>
              <a:spLocks/>
            </p:cNvSpPr>
            <p:nvPr/>
          </p:nvSpPr>
          <p:spPr bwMode="auto">
            <a:xfrm>
              <a:off x="198646" y="83833"/>
              <a:ext cx="30070" cy="69253"/>
            </a:xfrm>
            <a:custGeom>
              <a:avLst/>
              <a:gdLst>
                <a:gd name="T0" fmla="*/ 14 w 14"/>
                <a:gd name="T1" fmla="*/ 16 h 32"/>
                <a:gd name="T2" fmla="*/ 0 w 14"/>
                <a:gd name="T3" fmla="*/ 0 h 32"/>
                <a:gd name="T4" fmla="*/ 0 w 14"/>
                <a:gd name="T5" fmla="*/ 32 h 32"/>
                <a:gd name="T6" fmla="*/ 14 w 14"/>
                <a:gd name="T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14" y="16"/>
                  </a:moveTo>
                  <a:cubicBezTo>
                    <a:pt x="14" y="8"/>
                    <a:pt x="8" y="1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1"/>
                    <a:pt x="14" y="24"/>
                    <a:pt x="14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1" name="Rectangle 100"/>
            <p:cNvSpPr>
              <a:spLocks noChangeArrowheads="1"/>
            </p:cNvSpPr>
            <p:nvPr/>
          </p:nvSpPr>
          <p:spPr bwMode="auto">
            <a:xfrm>
              <a:off x="42828" y="79276"/>
              <a:ext cx="37360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72" name="Freeform 101"/>
            <p:cNvSpPr>
              <a:spLocks/>
            </p:cNvSpPr>
            <p:nvPr/>
          </p:nvSpPr>
          <p:spPr bwMode="auto">
            <a:xfrm>
              <a:off x="30070" y="28248"/>
              <a:ext cx="328039" cy="183156"/>
            </a:xfrm>
            <a:custGeom>
              <a:avLst/>
              <a:gdLst>
                <a:gd name="T0" fmla="*/ 152 w 152"/>
                <a:gd name="T1" fmla="*/ 18 h 85"/>
                <a:gd name="T2" fmla="*/ 152 w 152"/>
                <a:gd name="T3" fmla="*/ 0 h 85"/>
                <a:gd name="T4" fmla="*/ 0 w 152"/>
                <a:gd name="T5" fmla="*/ 0 h 85"/>
                <a:gd name="T6" fmla="*/ 0 w 152"/>
                <a:gd name="T7" fmla="*/ 18 h 85"/>
                <a:gd name="T8" fmla="*/ 29 w 152"/>
                <a:gd name="T9" fmla="*/ 18 h 85"/>
                <a:gd name="T10" fmla="*/ 29 w 152"/>
                <a:gd name="T11" fmla="*/ 66 h 85"/>
                <a:gd name="T12" fmla="*/ 0 w 152"/>
                <a:gd name="T13" fmla="*/ 66 h 85"/>
                <a:gd name="T14" fmla="*/ 0 w 152"/>
                <a:gd name="T15" fmla="*/ 85 h 85"/>
                <a:gd name="T16" fmla="*/ 73 w 152"/>
                <a:gd name="T17" fmla="*/ 85 h 85"/>
                <a:gd name="T18" fmla="*/ 73 w 152"/>
                <a:gd name="T19" fmla="*/ 64 h 85"/>
                <a:gd name="T20" fmla="*/ 54 w 152"/>
                <a:gd name="T21" fmla="*/ 42 h 85"/>
                <a:gd name="T22" fmla="*/ 73 w 152"/>
                <a:gd name="T23" fmla="*/ 20 h 85"/>
                <a:gd name="T24" fmla="*/ 73 w 152"/>
                <a:gd name="T25" fmla="*/ 0 h 85"/>
                <a:gd name="T26" fmla="*/ 78 w 152"/>
                <a:gd name="T27" fmla="*/ 0 h 85"/>
                <a:gd name="T28" fmla="*/ 78 w 152"/>
                <a:gd name="T29" fmla="*/ 20 h 85"/>
                <a:gd name="T30" fmla="*/ 98 w 152"/>
                <a:gd name="T31" fmla="*/ 42 h 85"/>
                <a:gd name="T32" fmla="*/ 78 w 152"/>
                <a:gd name="T33" fmla="*/ 64 h 85"/>
                <a:gd name="T34" fmla="*/ 78 w 152"/>
                <a:gd name="T35" fmla="*/ 85 h 85"/>
                <a:gd name="T36" fmla="*/ 152 w 152"/>
                <a:gd name="T37" fmla="*/ 85 h 85"/>
                <a:gd name="T38" fmla="*/ 152 w 152"/>
                <a:gd name="T39" fmla="*/ 66 h 85"/>
                <a:gd name="T40" fmla="*/ 123 w 152"/>
                <a:gd name="T41" fmla="*/ 66 h 85"/>
                <a:gd name="T42" fmla="*/ 123 w 152"/>
                <a:gd name="T43" fmla="*/ 18 h 85"/>
                <a:gd name="T44" fmla="*/ 152 w 152"/>
                <a:gd name="T45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" h="85">
                  <a:moveTo>
                    <a:pt x="152" y="1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3"/>
                    <a:pt x="54" y="53"/>
                    <a:pt x="54" y="42"/>
                  </a:cubicBezTo>
                  <a:cubicBezTo>
                    <a:pt x="54" y="31"/>
                    <a:pt x="62" y="22"/>
                    <a:pt x="73" y="2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9" y="21"/>
                    <a:pt x="98" y="31"/>
                    <a:pt x="98" y="42"/>
                  </a:cubicBezTo>
                  <a:cubicBezTo>
                    <a:pt x="98" y="54"/>
                    <a:pt x="89" y="63"/>
                    <a:pt x="78" y="6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52" y="85"/>
                    <a:pt x="152" y="85"/>
                    <a:pt x="152" y="8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52" y="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73" name="组合 254"/>
          <p:cNvGrpSpPr>
            <a:grpSpLocks/>
          </p:cNvGrpSpPr>
          <p:nvPr/>
        </p:nvGrpSpPr>
        <p:grpSpPr bwMode="auto">
          <a:xfrm>
            <a:off x="3783013" y="3857625"/>
            <a:ext cx="355600" cy="393700"/>
            <a:chOff x="0" y="0"/>
            <a:chExt cx="320750" cy="355376"/>
          </a:xfrm>
        </p:grpSpPr>
        <p:sp>
          <p:nvSpPr>
            <p:cNvPr id="41074" name="Freeform 102"/>
            <p:cNvSpPr>
              <a:spLocks noEditPoints="1"/>
            </p:cNvSpPr>
            <p:nvPr/>
          </p:nvSpPr>
          <p:spPr bwMode="auto">
            <a:xfrm>
              <a:off x="0" y="0"/>
              <a:ext cx="320750" cy="329862"/>
            </a:xfrm>
            <a:custGeom>
              <a:avLst/>
              <a:gdLst>
                <a:gd name="T0" fmla="*/ 119 w 149"/>
                <a:gd name="T1" fmla="*/ 2 h 153"/>
                <a:gd name="T2" fmla="*/ 119 w 149"/>
                <a:gd name="T3" fmla="*/ 0 h 153"/>
                <a:gd name="T4" fmla="*/ 30 w 149"/>
                <a:gd name="T5" fmla="*/ 0 h 153"/>
                <a:gd name="T6" fmla="*/ 30 w 149"/>
                <a:gd name="T7" fmla="*/ 2 h 153"/>
                <a:gd name="T8" fmla="*/ 0 w 149"/>
                <a:gd name="T9" fmla="*/ 2 h 153"/>
                <a:gd name="T10" fmla="*/ 52 w 149"/>
                <a:gd name="T11" fmla="*/ 58 h 153"/>
                <a:gd name="T12" fmla="*/ 53 w 149"/>
                <a:gd name="T13" fmla="*/ 58 h 153"/>
                <a:gd name="T14" fmla="*/ 60 w 149"/>
                <a:gd name="T15" fmla="*/ 64 h 153"/>
                <a:gd name="T16" fmla="*/ 57 w 149"/>
                <a:gd name="T17" fmla="*/ 68 h 153"/>
                <a:gd name="T18" fmla="*/ 60 w 149"/>
                <a:gd name="T19" fmla="*/ 71 h 153"/>
                <a:gd name="T20" fmla="*/ 65 w 149"/>
                <a:gd name="T21" fmla="*/ 71 h 153"/>
                <a:gd name="T22" fmla="*/ 55 w 149"/>
                <a:gd name="T23" fmla="*/ 113 h 153"/>
                <a:gd name="T24" fmla="*/ 47 w 149"/>
                <a:gd name="T25" fmla="*/ 113 h 153"/>
                <a:gd name="T26" fmla="*/ 47 w 149"/>
                <a:gd name="T27" fmla="*/ 153 h 153"/>
                <a:gd name="T28" fmla="*/ 104 w 149"/>
                <a:gd name="T29" fmla="*/ 153 h 153"/>
                <a:gd name="T30" fmla="*/ 104 w 149"/>
                <a:gd name="T31" fmla="*/ 113 h 153"/>
                <a:gd name="T32" fmla="*/ 97 w 149"/>
                <a:gd name="T33" fmla="*/ 113 h 153"/>
                <a:gd name="T34" fmla="*/ 86 w 149"/>
                <a:gd name="T35" fmla="*/ 71 h 153"/>
                <a:gd name="T36" fmla="*/ 91 w 149"/>
                <a:gd name="T37" fmla="*/ 71 h 153"/>
                <a:gd name="T38" fmla="*/ 94 w 149"/>
                <a:gd name="T39" fmla="*/ 68 h 153"/>
                <a:gd name="T40" fmla="*/ 91 w 149"/>
                <a:gd name="T41" fmla="*/ 64 h 153"/>
                <a:gd name="T42" fmla="*/ 89 w 149"/>
                <a:gd name="T43" fmla="*/ 64 h 153"/>
                <a:gd name="T44" fmla="*/ 96 w 149"/>
                <a:gd name="T45" fmla="*/ 58 h 153"/>
                <a:gd name="T46" fmla="*/ 97 w 149"/>
                <a:gd name="T47" fmla="*/ 58 h 153"/>
                <a:gd name="T48" fmla="*/ 149 w 149"/>
                <a:gd name="T49" fmla="*/ 2 h 153"/>
                <a:gd name="T50" fmla="*/ 119 w 149"/>
                <a:gd name="T51" fmla="*/ 2 h 153"/>
                <a:gd name="T52" fmla="*/ 8 w 149"/>
                <a:gd name="T53" fmla="*/ 8 h 153"/>
                <a:gd name="T54" fmla="*/ 30 w 149"/>
                <a:gd name="T55" fmla="*/ 8 h 153"/>
                <a:gd name="T56" fmla="*/ 48 w 149"/>
                <a:gd name="T57" fmla="*/ 51 h 153"/>
                <a:gd name="T58" fmla="*/ 8 w 149"/>
                <a:gd name="T59" fmla="*/ 8 h 153"/>
                <a:gd name="T60" fmla="*/ 96 w 149"/>
                <a:gd name="T61" fmla="*/ 119 h 153"/>
                <a:gd name="T62" fmla="*/ 96 w 149"/>
                <a:gd name="T63" fmla="*/ 147 h 153"/>
                <a:gd name="T64" fmla="*/ 55 w 149"/>
                <a:gd name="T65" fmla="*/ 147 h 153"/>
                <a:gd name="T66" fmla="*/ 55 w 149"/>
                <a:gd name="T67" fmla="*/ 119 h 153"/>
                <a:gd name="T68" fmla="*/ 96 w 149"/>
                <a:gd name="T69" fmla="*/ 119 h 153"/>
                <a:gd name="T70" fmla="*/ 101 w 149"/>
                <a:gd name="T71" fmla="*/ 51 h 153"/>
                <a:gd name="T72" fmla="*/ 119 w 149"/>
                <a:gd name="T73" fmla="*/ 8 h 153"/>
                <a:gd name="T74" fmla="*/ 141 w 149"/>
                <a:gd name="T75" fmla="*/ 8 h 153"/>
                <a:gd name="T76" fmla="*/ 101 w 149"/>
                <a:gd name="T77" fmla="*/ 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9" h="153">
                  <a:moveTo>
                    <a:pt x="119" y="2"/>
                  </a:moveTo>
                  <a:cubicBezTo>
                    <a:pt x="119" y="1"/>
                    <a:pt x="119" y="0"/>
                    <a:pt x="11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1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60"/>
                    <a:pt x="58" y="62"/>
                    <a:pt x="60" y="64"/>
                  </a:cubicBezTo>
                  <a:cubicBezTo>
                    <a:pt x="59" y="64"/>
                    <a:pt x="57" y="66"/>
                    <a:pt x="57" y="68"/>
                  </a:cubicBezTo>
                  <a:cubicBezTo>
                    <a:pt x="57" y="69"/>
                    <a:pt x="59" y="71"/>
                    <a:pt x="6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3" y="71"/>
                    <a:pt x="94" y="69"/>
                    <a:pt x="94" y="68"/>
                  </a:cubicBezTo>
                  <a:cubicBezTo>
                    <a:pt x="94" y="66"/>
                    <a:pt x="93" y="64"/>
                    <a:pt x="91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1" y="62"/>
                    <a:pt x="94" y="60"/>
                    <a:pt x="96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138" y="58"/>
                    <a:pt x="149" y="2"/>
                    <a:pt x="149" y="2"/>
                  </a:cubicBezTo>
                  <a:lnTo>
                    <a:pt x="119" y="2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2" y="22"/>
                    <a:pt x="39" y="39"/>
                    <a:pt x="48" y="51"/>
                  </a:cubicBezTo>
                  <a:cubicBezTo>
                    <a:pt x="23" y="48"/>
                    <a:pt x="12" y="21"/>
                    <a:pt x="8" y="8"/>
                  </a:cubicBezTo>
                  <a:close/>
                  <a:moveTo>
                    <a:pt x="96" y="119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96" y="119"/>
                  </a:lnTo>
                  <a:close/>
                  <a:moveTo>
                    <a:pt x="101" y="51"/>
                  </a:moveTo>
                  <a:cubicBezTo>
                    <a:pt x="110" y="39"/>
                    <a:pt x="117" y="22"/>
                    <a:pt x="119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7" y="21"/>
                    <a:pt x="125" y="48"/>
                    <a:pt x="101" y="5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5" name="Rectangle 103"/>
            <p:cNvSpPr>
              <a:spLocks noChangeArrowheads="1"/>
            </p:cNvSpPr>
            <p:nvPr/>
          </p:nvSpPr>
          <p:spPr bwMode="auto">
            <a:xfrm>
              <a:off x="80187" y="334418"/>
              <a:ext cx="161286" cy="2095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076" name="组合 464"/>
          <p:cNvGrpSpPr>
            <a:grpSpLocks/>
          </p:cNvGrpSpPr>
          <p:nvPr/>
        </p:nvGrpSpPr>
        <p:grpSpPr bwMode="auto">
          <a:xfrm>
            <a:off x="4465638" y="3836988"/>
            <a:ext cx="398462" cy="427037"/>
            <a:chOff x="0" y="0"/>
            <a:chExt cx="358109" cy="385446"/>
          </a:xfrm>
        </p:grpSpPr>
        <p:sp>
          <p:nvSpPr>
            <p:cNvPr id="41077" name="Freeform 104"/>
            <p:cNvSpPr>
              <a:spLocks noEditPoints="1"/>
            </p:cNvSpPr>
            <p:nvPr/>
          </p:nvSpPr>
          <p:spPr bwMode="auto">
            <a:xfrm>
              <a:off x="0" y="0"/>
              <a:ext cx="358109" cy="385446"/>
            </a:xfrm>
            <a:custGeom>
              <a:avLst/>
              <a:gdLst>
                <a:gd name="T0" fmla="*/ 91 w 166"/>
                <a:gd name="T1" fmla="*/ 13 h 179"/>
                <a:gd name="T2" fmla="*/ 91 w 166"/>
                <a:gd name="T3" fmla="*/ 9 h 179"/>
                <a:gd name="T4" fmla="*/ 96 w 166"/>
                <a:gd name="T5" fmla="*/ 9 h 179"/>
                <a:gd name="T6" fmla="*/ 96 w 166"/>
                <a:gd name="T7" fmla="*/ 0 h 179"/>
                <a:gd name="T8" fmla="*/ 71 w 166"/>
                <a:gd name="T9" fmla="*/ 0 h 179"/>
                <a:gd name="T10" fmla="*/ 71 w 166"/>
                <a:gd name="T11" fmla="*/ 9 h 179"/>
                <a:gd name="T12" fmla="*/ 75 w 166"/>
                <a:gd name="T13" fmla="*/ 9 h 179"/>
                <a:gd name="T14" fmla="*/ 75 w 166"/>
                <a:gd name="T15" fmla="*/ 13 h 179"/>
                <a:gd name="T16" fmla="*/ 25 w 166"/>
                <a:gd name="T17" fmla="*/ 37 h 179"/>
                <a:gd name="T18" fmla="*/ 23 w 166"/>
                <a:gd name="T19" fmla="*/ 35 h 179"/>
                <a:gd name="T20" fmla="*/ 26 w 166"/>
                <a:gd name="T21" fmla="*/ 32 h 179"/>
                <a:gd name="T22" fmla="*/ 22 w 166"/>
                <a:gd name="T23" fmla="*/ 28 h 179"/>
                <a:gd name="T24" fmla="*/ 11 w 166"/>
                <a:gd name="T25" fmla="*/ 39 h 179"/>
                <a:gd name="T26" fmla="*/ 14 w 166"/>
                <a:gd name="T27" fmla="*/ 43 h 179"/>
                <a:gd name="T28" fmla="*/ 18 w 166"/>
                <a:gd name="T29" fmla="*/ 40 h 179"/>
                <a:gd name="T30" fmla="*/ 20 w 166"/>
                <a:gd name="T31" fmla="*/ 42 h 179"/>
                <a:gd name="T32" fmla="*/ 0 w 166"/>
                <a:gd name="T33" fmla="*/ 96 h 179"/>
                <a:gd name="T34" fmla="*/ 83 w 166"/>
                <a:gd name="T35" fmla="*/ 179 h 179"/>
                <a:gd name="T36" fmla="*/ 166 w 166"/>
                <a:gd name="T37" fmla="*/ 96 h 179"/>
                <a:gd name="T38" fmla="*/ 91 w 166"/>
                <a:gd name="T39" fmla="*/ 13 h 179"/>
                <a:gd name="T40" fmla="*/ 87 w 166"/>
                <a:gd name="T41" fmla="*/ 166 h 179"/>
                <a:gd name="T42" fmla="*/ 87 w 166"/>
                <a:gd name="T43" fmla="*/ 153 h 179"/>
                <a:gd name="T44" fmla="*/ 83 w 166"/>
                <a:gd name="T45" fmla="*/ 150 h 179"/>
                <a:gd name="T46" fmla="*/ 80 w 166"/>
                <a:gd name="T47" fmla="*/ 153 h 179"/>
                <a:gd name="T48" fmla="*/ 80 w 166"/>
                <a:gd name="T49" fmla="*/ 166 h 179"/>
                <a:gd name="T50" fmla="*/ 14 w 166"/>
                <a:gd name="T51" fmla="*/ 100 h 179"/>
                <a:gd name="T52" fmla="*/ 26 w 166"/>
                <a:gd name="T53" fmla="*/ 100 h 179"/>
                <a:gd name="T54" fmla="*/ 29 w 166"/>
                <a:gd name="T55" fmla="*/ 96 h 179"/>
                <a:gd name="T56" fmla="*/ 26 w 166"/>
                <a:gd name="T57" fmla="*/ 93 h 179"/>
                <a:gd name="T58" fmla="*/ 14 w 166"/>
                <a:gd name="T59" fmla="*/ 93 h 179"/>
                <a:gd name="T60" fmla="*/ 80 w 166"/>
                <a:gd name="T61" fmla="*/ 27 h 179"/>
                <a:gd name="T62" fmla="*/ 80 w 166"/>
                <a:gd name="T63" fmla="*/ 27 h 179"/>
                <a:gd name="T64" fmla="*/ 80 w 166"/>
                <a:gd name="T65" fmla="*/ 40 h 179"/>
                <a:gd name="T66" fmla="*/ 83 w 166"/>
                <a:gd name="T67" fmla="*/ 43 h 179"/>
                <a:gd name="T68" fmla="*/ 87 w 166"/>
                <a:gd name="T69" fmla="*/ 40 h 179"/>
                <a:gd name="T70" fmla="*/ 87 w 166"/>
                <a:gd name="T71" fmla="*/ 27 h 179"/>
                <a:gd name="T72" fmla="*/ 87 w 166"/>
                <a:gd name="T73" fmla="*/ 27 h 179"/>
                <a:gd name="T74" fmla="*/ 153 w 166"/>
                <a:gd name="T75" fmla="*/ 93 h 179"/>
                <a:gd name="T76" fmla="*/ 141 w 166"/>
                <a:gd name="T77" fmla="*/ 93 h 179"/>
                <a:gd name="T78" fmla="*/ 137 w 166"/>
                <a:gd name="T79" fmla="*/ 96 h 179"/>
                <a:gd name="T80" fmla="*/ 141 w 166"/>
                <a:gd name="T81" fmla="*/ 100 h 179"/>
                <a:gd name="T82" fmla="*/ 153 w 166"/>
                <a:gd name="T83" fmla="*/ 100 h 179"/>
                <a:gd name="T84" fmla="*/ 87 w 166"/>
                <a:gd name="T85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179">
                  <a:moveTo>
                    <a:pt x="91" y="13"/>
                  </a:moveTo>
                  <a:cubicBezTo>
                    <a:pt x="91" y="9"/>
                    <a:pt x="91" y="9"/>
                    <a:pt x="91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56" y="15"/>
                    <a:pt x="38" y="24"/>
                    <a:pt x="25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7" y="56"/>
                    <a:pt x="0" y="75"/>
                    <a:pt x="0" y="96"/>
                  </a:cubicBezTo>
                  <a:cubicBezTo>
                    <a:pt x="0" y="142"/>
                    <a:pt x="37" y="179"/>
                    <a:pt x="83" y="179"/>
                  </a:cubicBezTo>
                  <a:cubicBezTo>
                    <a:pt x="129" y="179"/>
                    <a:pt x="166" y="142"/>
                    <a:pt x="166" y="96"/>
                  </a:cubicBezTo>
                  <a:cubicBezTo>
                    <a:pt x="166" y="53"/>
                    <a:pt x="133" y="17"/>
                    <a:pt x="91" y="13"/>
                  </a:cubicBezTo>
                  <a:close/>
                  <a:moveTo>
                    <a:pt x="87" y="166"/>
                  </a:moveTo>
                  <a:cubicBezTo>
                    <a:pt x="87" y="153"/>
                    <a:pt x="87" y="153"/>
                    <a:pt x="87" y="153"/>
                  </a:cubicBezTo>
                  <a:cubicBezTo>
                    <a:pt x="87" y="151"/>
                    <a:pt x="85" y="150"/>
                    <a:pt x="83" y="150"/>
                  </a:cubicBezTo>
                  <a:cubicBezTo>
                    <a:pt x="81" y="150"/>
                    <a:pt x="80" y="151"/>
                    <a:pt x="80" y="153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44" y="164"/>
                    <a:pt x="15" y="135"/>
                    <a:pt x="14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0"/>
                    <a:pt x="29" y="98"/>
                    <a:pt x="29" y="96"/>
                  </a:cubicBezTo>
                  <a:cubicBezTo>
                    <a:pt x="29" y="94"/>
                    <a:pt x="27" y="93"/>
                    <a:pt x="26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57"/>
                    <a:pt x="44" y="28"/>
                    <a:pt x="80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1" y="43"/>
                    <a:pt x="83" y="43"/>
                  </a:cubicBezTo>
                  <a:cubicBezTo>
                    <a:pt x="85" y="43"/>
                    <a:pt x="87" y="42"/>
                    <a:pt x="87" y="40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122" y="28"/>
                    <a:pt x="151" y="57"/>
                    <a:pt x="153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9" y="93"/>
                    <a:pt x="137" y="94"/>
                    <a:pt x="137" y="96"/>
                  </a:cubicBezTo>
                  <a:cubicBezTo>
                    <a:pt x="137" y="98"/>
                    <a:pt x="139" y="100"/>
                    <a:pt x="141" y="100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1" y="135"/>
                    <a:pt x="122" y="164"/>
                    <a:pt x="87" y="16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8" name="Freeform 105"/>
            <p:cNvSpPr>
              <a:spLocks/>
            </p:cNvSpPr>
            <p:nvPr/>
          </p:nvSpPr>
          <p:spPr bwMode="auto">
            <a:xfrm>
              <a:off x="164019" y="194090"/>
              <a:ext cx="96589" cy="88388"/>
            </a:xfrm>
            <a:custGeom>
              <a:avLst/>
              <a:gdLst>
                <a:gd name="T0" fmla="*/ 14 w 45"/>
                <a:gd name="T1" fmla="*/ 9 h 41"/>
                <a:gd name="T2" fmla="*/ 14 w 45"/>
                <a:gd name="T3" fmla="*/ 7 h 41"/>
                <a:gd name="T4" fmla="*/ 7 w 45"/>
                <a:gd name="T5" fmla="*/ 0 h 41"/>
                <a:gd name="T6" fmla="*/ 0 w 45"/>
                <a:gd name="T7" fmla="*/ 7 h 41"/>
                <a:gd name="T8" fmla="*/ 7 w 45"/>
                <a:gd name="T9" fmla="*/ 14 h 41"/>
                <a:gd name="T10" fmla="*/ 8 w 45"/>
                <a:gd name="T11" fmla="*/ 13 h 41"/>
                <a:gd name="T12" fmla="*/ 8 w 45"/>
                <a:gd name="T13" fmla="*/ 14 h 41"/>
                <a:gd name="T14" fmla="*/ 37 w 45"/>
                <a:gd name="T15" fmla="*/ 39 h 41"/>
                <a:gd name="T16" fmla="*/ 45 w 45"/>
                <a:gd name="T17" fmla="*/ 41 h 41"/>
                <a:gd name="T18" fmla="*/ 41 w 45"/>
                <a:gd name="T19" fmla="*/ 33 h 41"/>
                <a:gd name="T20" fmla="*/ 14 w 45"/>
                <a:gd name="T21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41">
                  <a:moveTo>
                    <a:pt x="14" y="9"/>
                  </a:moveTo>
                  <a:cubicBezTo>
                    <a:pt x="14" y="8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79" name="Freeform 106"/>
          <p:cNvSpPr>
            <a:spLocks noEditPoints="1"/>
          </p:cNvSpPr>
          <p:nvPr/>
        </p:nvSpPr>
        <p:spPr bwMode="auto">
          <a:xfrm>
            <a:off x="5167313" y="3963988"/>
            <a:ext cx="452437" cy="300037"/>
          </a:xfrm>
          <a:custGeom>
            <a:avLst/>
            <a:gdLst>
              <a:gd name="T0" fmla="*/ 298 w 449"/>
              <a:gd name="T1" fmla="*/ 142 h 296"/>
              <a:gd name="T2" fmla="*/ 298 w 449"/>
              <a:gd name="T3" fmla="*/ 0 h 296"/>
              <a:gd name="T4" fmla="*/ 144 w 449"/>
              <a:gd name="T5" fmla="*/ 0 h 296"/>
              <a:gd name="T6" fmla="*/ 144 w 449"/>
              <a:gd name="T7" fmla="*/ 109 h 296"/>
              <a:gd name="T8" fmla="*/ 0 w 449"/>
              <a:gd name="T9" fmla="*/ 109 h 296"/>
              <a:gd name="T10" fmla="*/ 0 w 449"/>
              <a:gd name="T11" fmla="*/ 296 h 296"/>
              <a:gd name="T12" fmla="*/ 144 w 449"/>
              <a:gd name="T13" fmla="*/ 296 h 296"/>
              <a:gd name="T14" fmla="*/ 151 w 449"/>
              <a:gd name="T15" fmla="*/ 296 h 296"/>
              <a:gd name="T16" fmla="*/ 296 w 449"/>
              <a:gd name="T17" fmla="*/ 296 h 296"/>
              <a:gd name="T18" fmla="*/ 298 w 449"/>
              <a:gd name="T19" fmla="*/ 296 h 296"/>
              <a:gd name="T20" fmla="*/ 449 w 449"/>
              <a:gd name="T21" fmla="*/ 296 h 296"/>
              <a:gd name="T22" fmla="*/ 449 w 449"/>
              <a:gd name="T23" fmla="*/ 142 h 296"/>
              <a:gd name="T24" fmla="*/ 298 w 449"/>
              <a:gd name="T25" fmla="*/ 142 h 296"/>
              <a:gd name="T26" fmla="*/ 139 w 449"/>
              <a:gd name="T27" fmla="*/ 284 h 296"/>
              <a:gd name="T28" fmla="*/ 12 w 449"/>
              <a:gd name="T29" fmla="*/ 284 h 296"/>
              <a:gd name="T30" fmla="*/ 12 w 449"/>
              <a:gd name="T31" fmla="*/ 121 h 296"/>
              <a:gd name="T32" fmla="*/ 139 w 449"/>
              <a:gd name="T33" fmla="*/ 121 h 296"/>
              <a:gd name="T34" fmla="*/ 139 w 449"/>
              <a:gd name="T35" fmla="*/ 284 h 296"/>
              <a:gd name="T36" fmla="*/ 286 w 449"/>
              <a:gd name="T37" fmla="*/ 284 h 296"/>
              <a:gd name="T38" fmla="*/ 158 w 449"/>
              <a:gd name="T39" fmla="*/ 284 h 296"/>
              <a:gd name="T40" fmla="*/ 158 w 449"/>
              <a:gd name="T41" fmla="*/ 12 h 296"/>
              <a:gd name="T42" fmla="*/ 286 w 449"/>
              <a:gd name="T43" fmla="*/ 12 h 296"/>
              <a:gd name="T44" fmla="*/ 286 w 449"/>
              <a:gd name="T45" fmla="*/ 284 h 296"/>
              <a:gd name="T46" fmla="*/ 437 w 449"/>
              <a:gd name="T47" fmla="*/ 284 h 296"/>
              <a:gd name="T48" fmla="*/ 310 w 449"/>
              <a:gd name="T49" fmla="*/ 284 h 296"/>
              <a:gd name="T50" fmla="*/ 310 w 449"/>
              <a:gd name="T51" fmla="*/ 154 h 296"/>
              <a:gd name="T52" fmla="*/ 437 w 449"/>
              <a:gd name="T53" fmla="*/ 154 h 296"/>
              <a:gd name="T54" fmla="*/ 437 w 449"/>
              <a:gd name="T55" fmla="*/ 284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9" h="296">
                <a:moveTo>
                  <a:pt x="298" y="142"/>
                </a:moveTo>
                <a:lnTo>
                  <a:pt x="298" y="0"/>
                </a:lnTo>
                <a:lnTo>
                  <a:pt x="144" y="0"/>
                </a:lnTo>
                <a:lnTo>
                  <a:pt x="144" y="109"/>
                </a:lnTo>
                <a:lnTo>
                  <a:pt x="0" y="109"/>
                </a:lnTo>
                <a:lnTo>
                  <a:pt x="0" y="296"/>
                </a:lnTo>
                <a:lnTo>
                  <a:pt x="144" y="296"/>
                </a:lnTo>
                <a:lnTo>
                  <a:pt x="151" y="296"/>
                </a:lnTo>
                <a:lnTo>
                  <a:pt x="296" y="296"/>
                </a:lnTo>
                <a:lnTo>
                  <a:pt x="298" y="296"/>
                </a:lnTo>
                <a:lnTo>
                  <a:pt x="449" y="296"/>
                </a:lnTo>
                <a:lnTo>
                  <a:pt x="449" y="142"/>
                </a:lnTo>
                <a:lnTo>
                  <a:pt x="298" y="142"/>
                </a:lnTo>
                <a:close/>
                <a:moveTo>
                  <a:pt x="139" y="284"/>
                </a:moveTo>
                <a:lnTo>
                  <a:pt x="12" y="284"/>
                </a:lnTo>
                <a:lnTo>
                  <a:pt x="12" y="121"/>
                </a:lnTo>
                <a:lnTo>
                  <a:pt x="139" y="121"/>
                </a:lnTo>
                <a:lnTo>
                  <a:pt x="139" y="284"/>
                </a:lnTo>
                <a:close/>
                <a:moveTo>
                  <a:pt x="286" y="284"/>
                </a:moveTo>
                <a:lnTo>
                  <a:pt x="158" y="284"/>
                </a:lnTo>
                <a:lnTo>
                  <a:pt x="158" y="12"/>
                </a:lnTo>
                <a:lnTo>
                  <a:pt x="286" y="12"/>
                </a:lnTo>
                <a:lnTo>
                  <a:pt x="286" y="284"/>
                </a:lnTo>
                <a:close/>
                <a:moveTo>
                  <a:pt x="437" y="284"/>
                </a:moveTo>
                <a:lnTo>
                  <a:pt x="310" y="284"/>
                </a:lnTo>
                <a:lnTo>
                  <a:pt x="310" y="154"/>
                </a:lnTo>
                <a:lnTo>
                  <a:pt x="437" y="154"/>
                </a:lnTo>
                <a:lnTo>
                  <a:pt x="437" y="28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0" name="Freeform 107"/>
          <p:cNvSpPr>
            <a:spLocks/>
          </p:cNvSpPr>
          <p:nvPr/>
        </p:nvSpPr>
        <p:spPr bwMode="auto">
          <a:xfrm>
            <a:off x="5364163" y="4033838"/>
            <a:ext cx="60325" cy="107950"/>
          </a:xfrm>
          <a:custGeom>
            <a:avLst/>
            <a:gdLst>
              <a:gd name="T0" fmla="*/ 25 w 25"/>
              <a:gd name="T1" fmla="*/ 41 h 45"/>
              <a:gd name="T2" fmla="*/ 15 w 25"/>
              <a:gd name="T3" fmla="*/ 41 h 45"/>
              <a:gd name="T4" fmla="*/ 15 w 25"/>
              <a:gd name="T5" fmla="*/ 0 h 45"/>
              <a:gd name="T6" fmla="*/ 11 w 25"/>
              <a:gd name="T7" fmla="*/ 0 h 45"/>
              <a:gd name="T8" fmla="*/ 10 w 25"/>
              <a:gd name="T9" fmla="*/ 3 h 45"/>
              <a:gd name="T10" fmla="*/ 8 w 25"/>
              <a:gd name="T11" fmla="*/ 5 h 45"/>
              <a:gd name="T12" fmla="*/ 4 w 25"/>
              <a:gd name="T13" fmla="*/ 6 h 45"/>
              <a:gd name="T14" fmla="*/ 0 w 25"/>
              <a:gd name="T15" fmla="*/ 6 h 45"/>
              <a:gd name="T16" fmla="*/ 0 w 25"/>
              <a:gd name="T17" fmla="*/ 10 h 45"/>
              <a:gd name="T18" fmla="*/ 10 w 25"/>
              <a:gd name="T19" fmla="*/ 10 h 45"/>
              <a:gd name="T20" fmla="*/ 10 w 25"/>
              <a:gd name="T21" fmla="*/ 41 h 45"/>
              <a:gd name="T22" fmla="*/ 0 w 25"/>
              <a:gd name="T23" fmla="*/ 41 h 45"/>
              <a:gd name="T24" fmla="*/ 0 w 25"/>
              <a:gd name="T25" fmla="*/ 45 h 45"/>
              <a:gd name="T26" fmla="*/ 25 w 25"/>
              <a:gd name="T27" fmla="*/ 45 h 45"/>
              <a:gd name="T28" fmla="*/ 25 w 25"/>
              <a:gd name="T29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25" y="41"/>
                </a:moveTo>
                <a:cubicBezTo>
                  <a:pt x="15" y="41"/>
                  <a:pt x="15" y="41"/>
                  <a:pt x="15" y="41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"/>
                  <a:pt x="10" y="2"/>
                  <a:pt x="10" y="3"/>
                </a:cubicBezTo>
                <a:cubicBezTo>
                  <a:pt x="9" y="4"/>
                  <a:pt x="8" y="4"/>
                  <a:pt x="8" y="5"/>
                </a:cubicBezTo>
                <a:cubicBezTo>
                  <a:pt x="7" y="5"/>
                  <a:pt x="6" y="5"/>
                  <a:pt x="4" y="6"/>
                </a:cubicBezTo>
                <a:cubicBezTo>
                  <a:pt x="3" y="6"/>
                  <a:pt x="1" y="6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25" y="45"/>
                  <a:pt x="25" y="45"/>
                </a:cubicBezTo>
                <a:lnTo>
                  <a:pt x="25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1" name="Freeform 108"/>
          <p:cNvSpPr>
            <a:spLocks/>
          </p:cNvSpPr>
          <p:nvPr/>
        </p:nvSpPr>
        <p:spPr bwMode="auto">
          <a:xfrm>
            <a:off x="5210175" y="4111625"/>
            <a:ext cx="69850" cy="111125"/>
          </a:xfrm>
          <a:custGeom>
            <a:avLst/>
            <a:gdLst>
              <a:gd name="T0" fmla="*/ 30 w 30"/>
              <a:gd name="T1" fmla="*/ 41 h 47"/>
              <a:gd name="T2" fmla="*/ 6 w 30"/>
              <a:gd name="T3" fmla="*/ 41 h 47"/>
              <a:gd name="T4" fmla="*/ 12 w 30"/>
              <a:gd name="T5" fmla="*/ 36 h 47"/>
              <a:gd name="T6" fmla="*/ 19 w 30"/>
              <a:gd name="T7" fmla="*/ 29 h 47"/>
              <a:gd name="T8" fmla="*/ 23 w 30"/>
              <a:gd name="T9" fmla="*/ 25 h 47"/>
              <a:gd name="T10" fmla="*/ 26 w 30"/>
              <a:gd name="T11" fmla="*/ 22 h 47"/>
              <a:gd name="T12" fmla="*/ 28 w 30"/>
              <a:gd name="T13" fmla="*/ 17 h 47"/>
              <a:gd name="T14" fmla="*/ 28 w 30"/>
              <a:gd name="T15" fmla="*/ 13 h 47"/>
              <a:gd name="T16" fmla="*/ 24 w 30"/>
              <a:gd name="T17" fmla="*/ 3 h 47"/>
              <a:gd name="T18" fmla="*/ 14 w 30"/>
              <a:gd name="T19" fmla="*/ 0 h 47"/>
              <a:gd name="T20" fmla="*/ 6 w 30"/>
              <a:gd name="T21" fmla="*/ 1 h 47"/>
              <a:gd name="T22" fmla="*/ 1 w 30"/>
              <a:gd name="T23" fmla="*/ 3 h 47"/>
              <a:gd name="T24" fmla="*/ 1 w 30"/>
              <a:gd name="T25" fmla="*/ 9 h 47"/>
              <a:gd name="T26" fmla="*/ 1 w 30"/>
              <a:gd name="T27" fmla="*/ 9 h 47"/>
              <a:gd name="T28" fmla="*/ 7 w 30"/>
              <a:gd name="T29" fmla="*/ 6 h 47"/>
              <a:gd name="T30" fmla="*/ 13 w 30"/>
              <a:gd name="T31" fmla="*/ 5 h 47"/>
              <a:gd name="T32" fmla="*/ 20 w 30"/>
              <a:gd name="T33" fmla="*/ 7 h 47"/>
              <a:gd name="T34" fmla="*/ 22 w 30"/>
              <a:gd name="T35" fmla="*/ 13 h 47"/>
              <a:gd name="T36" fmla="*/ 20 w 30"/>
              <a:gd name="T37" fmla="*/ 20 h 47"/>
              <a:gd name="T38" fmla="*/ 12 w 30"/>
              <a:gd name="T39" fmla="*/ 29 h 47"/>
              <a:gd name="T40" fmla="*/ 6 w 30"/>
              <a:gd name="T41" fmla="*/ 35 h 47"/>
              <a:gd name="T42" fmla="*/ 0 w 30"/>
              <a:gd name="T43" fmla="*/ 40 h 47"/>
              <a:gd name="T44" fmla="*/ 0 w 30"/>
              <a:gd name="T45" fmla="*/ 47 h 47"/>
              <a:gd name="T46" fmla="*/ 30 w 30"/>
              <a:gd name="T47" fmla="*/ 47 h 47"/>
              <a:gd name="T48" fmla="*/ 30 w 30"/>
              <a:gd name="T49" fmla="*/ 4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47">
                <a:moveTo>
                  <a:pt x="30" y="41"/>
                </a:moveTo>
                <a:cubicBezTo>
                  <a:pt x="6" y="41"/>
                  <a:pt x="6" y="41"/>
                  <a:pt x="6" y="41"/>
                </a:cubicBezTo>
                <a:cubicBezTo>
                  <a:pt x="8" y="40"/>
                  <a:pt x="10" y="38"/>
                  <a:pt x="12" y="36"/>
                </a:cubicBezTo>
                <a:cubicBezTo>
                  <a:pt x="15" y="34"/>
                  <a:pt x="17" y="32"/>
                  <a:pt x="19" y="29"/>
                </a:cubicBezTo>
                <a:cubicBezTo>
                  <a:pt x="21" y="28"/>
                  <a:pt x="22" y="27"/>
                  <a:pt x="23" y="25"/>
                </a:cubicBezTo>
                <a:cubicBezTo>
                  <a:pt x="24" y="24"/>
                  <a:pt x="25" y="23"/>
                  <a:pt x="26" y="22"/>
                </a:cubicBezTo>
                <a:cubicBezTo>
                  <a:pt x="27" y="20"/>
                  <a:pt x="27" y="19"/>
                  <a:pt x="28" y="17"/>
                </a:cubicBezTo>
                <a:cubicBezTo>
                  <a:pt x="28" y="16"/>
                  <a:pt x="28" y="14"/>
                  <a:pt x="28" y="13"/>
                </a:cubicBezTo>
                <a:cubicBezTo>
                  <a:pt x="28" y="9"/>
                  <a:pt x="27" y="6"/>
                  <a:pt x="24" y="3"/>
                </a:cubicBezTo>
                <a:cubicBezTo>
                  <a:pt x="22" y="1"/>
                  <a:pt x="18" y="0"/>
                  <a:pt x="14" y="0"/>
                </a:cubicBezTo>
                <a:cubicBezTo>
                  <a:pt x="11" y="0"/>
                  <a:pt x="9" y="0"/>
                  <a:pt x="6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6"/>
                </a:cubicBezTo>
                <a:cubicBezTo>
                  <a:pt x="9" y="6"/>
                  <a:pt x="11" y="5"/>
                  <a:pt x="13" y="5"/>
                </a:cubicBezTo>
                <a:cubicBezTo>
                  <a:pt x="16" y="5"/>
                  <a:pt x="18" y="6"/>
                  <a:pt x="20" y="7"/>
                </a:cubicBezTo>
                <a:cubicBezTo>
                  <a:pt x="21" y="9"/>
                  <a:pt x="22" y="11"/>
                  <a:pt x="22" y="13"/>
                </a:cubicBezTo>
                <a:cubicBezTo>
                  <a:pt x="22" y="15"/>
                  <a:pt x="21" y="18"/>
                  <a:pt x="20" y="20"/>
                </a:cubicBezTo>
                <a:cubicBezTo>
                  <a:pt x="19" y="22"/>
                  <a:pt x="16" y="25"/>
                  <a:pt x="12" y="29"/>
                </a:cubicBezTo>
                <a:cubicBezTo>
                  <a:pt x="10" y="31"/>
                  <a:pt x="8" y="33"/>
                  <a:pt x="6" y="35"/>
                </a:cubicBezTo>
                <a:cubicBezTo>
                  <a:pt x="4" y="36"/>
                  <a:pt x="2" y="38"/>
                  <a:pt x="0" y="40"/>
                </a:cubicBezTo>
                <a:cubicBezTo>
                  <a:pt x="0" y="47"/>
                  <a:pt x="0" y="47"/>
                  <a:pt x="0" y="47"/>
                </a:cubicBezTo>
                <a:cubicBezTo>
                  <a:pt x="30" y="47"/>
                  <a:pt x="30" y="47"/>
                  <a:pt x="30" y="47"/>
                </a:cubicBezTo>
                <a:lnTo>
                  <a:pt x="30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2" name="Freeform 109"/>
          <p:cNvSpPr>
            <a:spLocks/>
          </p:cNvSpPr>
          <p:nvPr/>
        </p:nvSpPr>
        <p:spPr bwMode="auto">
          <a:xfrm>
            <a:off x="5510213" y="4127500"/>
            <a:ext cx="71437" cy="114300"/>
          </a:xfrm>
          <a:custGeom>
            <a:avLst/>
            <a:gdLst>
              <a:gd name="T0" fmla="*/ 13 w 30"/>
              <a:gd name="T1" fmla="*/ 48 h 48"/>
              <a:gd name="T2" fmla="*/ 20 w 30"/>
              <a:gd name="T3" fmla="*/ 47 h 48"/>
              <a:gd name="T4" fmla="*/ 25 w 30"/>
              <a:gd name="T5" fmla="*/ 43 h 48"/>
              <a:gd name="T6" fmla="*/ 28 w 30"/>
              <a:gd name="T7" fmla="*/ 39 h 48"/>
              <a:gd name="T8" fmla="*/ 30 w 30"/>
              <a:gd name="T9" fmla="*/ 33 h 48"/>
              <a:gd name="T10" fmla="*/ 29 w 30"/>
              <a:gd name="T11" fmla="*/ 28 h 48"/>
              <a:gd name="T12" fmla="*/ 26 w 30"/>
              <a:gd name="T13" fmla="*/ 25 h 48"/>
              <a:gd name="T14" fmla="*/ 23 w 30"/>
              <a:gd name="T15" fmla="*/ 23 h 48"/>
              <a:gd name="T16" fmla="*/ 20 w 30"/>
              <a:gd name="T17" fmla="*/ 22 h 48"/>
              <a:gd name="T18" fmla="*/ 20 w 30"/>
              <a:gd name="T19" fmla="*/ 21 h 48"/>
              <a:gd name="T20" fmla="*/ 26 w 30"/>
              <a:gd name="T21" fmla="*/ 18 h 48"/>
              <a:gd name="T22" fmla="*/ 29 w 30"/>
              <a:gd name="T23" fmla="*/ 11 h 48"/>
              <a:gd name="T24" fmla="*/ 28 w 30"/>
              <a:gd name="T25" fmla="*/ 6 h 48"/>
              <a:gd name="T26" fmla="*/ 24 w 30"/>
              <a:gd name="T27" fmla="*/ 3 h 48"/>
              <a:gd name="T28" fmla="*/ 20 w 30"/>
              <a:gd name="T29" fmla="*/ 1 h 48"/>
              <a:gd name="T30" fmla="*/ 14 w 30"/>
              <a:gd name="T31" fmla="*/ 0 h 48"/>
              <a:gd name="T32" fmla="*/ 7 w 30"/>
              <a:gd name="T33" fmla="*/ 1 h 48"/>
              <a:gd name="T34" fmla="*/ 1 w 30"/>
              <a:gd name="T35" fmla="*/ 3 h 48"/>
              <a:gd name="T36" fmla="*/ 1 w 30"/>
              <a:gd name="T37" fmla="*/ 9 h 48"/>
              <a:gd name="T38" fmla="*/ 1 w 30"/>
              <a:gd name="T39" fmla="*/ 9 h 48"/>
              <a:gd name="T40" fmla="*/ 7 w 30"/>
              <a:gd name="T41" fmla="*/ 7 h 48"/>
              <a:gd name="T42" fmla="*/ 14 w 30"/>
              <a:gd name="T43" fmla="*/ 5 h 48"/>
              <a:gd name="T44" fmla="*/ 17 w 30"/>
              <a:gd name="T45" fmla="*/ 6 h 48"/>
              <a:gd name="T46" fmla="*/ 20 w 30"/>
              <a:gd name="T47" fmla="*/ 7 h 48"/>
              <a:gd name="T48" fmla="*/ 22 w 30"/>
              <a:gd name="T49" fmla="*/ 9 h 48"/>
              <a:gd name="T50" fmla="*/ 22 w 30"/>
              <a:gd name="T51" fmla="*/ 12 h 48"/>
              <a:gd name="T52" fmla="*/ 20 w 30"/>
              <a:gd name="T53" fmla="*/ 18 h 48"/>
              <a:gd name="T54" fmla="*/ 12 w 30"/>
              <a:gd name="T55" fmla="*/ 19 h 48"/>
              <a:gd name="T56" fmla="*/ 10 w 30"/>
              <a:gd name="T57" fmla="*/ 19 h 48"/>
              <a:gd name="T58" fmla="*/ 10 w 30"/>
              <a:gd name="T59" fmla="*/ 25 h 48"/>
              <a:gd name="T60" fmla="*/ 13 w 30"/>
              <a:gd name="T61" fmla="*/ 25 h 48"/>
              <a:gd name="T62" fmla="*/ 17 w 30"/>
              <a:gd name="T63" fmla="*/ 25 h 48"/>
              <a:gd name="T64" fmla="*/ 20 w 30"/>
              <a:gd name="T65" fmla="*/ 26 h 48"/>
              <a:gd name="T66" fmla="*/ 23 w 30"/>
              <a:gd name="T67" fmla="*/ 29 h 48"/>
              <a:gd name="T68" fmla="*/ 23 w 30"/>
              <a:gd name="T69" fmla="*/ 33 h 48"/>
              <a:gd name="T70" fmla="*/ 23 w 30"/>
              <a:gd name="T71" fmla="*/ 37 h 48"/>
              <a:gd name="T72" fmla="*/ 21 w 30"/>
              <a:gd name="T73" fmla="*/ 40 h 48"/>
              <a:gd name="T74" fmla="*/ 17 w 30"/>
              <a:gd name="T75" fmla="*/ 42 h 48"/>
              <a:gd name="T76" fmla="*/ 13 w 30"/>
              <a:gd name="T77" fmla="*/ 42 h 48"/>
              <a:gd name="T78" fmla="*/ 6 w 30"/>
              <a:gd name="T79" fmla="*/ 41 h 48"/>
              <a:gd name="T80" fmla="*/ 0 w 30"/>
              <a:gd name="T81" fmla="*/ 38 h 48"/>
              <a:gd name="T82" fmla="*/ 0 w 30"/>
              <a:gd name="T83" fmla="*/ 38 h 48"/>
              <a:gd name="T84" fmla="*/ 0 w 30"/>
              <a:gd name="T85" fmla="*/ 45 h 48"/>
              <a:gd name="T86" fmla="*/ 6 w 30"/>
              <a:gd name="T87" fmla="*/ 47 h 48"/>
              <a:gd name="T88" fmla="*/ 13 w 30"/>
              <a:gd name="T8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" h="48">
                <a:moveTo>
                  <a:pt x="13" y="48"/>
                </a:moveTo>
                <a:cubicBezTo>
                  <a:pt x="16" y="48"/>
                  <a:pt x="18" y="47"/>
                  <a:pt x="20" y="47"/>
                </a:cubicBezTo>
                <a:cubicBezTo>
                  <a:pt x="22" y="46"/>
                  <a:pt x="24" y="45"/>
                  <a:pt x="25" y="43"/>
                </a:cubicBezTo>
                <a:cubicBezTo>
                  <a:pt x="27" y="42"/>
                  <a:pt x="28" y="41"/>
                  <a:pt x="28" y="39"/>
                </a:cubicBezTo>
                <a:cubicBezTo>
                  <a:pt x="29" y="37"/>
                  <a:pt x="30" y="35"/>
                  <a:pt x="30" y="33"/>
                </a:cubicBezTo>
                <a:cubicBezTo>
                  <a:pt x="30" y="31"/>
                  <a:pt x="29" y="29"/>
                  <a:pt x="29" y="28"/>
                </a:cubicBezTo>
                <a:cubicBezTo>
                  <a:pt x="28" y="27"/>
                  <a:pt x="27" y="26"/>
                  <a:pt x="26" y="25"/>
                </a:cubicBezTo>
                <a:cubicBezTo>
                  <a:pt x="25" y="24"/>
                  <a:pt x="24" y="23"/>
                  <a:pt x="23" y="23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2" y="21"/>
                  <a:pt x="24" y="20"/>
                  <a:pt x="26" y="18"/>
                </a:cubicBezTo>
                <a:cubicBezTo>
                  <a:pt x="28" y="16"/>
                  <a:pt x="29" y="14"/>
                  <a:pt x="29" y="11"/>
                </a:cubicBezTo>
                <a:cubicBezTo>
                  <a:pt x="29" y="9"/>
                  <a:pt x="28" y="8"/>
                  <a:pt x="28" y="6"/>
                </a:cubicBezTo>
                <a:cubicBezTo>
                  <a:pt x="27" y="5"/>
                  <a:pt x="26" y="4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8" y="0"/>
                  <a:pt x="16" y="0"/>
                  <a:pt x="14" y="0"/>
                </a:cubicBezTo>
                <a:cubicBezTo>
                  <a:pt x="11" y="0"/>
                  <a:pt x="9" y="1"/>
                  <a:pt x="7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7"/>
                </a:cubicBezTo>
                <a:cubicBezTo>
                  <a:pt x="10" y="6"/>
                  <a:pt x="12" y="5"/>
                  <a:pt x="14" y="5"/>
                </a:cubicBezTo>
                <a:cubicBezTo>
                  <a:pt x="15" y="5"/>
                  <a:pt x="16" y="6"/>
                  <a:pt x="17" y="6"/>
                </a:cubicBezTo>
                <a:cubicBezTo>
                  <a:pt x="18" y="6"/>
                  <a:pt x="19" y="6"/>
                  <a:pt x="20" y="7"/>
                </a:cubicBezTo>
                <a:cubicBezTo>
                  <a:pt x="21" y="7"/>
                  <a:pt x="21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4"/>
                  <a:pt x="22" y="16"/>
                  <a:pt x="20" y="18"/>
                </a:cubicBezTo>
                <a:cubicBezTo>
                  <a:pt x="18" y="19"/>
                  <a:pt x="15" y="19"/>
                  <a:pt x="12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6" y="25"/>
                  <a:pt x="17" y="25"/>
                </a:cubicBezTo>
                <a:cubicBezTo>
                  <a:pt x="18" y="25"/>
                  <a:pt x="20" y="26"/>
                  <a:pt x="20" y="26"/>
                </a:cubicBezTo>
                <a:cubicBezTo>
                  <a:pt x="21" y="27"/>
                  <a:pt x="22" y="28"/>
                  <a:pt x="23" y="29"/>
                </a:cubicBezTo>
                <a:cubicBezTo>
                  <a:pt x="23" y="30"/>
                  <a:pt x="23" y="31"/>
                  <a:pt x="23" y="33"/>
                </a:cubicBezTo>
                <a:cubicBezTo>
                  <a:pt x="23" y="34"/>
                  <a:pt x="23" y="36"/>
                  <a:pt x="23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0" y="41"/>
                  <a:pt x="19" y="41"/>
                  <a:pt x="17" y="42"/>
                </a:cubicBezTo>
                <a:cubicBezTo>
                  <a:pt x="16" y="42"/>
                  <a:pt x="14" y="42"/>
                  <a:pt x="13" y="42"/>
                </a:cubicBezTo>
                <a:cubicBezTo>
                  <a:pt x="11" y="42"/>
                  <a:pt x="9" y="42"/>
                  <a:pt x="6" y="41"/>
                </a:cubicBezTo>
                <a:cubicBezTo>
                  <a:pt x="4" y="40"/>
                  <a:pt x="2" y="40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6"/>
                  <a:pt x="6" y="47"/>
                </a:cubicBezTo>
                <a:cubicBezTo>
                  <a:pt x="8" y="47"/>
                  <a:pt x="11" y="48"/>
                  <a:pt x="13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83" name="组合 469"/>
          <p:cNvGrpSpPr>
            <a:grpSpLocks/>
          </p:cNvGrpSpPr>
          <p:nvPr/>
        </p:nvGrpSpPr>
        <p:grpSpPr bwMode="auto">
          <a:xfrm>
            <a:off x="5975350" y="3908425"/>
            <a:ext cx="358775" cy="355600"/>
            <a:chOff x="0" y="0"/>
            <a:chExt cx="323484" cy="320750"/>
          </a:xfrm>
        </p:grpSpPr>
        <p:sp>
          <p:nvSpPr>
            <p:cNvPr id="41084" name="Freeform 110"/>
            <p:cNvSpPr>
              <a:spLocks/>
            </p:cNvSpPr>
            <p:nvPr/>
          </p:nvSpPr>
          <p:spPr bwMode="auto">
            <a:xfrm>
              <a:off x="0" y="0"/>
              <a:ext cx="323484" cy="320750"/>
            </a:xfrm>
            <a:custGeom>
              <a:avLst/>
              <a:gdLst>
                <a:gd name="T0" fmla="*/ 143 w 150"/>
                <a:gd name="T1" fmla="*/ 7 h 149"/>
                <a:gd name="T2" fmla="*/ 129 w 150"/>
                <a:gd name="T3" fmla="*/ 5 h 149"/>
                <a:gd name="T4" fmla="*/ 53 w 150"/>
                <a:gd name="T5" fmla="*/ 91 h 149"/>
                <a:gd name="T6" fmla="*/ 8 w 150"/>
                <a:gd name="T7" fmla="*/ 135 h 149"/>
                <a:gd name="T8" fmla="*/ 7 w 150"/>
                <a:gd name="T9" fmla="*/ 134 h 149"/>
                <a:gd name="T10" fmla="*/ 2 w 150"/>
                <a:gd name="T11" fmla="*/ 134 h 149"/>
                <a:gd name="T12" fmla="*/ 2 w 150"/>
                <a:gd name="T13" fmla="*/ 139 h 149"/>
                <a:gd name="T14" fmla="*/ 10 w 150"/>
                <a:gd name="T15" fmla="*/ 147 h 149"/>
                <a:gd name="T16" fmla="*/ 15 w 150"/>
                <a:gd name="T17" fmla="*/ 147 h 149"/>
                <a:gd name="T18" fmla="*/ 15 w 150"/>
                <a:gd name="T19" fmla="*/ 142 h 149"/>
                <a:gd name="T20" fmla="*/ 15 w 150"/>
                <a:gd name="T21" fmla="*/ 142 h 149"/>
                <a:gd name="T22" fmla="*/ 59 w 150"/>
                <a:gd name="T23" fmla="*/ 97 h 149"/>
                <a:gd name="T24" fmla="*/ 145 w 150"/>
                <a:gd name="T25" fmla="*/ 21 h 149"/>
                <a:gd name="T26" fmla="*/ 143 w 150"/>
                <a:gd name="T27" fmla="*/ 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149">
                  <a:moveTo>
                    <a:pt x="143" y="7"/>
                  </a:moveTo>
                  <a:cubicBezTo>
                    <a:pt x="138" y="3"/>
                    <a:pt x="133" y="0"/>
                    <a:pt x="129" y="5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5" y="132"/>
                    <a:pt x="3" y="132"/>
                    <a:pt x="2" y="134"/>
                  </a:cubicBezTo>
                  <a:cubicBezTo>
                    <a:pt x="0" y="135"/>
                    <a:pt x="0" y="137"/>
                    <a:pt x="2" y="139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2" y="149"/>
                    <a:pt x="14" y="149"/>
                    <a:pt x="15" y="147"/>
                  </a:cubicBezTo>
                  <a:cubicBezTo>
                    <a:pt x="17" y="146"/>
                    <a:pt x="17" y="144"/>
                    <a:pt x="15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50" y="17"/>
                    <a:pt x="147" y="12"/>
                    <a:pt x="143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5" name="Freeform 111"/>
            <p:cNvSpPr>
              <a:spLocks/>
            </p:cNvSpPr>
            <p:nvPr/>
          </p:nvSpPr>
          <p:spPr bwMode="auto">
            <a:xfrm>
              <a:off x="230539" y="145795"/>
              <a:ext cx="75631" cy="75631"/>
            </a:xfrm>
            <a:custGeom>
              <a:avLst/>
              <a:gdLst>
                <a:gd name="T0" fmla="*/ 32 w 35"/>
                <a:gd name="T1" fmla="*/ 22 h 35"/>
                <a:gd name="T2" fmla="*/ 30 w 35"/>
                <a:gd name="T3" fmla="*/ 21 h 35"/>
                <a:gd name="T4" fmla="*/ 31 w 35"/>
                <a:gd name="T5" fmla="*/ 18 h 35"/>
                <a:gd name="T6" fmla="*/ 28 w 35"/>
                <a:gd name="T7" fmla="*/ 16 h 35"/>
                <a:gd name="T8" fmla="*/ 27 w 35"/>
                <a:gd name="T9" fmla="*/ 19 h 35"/>
                <a:gd name="T10" fmla="*/ 25 w 35"/>
                <a:gd name="T11" fmla="*/ 18 h 35"/>
                <a:gd name="T12" fmla="*/ 26 w 35"/>
                <a:gd name="T13" fmla="*/ 15 h 35"/>
                <a:gd name="T14" fmla="*/ 23 w 35"/>
                <a:gd name="T15" fmla="*/ 13 h 35"/>
                <a:gd name="T16" fmla="*/ 21 w 35"/>
                <a:gd name="T17" fmla="*/ 15 h 35"/>
                <a:gd name="T18" fmla="*/ 19 w 35"/>
                <a:gd name="T19" fmla="*/ 13 h 35"/>
                <a:gd name="T20" fmla="*/ 22 w 35"/>
                <a:gd name="T21" fmla="*/ 11 h 35"/>
                <a:gd name="T22" fmla="*/ 19 w 35"/>
                <a:gd name="T23" fmla="*/ 8 h 35"/>
                <a:gd name="T24" fmla="*/ 16 w 35"/>
                <a:gd name="T25" fmla="*/ 9 h 35"/>
                <a:gd name="T26" fmla="*/ 15 w 35"/>
                <a:gd name="T27" fmla="*/ 7 h 35"/>
                <a:gd name="T28" fmla="*/ 18 w 35"/>
                <a:gd name="T29" fmla="*/ 6 h 35"/>
                <a:gd name="T30" fmla="*/ 17 w 35"/>
                <a:gd name="T31" fmla="*/ 3 h 35"/>
                <a:gd name="T32" fmla="*/ 13 w 35"/>
                <a:gd name="T33" fmla="*/ 4 h 35"/>
                <a:gd name="T34" fmla="*/ 13 w 35"/>
                <a:gd name="T35" fmla="*/ 2 h 35"/>
                <a:gd name="T36" fmla="*/ 17 w 35"/>
                <a:gd name="T37" fmla="*/ 1 h 35"/>
                <a:gd name="T38" fmla="*/ 16 w 35"/>
                <a:gd name="T39" fmla="*/ 0 h 35"/>
                <a:gd name="T40" fmla="*/ 6 w 35"/>
                <a:gd name="T41" fmla="*/ 5 h 35"/>
                <a:gd name="T42" fmla="*/ 0 w 35"/>
                <a:gd name="T43" fmla="*/ 15 h 35"/>
                <a:gd name="T44" fmla="*/ 2 w 35"/>
                <a:gd name="T45" fmla="*/ 16 h 35"/>
                <a:gd name="T46" fmla="*/ 4 w 35"/>
                <a:gd name="T47" fmla="*/ 12 h 35"/>
                <a:gd name="T48" fmla="*/ 6 w 35"/>
                <a:gd name="T49" fmla="*/ 13 h 35"/>
                <a:gd name="T50" fmla="*/ 5 w 35"/>
                <a:gd name="T51" fmla="*/ 16 h 35"/>
                <a:gd name="T52" fmla="*/ 7 w 35"/>
                <a:gd name="T53" fmla="*/ 18 h 35"/>
                <a:gd name="T54" fmla="*/ 9 w 35"/>
                <a:gd name="T55" fmla="*/ 15 h 35"/>
                <a:gd name="T56" fmla="*/ 11 w 35"/>
                <a:gd name="T57" fmla="*/ 16 h 35"/>
                <a:gd name="T58" fmla="*/ 9 w 35"/>
                <a:gd name="T59" fmla="*/ 19 h 35"/>
                <a:gd name="T60" fmla="*/ 12 w 35"/>
                <a:gd name="T61" fmla="*/ 21 h 35"/>
                <a:gd name="T62" fmla="*/ 15 w 35"/>
                <a:gd name="T63" fmla="*/ 19 h 35"/>
                <a:gd name="T64" fmla="*/ 17 w 35"/>
                <a:gd name="T65" fmla="*/ 20 h 35"/>
                <a:gd name="T66" fmla="*/ 14 w 35"/>
                <a:gd name="T67" fmla="*/ 23 h 35"/>
                <a:gd name="T68" fmla="*/ 16 w 35"/>
                <a:gd name="T69" fmla="*/ 26 h 35"/>
                <a:gd name="T70" fmla="*/ 19 w 35"/>
                <a:gd name="T71" fmla="*/ 24 h 35"/>
                <a:gd name="T72" fmla="*/ 20 w 35"/>
                <a:gd name="T73" fmla="*/ 26 h 35"/>
                <a:gd name="T74" fmla="*/ 17 w 35"/>
                <a:gd name="T75" fmla="*/ 28 h 35"/>
                <a:gd name="T76" fmla="*/ 19 w 35"/>
                <a:gd name="T77" fmla="*/ 30 h 35"/>
                <a:gd name="T78" fmla="*/ 22 w 35"/>
                <a:gd name="T79" fmla="*/ 29 h 35"/>
                <a:gd name="T80" fmla="*/ 23 w 35"/>
                <a:gd name="T81" fmla="*/ 32 h 35"/>
                <a:gd name="T82" fmla="*/ 19 w 35"/>
                <a:gd name="T83" fmla="*/ 33 h 35"/>
                <a:gd name="T84" fmla="*/ 20 w 35"/>
                <a:gd name="T85" fmla="*/ 35 h 35"/>
                <a:gd name="T86" fmla="*/ 30 w 35"/>
                <a:gd name="T87" fmla="*/ 29 h 35"/>
                <a:gd name="T88" fmla="*/ 35 w 35"/>
                <a:gd name="T89" fmla="*/ 19 h 35"/>
                <a:gd name="T90" fmla="*/ 33 w 35"/>
                <a:gd name="T91" fmla="*/ 18 h 35"/>
                <a:gd name="T92" fmla="*/ 32 w 35"/>
                <a:gd name="T93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5">
                  <a:moveTo>
                    <a:pt x="32" y="22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7"/>
                    <a:pt x="29" y="17"/>
                    <a:pt x="28" y="1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4" y="13"/>
                    <a:pt x="23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0"/>
                    <a:pt x="20" y="9"/>
                    <a:pt x="19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9" y="2"/>
                    <a:pt x="6" y="5"/>
                  </a:cubicBezTo>
                  <a:cubicBezTo>
                    <a:pt x="3" y="8"/>
                    <a:pt x="1" y="11"/>
                    <a:pt x="0" y="15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8" y="30"/>
                    <a:pt x="19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0" y="34"/>
                    <a:pt x="20" y="35"/>
                  </a:cubicBezTo>
                  <a:cubicBezTo>
                    <a:pt x="24" y="34"/>
                    <a:pt x="27" y="33"/>
                    <a:pt x="30" y="29"/>
                  </a:cubicBezTo>
                  <a:cubicBezTo>
                    <a:pt x="33" y="26"/>
                    <a:pt x="35" y="23"/>
                    <a:pt x="35" y="19"/>
                  </a:cubicBezTo>
                  <a:cubicBezTo>
                    <a:pt x="35" y="19"/>
                    <a:pt x="34" y="18"/>
                    <a:pt x="33" y="18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6" name="Freeform 112"/>
            <p:cNvSpPr>
              <a:spLocks/>
            </p:cNvSpPr>
            <p:nvPr/>
          </p:nvSpPr>
          <p:spPr bwMode="auto">
            <a:xfrm>
              <a:off x="269722" y="143973"/>
              <a:ext cx="39183" cy="39183"/>
            </a:xfrm>
            <a:custGeom>
              <a:avLst/>
              <a:gdLst>
                <a:gd name="T0" fmla="*/ 0 w 18"/>
                <a:gd name="T1" fmla="*/ 0 h 18"/>
                <a:gd name="T2" fmla="*/ 1 w 18"/>
                <a:gd name="T3" fmla="*/ 1 h 18"/>
                <a:gd name="T4" fmla="*/ 3 w 18"/>
                <a:gd name="T5" fmla="*/ 1 h 18"/>
                <a:gd name="T6" fmla="*/ 3 w 18"/>
                <a:gd name="T7" fmla="*/ 3 h 18"/>
                <a:gd name="T8" fmla="*/ 1 w 18"/>
                <a:gd name="T9" fmla="*/ 4 h 18"/>
                <a:gd name="T10" fmla="*/ 2 w 18"/>
                <a:gd name="T11" fmla="*/ 6 h 18"/>
                <a:gd name="T12" fmla="*/ 5 w 18"/>
                <a:gd name="T13" fmla="*/ 5 h 18"/>
                <a:gd name="T14" fmla="*/ 6 w 18"/>
                <a:gd name="T15" fmla="*/ 7 h 18"/>
                <a:gd name="T16" fmla="*/ 3 w 18"/>
                <a:gd name="T17" fmla="*/ 8 h 18"/>
                <a:gd name="T18" fmla="*/ 5 w 18"/>
                <a:gd name="T19" fmla="*/ 10 h 18"/>
                <a:gd name="T20" fmla="*/ 7 w 18"/>
                <a:gd name="T21" fmla="*/ 8 h 18"/>
                <a:gd name="T22" fmla="*/ 9 w 18"/>
                <a:gd name="T23" fmla="*/ 10 h 18"/>
                <a:gd name="T24" fmla="*/ 7 w 18"/>
                <a:gd name="T25" fmla="*/ 12 h 18"/>
                <a:gd name="T26" fmla="*/ 9 w 18"/>
                <a:gd name="T27" fmla="*/ 14 h 18"/>
                <a:gd name="T28" fmla="*/ 11 w 18"/>
                <a:gd name="T29" fmla="*/ 12 h 18"/>
                <a:gd name="T30" fmla="*/ 13 w 18"/>
                <a:gd name="T31" fmla="*/ 13 h 18"/>
                <a:gd name="T32" fmla="*/ 11 w 18"/>
                <a:gd name="T33" fmla="*/ 15 h 18"/>
                <a:gd name="T34" fmla="*/ 14 w 18"/>
                <a:gd name="T35" fmla="*/ 17 h 18"/>
                <a:gd name="T36" fmla="*/ 15 w 18"/>
                <a:gd name="T37" fmla="*/ 14 h 18"/>
                <a:gd name="T38" fmla="*/ 17 w 18"/>
                <a:gd name="T39" fmla="*/ 15 h 18"/>
                <a:gd name="T40" fmla="*/ 16 w 18"/>
                <a:gd name="T41" fmla="*/ 17 h 18"/>
                <a:gd name="T42" fmla="*/ 18 w 18"/>
                <a:gd name="T43" fmla="*/ 18 h 18"/>
                <a:gd name="T44" fmla="*/ 12 w 18"/>
                <a:gd name="T45" fmla="*/ 6 h 18"/>
                <a:gd name="T46" fmla="*/ 0 w 18"/>
                <a:gd name="T4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8" y="13"/>
                    <a:pt x="9" y="1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8" y="18"/>
                  </a:cubicBezTo>
                  <a:cubicBezTo>
                    <a:pt x="17" y="13"/>
                    <a:pt x="16" y="9"/>
                    <a:pt x="12" y="6"/>
                  </a:cubicBezTo>
                  <a:cubicBezTo>
                    <a:pt x="9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7" name="Freeform 113"/>
            <p:cNvSpPr>
              <a:spLocks/>
            </p:cNvSpPr>
            <p:nvPr/>
          </p:nvSpPr>
          <p:spPr bwMode="auto">
            <a:xfrm>
              <a:off x="230539" y="184978"/>
              <a:ext cx="37360" cy="36449"/>
            </a:xfrm>
            <a:custGeom>
              <a:avLst/>
              <a:gdLst>
                <a:gd name="T0" fmla="*/ 15 w 17"/>
                <a:gd name="T1" fmla="*/ 16 h 17"/>
                <a:gd name="T2" fmla="*/ 14 w 17"/>
                <a:gd name="T3" fmla="*/ 13 h 17"/>
                <a:gd name="T4" fmla="*/ 16 w 17"/>
                <a:gd name="T5" fmla="*/ 13 h 17"/>
                <a:gd name="T6" fmla="*/ 15 w 17"/>
                <a:gd name="T7" fmla="*/ 11 h 17"/>
                <a:gd name="T8" fmla="*/ 13 w 17"/>
                <a:gd name="T9" fmla="*/ 12 h 17"/>
                <a:gd name="T10" fmla="*/ 12 w 17"/>
                <a:gd name="T11" fmla="*/ 10 h 17"/>
                <a:gd name="T12" fmla="*/ 14 w 17"/>
                <a:gd name="T13" fmla="*/ 9 h 17"/>
                <a:gd name="T14" fmla="*/ 12 w 17"/>
                <a:gd name="T15" fmla="*/ 6 h 17"/>
                <a:gd name="T16" fmla="*/ 11 w 17"/>
                <a:gd name="T17" fmla="*/ 8 h 17"/>
                <a:gd name="T18" fmla="*/ 9 w 17"/>
                <a:gd name="T19" fmla="*/ 7 h 17"/>
                <a:gd name="T20" fmla="*/ 11 w 17"/>
                <a:gd name="T21" fmla="*/ 5 h 17"/>
                <a:gd name="T22" fmla="*/ 8 w 17"/>
                <a:gd name="T23" fmla="*/ 3 h 17"/>
                <a:gd name="T24" fmla="*/ 7 w 17"/>
                <a:gd name="T25" fmla="*/ 5 h 17"/>
                <a:gd name="T26" fmla="*/ 5 w 17"/>
                <a:gd name="T27" fmla="*/ 4 h 17"/>
                <a:gd name="T28" fmla="*/ 6 w 17"/>
                <a:gd name="T29" fmla="*/ 2 h 17"/>
                <a:gd name="T30" fmla="*/ 4 w 17"/>
                <a:gd name="T31" fmla="*/ 0 h 17"/>
                <a:gd name="T32" fmla="*/ 3 w 17"/>
                <a:gd name="T33" fmla="*/ 3 h 17"/>
                <a:gd name="T34" fmla="*/ 1 w 17"/>
                <a:gd name="T35" fmla="*/ 2 h 17"/>
                <a:gd name="T36" fmla="*/ 2 w 17"/>
                <a:gd name="T37" fmla="*/ 0 h 17"/>
                <a:gd name="T38" fmla="*/ 0 w 17"/>
                <a:gd name="T39" fmla="*/ 0 h 17"/>
                <a:gd name="T40" fmla="*/ 6 w 17"/>
                <a:gd name="T41" fmla="*/ 11 h 17"/>
                <a:gd name="T42" fmla="*/ 17 w 17"/>
                <a:gd name="T43" fmla="*/ 17 h 17"/>
                <a:gd name="T44" fmla="*/ 17 w 17"/>
                <a:gd name="T45" fmla="*/ 15 h 17"/>
                <a:gd name="T46" fmla="*/ 15 w 17"/>
                <a:gd name="T4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7">
                  <a:moveTo>
                    <a:pt x="15" y="16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4"/>
                    <a:pt x="2" y="8"/>
                    <a:pt x="6" y="11"/>
                  </a:cubicBezTo>
                  <a:cubicBezTo>
                    <a:pt x="9" y="15"/>
                    <a:pt x="13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88" name="组合 475"/>
          <p:cNvGrpSpPr>
            <a:grpSpLocks/>
          </p:cNvGrpSpPr>
          <p:nvPr/>
        </p:nvGrpSpPr>
        <p:grpSpPr bwMode="auto">
          <a:xfrm>
            <a:off x="6726238" y="3983038"/>
            <a:ext cx="419100" cy="255587"/>
            <a:chOff x="0" y="0"/>
            <a:chExt cx="377246" cy="230539"/>
          </a:xfrm>
        </p:grpSpPr>
        <p:sp>
          <p:nvSpPr>
            <p:cNvPr id="41089" name="Freeform 114"/>
            <p:cNvSpPr>
              <a:spLocks/>
            </p:cNvSpPr>
            <p:nvPr/>
          </p:nvSpPr>
          <p:spPr bwMode="auto">
            <a:xfrm>
              <a:off x="36449" y="155820"/>
              <a:ext cx="34627" cy="55585"/>
            </a:xfrm>
            <a:custGeom>
              <a:avLst/>
              <a:gdLst>
                <a:gd name="T0" fmla="*/ 0 w 16"/>
                <a:gd name="T1" fmla="*/ 0 h 26"/>
                <a:gd name="T2" fmla="*/ 6 w 16"/>
                <a:gd name="T3" fmla="*/ 7 h 26"/>
                <a:gd name="T4" fmla="*/ 6 w 16"/>
                <a:gd name="T5" fmla="*/ 7 h 26"/>
                <a:gd name="T6" fmla="*/ 7 w 16"/>
                <a:gd name="T7" fmla="*/ 26 h 26"/>
                <a:gd name="T8" fmla="*/ 8 w 16"/>
                <a:gd name="T9" fmla="*/ 26 h 26"/>
                <a:gd name="T10" fmla="*/ 10 w 16"/>
                <a:gd name="T11" fmla="*/ 7 h 26"/>
                <a:gd name="T12" fmla="*/ 10 w 16"/>
                <a:gd name="T13" fmla="*/ 7 h 26"/>
                <a:gd name="T14" fmla="*/ 16 w 16"/>
                <a:gd name="T15" fmla="*/ 0 h 26"/>
                <a:gd name="T16" fmla="*/ 0 w 16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0" name="Freeform 115"/>
            <p:cNvSpPr>
              <a:spLocks noEditPoints="1"/>
            </p:cNvSpPr>
            <p:nvPr/>
          </p:nvSpPr>
          <p:spPr bwMode="auto">
            <a:xfrm>
              <a:off x="0" y="45562"/>
              <a:ext cx="107524" cy="107524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44 w 50"/>
                <a:gd name="T11" fmla="*/ 26 h 50"/>
                <a:gd name="T12" fmla="*/ 47 w 50"/>
                <a:gd name="T13" fmla="*/ 24 h 50"/>
                <a:gd name="T14" fmla="*/ 47 w 50"/>
                <a:gd name="T15" fmla="*/ 24 h 50"/>
                <a:gd name="T16" fmla="*/ 44 w 50"/>
                <a:gd name="T17" fmla="*/ 27 h 50"/>
                <a:gd name="T18" fmla="*/ 41 w 50"/>
                <a:gd name="T19" fmla="*/ 24 h 50"/>
                <a:gd name="T20" fmla="*/ 44 w 50"/>
                <a:gd name="T21" fmla="*/ 26 h 50"/>
                <a:gd name="T22" fmla="*/ 43 w 50"/>
                <a:gd name="T23" fmla="*/ 29 h 50"/>
                <a:gd name="T24" fmla="*/ 43 w 50"/>
                <a:gd name="T25" fmla="*/ 30 h 50"/>
                <a:gd name="T26" fmla="*/ 40 w 50"/>
                <a:gd name="T27" fmla="*/ 33 h 50"/>
                <a:gd name="T28" fmla="*/ 37 w 50"/>
                <a:gd name="T29" fmla="*/ 30 h 50"/>
                <a:gd name="T30" fmla="*/ 40 w 50"/>
                <a:gd name="T31" fmla="*/ 32 h 50"/>
                <a:gd name="T32" fmla="*/ 43 w 50"/>
                <a:gd name="T33" fmla="*/ 29 h 50"/>
                <a:gd name="T34" fmla="*/ 35 w 50"/>
                <a:gd name="T35" fmla="*/ 26 h 50"/>
                <a:gd name="T36" fmla="*/ 38 w 50"/>
                <a:gd name="T37" fmla="*/ 24 h 50"/>
                <a:gd name="T38" fmla="*/ 38 w 50"/>
                <a:gd name="T39" fmla="*/ 24 h 50"/>
                <a:gd name="T40" fmla="*/ 35 w 50"/>
                <a:gd name="T41" fmla="*/ 27 h 50"/>
                <a:gd name="T42" fmla="*/ 32 w 50"/>
                <a:gd name="T43" fmla="*/ 24 h 50"/>
                <a:gd name="T44" fmla="*/ 35 w 50"/>
                <a:gd name="T45" fmla="*/ 26 h 50"/>
                <a:gd name="T46" fmla="*/ 34 w 50"/>
                <a:gd name="T47" fmla="*/ 36 h 50"/>
                <a:gd name="T48" fmla="*/ 37 w 50"/>
                <a:gd name="T49" fmla="*/ 34 h 50"/>
                <a:gd name="T50" fmla="*/ 37 w 50"/>
                <a:gd name="T51" fmla="*/ 34 h 50"/>
                <a:gd name="T52" fmla="*/ 34 w 50"/>
                <a:gd name="T53" fmla="*/ 37 h 50"/>
                <a:gd name="T54" fmla="*/ 31 w 50"/>
                <a:gd name="T55" fmla="*/ 34 h 50"/>
                <a:gd name="T56" fmla="*/ 34 w 50"/>
                <a:gd name="T57" fmla="*/ 36 h 50"/>
                <a:gd name="T58" fmla="*/ 31 w 50"/>
                <a:gd name="T59" fmla="*/ 45 h 50"/>
                <a:gd name="T60" fmla="*/ 28 w 50"/>
                <a:gd name="T61" fmla="*/ 42 h 50"/>
                <a:gd name="T62" fmla="*/ 31 w 50"/>
                <a:gd name="T63" fmla="*/ 44 h 50"/>
                <a:gd name="T64" fmla="*/ 34 w 50"/>
                <a:gd name="T65" fmla="*/ 42 h 50"/>
                <a:gd name="T66" fmla="*/ 34 w 50"/>
                <a:gd name="T67" fmla="*/ 42 h 50"/>
                <a:gd name="T68" fmla="*/ 31 w 50"/>
                <a:gd name="T69" fmla="*/ 45 h 50"/>
                <a:gd name="T70" fmla="*/ 38 w 50"/>
                <a:gd name="T71" fmla="*/ 42 h 50"/>
                <a:gd name="T72" fmla="*/ 35 w 50"/>
                <a:gd name="T73" fmla="*/ 39 h 50"/>
                <a:gd name="T74" fmla="*/ 37 w 50"/>
                <a:gd name="T75" fmla="*/ 41 h 50"/>
                <a:gd name="T76" fmla="*/ 41 w 50"/>
                <a:gd name="T77" fmla="*/ 38 h 50"/>
                <a:gd name="T78" fmla="*/ 41 w 50"/>
                <a:gd name="T79" fmla="*/ 39 h 50"/>
                <a:gd name="T80" fmla="*/ 38 w 50"/>
                <a:gd name="T81" fmla="*/ 42 h 50"/>
                <a:gd name="T82" fmla="*/ 44 w 50"/>
                <a:gd name="T83" fmla="*/ 36 h 50"/>
                <a:gd name="T84" fmla="*/ 41 w 50"/>
                <a:gd name="T85" fmla="*/ 33 h 50"/>
                <a:gd name="T86" fmla="*/ 44 w 50"/>
                <a:gd name="T87" fmla="*/ 35 h 50"/>
                <a:gd name="T88" fmla="*/ 47 w 50"/>
                <a:gd name="T89" fmla="*/ 33 h 50"/>
                <a:gd name="T90" fmla="*/ 47 w 50"/>
                <a:gd name="T91" fmla="*/ 33 h 50"/>
                <a:gd name="T92" fmla="*/ 44 w 50"/>
                <a:gd name="T93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44" y="26"/>
                  </a:moveTo>
                  <a:cubicBezTo>
                    <a:pt x="45" y="26"/>
                    <a:pt x="46" y="25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6"/>
                    <a:pt x="45" y="27"/>
                    <a:pt x="44" y="27"/>
                  </a:cubicBezTo>
                  <a:cubicBezTo>
                    <a:pt x="42" y="27"/>
                    <a:pt x="41" y="26"/>
                    <a:pt x="41" y="24"/>
                  </a:cubicBezTo>
                  <a:cubicBezTo>
                    <a:pt x="41" y="25"/>
                    <a:pt x="42" y="26"/>
                    <a:pt x="44" y="26"/>
                  </a:cubicBezTo>
                  <a:close/>
                  <a:moveTo>
                    <a:pt x="43" y="29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1"/>
                    <a:pt x="41" y="33"/>
                    <a:pt x="40" y="33"/>
                  </a:cubicBezTo>
                  <a:cubicBezTo>
                    <a:pt x="38" y="33"/>
                    <a:pt x="37" y="32"/>
                    <a:pt x="37" y="30"/>
                  </a:cubicBezTo>
                  <a:cubicBezTo>
                    <a:pt x="37" y="31"/>
                    <a:pt x="38" y="32"/>
                    <a:pt x="40" y="32"/>
                  </a:cubicBezTo>
                  <a:cubicBezTo>
                    <a:pt x="41" y="32"/>
                    <a:pt x="43" y="31"/>
                    <a:pt x="43" y="29"/>
                  </a:cubicBezTo>
                  <a:close/>
                  <a:moveTo>
                    <a:pt x="35" y="26"/>
                  </a:moveTo>
                  <a:cubicBezTo>
                    <a:pt x="37" y="26"/>
                    <a:pt x="38" y="25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6"/>
                    <a:pt x="37" y="27"/>
                    <a:pt x="35" y="27"/>
                  </a:cubicBezTo>
                  <a:cubicBezTo>
                    <a:pt x="34" y="27"/>
                    <a:pt x="32" y="26"/>
                    <a:pt x="32" y="24"/>
                  </a:cubicBezTo>
                  <a:cubicBezTo>
                    <a:pt x="33" y="25"/>
                    <a:pt x="34" y="26"/>
                    <a:pt x="35" y="26"/>
                  </a:cubicBezTo>
                  <a:close/>
                  <a:moveTo>
                    <a:pt x="34" y="36"/>
                  </a:moveTo>
                  <a:cubicBezTo>
                    <a:pt x="35" y="36"/>
                    <a:pt x="36" y="35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2" y="37"/>
                    <a:pt x="31" y="36"/>
                    <a:pt x="31" y="34"/>
                  </a:cubicBezTo>
                  <a:cubicBezTo>
                    <a:pt x="31" y="35"/>
                    <a:pt x="32" y="36"/>
                    <a:pt x="34" y="36"/>
                  </a:cubicBezTo>
                  <a:close/>
                  <a:moveTo>
                    <a:pt x="31" y="45"/>
                  </a:moveTo>
                  <a:cubicBezTo>
                    <a:pt x="29" y="45"/>
                    <a:pt x="28" y="44"/>
                    <a:pt x="28" y="42"/>
                  </a:cubicBezTo>
                  <a:cubicBezTo>
                    <a:pt x="28" y="43"/>
                    <a:pt x="29" y="44"/>
                    <a:pt x="31" y="44"/>
                  </a:cubicBezTo>
                  <a:cubicBezTo>
                    <a:pt x="32" y="44"/>
                    <a:pt x="33" y="43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4"/>
                    <a:pt x="32" y="45"/>
                    <a:pt x="31" y="45"/>
                  </a:cubicBezTo>
                  <a:close/>
                  <a:moveTo>
                    <a:pt x="38" y="42"/>
                  </a:moveTo>
                  <a:cubicBezTo>
                    <a:pt x="36" y="42"/>
                    <a:pt x="35" y="40"/>
                    <a:pt x="35" y="39"/>
                  </a:cubicBezTo>
                  <a:cubicBezTo>
                    <a:pt x="35" y="40"/>
                    <a:pt x="36" y="41"/>
                    <a:pt x="37" y="41"/>
                  </a:cubicBezTo>
                  <a:cubicBezTo>
                    <a:pt x="39" y="41"/>
                    <a:pt x="40" y="40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39" y="42"/>
                    <a:pt x="38" y="42"/>
                  </a:cubicBezTo>
                  <a:close/>
                  <a:moveTo>
                    <a:pt x="44" y="36"/>
                  </a:moveTo>
                  <a:cubicBezTo>
                    <a:pt x="42" y="36"/>
                    <a:pt x="41" y="35"/>
                    <a:pt x="41" y="33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5" y="35"/>
                    <a:pt x="46" y="34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5" y="36"/>
                    <a:pt x="44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1" name="Freeform 116"/>
            <p:cNvSpPr>
              <a:spLocks noEditPoints="1"/>
            </p:cNvSpPr>
            <p:nvPr/>
          </p:nvSpPr>
          <p:spPr bwMode="auto">
            <a:xfrm>
              <a:off x="96590" y="138506"/>
              <a:ext cx="198646" cy="92033"/>
            </a:xfrm>
            <a:custGeom>
              <a:avLst/>
              <a:gdLst>
                <a:gd name="T0" fmla="*/ 80 w 92"/>
                <a:gd name="T1" fmla="*/ 6 h 43"/>
                <a:gd name="T2" fmla="*/ 0 w 92"/>
                <a:gd name="T3" fmla="*/ 6 h 43"/>
                <a:gd name="T4" fmla="*/ 42 w 92"/>
                <a:gd name="T5" fmla="*/ 43 h 43"/>
                <a:gd name="T6" fmla="*/ 84 w 92"/>
                <a:gd name="T7" fmla="*/ 13 h 43"/>
                <a:gd name="T8" fmla="*/ 92 w 92"/>
                <a:gd name="T9" fmla="*/ 0 h 43"/>
                <a:gd name="T10" fmla="*/ 84 w 92"/>
                <a:gd name="T11" fmla="*/ 0 h 43"/>
                <a:gd name="T12" fmla="*/ 80 w 92"/>
                <a:gd name="T13" fmla="*/ 6 h 43"/>
                <a:gd name="T14" fmla="*/ 42 w 92"/>
                <a:gd name="T15" fmla="*/ 35 h 43"/>
                <a:gd name="T16" fmla="*/ 10 w 92"/>
                <a:gd name="T17" fmla="*/ 16 h 43"/>
                <a:gd name="T18" fmla="*/ 13 w 92"/>
                <a:gd name="T19" fmla="*/ 15 h 43"/>
                <a:gd name="T20" fmla="*/ 43 w 92"/>
                <a:gd name="T21" fmla="*/ 32 h 43"/>
                <a:gd name="T22" fmla="*/ 42 w 92"/>
                <a:gd name="T23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43">
                  <a:moveTo>
                    <a:pt x="8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6"/>
                    <a:pt x="19" y="43"/>
                    <a:pt x="42" y="43"/>
                  </a:cubicBezTo>
                  <a:cubicBezTo>
                    <a:pt x="63" y="43"/>
                    <a:pt x="80" y="30"/>
                    <a:pt x="84" y="1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80" y="6"/>
                  </a:lnTo>
                  <a:close/>
                  <a:moveTo>
                    <a:pt x="42" y="35"/>
                  </a:moveTo>
                  <a:cubicBezTo>
                    <a:pt x="19" y="34"/>
                    <a:pt x="11" y="17"/>
                    <a:pt x="10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21" y="31"/>
                    <a:pt x="43" y="32"/>
                  </a:cubicBezTo>
                  <a:lnTo>
                    <a:pt x="42" y="3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2" name="Freeform 117"/>
            <p:cNvSpPr>
              <a:spLocks/>
            </p:cNvSpPr>
            <p:nvPr/>
          </p:nvSpPr>
          <p:spPr bwMode="auto">
            <a:xfrm>
              <a:off x="282479" y="0"/>
              <a:ext cx="94767" cy="132127"/>
            </a:xfrm>
            <a:custGeom>
              <a:avLst/>
              <a:gdLst>
                <a:gd name="T0" fmla="*/ 80 w 104"/>
                <a:gd name="T1" fmla="*/ 0 h 145"/>
                <a:gd name="T2" fmla="*/ 0 w 104"/>
                <a:gd name="T3" fmla="*/ 145 h 145"/>
                <a:gd name="T4" fmla="*/ 19 w 104"/>
                <a:gd name="T5" fmla="*/ 145 h 145"/>
                <a:gd name="T6" fmla="*/ 104 w 104"/>
                <a:gd name="T7" fmla="*/ 0 h 145"/>
                <a:gd name="T8" fmla="*/ 80 w 10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45">
                  <a:moveTo>
                    <a:pt x="80" y="0"/>
                  </a:moveTo>
                  <a:lnTo>
                    <a:pt x="0" y="145"/>
                  </a:lnTo>
                  <a:lnTo>
                    <a:pt x="19" y="145"/>
                  </a:lnTo>
                  <a:lnTo>
                    <a:pt x="10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3" name="组合 479"/>
          <p:cNvGrpSpPr>
            <a:grpSpLocks/>
          </p:cNvGrpSpPr>
          <p:nvPr/>
        </p:nvGrpSpPr>
        <p:grpSpPr bwMode="auto">
          <a:xfrm>
            <a:off x="7569200" y="3797300"/>
            <a:ext cx="339725" cy="473075"/>
            <a:chOff x="0" y="0"/>
            <a:chExt cx="306170" cy="426451"/>
          </a:xfrm>
        </p:grpSpPr>
        <p:sp>
          <p:nvSpPr>
            <p:cNvPr id="41094" name="Freeform 118"/>
            <p:cNvSpPr>
              <a:spLocks noEditPoints="1"/>
            </p:cNvSpPr>
            <p:nvPr/>
          </p:nvSpPr>
          <p:spPr bwMode="auto">
            <a:xfrm>
              <a:off x="37359" y="79276"/>
              <a:ext cx="230539" cy="328039"/>
            </a:xfrm>
            <a:custGeom>
              <a:avLst/>
              <a:gdLst>
                <a:gd name="T0" fmla="*/ 105 w 107"/>
                <a:gd name="T1" fmla="*/ 121 h 152"/>
                <a:gd name="T2" fmla="*/ 78 w 107"/>
                <a:gd name="T3" fmla="*/ 98 h 152"/>
                <a:gd name="T4" fmla="*/ 69 w 107"/>
                <a:gd name="T5" fmla="*/ 66 h 152"/>
                <a:gd name="T6" fmla="*/ 83 w 107"/>
                <a:gd name="T7" fmla="*/ 59 h 152"/>
                <a:gd name="T8" fmla="*/ 86 w 107"/>
                <a:gd name="T9" fmla="*/ 51 h 152"/>
                <a:gd name="T10" fmla="*/ 86 w 107"/>
                <a:gd name="T11" fmla="*/ 50 h 152"/>
                <a:gd name="T12" fmla="*/ 86 w 107"/>
                <a:gd name="T13" fmla="*/ 50 h 152"/>
                <a:gd name="T14" fmla="*/ 85 w 107"/>
                <a:gd name="T15" fmla="*/ 48 h 152"/>
                <a:gd name="T16" fmla="*/ 62 w 107"/>
                <a:gd name="T17" fmla="*/ 15 h 152"/>
                <a:gd name="T18" fmla="*/ 46 w 107"/>
                <a:gd name="T19" fmla="*/ 1 h 152"/>
                <a:gd name="T20" fmla="*/ 33 w 107"/>
                <a:gd name="T21" fmla="*/ 17 h 152"/>
                <a:gd name="T22" fmla="*/ 19 w 107"/>
                <a:gd name="T23" fmla="*/ 40 h 152"/>
                <a:gd name="T24" fmla="*/ 3 w 107"/>
                <a:gd name="T25" fmla="*/ 48 h 152"/>
                <a:gd name="T26" fmla="*/ 2 w 107"/>
                <a:gd name="T27" fmla="*/ 56 h 152"/>
                <a:gd name="T28" fmla="*/ 11 w 107"/>
                <a:gd name="T29" fmla="*/ 58 h 152"/>
                <a:gd name="T30" fmla="*/ 27 w 107"/>
                <a:gd name="T31" fmla="*/ 51 h 152"/>
                <a:gd name="T32" fmla="*/ 33 w 107"/>
                <a:gd name="T33" fmla="*/ 39 h 152"/>
                <a:gd name="T34" fmla="*/ 35 w 107"/>
                <a:gd name="T35" fmla="*/ 70 h 152"/>
                <a:gd name="T36" fmla="*/ 20 w 107"/>
                <a:gd name="T37" fmla="*/ 106 h 152"/>
                <a:gd name="T38" fmla="*/ 29 w 107"/>
                <a:gd name="T39" fmla="*/ 137 h 152"/>
                <a:gd name="T40" fmla="*/ 40 w 107"/>
                <a:gd name="T41" fmla="*/ 152 h 152"/>
                <a:gd name="T42" fmla="*/ 47 w 107"/>
                <a:gd name="T43" fmla="*/ 141 h 152"/>
                <a:gd name="T44" fmla="*/ 37 w 107"/>
                <a:gd name="T45" fmla="*/ 107 h 152"/>
                <a:gd name="T46" fmla="*/ 53 w 107"/>
                <a:gd name="T47" fmla="*/ 71 h 152"/>
                <a:gd name="T48" fmla="*/ 65 w 107"/>
                <a:gd name="T49" fmla="*/ 105 h 152"/>
                <a:gd name="T50" fmla="*/ 90 w 107"/>
                <a:gd name="T51" fmla="*/ 129 h 152"/>
                <a:gd name="T52" fmla="*/ 101 w 107"/>
                <a:gd name="T53" fmla="*/ 132 h 152"/>
                <a:gd name="T54" fmla="*/ 105 w 107"/>
                <a:gd name="T55" fmla="*/ 121 h 152"/>
                <a:gd name="T56" fmla="*/ 70 w 107"/>
                <a:gd name="T57" fmla="*/ 51 h 152"/>
                <a:gd name="T58" fmla="*/ 65 w 107"/>
                <a:gd name="T59" fmla="*/ 53 h 152"/>
                <a:gd name="T60" fmla="*/ 65 w 107"/>
                <a:gd name="T61" fmla="*/ 43 h 152"/>
                <a:gd name="T62" fmla="*/ 70 w 107"/>
                <a:gd name="T63" fmla="*/ 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52">
                  <a:moveTo>
                    <a:pt x="105" y="121"/>
                  </a:moveTo>
                  <a:cubicBezTo>
                    <a:pt x="78" y="98"/>
                    <a:pt x="78" y="98"/>
                    <a:pt x="78" y="9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7"/>
                    <a:pt x="87" y="54"/>
                    <a:pt x="86" y="5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9"/>
                    <a:pt x="85" y="49"/>
                    <a:pt x="85" y="48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6"/>
                    <a:pt x="53" y="0"/>
                    <a:pt x="46" y="1"/>
                  </a:cubicBezTo>
                  <a:cubicBezTo>
                    <a:pt x="40" y="1"/>
                    <a:pt x="35" y="8"/>
                    <a:pt x="3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9"/>
                    <a:pt x="0" y="51"/>
                    <a:pt x="2" y="56"/>
                  </a:cubicBezTo>
                  <a:cubicBezTo>
                    <a:pt x="4" y="58"/>
                    <a:pt x="7" y="60"/>
                    <a:pt x="11" y="5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18" y="100"/>
                    <a:pt x="20" y="106"/>
                  </a:cubicBezTo>
                  <a:cubicBezTo>
                    <a:pt x="22" y="112"/>
                    <a:pt x="29" y="137"/>
                    <a:pt x="29" y="137"/>
                  </a:cubicBezTo>
                  <a:cubicBezTo>
                    <a:pt x="34" y="151"/>
                    <a:pt x="37" y="152"/>
                    <a:pt x="40" y="152"/>
                  </a:cubicBezTo>
                  <a:cubicBezTo>
                    <a:pt x="50" y="151"/>
                    <a:pt x="48" y="146"/>
                    <a:pt x="47" y="141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62" y="99"/>
                    <a:pt x="65" y="105"/>
                  </a:cubicBezTo>
                  <a:cubicBezTo>
                    <a:pt x="67" y="111"/>
                    <a:pt x="90" y="129"/>
                    <a:pt x="90" y="129"/>
                  </a:cubicBezTo>
                  <a:cubicBezTo>
                    <a:pt x="92" y="133"/>
                    <a:pt x="97" y="134"/>
                    <a:pt x="101" y="132"/>
                  </a:cubicBezTo>
                  <a:cubicBezTo>
                    <a:pt x="105" y="130"/>
                    <a:pt x="107" y="125"/>
                    <a:pt x="105" y="121"/>
                  </a:cubicBezTo>
                  <a:close/>
                  <a:moveTo>
                    <a:pt x="70" y="51"/>
                  </a:moveTo>
                  <a:cubicBezTo>
                    <a:pt x="65" y="53"/>
                    <a:pt x="65" y="53"/>
                    <a:pt x="65" y="53"/>
                  </a:cubicBezTo>
                  <a:cubicBezTo>
                    <a:pt x="65" y="43"/>
                    <a:pt x="65" y="43"/>
                    <a:pt x="65" y="43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5" name="Freeform 119"/>
            <p:cNvSpPr>
              <a:spLocks/>
            </p:cNvSpPr>
            <p:nvPr/>
          </p:nvSpPr>
          <p:spPr bwMode="auto">
            <a:xfrm>
              <a:off x="92944" y="0"/>
              <a:ext cx="80187" cy="79276"/>
            </a:xfrm>
            <a:custGeom>
              <a:avLst/>
              <a:gdLst>
                <a:gd name="T0" fmla="*/ 19 w 37"/>
                <a:gd name="T1" fmla="*/ 36 h 37"/>
                <a:gd name="T2" fmla="*/ 36 w 37"/>
                <a:gd name="T3" fmla="*/ 17 h 37"/>
                <a:gd name="T4" fmla="*/ 17 w 37"/>
                <a:gd name="T5" fmla="*/ 1 h 37"/>
                <a:gd name="T6" fmla="*/ 0 w 37"/>
                <a:gd name="T7" fmla="*/ 20 h 37"/>
                <a:gd name="T8" fmla="*/ 19 w 37"/>
                <a:gd name="T9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19" y="36"/>
                  </a:moveTo>
                  <a:cubicBezTo>
                    <a:pt x="29" y="35"/>
                    <a:pt x="37" y="27"/>
                    <a:pt x="36" y="17"/>
                  </a:cubicBezTo>
                  <a:cubicBezTo>
                    <a:pt x="35" y="7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29"/>
                    <a:pt x="10" y="37"/>
                    <a:pt x="19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6" name="Rectangle 120"/>
            <p:cNvSpPr>
              <a:spLocks noChangeArrowheads="1"/>
            </p:cNvSpPr>
            <p:nvPr/>
          </p:nvSpPr>
          <p:spPr bwMode="auto">
            <a:xfrm>
              <a:off x="0" y="388180"/>
              <a:ext cx="306170" cy="3827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097" name="组合 3"/>
          <p:cNvGrpSpPr>
            <a:grpSpLocks/>
          </p:cNvGrpSpPr>
          <p:nvPr/>
        </p:nvGrpSpPr>
        <p:grpSpPr bwMode="auto">
          <a:xfrm>
            <a:off x="895350" y="4460875"/>
            <a:ext cx="306388" cy="481013"/>
            <a:chOff x="0" y="0"/>
            <a:chExt cx="275189" cy="433741"/>
          </a:xfrm>
        </p:grpSpPr>
        <p:sp>
          <p:nvSpPr>
            <p:cNvPr id="41098" name="Freeform 121"/>
            <p:cNvSpPr>
              <a:spLocks noEditPoints="1"/>
            </p:cNvSpPr>
            <p:nvPr/>
          </p:nvSpPr>
          <p:spPr bwMode="auto">
            <a:xfrm>
              <a:off x="0" y="0"/>
              <a:ext cx="275189" cy="377245"/>
            </a:xfrm>
            <a:custGeom>
              <a:avLst/>
              <a:gdLst>
                <a:gd name="T0" fmla="*/ 126 w 128"/>
                <a:gd name="T1" fmla="*/ 94 h 175"/>
                <a:gd name="T2" fmla="*/ 120 w 128"/>
                <a:gd name="T3" fmla="*/ 88 h 175"/>
                <a:gd name="T4" fmla="*/ 95 w 128"/>
                <a:gd name="T5" fmla="*/ 75 h 175"/>
                <a:gd name="T6" fmla="*/ 93 w 128"/>
                <a:gd name="T7" fmla="*/ 75 h 175"/>
                <a:gd name="T8" fmla="*/ 93 w 128"/>
                <a:gd name="T9" fmla="*/ 0 h 175"/>
                <a:gd name="T10" fmla="*/ 0 w 128"/>
                <a:gd name="T11" fmla="*/ 0 h 175"/>
                <a:gd name="T12" fmla="*/ 0 w 128"/>
                <a:gd name="T13" fmla="*/ 137 h 175"/>
                <a:gd name="T14" fmla="*/ 60 w 128"/>
                <a:gd name="T15" fmla="*/ 137 h 175"/>
                <a:gd name="T16" fmla="*/ 60 w 128"/>
                <a:gd name="T17" fmla="*/ 175 h 175"/>
                <a:gd name="T18" fmla="*/ 105 w 128"/>
                <a:gd name="T19" fmla="*/ 175 h 175"/>
                <a:gd name="T20" fmla="*/ 127 w 128"/>
                <a:gd name="T21" fmla="*/ 106 h 175"/>
                <a:gd name="T22" fmla="*/ 126 w 128"/>
                <a:gd name="T23" fmla="*/ 94 h 175"/>
                <a:gd name="T24" fmla="*/ 7 w 128"/>
                <a:gd name="T25" fmla="*/ 7 h 175"/>
                <a:gd name="T26" fmla="*/ 86 w 128"/>
                <a:gd name="T27" fmla="*/ 7 h 175"/>
                <a:gd name="T28" fmla="*/ 86 w 128"/>
                <a:gd name="T29" fmla="*/ 125 h 175"/>
                <a:gd name="T30" fmla="*/ 81 w 128"/>
                <a:gd name="T31" fmla="*/ 120 h 175"/>
                <a:gd name="T32" fmla="*/ 81 w 128"/>
                <a:gd name="T33" fmla="*/ 98 h 175"/>
                <a:gd name="T34" fmla="*/ 74 w 128"/>
                <a:gd name="T35" fmla="*/ 84 h 175"/>
                <a:gd name="T36" fmla="*/ 60 w 128"/>
                <a:gd name="T37" fmla="*/ 98 h 175"/>
                <a:gd name="T38" fmla="*/ 60 w 128"/>
                <a:gd name="T39" fmla="*/ 130 h 175"/>
                <a:gd name="T40" fmla="*/ 7 w 128"/>
                <a:gd name="T41" fmla="*/ 130 h 175"/>
                <a:gd name="T42" fmla="*/ 7 w 128"/>
                <a:gd name="T43" fmla="*/ 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75">
                  <a:moveTo>
                    <a:pt x="126" y="94"/>
                  </a:moveTo>
                  <a:cubicBezTo>
                    <a:pt x="125" y="91"/>
                    <a:pt x="123" y="89"/>
                    <a:pt x="120" y="88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75"/>
                    <a:pt x="94" y="75"/>
                    <a:pt x="93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43"/>
                    <a:pt x="60" y="175"/>
                    <a:pt x="60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8" y="102"/>
                    <a:pt x="128" y="98"/>
                    <a:pt x="126" y="94"/>
                  </a:cubicBezTo>
                  <a:close/>
                  <a:moveTo>
                    <a:pt x="7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85" y="124"/>
                    <a:pt x="83" y="123"/>
                    <a:pt x="81" y="12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90"/>
                    <a:pt x="82" y="84"/>
                    <a:pt x="74" y="84"/>
                  </a:cubicBezTo>
                  <a:cubicBezTo>
                    <a:pt x="66" y="84"/>
                    <a:pt x="60" y="90"/>
                    <a:pt x="60" y="98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7" y="130"/>
                    <a:pt x="7" y="130"/>
                    <a:pt x="7" y="130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9" name="Rectangle 122"/>
            <p:cNvSpPr>
              <a:spLocks noChangeArrowheads="1"/>
            </p:cNvSpPr>
            <p:nvPr/>
          </p:nvSpPr>
          <p:spPr bwMode="auto">
            <a:xfrm>
              <a:off x="118459" y="390002"/>
              <a:ext cx="126660" cy="4373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00" name="Freeform 123"/>
          <p:cNvSpPr>
            <a:spLocks noEditPoints="1"/>
          </p:cNvSpPr>
          <p:nvPr/>
        </p:nvSpPr>
        <p:spPr bwMode="auto">
          <a:xfrm>
            <a:off x="1573213" y="4486275"/>
            <a:ext cx="366712" cy="431800"/>
          </a:xfrm>
          <a:custGeom>
            <a:avLst/>
            <a:gdLst>
              <a:gd name="T0" fmla="*/ 149 w 153"/>
              <a:gd name="T1" fmla="*/ 73 h 181"/>
              <a:gd name="T2" fmla="*/ 148 w 153"/>
              <a:gd name="T3" fmla="*/ 57 h 181"/>
              <a:gd name="T4" fmla="*/ 131 w 153"/>
              <a:gd name="T5" fmla="*/ 61 h 181"/>
              <a:gd name="T6" fmla="*/ 131 w 153"/>
              <a:gd name="T7" fmla="*/ 61 h 181"/>
              <a:gd name="T8" fmla="*/ 68 w 153"/>
              <a:gd name="T9" fmla="*/ 0 h 181"/>
              <a:gd name="T10" fmla="*/ 0 w 153"/>
              <a:gd name="T11" fmla="*/ 68 h 181"/>
              <a:gd name="T12" fmla="*/ 44 w 153"/>
              <a:gd name="T13" fmla="*/ 146 h 181"/>
              <a:gd name="T14" fmla="*/ 44 w 153"/>
              <a:gd name="T15" fmla="*/ 181 h 181"/>
              <a:gd name="T16" fmla="*/ 109 w 153"/>
              <a:gd name="T17" fmla="*/ 181 h 181"/>
              <a:gd name="T18" fmla="*/ 114 w 153"/>
              <a:gd name="T19" fmla="*/ 181 h 181"/>
              <a:gd name="T20" fmla="*/ 114 w 153"/>
              <a:gd name="T21" fmla="*/ 167 h 181"/>
              <a:gd name="T22" fmla="*/ 114 w 153"/>
              <a:gd name="T23" fmla="*/ 155 h 181"/>
              <a:gd name="T24" fmla="*/ 114 w 153"/>
              <a:gd name="T25" fmla="*/ 144 h 181"/>
              <a:gd name="T26" fmla="*/ 125 w 153"/>
              <a:gd name="T27" fmla="*/ 125 h 181"/>
              <a:gd name="T28" fmla="*/ 125 w 153"/>
              <a:gd name="T29" fmla="*/ 125 h 181"/>
              <a:gd name="T30" fmla="*/ 149 w 153"/>
              <a:gd name="T31" fmla="*/ 73 h 181"/>
              <a:gd name="T32" fmla="*/ 49 w 153"/>
              <a:gd name="T33" fmla="*/ 17 h 181"/>
              <a:gd name="T34" fmla="*/ 29 w 153"/>
              <a:gd name="T35" fmla="*/ 31 h 181"/>
              <a:gd name="T36" fmla="*/ 14 w 153"/>
              <a:gd name="T37" fmla="*/ 51 h 181"/>
              <a:gd name="T38" fmla="*/ 26 w 153"/>
              <a:gd name="T39" fmla="*/ 28 h 181"/>
              <a:gd name="T40" fmla="*/ 36 w 153"/>
              <a:gd name="T41" fmla="*/ 19 h 181"/>
              <a:gd name="T42" fmla="*/ 47 w 153"/>
              <a:gd name="T43" fmla="*/ 12 h 181"/>
              <a:gd name="T44" fmla="*/ 60 w 153"/>
              <a:gd name="T45" fmla="*/ 8 h 181"/>
              <a:gd name="T46" fmla="*/ 73 w 153"/>
              <a:gd name="T47" fmla="*/ 8 h 181"/>
              <a:gd name="T48" fmla="*/ 97 w 153"/>
              <a:gd name="T49" fmla="*/ 16 h 181"/>
              <a:gd name="T50" fmla="*/ 73 w 153"/>
              <a:gd name="T51" fmla="*/ 12 h 181"/>
              <a:gd name="T52" fmla="*/ 49 w 153"/>
              <a:gd name="T53" fmla="*/ 17 h 181"/>
              <a:gd name="T54" fmla="*/ 109 w 153"/>
              <a:gd name="T55" fmla="*/ 167 h 181"/>
              <a:gd name="T56" fmla="*/ 79 w 153"/>
              <a:gd name="T57" fmla="*/ 167 h 181"/>
              <a:gd name="T58" fmla="*/ 79 w 153"/>
              <a:gd name="T59" fmla="*/ 155 h 181"/>
              <a:gd name="T60" fmla="*/ 109 w 153"/>
              <a:gd name="T61" fmla="*/ 155 h 181"/>
              <a:gd name="T62" fmla="*/ 109 w 153"/>
              <a:gd name="T63" fmla="*/ 167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3" h="181">
                <a:moveTo>
                  <a:pt x="149" y="73"/>
                </a:moveTo>
                <a:cubicBezTo>
                  <a:pt x="148" y="57"/>
                  <a:pt x="148" y="57"/>
                  <a:pt x="148" y="57"/>
                </a:cubicBezTo>
                <a:cubicBezTo>
                  <a:pt x="138" y="39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28" y="21"/>
                  <a:pt x="103" y="0"/>
                  <a:pt x="68" y="0"/>
                </a:cubicBezTo>
                <a:cubicBezTo>
                  <a:pt x="31" y="0"/>
                  <a:pt x="0" y="23"/>
                  <a:pt x="0" y="68"/>
                </a:cubicBezTo>
                <a:cubicBezTo>
                  <a:pt x="0" y="101"/>
                  <a:pt x="19" y="132"/>
                  <a:pt x="44" y="146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55"/>
                  <a:pt x="114" y="155"/>
                  <a:pt x="114" y="155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9" y="139"/>
                  <a:pt x="122" y="132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53" y="99"/>
                  <a:pt x="149" y="73"/>
                  <a:pt x="149" y="73"/>
                </a:cubicBezTo>
                <a:close/>
                <a:moveTo>
                  <a:pt x="49" y="17"/>
                </a:moveTo>
                <a:cubicBezTo>
                  <a:pt x="42" y="20"/>
                  <a:pt x="35" y="25"/>
                  <a:pt x="29" y="31"/>
                </a:cubicBezTo>
                <a:cubicBezTo>
                  <a:pt x="24" y="37"/>
                  <a:pt x="19" y="44"/>
                  <a:pt x="14" y="51"/>
                </a:cubicBezTo>
                <a:cubicBezTo>
                  <a:pt x="17" y="43"/>
                  <a:pt x="21" y="35"/>
                  <a:pt x="26" y="28"/>
                </a:cubicBezTo>
                <a:cubicBezTo>
                  <a:pt x="29" y="25"/>
                  <a:pt x="32" y="22"/>
                  <a:pt x="36" y="19"/>
                </a:cubicBezTo>
                <a:cubicBezTo>
                  <a:pt x="39" y="16"/>
                  <a:pt x="43" y="14"/>
                  <a:pt x="47" y="12"/>
                </a:cubicBezTo>
                <a:cubicBezTo>
                  <a:pt x="51" y="10"/>
                  <a:pt x="55" y="9"/>
                  <a:pt x="60" y="8"/>
                </a:cubicBezTo>
                <a:cubicBezTo>
                  <a:pt x="64" y="8"/>
                  <a:pt x="69" y="7"/>
                  <a:pt x="73" y="8"/>
                </a:cubicBezTo>
                <a:cubicBezTo>
                  <a:pt x="82" y="9"/>
                  <a:pt x="90" y="12"/>
                  <a:pt x="97" y="16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6" y="13"/>
                  <a:pt x="49" y="17"/>
                </a:cubicBezTo>
                <a:close/>
                <a:moveTo>
                  <a:pt x="109" y="167"/>
                </a:moveTo>
                <a:cubicBezTo>
                  <a:pt x="79" y="167"/>
                  <a:pt x="79" y="167"/>
                  <a:pt x="79" y="167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109" y="155"/>
                  <a:pt x="109" y="155"/>
                  <a:pt x="109" y="155"/>
                </a:cubicBezTo>
                <a:lnTo>
                  <a:pt x="109" y="16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01" name="组合 126"/>
          <p:cNvGrpSpPr>
            <a:grpSpLocks/>
          </p:cNvGrpSpPr>
          <p:nvPr/>
        </p:nvGrpSpPr>
        <p:grpSpPr bwMode="auto">
          <a:xfrm>
            <a:off x="2301875" y="4676775"/>
            <a:ext cx="444500" cy="209550"/>
            <a:chOff x="0" y="0"/>
            <a:chExt cx="400937" cy="189533"/>
          </a:xfrm>
        </p:grpSpPr>
        <p:sp>
          <p:nvSpPr>
            <p:cNvPr id="41102" name="Freeform 124"/>
            <p:cNvSpPr>
              <a:spLocks/>
            </p:cNvSpPr>
            <p:nvPr/>
          </p:nvSpPr>
          <p:spPr bwMode="auto">
            <a:xfrm>
              <a:off x="0" y="146706"/>
              <a:ext cx="370867" cy="42827"/>
            </a:xfrm>
            <a:custGeom>
              <a:avLst/>
              <a:gdLst>
                <a:gd name="T0" fmla="*/ 168 w 172"/>
                <a:gd name="T1" fmla="*/ 0 h 20"/>
                <a:gd name="T2" fmla="*/ 4 w 172"/>
                <a:gd name="T3" fmla="*/ 0 h 20"/>
                <a:gd name="T4" fmla="*/ 0 w 172"/>
                <a:gd name="T5" fmla="*/ 2 h 20"/>
                <a:gd name="T6" fmla="*/ 0 w 172"/>
                <a:gd name="T7" fmla="*/ 12 h 20"/>
                <a:gd name="T8" fmla="*/ 4 w 172"/>
                <a:gd name="T9" fmla="*/ 13 h 20"/>
                <a:gd name="T10" fmla="*/ 13 w 172"/>
                <a:gd name="T11" fmla="*/ 13 h 20"/>
                <a:gd name="T12" fmla="*/ 18 w 172"/>
                <a:gd name="T13" fmla="*/ 20 h 20"/>
                <a:gd name="T14" fmla="*/ 24 w 172"/>
                <a:gd name="T15" fmla="*/ 13 h 20"/>
                <a:gd name="T16" fmla="*/ 31 w 172"/>
                <a:gd name="T17" fmla="*/ 13 h 20"/>
                <a:gd name="T18" fmla="*/ 36 w 172"/>
                <a:gd name="T19" fmla="*/ 20 h 20"/>
                <a:gd name="T20" fmla="*/ 42 w 172"/>
                <a:gd name="T21" fmla="*/ 13 h 20"/>
                <a:gd name="T22" fmla="*/ 115 w 172"/>
                <a:gd name="T23" fmla="*/ 13 h 20"/>
                <a:gd name="T24" fmla="*/ 121 w 172"/>
                <a:gd name="T25" fmla="*/ 20 h 20"/>
                <a:gd name="T26" fmla="*/ 126 w 172"/>
                <a:gd name="T27" fmla="*/ 13 h 20"/>
                <a:gd name="T28" fmla="*/ 136 w 172"/>
                <a:gd name="T29" fmla="*/ 13 h 20"/>
                <a:gd name="T30" fmla="*/ 141 w 172"/>
                <a:gd name="T31" fmla="*/ 20 h 20"/>
                <a:gd name="T32" fmla="*/ 147 w 172"/>
                <a:gd name="T33" fmla="*/ 13 h 20"/>
                <a:gd name="T34" fmla="*/ 152 w 172"/>
                <a:gd name="T35" fmla="*/ 13 h 20"/>
                <a:gd name="T36" fmla="*/ 158 w 172"/>
                <a:gd name="T37" fmla="*/ 20 h 20"/>
                <a:gd name="T38" fmla="*/ 163 w 172"/>
                <a:gd name="T39" fmla="*/ 13 h 20"/>
                <a:gd name="T40" fmla="*/ 168 w 172"/>
                <a:gd name="T41" fmla="*/ 13 h 20"/>
                <a:gd name="T42" fmla="*/ 172 w 172"/>
                <a:gd name="T43" fmla="*/ 12 h 20"/>
                <a:gd name="T44" fmla="*/ 172 w 172"/>
                <a:gd name="T45" fmla="*/ 2 h 20"/>
                <a:gd name="T46" fmla="*/ 168 w 172"/>
                <a:gd name="T4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2" h="20">
                  <a:moveTo>
                    <a:pt x="1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3"/>
                    <a:pt x="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70" y="13"/>
                    <a:pt x="172" y="12"/>
                    <a:pt x="172" y="1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2" y="1"/>
                    <a:pt x="170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3" name="Freeform 125"/>
            <p:cNvSpPr>
              <a:spLocks/>
            </p:cNvSpPr>
            <p:nvPr/>
          </p:nvSpPr>
          <p:spPr bwMode="auto">
            <a:xfrm>
              <a:off x="0" y="0"/>
              <a:ext cx="400937" cy="135772"/>
            </a:xfrm>
            <a:custGeom>
              <a:avLst/>
              <a:gdLst>
                <a:gd name="T0" fmla="*/ 88 w 186"/>
                <a:gd name="T1" fmla="*/ 36 h 63"/>
                <a:gd name="T2" fmla="*/ 97 w 186"/>
                <a:gd name="T3" fmla="*/ 36 h 63"/>
                <a:gd name="T4" fmla="*/ 80 w 186"/>
                <a:gd name="T5" fmla="*/ 63 h 63"/>
                <a:gd name="T6" fmla="*/ 91 w 186"/>
                <a:gd name="T7" fmla="*/ 63 h 63"/>
                <a:gd name="T8" fmla="*/ 103 w 186"/>
                <a:gd name="T9" fmla="*/ 46 h 63"/>
                <a:gd name="T10" fmla="*/ 113 w 186"/>
                <a:gd name="T11" fmla="*/ 46 h 63"/>
                <a:gd name="T12" fmla="*/ 101 w 186"/>
                <a:gd name="T13" fmla="*/ 63 h 63"/>
                <a:gd name="T14" fmla="*/ 112 w 186"/>
                <a:gd name="T15" fmla="*/ 63 h 63"/>
                <a:gd name="T16" fmla="*/ 118 w 186"/>
                <a:gd name="T17" fmla="*/ 54 h 63"/>
                <a:gd name="T18" fmla="*/ 126 w 186"/>
                <a:gd name="T19" fmla="*/ 54 h 63"/>
                <a:gd name="T20" fmla="*/ 121 w 186"/>
                <a:gd name="T21" fmla="*/ 63 h 63"/>
                <a:gd name="T22" fmla="*/ 172 w 186"/>
                <a:gd name="T23" fmla="*/ 63 h 63"/>
                <a:gd name="T24" fmla="*/ 165 w 186"/>
                <a:gd name="T25" fmla="*/ 45 h 63"/>
                <a:gd name="T26" fmla="*/ 70 w 186"/>
                <a:gd name="T27" fmla="*/ 8 h 63"/>
                <a:gd name="T28" fmla="*/ 63 w 186"/>
                <a:gd name="T29" fmla="*/ 11 h 63"/>
                <a:gd name="T30" fmla="*/ 58 w 186"/>
                <a:gd name="T31" fmla="*/ 15 h 63"/>
                <a:gd name="T32" fmla="*/ 10 w 186"/>
                <a:gd name="T33" fmla="*/ 9 h 63"/>
                <a:gd name="T34" fmla="*/ 6 w 186"/>
                <a:gd name="T35" fmla="*/ 9 h 63"/>
                <a:gd name="T36" fmla="*/ 0 w 186"/>
                <a:gd name="T37" fmla="*/ 21 h 63"/>
                <a:gd name="T38" fmla="*/ 0 w 186"/>
                <a:gd name="T39" fmla="*/ 63 h 63"/>
                <a:gd name="T40" fmla="*/ 69 w 186"/>
                <a:gd name="T41" fmla="*/ 63 h 63"/>
                <a:gd name="T42" fmla="*/ 88 w 186"/>
                <a:gd name="T4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63">
                  <a:moveTo>
                    <a:pt x="88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3"/>
                    <a:pt x="186" y="49"/>
                    <a:pt x="165" y="45"/>
                  </a:cubicBezTo>
                  <a:cubicBezTo>
                    <a:pt x="165" y="45"/>
                    <a:pt x="100" y="39"/>
                    <a:pt x="70" y="8"/>
                  </a:cubicBezTo>
                  <a:cubicBezTo>
                    <a:pt x="70" y="8"/>
                    <a:pt x="62" y="0"/>
                    <a:pt x="63" y="11"/>
                  </a:cubicBezTo>
                  <a:cubicBezTo>
                    <a:pt x="62" y="12"/>
                    <a:pt x="60" y="13"/>
                    <a:pt x="58" y="15"/>
                  </a:cubicBezTo>
                  <a:cubicBezTo>
                    <a:pt x="43" y="28"/>
                    <a:pt x="10" y="9"/>
                    <a:pt x="10" y="9"/>
                  </a:cubicBezTo>
                  <a:cubicBezTo>
                    <a:pt x="9" y="8"/>
                    <a:pt x="7" y="8"/>
                    <a:pt x="6" y="9"/>
                  </a:cubicBezTo>
                  <a:cubicBezTo>
                    <a:pt x="3" y="9"/>
                    <a:pt x="0" y="12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9" y="63"/>
                    <a:pt x="69" y="63"/>
                    <a:pt x="69" y="63"/>
                  </a:cubicBezTo>
                  <a:lnTo>
                    <a:pt x="88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04" name="组合 231"/>
          <p:cNvGrpSpPr>
            <a:grpSpLocks/>
          </p:cNvGrpSpPr>
          <p:nvPr/>
        </p:nvGrpSpPr>
        <p:grpSpPr bwMode="auto">
          <a:xfrm>
            <a:off x="3052763" y="4408488"/>
            <a:ext cx="371475" cy="504825"/>
            <a:chOff x="0" y="0"/>
            <a:chExt cx="335329" cy="454699"/>
          </a:xfrm>
        </p:grpSpPr>
        <p:sp>
          <p:nvSpPr>
            <p:cNvPr id="41105" name="Freeform 126"/>
            <p:cNvSpPr>
              <a:spLocks noEditPoints="1"/>
            </p:cNvSpPr>
            <p:nvPr/>
          </p:nvSpPr>
          <p:spPr bwMode="auto">
            <a:xfrm>
              <a:off x="0" y="144884"/>
              <a:ext cx="335329" cy="309815"/>
            </a:xfrm>
            <a:custGeom>
              <a:avLst/>
              <a:gdLst>
                <a:gd name="T0" fmla="*/ 142 w 156"/>
                <a:gd name="T1" fmla="*/ 86 h 144"/>
                <a:gd name="T2" fmla="*/ 144 w 156"/>
                <a:gd name="T3" fmla="*/ 23 h 144"/>
                <a:gd name="T4" fmla="*/ 144 w 156"/>
                <a:gd name="T5" fmla="*/ 43 h 144"/>
                <a:gd name="T6" fmla="*/ 148 w 156"/>
                <a:gd name="T7" fmla="*/ 47 h 144"/>
                <a:gd name="T8" fmla="*/ 151 w 156"/>
                <a:gd name="T9" fmla="*/ 43 h 144"/>
                <a:gd name="T10" fmla="*/ 139 w 156"/>
                <a:gd name="T11" fmla="*/ 12 h 144"/>
                <a:gd name="T12" fmla="*/ 109 w 156"/>
                <a:gd name="T13" fmla="*/ 22 h 144"/>
                <a:gd name="T14" fmla="*/ 109 w 156"/>
                <a:gd name="T15" fmla="*/ 43 h 144"/>
                <a:gd name="T16" fmla="*/ 113 w 156"/>
                <a:gd name="T17" fmla="*/ 47 h 144"/>
                <a:gd name="T18" fmla="*/ 117 w 156"/>
                <a:gd name="T19" fmla="*/ 43 h 144"/>
                <a:gd name="T20" fmla="*/ 117 w 156"/>
                <a:gd name="T21" fmla="*/ 23 h 144"/>
                <a:gd name="T22" fmla="*/ 119 w 156"/>
                <a:gd name="T23" fmla="*/ 86 h 144"/>
                <a:gd name="T24" fmla="*/ 104 w 156"/>
                <a:gd name="T25" fmla="*/ 91 h 144"/>
                <a:gd name="T26" fmla="*/ 70 w 156"/>
                <a:gd name="T27" fmla="*/ 42 h 144"/>
                <a:gd name="T28" fmla="*/ 50 w 156"/>
                <a:gd name="T29" fmla="*/ 79 h 144"/>
                <a:gd name="T30" fmla="*/ 36 w 156"/>
                <a:gd name="T31" fmla="*/ 74 h 144"/>
                <a:gd name="T32" fmla="*/ 38 w 156"/>
                <a:gd name="T33" fmla="*/ 11 h 144"/>
                <a:gd name="T34" fmla="*/ 38 w 156"/>
                <a:gd name="T35" fmla="*/ 31 h 144"/>
                <a:gd name="T36" fmla="*/ 42 w 156"/>
                <a:gd name="T37" fmla="*/ 35 h 144"/>
                <a:gd name="T38" fmla="*/ 46 w 156"/>
                <a:gd name="T39" fmla="*/ 31 h 144"/>
                <a:gd name="T40" fmla="*/ 34 w 156"/>
                <a:gd name="T41" fmla="*/ 0 h 144"/>
                <a:gd name="T42" fmla="*/ 4 w 156"/>
                <a:gd name="T43" fmla="*/ 10 h 144"/>
                <a:gd name="T44" fmla="*/ 4 w 156"/>
                <a:gd name="T45" fmla="*/ 31 h 144"/>
                <a:gd name="T46" fmla="*/ 7 w 156"/>
                <a:gd name="T47" fmla="*/ 35 h 144"/>
                <a:gd name="T48" fmla="*/ 11 w 156"/>
                <a:gd name="T49" fmla="*/ 31 h 144"/>
                <a:gd name="T50" fmla="*/ 11 w 156"/>
                <a:gd name="T51" fmla="*/ 11 h 144"/>
                <a:gd name="T52" fmla="*/ 13 w 156"/>
                <a:gd name="T53" fmla="*/ 74 h 144"/>
                <a:gd name="T54" fmla="*/ 0 w 156"/>
                <a:gd name="T55" fmla="*/ 79 h 144"/>
                <a:gd name="T56" fmla="*/ 50 w 156"/>
                <a:gd name="T57" fmla="*/ 144 h 144"/>
                <a:gd name="T58" fmla="*/ 103 w 156"/>
                <a:gd name="T59" fmla="*/ 144 h 144"/>
                <a:gd name="T60" fmla="*/ 156 w 156"/>
                <a:gd name="T61" fmla="*/ 144 h 144"/>
                <a:gd name="T62" fmla="*/ 139 w 156"/>
                <a:gd name="T63" fmla="*/ 91 h 144"/>
                <a:gd name="T64" fmla="*/ 24 w 156"/>
                <a:gd name="T65" fmla="*/ 34 h 144"/>
                <a:gd name="T66" fmla="*/ 26 w 156"/>
                <a:gd name="T67" fmla="*/ 74 h 144"/>
                <a:gd name="T68" fmla="*/ 29 w 156"/>
                <a:gd name="T69" fmla="*/ 79 h 144"/>
                <a:gd name="T70" fmla="*/ 24 w 156"/>
                <a:gd name="T71" fmla="*/ 74 h 144"/>
                <a:gd name="T72" fmla="*/ 4 w 156"/>
                <a:gd name="T73" fmla="*/ 140 h 144"/>
                <a:gd name="T74" fmla="*/ 49 w 156"/>
                <a:gd name="T75" fmla="*/ 83 h 144"/>
                <a:gd name="T76" fmla="*/ 99 w 156"/>
                <a:gd name="T77" fmla="*/ 140 h 144"/>
                <a:gd name="T78" fmla="*/ 55 w 156"/>
                <a:gd name="T79" fmla="*/ 46 h 144"/>
                <a:gd name="T80" fmla="*/ 99 w 156"/>
                <a:gd name="T81" fmla="*/ 140 h 144"/>
                <a:gd name="T82" fmla="*/ 129 w 156"/>
                <a:gd name="T83" fmla="*/ 46 h 144"/>
                <a:gd name="T84" fmla="*/ 131 w 156"/>
                <a:gd name="T85" fmla="*/ 86 h 144"/>
                <a:gd name="T86" fmla="*/ 134 w 156"/>
                <a:gd name="T87" fmla="*/ 91 h 144"/>
                <a:gd name="T88" fmla="*/ 129 w 156"/>
                <a:gd name="T89" fmla="*/ 86 h 144"/>
                <a:gd name="T90" fmla="*/ 107 w 156"/>
                <a:gd name="T91" fmla="*/ 140 h 144"/>
                <a:gd name="T92" fmla="*/ 152 w 156"/>
                <a:gd name="T93" fmla="*/ 9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44">
                  <a:moveTo>
                    <a:pt x="139" y="91"/>
                  </a:moveTo>
                  <a:cubicBezTo>
                    <a:pt x="140" y="90"/>
                    <a:pt x="142" y="88"/>
                    <a:pt x="142" y="86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5"/>
                    <a:pt x="146" y="47"/>
                    <a:pt x="148" y="47"/>
                  </a:cubicBezTo>
                  <a:cubicBezTo>
                    <a:pt x="150" y="47"/>
                    <a:pt x="151" y="45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12"/>
                    <a:pt x="139" y="12"/>
                    <a:pt x="139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09" y="12"/>
                    <a:pt x="109" y="22"/>
                    <a:pt x="109" y="2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6"/>
                    <a:pt x="111" y="47"/>
                    <a:pt x="113" y="47"/>
                  </a:cubicBezTo>
                  <a:cubicBezTo>
                    <a:pt x="115" y="47"/>
                    <a:pt x="117" y="46"/>
                    <a:pt x="117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8"/>
                    <a:pt x="120" y="90"/>
                    <a:pt x="12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5" y="78"/>
                    <a:pt x="36" y="76"/>
                    <a:pt x="36" y="74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3"/>
                    <a:pt x="40" y="35"/>
                    <a:pt x="42" y="35"/>
                  </a:cubicBezTo>
                  <a:cubicBezTo>
                    <a:pt x="44" y="35"/>
                    <a:pt x="46" y="33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0"/>
                    <a:pt x="34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4" y="10"/>
                    <a:pt x="4" y="1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5" y="35"/>
                    <a:pt x="7" y="35"/>
                  </a:cubicBezTo>
                  <a:cubicBezTo>
                    <a:pt x="10" y="35"/>
                    <a:pt x="11" y="34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6"/>
                    <a:pt x="15" y="78"/>
                    <a:pt x="16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91"/>
                    <a:pt x="156" y="91"/>
                    <a:pt x="156" y="91"/>
                  </a:cubicBezTo>
                  <a:lnTo>
                    <a:pt x="139" y="91"/>
                  </a:lnTo>
                  <a:close/>
                  <a:moveTo>
                    <a:pt x="24" y="7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7"/>
                    <a:pt x="27" y="78"/>
                    <a:pt x="29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8"/>
                    <a:pt x="24" y="76"/>
                    <a:pt x="24" y="74"/>
                  </a:cubicBezTo>
                  <a:close/>
                  <a:moveTo>
                    <a:pt x="49" y="140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9" y="83"/>
                    <a:pt x="49" y="83"/>
                    <a:pt x="49" y="83"/>
                  </a:cubicBezTo>
                  <a:lnTo>
                    <a:pt x="49" y="140"/>
                  </a:lnTo>
                  <a:close/>
                  <a:moveTo>
                    <a:pt x="99" y="140"/>
                  </a:moveTo>
                  <a:cubicBezTo>
                    <a:pt x="55" y="140"/>
                    <a:pt x="55" y="140"/>
                    <a:pt x="55" y="14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99" y="46"/>
                    <a:pt x="99" y="46"/>
                    <a:pt x="99" y="46"/>
                  </a:cubicBezTo>
                  <a:lnTo>
                    <a:pt x="99" y="140"/>
                  </a:lnTo>
                  <a:close/>
                  <a:moveTo>
                    <a:pt x="129" y="8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3" y="90"/>
                    <a:pt x="134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8" y="90"/>
                    <a:pt x="129" y="88"/>
                    <a:pt x="129" y="86"/>
                  </a:cubicBezTo>
                  <a:close/>
                  <a:moveTo>
                    <a:pt x="152" y="140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52" y="95"/>
                    <a:pt x="152" y="95"/>
                    <a:pt x="152" y="95"/>
                  </a:cubicBezTo>
                  <a:lnTo>
                    <a:pt x="152" y="1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6" name="Freeform 127"/>
            <p:cNvSpPr>
              <a:spLocks/>
            </p:cNvSpPr>
            <p:nvPr/>
          </p:nvSpPr>
          <p:spPr bwMode="auto">
            <a:xfrm>
              <a:off x="145795" y="284301"/>
              <a:ext cx="45561" cy="80187"/>
            </a:xfrm>
            <a:custGeom>
              <a:avLst/>
              <a:gdLst>
                <a:gd name="T0" fmla="*/ 21 w 21"/>
                <a:gd name="T1" fmla="*/ 34 h 37"/>
                <a:gd name="T2" fmla="*/ 13 w 21"/>
                <a:gd name="T3" fmla="*/ 34 h 37"/>
                <a:gd name="T4" fmla="*/ 13 w 21"/>
                <a:gd name="T5" fmla="*/ 0 h 37"/>
                <a:gd name="T6" fmla="*/ 9 w 21"/>
                <a:gd name="T7" fmla="*/ 0 h 37"/>
                <a:gd name="T8" fmla="*/ 8 w 21"/>
                <a:gd name="T9" fmla="*/ 3 h 37"/>
                <a:gd name="T10" fmla="*/ 6 w 21"/>
                <a:gd name="T11" fmla="*/ 4 h 37"/>
                <a:gd name="T12" fmla="*/ 4 w 21"/>
                <a:gd name="T13" fmla="*/ 5 h 37"/>
                <a:gd name="T14" fmla="*/ 0 w 21"/>
                <a:gd name="T15" fmla="*/ 5 h 37"/>
                <a:gd name="T16" fmla="*/ 0 w 21"/>
                <a:gd name="T17" fmla="*/ 9 h 37"/>
                <a:gd name="T18" fmla="*/ 8 w 21"/>
                <a:gd name="T19" fmla="*/ 9 h 37"/>
                <a:gd name="T20" fmla="*/ 8 w 21"/>
                <a:gd name="T21" fmla="*/ 34 h 37"/>
                <a:gd name="T22" fmla="*/ 0 w 21"/>
                <a:gd name="T23" fmla="*/ 34 h 37"/>
                <a:gd name="T24" fmla="*/ 0 w 21"/>
                <a:gd name="T25" fmla="*/ 37 h 37"/>
                <a:gd name="T26" fmla="*/ 21 w 21"/>
                <a:gd name="T27" fmla="*/ 37 h 37"/>
                <a:gd name="T28" fmla="*/ 21 w 21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7"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1" y="37"/>
                    <a:pt x="21" y="37"/>
                    <a:pt x="21" y="37"/>
                  </a:cubicBezTo>
                  <a:lnTo>
                    <a:pt x="21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7" name="Freeform 128"/>
            <p:cNvSpPr>
              <a:spLocks/>
            </p:cNvSpPr>
            <p:nvPr/>
          </p:nvSpPr>
          <p:spPr bwMode="auto">
            <a:xfrm>
              <a:off x="31893" y="342619"/>
              <a:ext cx="53762" cy="82010"/>
            </a:xfrm>
            <a:custGeom>
              <a:avLst/>
              <a:gdLst>
                <a:gd name="T0" fmla="*/ 25 w 25"/>
                <a:gd name="T1" fmla="*/ 34 h 38"/>
                <a:gd name="T2" fmla="*/ 5 w 25"/>
                <a:gd name="T3" fmla="*/ 34 h 38"/>
                <a:gd name="T4" fmla="*/ 10 w 25"/>
                <a:gd name="T5" fmla="*/ 29 h 38"/>
                <a:gd name="T6" fmla="*/ 16 w 25"/>
                <a:gd name="T7" fmla="*/ 24 h 38"/>
                <a:gd name="T8" fmla="*/ 19 w 25"/>
                <a:gd name="T9" fmla="*/ 20 h 38"/>
                <a:gd name="T10" fmla="*/ 21 w 25"/>
                <a:gd name="T11" fmla="*/ 17 h 38"/>
                <a:gd name="T12" fmla="*/ 23 w 25"/>
                <a:gd name="T13" fmla="*/ 14 h 38"/>
                <a:gd name="T14" fmla="*/ 23 w 25"/>
                <a:gd name="T15" fmla="*/ 10 h 38"/>
                <a:gd name="T16" fmla="*/ 20 w 25"/>
                <a:gd name="T17" fmla="*/ 2 h 38"/>
                <a:gd name="T18" fmla="*/ 11 w 25"/>
                <a:gd name="T19" fmla="*/ 0 h 38"/>
                <a:gd name="T20" fmla="*/ 5 w 25"/>
                <a:gd name="T21" fmla="*/ 0 h 38"/>
                <a:gd name="T22" fmla="*/ 0 w 25"/>
                <a:gd name="T23" fmla="*/ 2 h 38"/>
                <a:gd name="T24" fmla="*/ 0 w 25"/>
                <a:gd name="T25" fmla="*/ 7 h 38"/>
                <a:gd name="T26" fmla="*/ 1 w 25"/>
                <a:gd name="T27" fmla="*/ 7 h 38"/>
                <a:gd name="T28" fmla="*/ 6 w 25"/>
                <a:gd name="T29" fmla="*/ 5 h 38"/>
                <a:gd name="T30" fmla="*/ 11 w 25"/>
                <a:gd name="T31" fmla="*/ 4 h 38"/>
                <a:gd name="T32" fmla="*/ 16 w 25"/>
                <a:gd name="T33" fmla="*/ 6 h 38"/>
                <a:gd name="T34" fmla="*/ 18 w 25"/>
                <a:gd name="T35" fmla="*/ 10 h 38"/>
                <a:gd name="T36" fmla="*/ 16 w 25"/>
                <a:gd name="T37" fmla="*/ 16 h 38"/>
                <a:gd name="T38" fmla="*/ 10 w 25"/>
                <a:gd name="T39" fmla="*/ 24 h 38"/>
                <a:gd name="T40" fmla="*/ 5 w 25"/>
                <a:gd name="T41" fmla="*/ 28 h 38"/>
                <a:gd name="T42" fmla="*/ 0 w 25"/>
                <a:gd name="T43" fmla="*/ 33 h 38"/>
                <a:gd name="T44" fmla="*/ 0 w 25"/>
                <a:gd name="T45" fmla="*/ 38 h 38"/>
                <a:gd name="T46" fmla="*/ 25 w 25"/>
                <a:gd name="T47" fmla="*/ 38 h 38"/>
                <a:gd name="T48" fmla="*/ 25 w 25"/>
                <a:gd name="T4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38">
                  <a:moveTo>
                    <a:pt x="2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8" y="31"/>
                    <a:pt x="10" y="29"/>
                  </a:cubicBezTo>
                  <a:cubicBezTo>
                    <a:pt x="12" y="27"/>
                    <a:pt x="14" y="26"/>
                    <a:pt x="16" y="24"/>
                  </a:cubicBezTo>
                  <a:cubicBezTo>
                    <a:pt x="17" y="23"/>
                    <a:pt x="18" y="21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6"/>
                    <a:pt x="22" y="15"/>
                    <a:pt x="23" y="14"/>
                  </a:cubicBezTo>
                  <a:cubicBezTo>
                    <a:pt x="23" y="13"/>
                    <a:pt x="23" y="11"/>
                    <a:pt x="23" y="10"/>
                  </a:cubicBezTo>
                  <a:cubicBezTo>
                    <a:pt x="23" y="7"/>
                    <a:pt x="22" y="4"/>
                    <a:pt x="20" y="2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4" y="5"/>
                    <a:pt x="6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3" y="4"/>
                    <a:pt x="15" y="5"/>
                    <a:pt x="16" y="6"/>
                  </a:cubicBezTo>
                  <a:cubicBezTo>
                    <a:pt x="17" y="7"/>
                    <a:pt x="18" y="8"/>
                    <a:pt x="18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8"/>
                    <a:pt x="13" y="20"/>
                    <a:pt x="10" y="24"/>
                  </a:cubicBezTo>
                  <a:cubicBezTo>
                    <a:pt x="8" y="25"/>
                    <a:pt x="7" y="27"/>
                    <a:pt x="5" y="28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8"/>
                    <a:pt x="25" y="38"/>
                    <a:pt x="25" y="38"/>
                  </a:cubicBezTo>
                  <a:lnTo>
                    <a:pt x="25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8" name="Freeform 129"/>
            <p:cNvSpPr>
              <a:spLocks/>
            </p:cNvSpPr>
            <p:nvPr/>
          </p:nvSpPr>
          <p:spPr bwMode="auto">
            <a:xfrm>
              <a:off x="254230" y="355376"/>
              <a:ext cx="53762" cy="82010"/>
            </a:xfrm>
            <a:custGeom>
              <a:avLst/>
              <a:gdLst>
                <a:gd name="T0" fmla="*/ 11 w 25"/>
                <a:gd name="T1" fmla="*/ 38 h 38"/>
                <a:gd name="T2" fmla="*/ 17 w 25"/>
                <a:gd name="T3" fmla="*/ 38 h 38"/>
                <a:gd name="T4" fmla="*/ 21 w 25"/>
                <a:gd name="T5" fmla="*/ 35 h 38"/>
                <a:gd name="T6" fmla="*/ 24 w 25"/>
                <a:gd name="T7" fmla="*/ 31 h 38"/>
                <a:gd name="T8" fmla="*/ 25 w 25"/>
                <a:gd name="T9" fmla="*/ 27 h 38"/>
                <a:gd name="T10" fmla="*/ 24 w 25"/>
                <a:gd name="T11" fmla="*/ 22 h 38"/>
                <a:gd name="T12" fmla="*/ 22 w 25"/>
                <a:gd name="T13" fmla="*/ 20 h 38"/>
                <a:gd name="T14" fmla="*/ 19 w 25"/>
                <a:gd name="T15" fmla="*/ 18 h 38"/>
                <a:gd name="T16" fmla="*/ 17 w 25"/>
                <a:gd name="T17" fmla="*/ 17 h 38"/>
                <a:gd name="T18" fmla="*/ 17 w 25"/>
                <a:gd name="T19" fmla="*/ 17 h 38"/>
                <a:gd name="T20" fmla="*/ 22 w 25"/>
                <a:gd name="T21" fmla="*/ 14 h 38"/>
                <a:gd name="T22" fmla="*/ 24 w 25"/>
                <a:gd name="T23" fmla="*/ 9 h 38"/>
                <a:gd name="T24" fmla="*/ 23 w 25"/>
                <a:gd name="T25" fmla="*/ 5 h 38"/>
                <a:gd name="T26" fmla="*/ 20 w 25"/>
                <a:gd name="T27" fmla="*/ 2 h 38"/>
                <a:gd name="T28" fmla="*/ 17 w 25"/>
                <a:gd name="T29" fmla="*/ 0 h 38"/>
                <a:gd name="T30" fmla="*/ 12 w 25"/>
                <a:gd name="T31" fmla="*/ 0 h 38"/>
                <a:gd name="T32" fmla="*/ 6 w 25"/>
                <a:gd name="T33" fmla="*/ 0 h 38"/>
                <a:gd name="T34" fmla="*/ 1 w 25"/>
                <a:gd name="T35" fmla="*/ 2 h 38"/>
                <a:gd name="T36" fmla="*/ 1 w 25"/>
                <a:gd name="T37" fmla="*/ 7 h 38"/>
                <a:gd name="T38" fmla="*/ 1 w 25"/>
                <a:gd name="T39" fmla="*/ 7 h 38"/>
                <a:gd name="T40" fmla="*/ 6 w 25"/>
                <a:gd name="T41" fmla="*/ 5 h 38"/>
                <a:gd name="T42" fmla="*/ 12 w 25"/>
                <a:gd name="T43" fmla="*/ 4 h 38"/>
                <a:gd name="T44" fmla="*/ 14 w 25"/>
                <a:gd name="T45" fmla="*/ 4 h 38"/>
                <a:gd name="T46" fmla="*/ 17 w 25"/>
                <a:gd name="T47" fmla="*/ 5 h 38"/>
                <a:gd name="T48" fmla="*/ 18 w 25"/>
                <a:gd name="T49" fmla="*/ 7 h 38"/>
                <a:gd name="T50" fmla="*/ 19 w 25"/>
                <a:gd name="T51" fmla="*/ 9 h 38"/>
                <a:gd name="T52" fmla="*/ 17 w 25"/>
                <a:gd name="T53" fmla="*/ 14 h 38"/>
                <a:gd name="T54" fmla="*/ 10 w 25"/>
                <a:gd name="T55" fmla="*/ 15 h 38"/>
                <a:gd name="T56" fmla="*/ 9 w 25"/>
                <a:gd name="T57" fmla="*/ 15 h 38"/>
                <a:gd name="T58" fmla="*/ 9 w 25"/>
                <a:gd name="T59" fmla="*/ 20 h 38"/>
                <a:gd name="T60" fmla="*/ 11 w 25"/>
                <a:gd name="T61" fmla="*/ 20 h 38"/>
                <a:gd name="T62" fmla="*/ 14 w 25"/>
                <a:gd name="T63" fmla="*/ 20 h 38"/>
                <a:gd name="T64" fmla="*/ 17 w 25"/>
                <a:gd name="T65" fmla="*/ 21 h 38"/>
                <a:gd name="T66" fmla="*/ 19 w 25"/>
                <a:gd name="T67" fmla="*/ 23 h 38"/>
                <a:gd name="T68" fmla="*/ 20 w 25"/>
                <a:gd name="T69" fmla="*/ 26 h 38"/>
                <a:gd name="T70" fmla="*/ 19 w 25"/>
                <a:gd name="T71" fmla="*/ 30 h 38"/>
                <a:gd name="T72" fmla="*/ 17 w 25"/>
                <a:gd name="T73" fmla="*/ 32 h 38"/>
                <a:gd name="T74" fmla="*/ 14 w 25"/>
                <a:gd name="T75" fmla="*/ 34 h 38"/>
                <a:gd name="T76" fmla="*/ 11 w 25"/>
                <a:gd name="T77" fmla="*/ 34 h 38"/>
                <a:gd name="T78" fmla="*/ 5 w 25"/>
                <a:gd name="T79" fmla="*/ 33 h 38"/>
                <a:gd name="T80" fmla="*/ 0 w 25"/>
                <a:gd name="T81" fmla="*/ 31 h 38"/>
                <a:gd name="T82" fmla="*/ 0 w 25"/>
                <a:gd name="T83" fmla="*/ 31 h 38"/>
                <a:gd name="T84" fmla="*/ 0 w 25"/>
                <a:gd name="T85" fmla="*/ 36 h 38"/>
                <a:gd name="T86" fmla="*/ 5 w 25"/>
                <a:gd name="T87" fmla="*/ 38 h 38"/>
                <a:gd name="T88" fmla="*/ 11 w 25"/>
                <a:gd name="T8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38">
                  <a:moveTo>
                    <a:pt x="11" y="38"/>
                  </a:moveTo>
                  <a:cubicBezTo>
                    <a:pt x="13" y="38"/>
                    <a:pt x="15" y="38"/>
                    <a:pt x="17" y="38"/>
                  </a:cubicBezTo>
                  <a:cubicBezTo>
                    <a:pt x="18" y="37"/>
                    <a:pt x="20" y="36"/>
                    <a:pt x="21" y="35"/>
                  </a:cubicBezTo>
                  <a:cubicBezTo>
                    <a:pt x="22" y="34"/>
                    <a:pt x="23" y="33"/>
                    <a:pt x="24" y="31"/>
                  </a:cubicBezTo>
                  <a:cubicBezTo>
                    <a:pt x="24" y="30"/>
                    <a:pt x="25" y="28"/>
                    <a:pt x="25" y="27"/>
                  </a:cubicBezTo>
                  <a:cubicBezTo>
                    <a:pt x="25" y="25"/>
                    <a:pt x="24" y="24"/>
                    <a:pt x="24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0" y="16"/>
                    <a:pt x="22" y="14"/>
                  </a:cubicBezTo>
                  <a:cubicBezTo>
                    <a:pt x="23" y="12"/>
                    <a:pt x="24" y="11"/>
                    <a:pt x="24" y="9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2" y="3"/>
                    <a:pt x="21" y="2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1"/>
                    <a:pt x="18" y="13"/>
                    <a:pt x="17" y="14"/>
                  </a:cubicBezTo>
                  <a:cubicBezTo>
                    <a:pt x="15" y="15"/>
                    <a:pt x="13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6" y="20"/>
                    <a:pt x="16" y="20"/>
                    <a:pt x="17" y="21"/>
                  </a:cubicBezTo>
                  <a:cubicBezTo>
                    <a:pt x="18" y="21"/>
                    <a:pt x="19" y="22"/>
                    <a:pt x="19" y="23"/>
                  </a:cubicBezTo>
                  <a:cubicBezTo>
                    <a:pt x="19" y="24"/>
                    <a:pt x="20" y="25"/>
                    <a:pt x="20" y="26"/>
                  </a:cubicBezTo>
                  <a:cubicBezTo>
                    <a:pt x="20" y="28"/>
                    <a:pt x="19" y="29"/>
                    <a:pt x="19" y="30"/>
                  </a:cubicBezTo>
                  <a:cubicBezTo>
                    <a:pt x="19" y="31"/>
                    <a:pt x="18" y="31"/>
                    <a:pt x="17" y="32"/>
                  </a:cubicBezTo>
                  <a:cubicBezTo>
                    <a:pt x="17" y="33"/>
                    <a:pt x="16" y="33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9" y="34"/>
                    <a:pt x="7" y="34"/>
                    <a:pt x="5" y="33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5" y="38"/>
                  </a:cubicBezTo>
                  <a:cubicBezTo>
                    <a:pt x="7" y="38"/>
                    <a:pt x="9" y="38"/>
                    <a:pt x="11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9" name="Oval 130"/>
            <p:cNvSpPr>
              <a:spLocks noChangeArrowheads="1"/>
            </p:cNvSpPr>
            <p:nvPr/>
          </p:nvSpPr>
          <p:spPr bwMode="auto">
            <a:xfrm>
              <a:off x="145795" y="0"/>
              <a:ext cx="41005" cy="4100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10" name="Freeform 131"/>
            <p:cNvSpPr>
              <a:spLocks/>
            </p:cNvSpPr>
            <p:nvPr/>
          </p:nvSpPr>
          <p:spPr bwMode="auto">
            <a:xfrm>
              <a:off x="83832" y="10934"/>
              <a:ext cx="161286" cy="224160"/>
            </a:xfrm>
            <a:custGeom>
              <a:avLst/>
              <a:gdLst>
                <a:gd name="T0" fmla="*/ 36 w 75"/>
                <a:gd name="T1" fmla="*/ 98 h 104"/>
                <a:gd name="T2" fmla="*/ 36 w 75"/>
                <a:gd name="T3" fmla="*/ 54 h 104"/>
                <a:gd name="T4" fmla="*/ 39 w 75"/>
                <a:gd name="T5" fmla="*/ 54 h 104"/>
                <a:gd name="T6" fmla="*/ 39 w 75"/>
                <a:gd name="T7" fmla="*/ 98 h 104"/>
                <a:gd name="T8" fmla="*/ 39 w 75"/>
                <a:gd name="T9" fmla="*/ 98 h 104"/>
                <a:gd name="T10" fmla="*/ 44 w 75"/>
                <a:gd name="T11" fmla="*/ 104 h 104"/>
                <a:gd name="T12" fmla="*/ 50 w 75"/>
                <a:gd name="T13" fmla="*/ 98 h 104"/>
                <a:gd name="T14" fmla="*/ 50 w 75"/>
                <a:gd name="T15" fmla="*/ 32 h 104"/>
                <a:gd name="T16" fmla="*/ 73 w 75"/>
                <a:gd name="T17" fmla="*/ 8 h 104"/>
                <a:gd name="T18" fmla="*/ 73 w 75"/>
                <a:gd name="T19" fmla="*/ 8 h 104"/>
                <a:gd name="T20" fmla="*/ 73 w 75"/>
                <a:gd name="T21" fmla="*/ 8 h 104"/>
                <a:gd name="T22" fmla="*/ 73 w 75"/>
                <a:gd name="T23" fmla="*/ 2 h 104"/>
                <a:gd name="T24" fmla="*/ 68 w 75"/>
                <a:gd name="T25" fmla="*/ 2 h 104"/>
                <a:gd name="T26" fmla="*/ 68 w 75"/>
                <a:gd name="T27" fmla="*/ 2 h 104"/>
                <a:gd name="T28" fmla="*/ 52 w 75"/>
                <a:gd name="T29" fmla="*/ 17 h 104"/>
                <a:gd name="T30" fmla="*/ 23 w 75"/>
                <a:gd name="T31" fmla="*/ 17 h 104"/>
                <a:gd name="T32" fmla="*/ 8 w 75"/>
                <a:gd name="T33" fmla="*/ 2 h 104"/>
                <a:gd name="T34" fmla="*/ 8 w 75"/>
                <a:gd name="T35" fmla="*/ 2 h 104"/>
                <a:gd name="T36" fmla="*/ 2 w 75"/>
                <a:gd name="T37" fmla="*/ 2 h 104"/>
                <a:gd name="T38" fmla="*/ 2 w 75"/>
                <a:gd name="T39" fmla="*/ 8 h 104"/>
                <a:gd name="T40" fmla="*/ 2 w 75"/>
                <a:gd name="T41" fmla="*/ 8 h 104"/>
                <a:gd name="T42" fmla="*/ 2 w 75"/>
                <a:gd name="T43" fmla="*/ 8 h 104"/>
                <a:gd name="T44" fmla="*/ 25 w 75"/>
                <a:gd name="T45" fmla="*/ 32 h 104"/>
                <a:gd name="T46" fmla="*/ 25 w 75"/>
                <a:gd name="T47" fmla="*/ 98 h 104"/>
                <a:gd name="T48" fmla="*/ 31 w 75"/>
                <a:gd name="T49" fmla="*/ 104 h 104"/>
                <a:gd name="T50" fmla="*/ 36 w 75"/>
                <a:gd name="T51" fmla="*/ 9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104">
                  <a:moveTo>
                    <a:pt x="36" y="98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101"/>
                    <a:pt x="41" y="104"/>
                    <a:pt x="44" y="104"/>
                  </a:cubicBezTo>
                  <a:cubicBezTo>
                    <a:pt x="47" y="104"/>
                    <a:pt x="50" y="101"/>
                    <a:pt x="50" y="9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6"/>
                    <a:pt x="75" y="3"/>
                    <a:pt x="73" y="2"/>
                  </a:cubicBezTo>
                  <a:cubicBezTo>
                    <a:pt x="72" y="0"/>
                    <a:pt x="69" y="0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101"/>
                    <a:pt x="28" y="104"/>
                    <a:pt x="31" y="104"/>
                  </a:cubicBezTo>
                  <a:cubicBezTo>
                    <a:pt x="34" y="104"/>
                    <a:pt x="36" y="101"/>
                    <a:pt x="36" y="9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1" name="Oval 132"/>
            <p:cNvSpPr>
              <a:spLocks noChangeArrowheads="1"/>
            </p:cNvSpPr>
            <p:nvPr/>
          </p:nvSpPr>
          <p:spPr bwMode="auto">
            <a:xfrm>
              <a:off x="33715" y="101145"/>
              <a:ext cx="39183" cy="3736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12" name="Oval 133"/>
            <p:cNvSpPr>
              <a:spLocks noChangeArrowheads="1"/>
            </p:cNvSpPr>
            <p:nvPr/>
          </p:nvSpPr>
          <p:spPr bwMode="auto">
            <a:xfrm>
              <a:off x="262431" y="127571"/>
              <a:ext cx="39183" cy="364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13" name="组合 255"/>
          <p:cNvGrpSpPr>
            <a:grpSpLocks/>
          </p:cNvGrpSpPr>
          <p:nvPr/>
        </p:nvGrpSpPr>
        <p:grpSpPr bwMode="auto">
          <a:xfrm>
            <a:off x="3811588" y="4656138"/>
            <a:ext cx="338137" cy="190500"/>
            <a:chOff x="0" y="0"/>
            <a:chExt cx="304348" cy="172220"/>
          </a:xfrm>
        </p:grpSpPr>
        <p:sp>
          <p:nvSpPr>
            <p:cNvPr id="41114" name="Oval 134"/>
            <p:cNvSpPr>
              <a:spLocks noChangeArrowheads="1"/>
            </p:cNvSpPr>
            <p:nvPr/>
          </p:nvSpPr>
          <p:spPr bwMode="auto">
            <a:xfrm>
              <a:off x="71075" y="55585"/>
              <a:ext cx="61052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15" name="Freeform 135"/>
            <p:cNvSpPr>
              <a:spLocks noEditPoints="1"/>
            </p:cNvSpPr>
            <p:nvPr/>
          </p:nvSpPr>
          <p:spPr bwMode="auto">
            <a:xfrm>
              <a:off x="0" y="0"/>
              <a:ext cx="304348" cy="172220"/>
            </a:xfrm>
            <a:custGeom>
              <a:avLst/>
              <a:gdLst>
                <a:gd name="T0" fmla="*/ 141 w 141"/>
                <a:gd name="T1" fmla="*/ 0 h 80"/>
                <a:gd name="T2" fmla="*/ 74 w 141"/>
                <a:gd name="T3" fmla="*/ 0 h 80"/>
                <a:gd name="T4" fmla="*/ 74 w 141"/>
                <a:gd name="T5" fmla="*/ 2 h 80"/>
                <a:gd name="T6" fmla="*/ 53 w 141"/>
                <a:gd name="T7" fmla="*/ 2 h 80"/>
                <a:gd name="T8" fmla="*/ 53 w 141"/>
                <a:gd name="T9" fmla="*/ 0 h 80"/>
                <a:gd name="T10" fmla="*/ 47 w 141"/>
                <a:gd name="T11" fmla="*/ 0 h 80"/>
                <a:gd name="T12" fmla="*/ 8 w 141"/>
                <a:gd name="T13" fmla="*/ 30 h 80"/>
                <a:gd name="T14" fmla="*/ 0 w 141"/>
                <a:gd name="T15" fmla="*/ 40 h 80"/>
                <a:gd name="T16" fmla="*/ 8 w 141"/>
                <a:gd name="T17" fmla="*/ 50 h 80"/>
                <a:gd name="T18" fmla="*/ 47 w 141"/>
                <a:gd name="T19" fmla="*/ 80 h 80"/>
                <a:gd name="T20" fmla="*/ 87 w 141"/>
                <a:gd name="T21" fmla="*/ 40 h 80"/>
                <a:gd name="T22" fmla="*/ 85 w 141"/>
                <a:gd name="T23" fmla="*/ 28 h 80"/>
                <a:gd name="T24" fmla="*/ 141 w 141"/>
                <a:gd name="T25" fmla="*/ 11 h 80"/>
                <a:gd name="T26" fmla="*/ 141 w 141"/>
                <a:gd name="T27" fmla="*/ 0 h 80"/>
                <a:gd name="T28" fmla="*/ 7 w 141"/>
                <a:gd name="T29" fmla="*/ 45 h 80"/>
                <a:gd name="T30" fmla="*/ 4 w 141"/>
                <a:gd name="T31" fmla="*/ 40 h 80"/>
                <a:gd name="T32" fmla="*/ 7 w 141"/>
                <a:gd name="T33" fmla="*/ 35 h 80"/>
                <a:gd name="T34" fmla="*/ 7 w 141"/>
                <a:gd name="T35" fmla="*/ 40 h 80"/>
                <a:gd name="T36" fmla="*/ 7 w 141"/>
                <a:gd name="T37" fmla="*/ 45 h 80"/>
                <a:gd name="T38" fmla="*/ 47 w 141"/>
                <a:gd name="T39" fmla="*/ 58 h 80"/>
                <a:gd name="T40" fmla="*/ 29 w 141"/>
                <a:gd name="T41" fmla="*/ 40 h 80"/>
                <a:gd name="T42" fmla="*/ 47 w 141"/>
                <a:gd name="T43" fmla="*/ 22 h 80"/>
                <a:gd name="T44" fmla="*/ 65 w 141"/>
                <a:gd name="T45" fmla="*/ 40 h 80"/>
                <a:gd name="T46" fmla="*/ 47 w 141"/>
                <a:gd name="T47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80">
                  <a:moveTo>
                    <a:pt x="141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0"/>
                    <a:pt x="13" y="13"/>
                    <a:pt x="8" y="30"/>
                  </a:cubicBezTo>
                  <a:cubicBezTo>
                    <a:pt x="3" y="31"/>
                    <a:pt x="0" y="35"/>
                    <a:pt x="0" y="40"/>
                  </a:cubicBezTo>
                  <a:cubicBezTo>
                    <a:pt x="0" y="45"/>
                    <a:pt x="3" y="49"/>
                    <a:pt x="8" y="50"/>
                  </a:cubicBezTo>
                  <a:cubicBezTo>
                    <a:pt x="13" y="67"/>
                    <a:pt x="28" y="80"/>
                    <a:pt x="47" y="80"/>
                  </a:cubicBezTo>
                  <a:cubicBezTo>
                    <a:pt x="69" y="80"/>
                    <a:pt x="87" y="62"/>
                    <a:pt x="87" y="40"/>
                  </a:cubicBezTo>
                  <a:cubicBezTo>
                    <a:pt x="87" y="36"/>
                    <a:pt x="86" y="32"/>
                    <a:pt x="85" y="28"/>
                  </a:cubicBezTo>
                  <a:cubicBezTo>
                    <a:pt x="141" y="11"/>
                    <a:pt x="141" y="11"/>
                    <a:pt x="141" y="11"/>
                  </a:cubicBezTo>
                  <a:lnTo>
                    <a:pt x="141" y="0"/>
                  </a:lnTo>
                  <a:close/>
                  <a:moveTo>
                    <a:pt x="7" y="45"/>
                  </a:moveTo>
                  <a:cubicBezTo>
                    <a:pt x="5" y="44"/>
                    <a:pt x="4" y="42"/>
                    <a:pt x="4" y="40"/>
                  </a:cubicBezTo>
                  <a:cubicBezTo>
                    <a:pt x="4" y="38"/>
                    <a:pt x="5" y="36"/>
                    <a:pt x="7" y="35"/>
                  </a:cubicBezTo>
                  <a:cubicBezTo>
                    <a:pt x="7" y="37"/>
                    <a:pt x="7" y="38"/>
                    <a:pt x="7" y="40"/>
                  </a:cubicBezTo>
                  <a:cubicBezTo>
                    <a:pt x="7" y="42"/>
                    <a:pt x="7" y="44"/>
                    <a:pt x="7" y="45"/>
                  </a:cubicBezTo>
                  <a:close/>
                  <a:moveTo>
                    <a:pt x="47" y="58"/>
                  </a:moveTo>
                  <a:cubicBezTo>
                    <a:pt x="37" y="58"/>
                    <a:pt x="29" y="50"/>
                    <a:pt x="29" y="40"/>
                  </a:cubicBezTo>
                  <a:cubicBezTo>
                    <a:pt x="29" y="30"/>
                    <a:pt x="37" y="22"/>
                    <a:pt x="47" y="22"/>
                  </a:cubicBezTo>
                  <a:cubicBezTo>
                    <a:pt x="57" y="22"/>
                    <a:pt x="65" y="30"/>
                    <a:pt x="65" y="40"/>
                  </a:cubicBezTo>
                  <a:cubicBezTo>
                    <a:pt x="65" y="50"/>
                    <a:pt x="57" y="58"/>
                    <a:pt x="47" y="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16" name="组合 257"/>
          <p:cNvGrpSpPr>
            <a:grpSpLocks/>
          </p:cNvGrpSpPr>
          <p:nvPr/>
        </p:nvGrpSpPr>
        <p:grpSpPr bwMode="auto">
          <a:xfrm>
            <a:off x="4530725" y="4519613"/>
            <a:ext cx="292100" cy="392112"/>
            <a:chOff x="0" y="0"/>
            <a:chExt cx="263342" cy="353554"/>
          </a:xfrm>
        </p:grpSpPr>
        <p:sp>
          <p:nvSpPr>
            <p:cNvPr id="41117" name="Freeform 136"/>
            <p:cNvSpPr>
              <a:spLocks/>
            </p:cNvSpPr>
            <p:nvPr/>
          </p:nvSpPr>
          <p:spPr bwMode="auto">
            <a:xfrm>
              <a:off x="0" y="71075"/>
              <a:ext cx="90211" cy="249674"/>
            </a:xfrm>
            <a:custGeom>
              <a:avLst/>
              <a:gdLst>
                <a:gd name="T0" fmla="*/ 42 w 42"/>
                <a:gd name="T1" fmla="*/ 32 h 116"/>
                <a:gd name="T2" fmla="*/ 31 w 42"/>
                <a:gd name="T3" fmla="*/ 13 h 116"/>
                <a:gd name="T4" fmla="*/ 31 w 42"/>
                <a:gd name="T5" fmla="*/ 5 h 116"/>
                <a:gd name="T6" fmla="*/ 26 w 42"/>
                <a:gd name="T7" fmla="*/ 0 h 116"/>
                <a:gd name="T8" fmla="*/ 21 w 42"/>
                <a:gd name="T9" fmla="*/ 0 h 116"/>
                <a:gd name="T10" fmla="*/ 15 w 42"/>
                <a:gd name="T11" fmla="*/ 5 h 116"/>
                <a:gd name="T12" fmla="*/ 16 w 42"/>
                <a:gd name="T13" fmla="*/ 13 h 116"/>
                <a:gd name="T14" fmla="*/ 0 w 42"/>
                <a:gd name="T15" fmla="*/ 63 h 116"/>
                <a:gd name="T16" fmla="*/ 20 w 42"/>
                <a:gd name="T17" fmla="*/ 116 h 116"/>
                <a:gd name="T18" fmla="*/ 28 w 42"/>
                <a:gd name="T19" fmla="*/ 116 h 116"/>
                <a:gd name="T20" fmla="*/ 35 w 42"/>
                <a:gd name="T21" fmla="*/ 112 h 116"/>
                <a:gd name="T22" fmla="*/ 31 w 42"/>
                <a:gd name="T23" fmla="*/ 78 h 116"/>
                <a:gd name="T24" fmla="*/ 42 w 42"/>
                <a:gd name="T25" fmla="*/ 3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16">
                  <a:moveTo>
                    <a:pt x="42" y="32"/>
                  </a:moveTo>
                  <a:cubicBezTo>
                    <a:pt x="39" y="23"/>
                    <a:pt x="35" y="16"/>
                    <a:pt x="31" y="13"/>
                  </a:cubicBezTo>
                  <a:cubicBezTo>
                    <a:pt x="32" y="11"/>
                    <a:pt x="31" y="7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5" y="7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2"/>
                    <a:pt x="7" y="116"/>
                    <a:pt x="20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30" y="116"/>
                    <a:pt x="33" y="114"/>
                    <a:pt x="35" y="112"/>
                  </a:cubicBezTo>
                  <a:cubicBezTo>
                    <a:pt x="32" y="103"/>
                    <a:pt x="31" y="91"/>
                    <a:pt x="31" y="78"/>
                  </a:cubicBezTo>
                  <a:cubicBezTo>
                    <a:pt x="31" y="58"/>
                    <a:pt x="35" y="41"/>
                    <a:pt x="42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8" name="Freeform 137"/>
            <p:cNvSpPr>
              <a:spLocks/>
            </p:cNvSpPr>
            <p:nvPr/>
          </p:nvSpPr>
          <p:spPr bwMode="auto">
            <a:xfrm>
              <a:off x="34626" y="0"/>
              <a:ext cx="31892" cy="47384"/>
            </a:xfrm>
            <a:custGeom>
              <a:avLst/>
              <a:gdLst>
                <a:gd name="T0" fmla="*/ 7 w 15"/>
                <a:gd name="T1" fmla="*/ 21 h 22"/>
                <a:gd name="T2" fmla="*/ 15 w 15"/>
                <a:gd name="T3" fmla="*/ 15 h 22"/>
                <a:gd name="T4" fmla="*/ 15 w 15"/>
                <a:gd name="T5" fmla="*/ 13 h 22"/>
                <a:gd name="T6" fmla="*/ 15 w 15"/>
                <a:gd name="T7" fmla="*/ 13 h 22"/>
                <a:gd name="T8" fmla="*/ 15 w 15"/>
                <a:gd name="T9" fmla="*/ 7 h 22"/>
                <a:gd name="T10" fmla="*/ 7 w 15"/>
                <a:gd name="T11" fmla="*/ 0 h 22"/>
                <a:gd name="T12" fmla="*/ 0 w 15"/>
                <a:gd name="T13" fmla="*/ 7 h 22"/>
                <a:gd name="T14" fmla="*/ 0 w 15"/>
                <a:gd name="T15" fmla="*/ 13 h 22"/>
                <a:gd name="T16" fmla="*/ 0 w 15"/>
                <a:gd name="T17" fmla="*/ 13 h 22"/>
                <a:gd name="T18" fmla="*/ 0 w 15"/>
                <a:gd name="T19" fmla="*/ 15 h 22"/>
                <a:gd name="T20" fmla="*/ 7 w 15"/>
                <a:gd name="T2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9" name="Rectangle 138"/>
            <p:cNvSpPr>
              <a:spLocks noChangeArrowheads="1"/>
            </p:cNvSpPr>
            <p:nvPr/>
          </p:nvSpPr>
          <p:spPr bwMode="auto">
            <a:xfrm>
              <a:off x="36449" y="49207"/>
              <a:ext cx="28248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20" name="Freeform 139"/>
            <p:cNvSpPr>
              <a:spLocks/>
            </p:cNvSpPr>
            <p:nvPr/>
          </p:nvSpPr>
          <p:spPr bwMode="auto">
            <a:xfrm>
              <a:off x="170398" y="71075"/>
              <a:ext cx="92944" cy="249674"/>
            </a:xfrm>
            <a:custGeom>
              <a:avLst/>
              <a:gdLst>
                <a:gd name="T0" fmla="*/ 27 w 43"/>
                <a:gd name="T1" fmla="*/ 13 h 116"/>
                <a:gd name="T2" fmla="*/ 27 w 43"/>
                <a:gd name="T3" fmla="*/ 5 h 116"/>
                <a:gd name="T4" fmla="*/ 22 w 43"/>
                <a:gd name="T5" fmla="*/ 0 h 116"/>
                <a:gd name="T6" fmla="*/ 17 w 43"/>
                <a:gd name="T7" fmla="*/ 0 h 116"/>
                <a:gd name="T8" fmla="*/ 12 w 43"/>
                <a:gd name="T9" fmla="*/ 5 h 116"/>
                <a:gd name="T10" fmla="*/ 12 w 43"/>
                <a:gd name="T11" fmla="*/ 13 h 116"/>
                <a:gd name="T12" fmla="*/ 0 w 43"/>
                <a:gd name="T13" fmla="*/ 35 h 116"/>
                <a:gd name="T14" fmla="*/ 9 w 43"/>
                <a:gd name="T15" fmla="*/ 78 h 116"/>
                <a:gd name="T16" fmla="*/ 6 w 43"/>
                <a:gd name="T17" fmla="*/ 110 h 116"/>
                <a:gd name="T18" fmla="*/ 16 w 43"/>
                <a:gd name="T19" fmla="*/ 116 h 116"/>
                <a:gd name="T20" fmla="*/ 24 w 43"/>
                <a:gd name="T21" fmla="*/ 116 h 116"/>
                <a:gd name="T22" fmla="*/ 43 w 43"/>
                <a:gd name="T23" fmla="*/ 63 h 116"/>
                <a:gd name="T24" fmla="*/ 27 w 43"/>
                <a:gd name="T25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116">
                  <a:moveTo>
                    <a:pt x="27" y="13"/>
                  </a:moveTo>
                  <a:cubicBezTo>
                    <a:pt x="28" y="11"/>
                    <a:pt x="27" y="7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5"/>
                  </a:cubicBezTo>
                  <a:cubicBezTo>
                    <a:pt x="12" y="7"/>
                    <a:pt x="11" y="11"/>
                    <a:pt x="12" y="13"/>
                  </a:cubicBezTo>
                  <a:cubicBezTo>
                    <a:pt x="7" y="17"/>
                    <a:pt x="3" y="25"/>
                    <a:pt x="0" y="35"/>
                  </a:cubicBezTo>
                  <a:cubicBezTo>
                    <a:pt x="5" y="45"/>
                    <a:pt x="9" y="60"/>
                    <a:pt x="9" y="78"/>
                  </a:cubicBezTo>
                  <a:cubicBezTo>
                    <a:pt x="9" y="90"/>
                    <a:pt x="8" y="101"/>
                    <a:pt x="6" y="110"/>
                  </a:cubicBezTo>
                  <a:cubicBezTo>
                    <a:pt x="9" y="114"/>
                    <a:pt x="12" y="116"/>
                    <a:pt x="16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36" y="115"/>
                    <a:pt x="43" y="91"/>
                    <a:pt x="43" y="63"/>
                  </a:cubicBezTo>
                  <a:cubicBezTo>
                    <a:pt x="43" y="40"/>
                    <a:pt x="36" y="20"/>
                    <a:pt x="2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1" name="Freeform 140"/>
            <p:cNvSpPr>
              <a:spLocks/>
            </p:cNvSpPr>
            <p:nvPr/>
          </p:nvSpPr>
          <p:spPr bwMode="auto">
            <a:xfrm>
              <a:off x="195912" y="0"/>
              <a:ext cx="32804" cy="47384"/>
            </a:xfrm>
            <a:custGeom>
              <a:avLst/>
              <a:gdLst>
                <a:gd name="T0" fmla="*/ 7 w 15"/>
                <a:gd name="T1" fmla="*/ 21 h 22"/>
                <a:gd name="T2" fmla="*/ 15 w 15"/>
                <a:gd name="T3" fmla="*/ 15 h 22"/>
                <a:gd name="T4" fmla="*/ 15 w 15"/>
                <a:gd name="T5" fmla="*/ 13 h 22"/>
                <a:gd name="T6" fmla="*/ 15 w 15"/>
                <a:gd name="T7" fmla="*/ 13 h 22"/>
                <a:gd name="T8" fmla="*/ 15 w 15"/>
                <a:gd name="T9" fmla="*/ 7 h 22"/>
                <a:gd name="T10" fmla="*/ 7 w 15"/>
                <a:gd name="T11" fmla="*/ 0 h 22"/>
                <a:gd name="T12" fmla="*/ 0 w 15"/>
                <a:gd name="T13" fmla="*/ 7 h 22"/>
                <a:gd name="T14" fmla="*/ 0 w 15"/>
                <a:gd name="T15" fmla="*/ 13 h 22"/>
                <a:gd name="T16" fmla="*/ 0 w 15"/>
                <a:gd name="T17" fmla="*/ 13 h 22"/>
                <a:gd name="T18" fmla="*/ 0 w 15"/>
                <a:gd name="T19" fmla="*/ 15 h 22"/>
                <a:gd name="T20" fmla="*/ 7 w 15"/>
                <a:gd name="T2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2" name="Rectangle 141"/>
            <p:cNvSpPr>
              <a:spLocks noChangeArrowheads="1"/>
            </p:cNvSpPr>
            <p:nvPr/>
          </p:nvSpPr>
          <p:spPr bwMode="auto">
            <a:xfrm>
              <a:off x="198646" y="49207"/>
              <a:ext cx="27337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23" name="Freeform 142"/>
            <p:cNvSpPr>
              <a:spLocks/>
            </p:cNvSpPr>
            <p:nvPr/>
          </p:nvSpPr>
          <p:spPr bwMode="auto">
            <a:xfrm>
              <a:off x="80187" y="101146"/>
              <a:ext cx="101145" cy="252408"/>
            </a:xfrm>
            <a:custGeom>
              <a:avLst/>
              <a:gdLst>
                <a:gd name="T0" fmla="*/ 31 w 47"/>
                <a:gd name="T1" fmla="*/ 13 h 117"/>
                <a:gd name="T2" fmla="*/ 31 w 47"/>
                <a:gd name="T3" fmla="*/ 6 h 117"/>
                <a:gd name="T4" fmla="*/ 26 w 47"/>
                <a:gd name="T5" fmla="*/ 0 h 117"/>
                <a:gd name="T6" fmla="*/ 21 w 47"/>
                <a:gd name="T7" fmla="*/ 0 h 117"/>
                <a:gd name="T8" fmla="*/ 16 w 47"/>
                <a:gd name="T9" fmla="*/ 6 h 117"/>
                <a:gd name="T10" fmla="*/ 16 w 47"/>
                <a:gd name="T11" fmla="*/ 13 h 117"/>
                <a:gd name="T12" fmla="*/ 0 w 47"/>
                <a:gd name="T13" fmla="*/ 63 h 117"/>
                <a:gd name="T14" fmla="*/ 20 w 47"/>
                <a:gd name="T15" fmla="*/ 117 h 117"/>
                <a:gd name="T16" fmla="*/ 28 w 47"/>
                <a:gd name="T17" fmla="*/ 117 h 117"/>
                <a:gd name="T18" fmla="*/ 47 w 47"/>
                <a:gd name="T19" fmla="*/ 63 h 117"/>
                <a:gd name="T20" fmla="*/ 31 w 47"/>
                <a:gd name="T21" fmla="*/ 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17">
                  <a:moveTo>
                    <a:pt x="31" y="13"/>
                  </a:moveTo>
                  <a:cubicBezTo>
                    <a:pt x="32" y="11"/>
                    <a:pt x="31" y="8"/>
                    <a:pt x="31" y="6"/>
                  </a:cubicBezTo>
                  <a:cubicBezTo>
                    <a:pt x="31" y="3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3"/>
                    <a:pt x="16" y="6"/>
                  </a:cubicBezTo>
                  <a:cubicBezTo>
                    <a:pt x="16" y="8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3"/>
                    <a:pt x="7" y="117"/>
                    <a:pt x="20" y="117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40" y="115"/>
                    <a:pt x="47" y="92"/>
                    <a:pt x="47" y="63"/>
                  </a:cubicBezTo>
                  <a:cubicBezTo>
                    <a:pt x="47" y="40"/>
                    <a:pt x="40" y="20"/>
                    <a:pt x="31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4" name="Freeform 143"/>
            <p:cNvSpPr>
              <a:spLocks/>
            </p:cNvSpPr>
            <p:nvPr/>
          </p:nvSpPr>
          <p:spPr bwMode="auto">
            <a:xfrm>
              <a:off x="113902" y="30071"/>
              <a:ext cx="32804" cy="50117"/>
            </a:xfrm>
            <a:custGeom>
              <a:avLst/>
              <a:gdLst>
                <a:gd name="T0" fmla="*/ 7 w 15"/>
                <a:gd name="T1" fmla="*/ 21 h 23"/>
                <a:gd name="T2" fmla="*/ 15 w 15"/>
                <a:gd name="T3" fmla="*/ 15 h 23"/>
                <a:gd name="T4" fmla="*/ 15 w 15"/>
                <a:gd name="T5" fmla="*/ 14 h 23"/>
                <a:gd name="T6" fmla="*/ 15 w 15"/>
                <a:gd name="T7" fmla="*/ 14 h 23"/>
                <a:gd name="T8" fmla="*/ 15 w 15"/>
                <a:gd name="T9" fmla="*/ 8 h 23"/>
                <a:gd name="T10" fmla="*/ 7 w 15"/>
                <a:gd name="T11" fmla="*/ 0 h 23"/>
                <a:gd name="T12" fmla="*/ 0 w 15"/>
                <a:gd name="T13" fmla="*/ 8 h 23"/>
                <a:gd name="T14" fmla="*/ 0 w 15"/>
                <a:gd name="T15" fmla="*/ 14 h 23"/>
                <a:gd name="T16" fmla="*/ 0 w 15"/>
                <a:gd name="T17" fmla="*/ 14 h 23"/>
                <a:gd name="T18" fmla="*/ 0 w 15"/>
                <a:gd name="T19" fmla="*/ 15 h 23"/>
                <a:gd name="T20" fmla="*/ 7 w 15"/>
                <a:gd name="T2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7" y="21"/>
                  </a:moveTo>
                  <a:cubicBezTo>
                    <a:pt x="12" y="21"/>
                    <a:pt x="15" y="23"/>
                    <a:pt x="15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5" name="Rectangle 144"/>
            <p:cNvSpPr>
              <a:spLocks noChangeArrowheads="1"/>
            </p:cNvSpPr>
            <p:nvPr/>
          </p:nvSpPr>
          <p:spPr bwMode="auto">
            <a:xfrm>
              <a:off x="116636" y="80188"/>
              <a:ext cx="27337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26" name="Freeform 145"/>
          <p:cNvSpPr>
            <a:spLocks/>
          </p:cNvSpPr>
          <p:nvPr/>
        </p:nvSpPr>
        <p:spPr bwMode="auto">
          <a:xfrm>
            <a:off x="5367338" y="4605338"/>
            <a:ext cx="76200" cy="141287"/>
          </a:xfrm>
          <a:custGeom>
            <a:avLst/>
            <a:gdLst>
              <a:gd name="T0" fmla="*/ 20 w 32"/>
              <a:gd name="T1" fmla="*/ 0 h 59"/>
              <a:gd name="T2" fmla="*/ 14 w 32"/>
              <a:gd name="T3" fmla="*/ 0 h 59"/>
              <a:gd name="T4" fmla="*/ 13 w 32"/>
              <a:gd name="T5" fmla="*/ 4 h 59"/>
              <a:gd name="T6" fmla="*/ 10 w 32"/>
              <a:gd name="T7" fmla="*/ 7 h 59"/>
              <a:gd name="T8" fmla="*/ 5 w 32"/>
              <a:gd name="T9" fmla="*/ 8 h 59"/>
              <a:gd name="T10" fmla="*/ 0 w 32"/>
              <a:gd name="T11" fmla="*/ 8 h 59"/>
              <a:gd name="T12" fmla="*/ 0 w 32"/>
              <a:gd name="T13" fmla="*/ 14 h 59"/>
              <a:gd name="T14" fmla="*/ 12 w 32"/>
              <a:gd name="T15" fmla="*/ 14 h 59"/>
              <a:gd name="T16" fmla="*/ 12 w 32"/>
              <a:gd name="T17" fmla="*/ 53 h 59"/>
              <a:gd name="T18" fmla="*/ 0 w 32"/>
              <a:gd name="T19" fmla="*/ 53 h 59"/>
              <a:gd name="T20" fmla="*/ 0 w 32"/>
              <a:gd name="T21" fmla="*/ 59 h 59"/>
              <a:gd name="T22" fmla="*/ 32 w 32"/>
              <a:gd name="T23" fmla="*/ 59 h 59"/>
              <a:gd name="T24" fmla="*/ 32 w 32"/>
              <a:gd name="T25" fmla="*/ 53 h 59"/>
              <a:gd name="T26" fmla="*/ 20 w 32"/>
              <a:gd name="T27" fmla="*/ 53 h 59"/>
              <a:gd name="T28" fmla="*/ 20 w 32"/>
              <a:gd name="T2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" h="59">
                <a:moveTo>
                  <a:pt x="2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2"/>
                  <a:pt x="13" y="3"/>
                  <a:pt x="13" y="4"/>
                </a:cubicBezTo>
                <a:cubicBezTo>
                  <a:pt x="12" y="5"/>
                  <a:pt x="11" y="6"/>
                  <a:pt x="10" y="7"/>
                </a:cubicBezTo>
                <a:cubicBezTo>
                  <a:pt x="9" y="7"/>
                  <a:pt x="7" y="8"/>
                  <a:pt x="5" y="8"/>
                </a:cubicBezTo>
                <a:cubicBezTo>
                  <a:pt x="4" y="8"/>
                  <a:pt x="2" y="8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53"/>
                  <a:pt x="12" y="53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3"/>
                  <a:pt x="32" y="53"/>
                  <a:pt x="32" y="53"/>
                </a:cubicBezTo>
                <a:cubicBezTo>
                  <a:pt x="20" y="53"/>
                  <a:pt x="20" y="53"/>
                  <a:pt x="20" y="53"/>
                </a:cubicBezTo>
                <a:lnTo>
                  <a:pt x="2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27" name="Freeform 146"/>
          <p:cNvSpPr>
            <a:spLocks noEditPoints="1"/>
          </p:cNvSpPr>
          <p:nvPr/>
        </p:nvSpPr>
        <p:spPr bwMode="auto">
          <a:xfrm>
            <a:off x="5245100" y="4516438"/>
            <a:ext cx="349250" cy="468312"/>
          </a:xfrm>
          <a:custGeom>
            <a:avLst/>
            <a:gdLst>
              <a:gd name="T0" fmla="*/ 113 w 146"/>
              <a:gd name="T1" fmla="*/ 118 h 196"/>
              <a:gd name="T2" fmla="*/ 114 w 146"/>
              <a:gd name="T3" fmla="*/ 117 h 196"/>
              <a:gd name="T4" fmla="*/ 122 w 146"/>
              <a:gd name="T5" fmla="*/ 94 h 196"/>
              <a:gd name="T6" fmla="*/ 125 w 146"/>
              <a:gd name="T7" fmla="*/ 84 h 196"/>
              <a:gd name="T8" fmla="*/ 133 w 146"/>
              <a:gd name="T9" fmla="*/ 65 h 196"/>
              <a:gd name="T10" fmla="*/ 119 w 146"/>
              <a:gd name="T11" fmla="*/ 42 h 196"/>
              <a:gd name="T12" fmla="*/ 117 w 146"/>
              <a:gd name="T13" fmla="*/ 40 h 196"/>
              <a:gd name="T14" fmla="*/ 110 w 146"/>
              <a:gd name="T15" fmla="*/ 21 h 196"/>
              <a:gd name="T16" fmla="*/ 92 w 146"/>
              <a:gd name="T17" fmla="*/ 13 h 196"/>
              <a:gd name="T18" fmla="*/ 69 w 146"/>
              <a:gd name="T19" fmla="*/ 0 h 196"/>
              <a:gd name="T20" fmla="*/ 46 w 146"/>
              <a:gd name="T21" fmla="*/ 13 h 196"/>
              <a:gd name="T22" fmla="*/ 18 w 146"/>
              <a:gd name="T23" fmla="*/ 19 h 196"/>
              <a:gd name="T24" fmla="*/ 12 w 146"/>
              <a:gd name="T25" fmla="*/ 46 h 196"/>
              <a:gd name="T26" fmla="*/ 11 w 146"/>
              <a:gd name="T27" fmla="*/ 47 h 196"/>
              <a:gd name="T28" fmla="*/ 0 w 146"/>
              <a:gd name="T29" fmla="*/ 69 h 196"/>
              <a:gd name="T30" fmla="*/ 9 w 146"/>
              <a:gd name="T31" fmla="*/ 89 h 196"/>
              <a:gd name="T32" fmla="*/ 11 w 146"/>
              <a:gd name="T33" fmla="*/ 94 h 196"/>
              <a:gd name="T34" fmla="*/ 18 w 146"/>
              <a:gd name="T35" fmla="*/ 117 h 196"/>
              <a:gd name="T36" fmla="*/ 24 w 146"/>
              <a:gd name="T37" fmla="*/ 121 h 196"/>
              <a:gd name="T38" fmla="*/ 6 w 146"/>
              <a:gd name="T39" fmla="*/ 167 h 196"/>
              <a:gd name="T40" fmla="*/ 32 w 146"/>
              <a:gd name="T41" fmla="*/ 162 h 196"/>
              <a:gd name="T42" fmla="*/ 43 w 146"/>
              <a:gd name="T43" fmla="*/ 182 h 196"/>
              <a:gd name="T44" fmla="*/ 61 w 146"/>
              <a:gd name="T45" fmla="*/ 136 h 196"/>
              <a:gd name="T46" fmla="*/ 68 w 146"/>
              <a:gd name="T47" fmla="*/ 137 h 196"/>
              <a:gd name="T48" fmla="*/ 77 w 146"/>
              <a:gd name="T49" fmla="*/ 135 h 196"/>
              <a:gd name="T50" fmla="*/ 110 w 146"/>
              <a:gd name="T51" fmla="*/ 196 h 196"/>
              <a:gd name="T52" fmla="*/ 121 w 146"/>
              <a:gd name="T53" fmla="*/ 172 h 196"/>
              <a:gd name="T54" fmla="*/ 146 w 146"/>
              <a:gd name="T55" fmla="*/ 177 h 196"/>
              <a:gd name="T56" fmla="*/ 113 w 146"/>
              <a:gd name="T57" fmla="*/ 118 h 196"/>
              <a:gd name="T58" fmla="*/ 66 w 146"/>
              <a:gd name="T59" fmla="*/ 118 h 196"/>
              <a:gd name="T60" fmla="*/ 17 w 146"/>
              <a:gd name="T61" fmla="*/ 70 h 196"/>
              <a:gd name="T62" fmla="*/ 66 w 146"/>
              <a:gd name="T63" fmla="*/ 21 h 196"/>
              <a:gd name="T64" fmla="*/ 115 w 146"/>
              <a:gd name="T65" fmla="*/ 70 h 196"/>
              <a:gd name="T66" fmla="*/ 66 w 146"/>
              <a:gd name="T67" fmla="*/ 11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96">
                <a:moveTo>
                  <a:pt x="113" y="118"/>
                </a:moveTo>
                <a:cubicBezTo>
                  <a:pt x="114" y="117"/>
                  <a:pt x="114" y="117"/>
                  <a:pt x="114" y="117"/>
                </a:cubicBezTo>
                <a:cubicBezTo>
                  <a:pt x="120" y="111"/>
                  <a:pt x="123" y="102"/>
                  <a:pt x="122" y="94"/>
                </a:cubicBezTo>
                <a:cubicBezTo>
                  <a:pt x="123" y="91"/>
                  <a:pt x="124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7" y="47"/>
                  <a:pt x="119" y="42"/>
                </a:cubicBezTo>
                <a:cubicBezTo>
                  <a:pt x="118" y="41"/>
                  <a:pt x="118" y="40"/>
                  <a:pt x="117" y="40"/>
                </a:cubicBezTo>
                <a:cubicBezTo>
                  <a:pt x="117" y="33"/>
                  <a:pt x="115" y="26"/>
                  <a:pt x="110" y="21"/>
                </a:cubicBezTo>
                <a:cubicBezTo>
                  <a:pt x="105" y="16"/>
                  <a:pt x="98" y="13"/>
                  <a:pt x="92" y="13"/>
                </a:cubicBezTo>
                <a:cubicBezTo>
                  <a:pt x="87" y="5"/>
                  <a:pt x="79" y="0"/>
                  <a:pt x="69" y="0"/>
                </a:cubicBezTo>
                <a:cubicBezTo>
                  <a:pt x="59" y="0"/>
                  <a:pt x="51" y="5"/>
                  <a:pt x="46" y="13"/>
                </a:cubicBezTo>
                <a:cubicBezTo>
                  <a:pt x="37" y="10"/>
                  <a:pt x="26" y="12"/>
                  <a:pt x="18" y="19"/>
                </a:cubicBezTo>
                <a:cubicBezTo>
                  <a:pt x="11" y="26"/>
                  <a:pt x="9" y="37"/>
                  <a:pt x="12" y="46"/>
                </a:cubicBezTo>
                <a:cubicBezTo>
                  <a:pt x="11" y="46"/>
                  <a:pt x="11" y="47"/>
                  <a:pt x="11" y="47"/>
                </a:cubicBezTo>
                <a:cubicBezTo>
                  <a:pt x="4" y="52"/>
                  <a:pt x="0" y="60"/>
                  <a:pt x="0" y="69"/>
                </a:cubicBezTo>
                <a:cubicBezTo>
                  <a:pt x="0" y="77"/>
                  <a:pt x="3" y="84"/>
                  <a:pt x="9" y="89"/>
                </a:cubicBezTo>
                <a:cubicBezTo>
                  <a:pt x="9" y="91"/>
                  <a:pt x="10" y="92"/>
                  <a:pt x="11" y="94"/>
                </a:cubicBezTo>
                <a:cubicBezTo>
                  <a:pt x="10" y="102"/>
                  <a:pt x="12" y="111"/>
                  <a:pt x="18" y="117"/>
                </a:cubicBezTo>
                <a:cubicBezTo>
                  <a:pt x="20" y="119"/>
                  <a:pt x="22" y="120"/>
                  <a:pt x="24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3" y="136"/>
                  <a:pt x="65" y="137"/>
                  <a:pt x="68" y="137"/>
                </a:cubicBezTo>
                <a:cubicBezTo>
                  <a:pt x="71" y="137"/>
                  <a:pt x="74" y="136"/>
                  <a:pt x="77" y="13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21" y="172"/>
                  <a:pt x="121" y="172"/>
                  <a:pt x="121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3" y="118"/>
                </a:lnTo>
                <a:close/>
                <a:moveTo>
                  <a:pt x="66" y="118"/>
                </a:moveTo>
                <a:cubicBezTo>
                  <a:pt x="39" y="118"/>
                  <a:pt x="17" y="97"/>
                  <a:pt x="17" y="70"/>
                </a:cubicBezTo>
                <a:cubicBezTo>
                  <a:pt x="17" y="43"/>
                  <a:pt x="39" y="21"/>
                  <a:pt x="66" y="21"/>
                </a:cubicBezTo>
                <a:cubicBezTo>
                  <a:pt x="93" y="21"/>
                  <a:pt x="115" y="43"/>
                  <a:pt x="115" y="70"/>
                </a:cubicBezTo>
                <a:cubicBezTo>
                  <a:pt x="115" y="97"/>
                  <a:pt x="93" y="118"/>
                  <a:pt x="66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28" name="Freeform 147"/>
          <p:cNvSpPr>
            <a:spLocks noEditPoints="1"/>
          </p:cNvSpPr>
          <p:nvPr/>
        </p:nvSpPr>
        <p:spPr bwMode="auto">
          <a:xfrm>
            <a:off x="5992813" y="4637088"/>
            <a:ext cx="401637" cy="271462"/>
          </a:xfrm>
          <a:custGeom>
            <a:avLst/>
            <a:gdLst>
              <a:gd name="T0" fmla="*/ 154 w 168"/>
              <a:gd name="T1" fmla="*/ 71 h 114"/>
              <a:gd name="T2" fmla="*/ 52 w 168"/>
              <a:gd name="T3" fmla="*/ 71 h 114"/>
              <a:gd name="T4" fmla="*/ 52 w 168"/>
              <a:gd name="T5" fmla="*/ 66 h 114"/>
              <a:gd name="T6" fmla="*/ 155 w 168"/>
              <a:gd name="T7" fmla="*/ 66 h 114"/>
              <a:gd name="T8" fmla="*/ 149 w 168"/>
              <a:gd name="T9" fmla="*/ 50 h 114"/>
              <a:gd name="T10" fmla="*/ 105 w 168"/>
              <a:gd name="T11" fmla="*/ 40 h 114"/>
              <a:gd name="T12" fmla="*/ 90 w 168"/>
              <a:gd name="T13" fmla="*/ 51 h 114"/>
              <a:gd name="T14" fmla="*/ 87 w 168"/>
              <a:gd name="T15" fmla="*/ 46 h 114"/>
              <a:gd name="T16" fmla="*/ 99 w 168"/>
              <a:gd name="T17" fmla="*/ 38 h 114"/>
              <a:gd name="T18" fmla="*/ 94 w 168"/>
              <a:gd name="T19" fmla="*/ 36 h 114"/>
              <a:gd name="T20" fmla="*/ 77 w 168"/>
              <a:gd name="T21" fmla="*/ 49 h 114"/>
              <a:gd name="T22" fmla="*/ 73 w 168"/>
              <a:gd name="T23" fmla="*/ 44 h 114"/>
              <a:gd name="T24" fmla="*/ 88 w 168"/>
              <a:gd name="T25" fmla="*/ 33 h 114"/>
              <a:gd name="T26" fmla="*/ 84 w 168"/>
              <a:gd name="T27" fmla="*/ 31 h 114"/>
              <a:gd name="T28" fmla="*/ 66 w 168"/>
              <a:gd name="T29" fmla="*/ 44 h 114"/>
              <a:gd name="T30" fmla="*/ 62 w 168"/>
              <a:gd name="T31" fmla="*/ 39 h 114"/>
              <a:gd name="T32" fmla="*/ 78 w 168"/>
              <a:gd name="T33" fmla="*/ 28 h 114"/>
              <a:gd name="T34" fmla="*/ 53 w 168"/>
              <a:gd name="T35" fmla="*/ 0 h 114"/>
              <a:gd name="T36" fmla="*/ 8 w 168"/>
              <a:gd name="T37" fmla="*/ 0 h 114"/>
              <a:gd name="T38" fmla="*/ 5 w 168"/>
              <a:gd name="T39" fmla="*/ 0 h 114"/>
              <a:gd name="T40" fmla="*/ 0 w 168"/>
              <a:gd name="T41" fmla="*/ 11 h 114"/>
              <a:gd name="T42" fmla="*/ 0 w 168"/>
              <a:gd name="T43" fmla="*/ 65 h 114"/>
              <a:gd name="T44" fmla="*/ 0 w 168"/>
              <a:gd name="T45" fmla="*/ 66 h 114"/>
              <a:gd name="T46" fmla="*/ 0 w 168"/>
              <a:gd name="T47" fmla="*/ 77 h 114"/>
              <a:gd name="T48" fmla="*/ 0 w 168"/>
              <a:gd name="T49" fmla="*/ 89 h 114"/>
              <a:gd name="T50" fmla="*/ 0 w 168"/>
              <a:gd name="T51" fmla="*/ 114 h 114"/>
              <a:gd name="T52" fmla="*/ 5 w 168"/>
              <a:gd name="T53" fmla="*/ 114 h 114"/>
              <a:gd name="T54" fmla="*/ 10 w 168"/>
              <a:gd name="T55" fmla="*/ 114 h 114"/>
              <a:gd name="T56" fmla="*/ 96 w 168"/>
              <a:gd name="T57" fmla="*/ 114 h 114"/>
              <a:gd name="T58" fmla="*/ 106 w 168"/>
              <a:gd name="T59" fmla="*/ 114 h 114"/>
              <a:gd name="T60" fmla="*/ 122 w 168"/>
              <a:gd name="T61" fmla="*/ 114 h 114"/>
              <a:gd name="T62" fmla="*/ 122 w 168"/>
              <a:gd name="T63" fmla="*/ 114 h 114"/>
              <a:gd name="T64" fmla="*/ 146 w 168"/>
              <a:gd name="T65" fmla="*/ 105 h 114"/>
              <a:gd name="T66" fmla="*/ 155 w 168"/>
              <a:gd name="T67" fmla="*/ 83 h 114"/>
              <a:gd name="T68" fmla="*/ 160 w 168"/>
              <a:gd name="T69" fmla="*/ 77 h 114"/>
              <a:gd name="T70" fmla="*/ 154 w 168"/>
              <a:gd name="T71" fmla="*/ 71 h 114"/>
              <a:gd name="T72" fmla="*/ 47 w 168"/>
              <a:gd name="T73" fmla="*/ 109 h 114"/>
              <a:gd name="T74" fmla="*/ 10 w 168"/>
              <a:gd name="T75" fmla="*/ 109 h 114"/>
              <a:gd name="T76" fmla="*/ 10 w 168"/>
              <a:gd name="T77" fmla="*/ 89 h 114"/>
              <a:gd name="T78" fmla="*/ 47 w 168"/>
              <a:gd name="T79" fmla="*/ 89 h 114"/>
              <a:gd name="T80" fmla="*/ 47 w 168"/>
              <a:gd name="T81" fmla="*/ 109 h 114"/>
              <a:gd name="T82" fmla="*/ 57 w 168"/>
              <a:gd name="T83" fmla="*/ 109 h 114"/>
              <a:gd name="T84" fmla="*/ 57 w 168"/>
              <a:gd name="T85" fmla="*/ 83 h 114"/>
              <a:gd name="T86" fmla="*/ 96 w 168"/>
              <a:gd name="T87" fmla="*/ 83 h 114"/>
              <a:gd name="T88" fmla="*/ 96 w 168"/>
              <a:gd name="T89" fmla="*/ 109 h 114"/>
              <a:gd name="T90" fmla="*/ 57 w 168"/>
              <a:gd name="T91" fmla="*/ 109 h 114"/>
              <a:gd name="T92" fmla="*/ 142 w 168"/>
              <a:gd name="T93" fmla="*/ 101 h 114"/>
              <a:gd name="T94" fmla="*/ 122 w 168"/>
              <a:gd name="T95" fmla="*/ 109 h 114"/>
              <a:gd name="T96" fmla="*/ 106 w 168"/>
              <a:gd name="T97" fmla="*/ 109 h 114"/>
              <a:gd name="T98" fmla="*/ 106 w 168"/>
              <a:gd name="T99" fmla="*/ 83 h 114"/>
              <a:gd name="T100" fmla="*/ 149 w 168"/>
              <a:gd name="T101" fmla="*/ 83 h 114"/>
              <a:gd name="T102" fmla="*/ 142 w 168"/>
              <a:gd name="T103" fmla="*/ 10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8" h="114">
                <a:moveTo>
                  <a:pt x="154" y="71"/>
                </a:moveTo>
                <a:cubicBezTo>
                  <a:pt x="52" y="71"/>
                  <a:pt x="52" y="71"/>
                  <a:pt x="52" y="71"/>
                </a:cubicBezTo>
                <a:cubicBezTo>
                  <a:pt x="52" y="66"/>
                  <a:pt x="52" y="66"/>
                  <a:pt x="52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68" y="53"/>
                  <a:pt x="149" y="50"/>
                </a:cubicBezTo>
                <a:cubicBezTo>
                  <a:pt x="149" y="50"/>
                  <a:pt x="128" y="48"/>
                  <a:pt x="105" y="40"/>
                </a:cubicBezTo>
                <a:cubicBezTo>
                  <a:pt x="90" y="51"/>
                  <a:pt x="90" y="51"/>
                  <a:pt x="90" y="51"/>
                </a:cubicBezTo>
                <a:cubicBezTo>
                  <a:pt x="87" y="46"/>
                  <a:pt x="87" y="46"/>
                  <a:pt x="87" y="46"/>
                </a:cubicBezTo>
                <a:cubicBezTo>
                  <a:pt x="99" y="38"/>
                  <a:pt x="99" y="38"/>
                  <a:pt x="99" y="38"/>
                </a:cubicBezTo>
                <a:cubicBezTo>
                  <a:pt x="97" y="37"/>
                  <a:pt x="96" y="37"/>
                  <a:pt x="94" y="36"/>
                </a:cubicBezTo>
                <a:cubicBezTo>
                  <a:pt x="77" y="49"/>
                  <a:pt x="77" y="49"/>
                  <a:pt x="77" y="49"/>
                </a:cubicBezTo>
                <a:cubicBezTo>
                  <a:pt x="73" y="44"/>
                  <a:pt x="73" y="44"/>
                  <a:pt x="73" y="44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5" y="32"/>
                  <a:pt x="84" y="31"/>
                </a:cubicBezTo>
                <a:cubicBezTo>
                  <a:pt x="66" y="44"/>
                  <a:pt x="66" y="44"/>
                  <a:pt x="66" y="44"/>
                </a:cubicBezTo>
                <a:cubicBezTo>
                  <a:pt x="62" y="39"/>
                  <a:pt x="62" y="39"/>
                  <a:pt x="62" y="39"/>
                </a:cubicBezTo>
                <a:cubicBezTo>
                  <a:pt x="78" y="28"/>
                  <a:pt x="78" y="28"/>
                  <a:pt x="78" y="28"/>
                </a:cubicBezTo>
                <a:cubicBezTo>
                  <a:pt x="60" y="29"/>
                  <a:pt x="57" y="5"/>
                  <a:pt x="53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5" y="0"/>
                </a:cubicBezTo>
                <a:cubicBezTo>
                  <a:pt x="3" y="1"/>
                  <a:pt x="0" y="3"/>
                  <a:pt x="0" y="1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4"/>
                  <a:pt x="0" y="114"/>
                  <a:pt x="0" y="114"/>
                </a:cubicBezTo>
                <a:cubicBezTo>
                  <a:pt x="5" y="114"/>
                  <a:pt x="5" y="114"/>
                  <a:pt x="5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3" y="114"/>
                  <a:pt x="137" y="114"/>
                  <a:pt x="146" y="105"/>
                </a:cubicBezTo>
                <a:cubicBezTo>
                  <a:pt x="152" y="99"/>
                  <a:pt x="155" y="92"/>
                  <a:pt x="155" y="83"/>
                </a:cubicBezTo>
                <a:cubicBezTo>
                  <a:pt x="158" y="82"/>
                  <a:pt x="160" y="80"/>
                  <a:pt x="160" y="77"/>
                </a:cubicBezTo>
                <a:cubicBezTo>
                  <a:pt x="160" y="74"/>
                  <a:pt x="157" y="71"/>
                  <a:pt x="154" y="71"/>
                </a:cubicBezTo>
                <a:close/>
                <a:moveTo>
                  <a:pt x="47" y="109"/>
                </a:moveTo>
                <a:cubicBezTo>
                  <a:pt x="10" y="109"/>
                  <a:pt x="10" y="109"/>
                  <a:pt x="10" y="109"/>
                </a:cubicBezTo>
                <a:cubicBezTo>
                  <a:pt x="10" y="89"/>
                  <a:pt x="10" y="89"/>
                  <a:pt x="1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109"/>
                </a:lnTo>
                <a:close/>
                <a:moveTo>
                  <a:pt x="57" y="109"/>
                </a:moveTo>
                <a:cubicBezTo>
                  <a:pt x="57" y="83"/>
                  <a:pt x="57" y="83"/>
                  <a:pt x="5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109"/>
                  <a:pt x="96" y="109"/>
                  <a:pt x="96" y="109"/>
                </a:cubicBezTo>
                <a:lnTo>
                  <a:pt x="57" y="109"/>
                </a:lnTo>
                <a:close/>
                <a:moveTo>
                  <a:pt x="142" y="101"/>
                </a:moveTo>
                <a:cubicBezTo>
                  <a:pt x="135" y="108"/>
                  <a:pt x="122" y="109"/>
                  <a:pt x="122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90"/>
                  <a:pt x="147" y="96"/>
                  <a:pt x="142" y="1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29" name="组合 474"/>
          <p:cNvGrpSpPr>
            <a:grpSpLocks/>
          </p:cNvGrpSpPr>
          <p:nvPr/>
        </p:nvGrpSpPr>
        <p:grpSpPr bwMode="auto">
          <a:xfrm>
            <a:off x="6715125" y="4730750"/>
            <a:ext cx="460375" cy="180975"/>
            <a:chOff x="0" y="0"/>
            <a:chExt cx="415517" cy="162198"/>
          </a:xfrm>
        </p:grpSpPr>
        <p:sp>
          <p:nvSpPr>
            <p:cNvPr id="41130" name="Rectangle 148"/>
            <p:cNvSpPr>
              <a:spLocks noChangeArrowheads="1"/>
            </p:cNvSpPr>
            <p:nvPr/>
          </p:nvSpPr>
          <p:spPr bwMode="auto">
            <a:xfrm>
              <a:off x="0" y="17313"/>
              <a:ext cx="39183" cy="13212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131" name="Freeform 149"/>
            <p:cNvSpPr>
              <a:spLocks/>
            </p:cNvSpPr>
            <p:nvPr/>
          </p:nvSpPr>
          <p:spPr bwMode="auto">
            <a:xfrm>
              <a:off x="47383" y="0"/>
              <a:ext cx="318927" cy="162198"/>
            </a:xfrm>
            <a:custGeom>
              <a:avLst/>
              <a:gdLst>
                <a:gd name="T0" fmla="*/ 307 w 350"/>
                <a:gd name="T1" fmla="*/ 74 h 178"/>
                <a:gd name="T2" fmla="*/ 45 w 350"/>
                <a:gd name="T3" fmla="*/ 74 h 178"/>
                <a:gd name="T4" fmla="*/ 45 w 350"/>
                <a:gd name="T5" fmla="*/ 5 h 178"/>
                <a:gd name="T6" fmla="*/ 0 w 350"/>
                <a:gd name="T7" fmla="*/ 5 h 178"/>
                <a:gd name="T8" fmla="*/ 0 w 350"/>
                <a:gd name="T9" fmla="*/ 178 h 178"/>
                <a:gd name="T10" fmla="*/ 45 w 350"/>
                <a:gd name="T11" fmla="*/ 178 h 178"/>
                <a:gd name="T12" fmla="*/ 45 w 350"/>
                <a:gd name="T13" fmla="*/ 97 h 178"/>
                <a:gd name="T14" fmla="*/ 307 w 350"/>
                <a:gd name="T15" fmla="*/ 97 h 178"/>
                <a:gd name="T16" fmla="*/ 307 w 350"/>
                <a:gd name="T17" fmla="*/ 173 h 178"/>
                <a:gd name="T18" fmla="*/ 350 w 350"/>
                <a:gd name="T19" fmla="*/ 173 h 178"/>
                <a:gd name="T20" fmla="*/ 350 w 350"/>
                <a:gd name="T21" fmla="*/ 0 h 178"/>
                <a:gd name="T22" fmla="*/ 307 w 350"/>
                <a:gd name="T23" fmla="*/ 0 h 178"/>
                <a:gd name="T24" fmla="*/ 307 w 350"/>
                <a:gd name="T25" fmla="*/ 7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178">
                  <a:moveTo>
                    <a:pt x="307" y="74"/>
                  </a:moveTo>
                  <a:lnTo>
                    <a:pt x="45" y="74"/>
                  </a:lnTo>
                  <a:lnTo>
                    <a:pt x="45" y="5"/>
                  </a:lnTo>
                  <a:lnTo>
                    <a:pt x="0" y="5"/>
                  </a:lnTo>
                  <a:lnTo>
                    <a:pt x="0" y="178"/>
                  </a:lnTo>
                  <a:lnTo>
                    <a:pt x="45" y="178"/>
                  </a:lnTo>
                  <a:lnTo>
                    <a:pt x="45" y="97"/>
                  </a:lnTo>
                  <a:lnTo>
                    <a:pt x="307" y="97"/>
                  </a:lnTo>
                  <a:lnTo>
                    <a:pt x="307" y="173"/>
                  </a:lnTo>
                  <a:lnTo>
                    <a:pt x="350" y="173"/>
                  </a:lnTo>
                  <a:lnTo>
                    <a:pt x="350" y="0"/>
                  </a:lnTo>
                  <a:lnTo>
                    <a:pt x="307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2" name="Rectangle 150"/>
            <p:cNvSpPr>
              <a:spLocks noChangeArrowheads="1"/>
            </p:cNvSpPr>
            <p:nvPr/>
          </p:nvSpPr>
          <p:spPr bwMode="auto">
            <a:xfrm>
              <a:off x="374512" y="13668"/>
              <a:ext cx="41005" cy="13121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33" name="Freeform 157"/>
          <p:cNvSpPr>
            <a:spLocks noEditPoints="1"/>
          </p:cNvSpPr>
          <p:nvPr/>
        </p:nvSpPr>
        <p:spPr bwMode="auto">
          <a:xfrm>
            <a:off x="7554913" y="4684713"/>
            <a:ext cx="392112" cy="227012"/>
          </a:xfrm>
          <a:custGeom>
            <a:avLst/>
            <a:gdLst>
              <a:gd name="T0" fmla="*/ 110 w 164"/>
              <a:gd name="T1" fmla="*/ 0 h 95"/>
              <a:gd name="T2" fmla="*/ 55 w 164"/>
              <a:gd name="T3" fmla="*/ 40 h 95"/>
              <a:gd name="T4" fmla="*/ 0 w 164"/>
              <a:gd name="T5" fmla="*/ 95 h 95"/>
              <a:gd name="T6" fmla="*/ 110 w 164"/>
              <a:gd name="T7" fmla="*/ 95 h 95"/>
              <a:gd name="T8" fmla="*/ 164 w 164"/>
              <a:gd name="T9" fmla="*/ 40 h 95"/>
              <a:gd name="T10" fmla="*/ 40 w 164"/>
              <a:gd name="T11" fmla="*/ 83 h 95"/>
              <a:gd name="T12" fmla="*/ 19 w 164"/>
              <a:gd name="T13" fmla="*/ 79 h 95"/>
              <a:gd name="T14" fmla="*/ 27 w 164"/>
              <a:gd name="T15" fmla="*/ 71 h 95"/>
              <a:gd name="T16" fmla="*/ 34 w 164"/>
              <a:gd name="T17" fmla="*/ 60 h 95"/>
              <a:gd name="T18" fmla="*/ 28 w 164"/>
              <a:gd name="T19" fmla="*/ 54 h 95"/>
              <a:gd name="T20" fmla="*/ 20 w 164"/>
              <a:gd name="T21" fmla="*/ 57 h 95"/>
              <a:gd name="T22" fmla="*/ 19 w 164"/>
              <a:gd name="T23" fmla="*/ 53 h 95"/>
              <a:gd name="T24" fmla="*/ 28 w 164"/>
              <a:gd name="T25" fmla="*/ 51 h 95"/>
              <a:gd name="T26" fmla="*/ 39 w 164"/>
              <a:gd name="T27" fmla="*/ 59 h 95"/>
              <a:gd name="T28" fmla="*/ 37 w 164"/>
              <a:gd name="T29" fmla="*/ 66 h 95"/>
              <a:gd name="T30" fmla="*/ 32 w 164"/>
              <a:gd name="T31" fmla="*/ 71 h 95"/>
              <a:gd name="T32" fmla="*/ 23 w 164"/>
              <a:gd name="T33" fmla="*/ 79 h 95"/>
              <a:gd name="T34" fmla="*/ 40 w 164"/>
              <a:gd name="T35" fmla="*/ 83 h 95"/>
              <a:gd name="T36" fmla="*/ 75 w 164"/>
              <a:gd name="T37" fmla="*/ 39 h 95"/>
              <a:gd name="T38" fmla="*/ 81 w 164"/>
              <a:gd name="T39" fmla="*/ 35 h 95"/>
              <a:gd name="T40" fmla="*/ 75 w 164"/>
              <a:gd name="T41" fmla="*/ 14 h 95"/>
              <a:gd name="T42" fmla="*/ 78 w 164"/>
              <a:gd name="T43" fmla="*/ 10 h 95"/>
              <a:gd name="T44" fmla="*/ 81 w 164"/>
              <a:gd name="T45" fmla="*/ 8 h 95"/>
              <a:gd name="T46" fmla="*/ 86 w 164"/>
              <a:gd name="T47" fmla="*/ 6 h 95"/>
              <a:gd name="T48" fmla="*/ 92 w 164"/>
              <a:gd name="T49" fmla="*/ 35 h 95"/>
              <a:gd name="T50" fmla="*/ 151 w 164"/>
              <a:gd name="T51" fmla="*/ 77 h 95"/>
              <a:gd name="T52" fmla="*/ 144 w 164"/>
              <a:gd name="T53" fmla="*/ 83 h 95"/>
              <a:gd name="T54" fmla="*/ 134 w 164"/>
              <a:gd name="T55" fmla="*/ 83 h 95"/>
              <a:gd name="T56" fmla="*/ 129 w 164"/>
              <a:gd name="T57" fmla="*/ 77 h 95"/>
              <a:gd name="T58" fmla="*/ 134 w 164"/>
              <a:gd name="T59" fmla="*/ 79 h 95"/>
              <a:gd name="T60" fmla="*/ 142 w 164"/>
              <a:gd name="T61" fmla="*/ 79 h 95"/>
              <a:gd name="T62" fmla="*/ 146 w 164"/>
              <a:gd name="T63" fmla="*/ 76 h 95"/>
              <a:gd name="T64" fmla="*/ 146 w 164"/>
              <a:gd name="T65" fmla="*/ 70 h 95"/>
              <a:gd name="T66" fmla="*/ 142 w 164"/>
              <a:gd name="T67" fmla="*/ 67 h 95"/>
              <a:gd name="T68" fmla="*/ 137 w 164"/>
              <a:gd name="T69" fmla="*/ 67 h 95"/>
              <a:gd name="T70" fmla="*/ 138 w 164"/>
              <a:gd name="T71" fmla="*/ 63 h 95"/>
              <a:gd name="T72" fmla="*/ 146 w 164"/>
              <a:gd name="T73" fmla="*/ 57 h 95"/>
              <a:gd name="T74" fmla="*/ 144 w 164"/>
              <a:gd name="T75" fmla="*/ 53 h 95"/>
              <a:gd name="T76" fmla="*/ 139 w 164"/>
              <a:gd name="T77" fmla="*/ 52 h 95"/>
              <a:gd name="T78" fmla="*/ 130 w 164"/>
              <a:gd name="T79" fmla="*/ 55 h 95"/>
              <a:gd name="T80" fmla="*/ 130 w 164"/>
              <a:gd name="T81" fmla="*/ 51 h 95"/>
              <a:gd name="T82" fmla="*/ 140 w 164"/>
              <a:gd name="T83" fmla="*/ 48 h 95"/>
              <a:gd name="T84" fmla="*/ 147 w 164"/>
              <a:gd name="T85" fmla="*/ 50 h 95"/>
              <a:gd name="T86" fmla="*/ 151 w 164"/>
              <a:gd name="T87" fmla="*/ 57 h 95"/>
              <a:gd name="T88" fmla="*/ 144 w 164"/>
              <a:gd name="T89" fmla="*/ 64 h 95"/>
              <a:gd name="T90" fmla="*/ 147 w 164"/>
              <a:gd name="T91" fmla="*/ 65 h 95"/>
              <a:gd name="T92" fmla="*/ 151 w 164"/>
              <a:gd name="T93" fmla="*/ 69 h 95"/>
              <a:gd name="T94" fmla="*/ 151 w 164"/>
              <a:gd name="T95" fmla="*/ 7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4" h="95">
                <a:moveTo>
                  <a:pt x="110" y="40"/>
                </a:moveTo>
                <a:cubicBezTo>
                  <a:pt x="110" y="0"/>
                  <a:pt x="110" y="0"/>
                  <a:pt x="11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95"/>
                  <a:pt x="0" y="95"/>
                  <a:pt x="0" y="95"/>
                </a:cubicBezTo>
                <a:cubicBezTo>
                  <a:pt x="55" y="95"/>
                  <a:pt x="55" y="95"/>
                  <a:pt x="55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64" y="95"/>
                  <a:pt x="164" y="95"/>
                  <a:pt x="164" y="95"/>
                </a:cubicBezTo>
                <a:cubicBezTo>
                  <a:pt x="164" y="40"/>
                  <a:pt x="164" y="40"/>
                  <a:pt x="164" y="40"/>
                </a:cubicBezTo>
                <a:lnTo>
                  <a:pt x="110" y="40"/>
                </a:lnTo>
                <a:close/>
                <a:moveTo>
                  <a:pt x="40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7"/>
                  <a:pt x="22" y="76"/>
                  <a:pt x="23" y="75"/>
                </a:cubicBezTo>
                <a:cubicBezTo>
                  <a:pt x="25" y="74"/>
                  <a:pt x="26" y="72"/>
                  <a:pt x="27" y="71"/>
                </a:cubicBezTo>
                <a:cubicBezTo>
                  <a:pt x="30" y="68"/>
                  <a:pt x="32" y="66"/>
                  <a:pt x="33" y="65"/>
                </a:cubicBezTo>
                <a:cubicBezTo>
                  <a:pt x="34" y="63"/>
                  <a:pt x="34" y="62"/>
                  <a:pt x="34" y="60"/>
                </a:cubicBezTo>
                <a:cubicBezTo>
                  <a:pt x="34" y="58"/>
                  <a:pt x="34" y="57"/>
                  <a:pt x="33" y="56"/>
                </a:cubicBezTo>
                <a:cubicBezTo>
                  <a:pt x="32" y="55"/>
                  <a:pt x="30" y="54"/>
                  <a:pt x="28" y="54"/>
                </a:cubicBezTo>
                <a:cubicBezTo>
                  <a:pt x="27" y="54"/>
                  <a:pt x="26" y="55"/>
                  <a:pt x="24" y="55"/>
                </a:cubicBezTo>
                <a:cubicBezTo>
                  <a:pt x="23" y="56"/>
                  <a:pt x="21" y="56"/>
                  <a:pt x="20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2"/>
                  <a:pt x="22" y="52"/>
                  <a:pt x="23" y="51"/>
                </a:cubicBezTo>
                <a:cubicBezTo>
                  <a:pt x="25" y="51"/>
                  <a:pt x="27" y="51"/>
                  <a:pt x="28" y="51"/>
                </a:cubicBezTo>
                <a:cubicBezTo>
                  <a:pt x="32" y="51"/>
                  <a:pt x="34" y="52"/>
                  <a:pt x="36" y="53"/>
                </a:cubicBezTo>
                <a:cubicBezTo>
                  <a:pt x="38" y="55"/>
                  <a:pt x="39" y="57"/>
                  <a:pt x="39" y="59"/>
                </a:cubicBezTo>
                <a:cubicBezTo>
                  <a:pt x="39" y="61"/>
                  <a:pt x="39" y="62"/>
                  <a:pt x="38" y="63"/>
                </a:cubicBezTo>
                <a:cubicBezTo>
                  <a:pt x="38" y="64"/>
                  <a:pt x="38" y="65"/>
                  <a:pt x="37" y="66"/>
                </a:cubicBezTo>
                <a:cubicBezTo>
                  <a:pt x="36" y="67"/>
                  <a:pt x="36" y="68"/>
                  <a:pt x="35" y="68"/>
                </a:cubicBezTo>
                <a:cubicBezTo>
                  <a:pt x="34" y="69"/>
                  <a:pt x="33" y="70"/>
                  <a:pt x="32" y="71"/>
                </a:cubicBezTo>
                <a:cubicBezTo>
                  <a:pt x="31" y="73"/>
                  <a:pt x="29" y="74"/>
                  <a:pt x="28" y="76"/>
                </a:cubicBezTo>
                <a:cubicBezTo>
                  <a:pt x="26" y="77"/>
                  <a:pt x="24" y="78"/>
                  <a:pt x="23" y="79"/>
                </a:cubicBezTo>
                <a:cubicBezTo>
                  <a:pt x="40" y="79"/>
                  <a:pt x="40" y="79"/>
                  <a:pt x="40" y="79"/>
                </a:cubicBezTo>
                <a:lnTo>
                  <a:pt x="40" y="83"/>
                </a:lnTo>
                <a:close/>
                <a:moveTo>
                  <a:pt x="92" y="39"/>
                </a:moveTo>
                <a:cubicBezTo>
                  <a:pt x="75" y="39"/>
                  <a:pt x="75" y="39"/>
                  <a:pt x="75" y="39"/>
                </a:cubicBezTo>
                <a:cubicBezTo>
                  <a:pt x="75" y="35"/>
                  <a:pt x="75" y="35"/>
                  <a:pt x="75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14"/>
                  <a:pt x="81" y="14"/>
                  <a:pt x="81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11"/>
                  <a:pt x="75" y="11"/>
                  <a:pt x="75" y="11"/>
                </a:cubicBezTo>
                <a:cubicBezTo>
                  <a:pt x="76" y="11"/>
                  <a:pt x="76" y="10"/>
                  <a:pt x="78" y="10"/>
                </a:cubicBezTo>
                <a:cubicBezTo>
                  <a:pt x="79" y="10"/>
                  <a:pt x="79" y="10"/>
                  <a:pt x="80" y="10"/>
                </a:cubicBezTo>
                <a:cubicBezTo>
                  <a:pt x="81" y="9"/>
                  <a:pt x="81" y="9"/>
                  <a:pt x="81" y="8"/>
                </a:cubicBezTo>
                <a:cubicBezTo>
                  <a:pt x="82" y="8"/>
                  <a:pt x="82" y="7"/>
                  <a:pt x="82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35"/>
                  <a:pt x="86" y="35"/>
                  <a:pt x="86" y="35"/>
                </a:cubicBezTo>
                <a:cubicBezTo>
                  <a:pt x="92" y="35"/>
                  <a:pt x="92" y="35"/>
                  <a:pt x="92" y="35"/>
                </a:cubicBezTo>
                <a:lnTo>
                  <a:pt x="92" y="39"/>
                </a:lnTo>
                <a:close/>
                <a:moveTo>
                  <a:pt x="151" y="77"/>
                </a:moveTo>
                <a:cubicBezTo>
                  <a:pt x="150" y="79"/>
                  <a:pt x="149" y="80"/>
                  <a:pt x="148" y="81"/>
                </a:cubicBezTo>
                <a:cubicBezTo>
                  <a:pt x="147" y="82"/>
                  <a:pt x="146" y="83"/>
                  <a:pt x="144" y="83"/>
                </a:cubicBezTo>
                <a:cubicBezTo>
                  <a:pt x="143" y="84"/>
                  <a:pt x="141" y="84"/>
                  <a:pt x="139" y="84"/>
                </a:cubicBezTo>
                <a:cubicBezTo>
                  <a:pt x="137" y="84"/>
                  <a:pt x="135" y="84"/>
                  <a:pt x="134" y="83"/>
                </a:cubicBezTo>
                <a:cubicBezTo>
                  <a:pt x="132" y="83"/>
                  <a:pt x="130" y="82"/>
                  <a:pt x="129" y="8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31" y="78"/>
                  <a:pt x="132" y="78"/>
                  <a:pt x="134" y="79"/>
                </a:cubicBezTo>
                <a:cubicBezTo>
                  <a:pt x="136" y="80"/>
                  <a:pt x="137" y="80"/>
                  <a:pt x="139" y="80"/>
                </a:cubicBezTo>
                <a:cubicBezTo>
                  <a:pt x="140" y="80"/>
                  <a:pt x="141" y="80"/>
                  <a:pt x="142" y="79"/>
                </a:cubicBezTo>
                <a:cubicBezTo>
                  <a:pt x="143" y="79"/>
                  <a:pt x="144" y="79"/>
                  <a:pt x="145" y="78"/>
                </a:cubicBezTo>
                <a:cubicBezTo>
                  <a:pt x="145" y="77"/>
                  <a:pt x="146" y="77"/>
                  <a:pt x="146" y="76"/>
                </a:cubicBezTo>
                <a:cubicBezTo>
                  <a:pt x="147" y="75"/>
                  <a:pt x="147" y="74"/>
                  <a:pt x="147" y="73"/>
                </a:cubicBezTo>
                <a:cubicBezTo>
                  <a:pt x="147" y="71"/>
                  <a:pt x="147" y="70"/>
                  <a:pt x="146" y="70"/>
                </a:cubicBezTo>
                <a:cubicBezTo>
                  <a:pt x="146" y="69"/>
                  <a:pt x="145" y="68"/>
                  <a:pt x="145" y="68"/>
                </a:cubicBezTo>
                <a:cubicBezTo>
                  <a:pt x="144" y="67"/>
                  <a:pt x="143" y="67"/>
                  <a:pt x="142" y="67"/>
                </a:cubicBezTo>
                <a:cubicBezTo>
                  <a:pt x="141" y="67"/>
                  <a:pt x="140" y="67"/>
                  <a:pt x="139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41" y="63"/>
                  <a:pt x="143" y="62"/>
                  <a:pt x="144" y="61"/>
                </a:cubicBezTo>
                <a:cubicBezTo>
                  <a:pt x="145" y="60"/>
                  <a:pt x="146" y="59"/>
                  <a:pt x="146" y="57"/>
                </a:cubicBezTo>
                <a:cubicBezTo>
                  <a:pt x="146" y="56"/>
                  <a:pt x="146" y="56"/>
                  <a:pt x="146" y="55"/>
                </a:cubicBezTo>
                <a:cubicBezTo>
                  <a:pt x="145" y="54"/>
                  <a:pt x="145" y="54"/>
                  <a:pt x="144" y="53"/>
                </a:cubicBezTo>
                <a:cubicBezTo>
                  <a:pt x="143" y="53"/>
                  <a:pt x="143" y="53"/>
                  <a:pt x="142" y="53"/>
                </a:cubicBezTo>
                <a:cubicBezTo>
                  <a:pt x="141" y="52"/>
                  <a:pt x="140" y="52"/>
                  <a:pt x="139" y="52"/>
                </a:cubicBezTo>
                <a:cubicBezTo>
                  <a:pt x="138" y="52"/>
                  <a:pt x="136" y="53"/>
                  <a:pt x="135" y="53"/>
                </a:cubicBezTo>
                <a:cubicBezTo>
                  <a:pt x="133" y="54"/>
                  <a:pt x="132" y="54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1" y="50"/>
                  <a:pt x="133" y="50"/>
                  <a:pt x="134" y="49"/>
                </a:cubicBezTo>
                <a:cubicBezTo>
                  <a:pt x="136" y="49"/>
                  <a:pt x="138" y="48"/>
                  <a:pt x="140" y="48"/>
                </a:cubicBezTo>
                <a:cubicBezTo>
                  <a:pt x="141" y="48"/>
                  <a:pt x="143" y="49"/>
                  <a:pt x="144" y="49"/>
                </a:cubicBezTo>
                <a:cubicBezTo>
                  <a:pt x="145" y="49"/>
                  <a:pt x="146" y="50"/>
                  <a:pt x="147" y="50"/>
                </a:cubicBezTo>
                <a:cubicBezTo>
                  <a:pt x="148" y="51"/>
                  <a:pt x="149" y="52"/>
                  <a:pt x="150" y="53"/>
                </a:cubicBezTo>
                <a:cubicBezTo>
                  <a:pt x="150" y="54"/>
                  <a:pt x="151" y="55"/>
                  <a:pt x="151" y="57"/>
                </a:cubicBezTo>
                <a:cubicBezTo>
                  <a:pt x="151" y="58"/>
                  <a:pt x="150" y="60"/>
                  <a:pt x="149" y="62"/>
                </a:cubicBezTo>
                <a:cubicBezTo>
                  <a:pt x="147" y="63"/>
                  <a:pt x="146" y="64"/>
                  <a:pt x="144" y="64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5"/>
                  <a:pt x="147" y="65"/>
                </a:cubicBezTo>
                <a:cubicBezTo>
                  <a:pt x="147" y="66"/>
                  <a:pt x="148" y="66"/>
                  <a:pt x="149" y="67"/>
                </a:cubicBezTo>
                <a:cubicBezTo>
                  <a:pt x="150" y="67"/>
                  <a:pt x="150" y="68"/>
                  <a:pt x="151" y="69"/>
                </a:cubicBezTo>
                <a:cubicBezTo>
                  <a:pt x="151" y="70"/>
                  <a:pt x="151" y="71"/>
                  <a:pt x="151" y="73"/>
                </a:cubicBezTo>
                <a:cubicBezTo>
                  <a:pt x="151" y="75"/>
                  <a:pt x="151" y="76"/>
                  <a:pt x="151" y="7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34" name="组合 4"/>
          <p:cNvGrpSpPr>
            <a:grpSpLocks/>
          </p:cNvGrpSpPr>
          <p:nvPr/>
        </p:nvGrpSpPr>
        <p:grpSpPr bwMode="auto">
          <a:xfrm>
            <a:off x="846138" y="5253038"/>
            <a:ext cx="400050" cy="420687"/>
            <a:chOff x="0" y="0"/>
            <a:chExt cx="361755" cy="379067"/>
          </a:xfrm>
        </p:grpSpPr>
        <p:sp>
          <p:nvSpPr>
            <p:cNvPr id="41135" name="Freeform 158"/>
            <p:cNvSpPr>
              <a:spLocks/>
            </p:cNvSpPr>
            <p:nvPr/>
          </p:nvSpPr>
          <p:spPr bwMode="auto">
            <a:xfrm>
              <a:off x="0" y="0"/>
              <a:ext cx="361755" cy="254231"/>
            </a:xfrm>
            <a:custGeom>
              <a:avLst/>
              <a:gdLst>
                <a:gd name="T0" fmla="*/ 0 w 397"/>
                <a:gd name="T1" fmla="*/ 0 h 279"/>
                <a:gd name="T2" fmla="*/ 0 w 397"/>
                <a:gd name="T3" fmla="*/ 279 h 279"/>
                <a:gd name="T4" fmla="*/ 24 w 397"/>
                <a:gd name="T5" fmla="*/ 279 h 279"/>
                <a:gd name="T6" fmla="*/ 24 w 397"/>
                <a:gd name="T7" fmla="*/ 26 h 279"/>
                <a:gd name="T8" fmla="*/ 371 w 397"/>
                <a:gd name="T9" fmla="*/ 26 h 279"/>
                <a:gd name="T10" fmla="*/ 371 w 397"/>
                <a:gd name="T11" fmla="*/ 279 h 279"/>
                <a:gd name="T12" fmla="*/ 397 w 397"/>
                <a:gd name="T13" fmla="*/ 279 h 279"/>
                <a:gd name="T14" fmla="*/ 397 w 397"/>
                <a:gd name="T15" fmla="*/ 0 h 279"/>
                <a:gd name="T16" fmla="*/ 0 w 397"/>
                <a:gd name="T1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79">
                  <a:moveTo>
                    <a:pt x="0" y="0"/>
                  </a:moveTo>
                  <a:lnTo>
                    <a:pt x="0" y="279"/>
                  </a:lnTo>
                  <a:lnTo>
                    <a:pt x="24" y="279"/>
                  </a:lnTo>
                  <a:lnTo>
                    <a:pt x="24" y="26"/>
                  </a:lnTo>
                  <a:lnTo>
                    <a:pt x="371" y="26"/>
                  </a:lnTo>
                  <a:lnTo>
                    <a:pt x="371" y="279"/>
                  </a:lnTo>
                  <a:lnTo>
                    <a:pt x="397" y="279"/>
                  </a:lnTo>
                  <a:lnTo>
                    <a:pt x="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6" name="Freeform 159"/>
            <p:cNvSpPr>
              <a:spLocks noEditPoints="1"/>
            </p:cNvSpPr>
            <p:nvPr/>
          </p:nvSpPr>
          <p:spPr bwMode="auto">
            <a:xfrm>
              <a:off x="101145" y="161286"/>
              <a:ext cx="124838" cy="123015"/>
            </a:xfrm>
            <a:custGeom>
              <a:avLst/>
              <a:gdLst>
                <a:gd name="T0" fmla="*/ 29 w 58"/>
                <a:gd name="T1" fmla="*/ 57 h 57"/>
                <a:gd name="T2" fmla="*/ 24 w 58"/>
                <a:gd name="T3" fmla="*/ 36 h 57"/>
                <a:gd name="T4" fmla="*/ 20 w 58"/>
                <a:gd name="T5" fmla="*/ 25 h 57"/>
                <a:gd name="T6" fmla="*/ 30 w 58"/>
                <a:gd name="T7" fmla="*/ 20 h 57"/>
                <a:gd name="T8" fmla="*/ 37 w 58"/>
                <a:gd name="T9" fmla="*/ 26 h 57"/>
                <a:gd name="T10" fmla="*/ 32 w 58"/>
                <a:gd name="T11" fmla="*/ 36 h 57"/>
                <a:gd name="T12" fmla="*/ 20 w 58"/>
                <a:gd name="T13" fmla="*/ 43 h 57"/>
                <a:gd name="T14" fmla="*/ 25 w 58"/>
                <a:gd name="T15" fmla="*/ 36 h 57"/>
                <a:gd name="T16" fmla="*/ 29 w 58"/>
                <a:gd name="T17" fmla="*/ 11 h 57"/>
                <a:gd name="T18" fmla="*/ 29 w 58"/>
                <a:gd name="T19" fmla="*/ 18 h 57"/>
                <a:gd name="T20" fmla="*/ 39 w 58"/>
                <a:gd name="T21" fmla="*/ 42 h 57"/>
                <a:gd name="T22" fmla="*/ 33 w 58"/>
                <a:gd name="T23" fmla="*/ 36 h 57"/>
                <a:gd name="T24" fmla="*/ 38 w 58"/>
                <a:gd name="T25" fmla="*/ 25 h 57"/>
                <a:gd name="T26" fmla="*/ 38 w 58"/>
                <a:gd name="T27" fmla="*/ 27 h 57"/>
                <a:gd name="T28" fmla="*/ 36 w 58"/>
                <a:gd name="T29" fmla="*/ 8 h 57"/>
                <a:gd name="T30" fmla="*/ 22 w 58"/>
                <a:gd name="T31" fmla="*/ 3 h 57"/>
                <a:gd name="T32" fmla="*/ 34 w 58"/>
                <a:gd name="T33" fmla="*/ 2 h 57"/>
                <a:gd name="T34" fmla="*/ 37 w 58"/>
                <a:gd name="T35" fmla="*/ 7 h 57"/>
                <a:gd name="T36" fmla="*/ 29 w 58"/>
                <a:gd name="T37" fmla="*/ 10 h 57"/>
                <a:gd name="T38" fmla="*/ 21 w 58"/>
                <a:gd name="T39" fmla="*/ 7 h 57"/>
                <a:gd name="T40" fmla="*/ 20 w 58"/>
                <a:gd name="T41" fmla="*/ 8 h 57"/>
                <a:gd name="T42" fmla="*/ 12 w 58"/>
                <a:gd name="T43" fmla="*/ 13 h 57"/>
                <a:gd name="T44" fmla="*/ 19 w 58"/>
                <a:gd name="T45" fmla="*/ 25 h 57"/>
                <a:gd name="T46" fmla="*/ 13 w 58"/>
                <a:gd name="T47" fmla="*/ 23 h 57"/>
                <a:gd name="T48" fmla="*/ 2 w 58"/>
                <a:gd name="T49" fmla="*/ 26 h 57"/>
                <a:gd name="T50" fmla="*/ 11 w 58"/>
                <a:gd name="T51" fmla="*/ 14 h 57"/>
                <a:gd name="T52" fmla="*/ 12 w 58"/>
                <a:gd name="T53" fmla="*/ 23 h 57"/>
                <a:gd name="T54" fmla="*/ 8 w 58"/>
                <a:gd name="T55" fmla="*/ 29 h 57"/>
                <a:gd name="T56" fmla="*/ 7 w 58"/>
                <a:gd name="T57" fmla="*/ 31 h 57"/>
                <a:gd name="T58" fmla="*/ 9 w 58"/>
                <a:gd name="T59" fmla="*/ 39 h 57"/>
                <a:gd name="T60" fmla="*/ 18 w 58"/>
                <a:gd name="T61" fmla="*/ 53 h 57"/>
                <a:gd name="T62" fmla="*/ 10 w 58"/>
                <a:gd name="T63" fmla="*/ 41 h 57"/>
                <a:gd name="T64" fmla="*/ 19 w 58"/>
                <a:gd name="T65" fmla="*/ 43 h 57"/>
                <a:gd name="T66" fmla="*/ 22 w 58"/>
                <a:gd name="T67" fmla="*/ 49 h 57"/>
                <a:gd name="T68" fmla="*/ 20 w 58"/>
                <a:gd name="T69" fmla="*/ 52 h 57"/>
                <a:gd name="T70" fmla="*/ 24 w 58"/>
                <a:gd name="T71" fmla="*/ 49 h 57"/>
                <a:gd name="T72" fmla="*/ 33 w 58"/>
                <a:gd name="T73" fmla="*/ 50 h 57"/>
                <a:gd name="T74" fmla="*/ 38 w 58"/>
                <a:gd name="T75" fmla="*/ 52 h 57"/>
                <a:gd name="T76" fmla="*/ 36 w 58"/>
                <a:gd name="T77" fmla="*/ 48 h 57"/>
                <a:gd name="T78" fmla="*/ 48 w 58"/>
                <a:gd name="T79" fmla="*/ 40 h 57"/>
                <a:gd name="T80" fmla="*/ 49 w 58"/>
                <a:gd name="T81" fmla="*/ 46 h 57"/>
                <a:gd name="T82" fmla="*/ 47 w 58"/>
                <a:gd name="T83" fmla="*/ 40 h 57"/>
                <a:gd name="T84" fmla="*/ 48 w 58"/>
                <a:gd name="T85" fmla="*/ 39 h 57"/>
                <a:gd name="T86" fmla="*/ 55 w 58"/>
                <a:gd name="T87" fmla="*/ 27 h 57"/>
                <a:gd name="T88" fmla="*/ 50 w 58"/>
                <a:gd name="T89" fmla="*/ 28 h 57"/>
                <a:gd name="T90" fmla="*/ 46 w 58"/>
                <a:gd name="T91" fmla="*/ 23 h 57"/>
                <a:gd name="T92" fmla="*/ 46 w 58"/>
                <a:gd name="T93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8" y="44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4" y="36"/>
                  </a:moveTo>
                  <a:cubicBezTo>
                    <a:pt x="24" y="35"/>
                    <a:pt x="21" y="27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6" y="21"/>
                    <a:pt x="28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21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4" y="35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0" y="36"/>
                    <a:pt x="24" y="36"/>
                    <a:pt x="24" y="36"/>
                  </a:cubicBezTo>
                  <a:close/>
                  <a:moveTo>
                    <a:pt x="25" y="36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5" y="36"/>
                  </a:lnTo>
                  <a:close/>
                  <a:moveTo>
                    <a:pt x="28" y="19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9" y="18"/>
                    <a:pt x="29" y="18"/>
                  </a:cubicBezTo>
                  <a:lnTo>
                    <a:pt x="28" y="19"/>
                  </a:lnTo>
                  <a:close/>
                  <a:moveTo>
                    <a:pt x="35" y="36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35" y="36"/>
                  </a:lnTo>
                  <a:close/>
                  <a:moveTo>
                    <a:pt x="38" y="27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38" y="27"/>
                  </a:lnTo>
                  <a:close/>
                  <a:moveTo>
                    <a:pt x="46" y="13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0" y="10"/>
                    <a:pt x="3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9"/>
                    <a:pt x="44" y="11"/>
                    <a:pt x="46" y="13"/>
                  </a:cubicBezTo>
                  <a:close/>
                  <a:moveTo>
                    <a:pt x="22" y="3"/>
                  </a:moveTo>
                  <a:cubicBezTo>
                    <a:pt x="23" y="3"/>
                    <a:pt x="23" y="2"/>
                    <a:pt x="23" y="2"/>
                  </a:cubicBezTo>
                  <a:cubicBezTo>
                    <a:pt x="25" y="1"/>
                    <a:pt x="27" y="1"/>
                    <a:pt x="29" y="1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5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5" y="8"/>
                  </a:cubicBezTo>
                  <a:cubicBezTo>
                    <a:pt x="33" y="9"/>
                    <a:pt x="31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5" y="9"/>
                    <a:pt x="23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5"/>
                    <a:pt x="22" y="3"/>
                  </a:cubicBezTo>
                  <a:close/>
                  <a:moveTo>
                    <a:pt x="20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8" y="10"/>
                    <a:pt x="15" y="12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1"/>
                    <a:pt x="17" y="9"/>
                    <a:pt x="20" y="8"/>
                  </a:cubicBezTo>
                  <a:close/>
                  <a:moveTo>
                    <a:pt x="13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3" y="23"/>
                  </a:lnTo>
                  <a:close/>
                  <a:moveTo>
                    <a:pt x="6" y="30"/>
                  </a:moveTo>
                  <a:cubicBezTo>
                    <a:pt x="6" y="30"/>
                    <a:pt x="4" y="28"/>
                    <a:pt x="3" y="27"/>
                  </a:cubicBezTo>
                  <a:cubicBezTo>
                    <a:pt x="3" y="26"/>
                    <a:pt x="2" y="26"/>
                    <a:pt x="2" y="26"/>
                  </a:cubicBezTo>
                  <a:cubicBezTo>
                    <a:pt x="2" y="22"/>
                    <a:pt x="3" y="18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9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1" y="24"/>
                  </a:cubicBezTo>
                  <a:cubicBezTo>
                    <a:pt x="10" y="25"/>
                    <a:pt x="9" y="27"/>
                    <a:pt x="8" y="29"/>
                  </a:cubicBezTo>
                  <a:cubicBezTo>
                    <a:pt x="7" y="29"/>
                    <a:pt x="7" y="30"/>
                    <a:pt x="6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4"/>
                    <a:pt x="9" y="37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7"/>
                    <a:pt x="7" y="34"/>
                    <a:pt x="6" y="31"/>
                  </a:cubicBezTo>
                  <a:close/>
                  <a:moveTo>
                    <a:pt x="20" y="52"/>
                  </a:moveTo>
                  <a:cubicBezTo>
                    <a:pt x="19" y="53"/>
                    <a:pt x="19" y="53"/>
                    <a:pt x="18" y="53"/>
                  </a:cubicBezTo>
                  <a:cubicBezTo>
                    <a:pt x="15" y="52"/>
                    <a:pt x="12" y="49"/>
                    <a:pt x="9" y="47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10" y="43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2" y="41"/>
                  </a:cubicBezTo>
                  <a:cubicBezTo>
                    <a:pt x="14" y="42"/>
                    <a:pt x="18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4"/>
                  </a:cubicBezTo>
                  <a:cubicBezTo>
                    <a:pt x="20" y="45"/>
                    <a:pt x="21" y="47"/>
                    <a:pt x="22" y="49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1" y="52"/>
                    <a:pt x="20" y="52"/>
                  </a:cubicBezTo>
                  <a:close/>
                  <a:moveTo>
                    <a:pt x="29" y="51"/>
                  </a:moveTo>
                  <a:cubicBezTo>
                    <a:pt x="27" y="51"/>
                    <a:pt x="26" y="51"/>
                    <a:pt x="25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7" y="50"/>
                    <a:pt x="29" y="50"/>
                  </a:cubicBezTo>
                  <a:cubicBezTo>
                    <a:pt x="31" y="50"/>
                    <a:pt x="33" y="49"/>
                    <a:pt x="34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1"/>
                    <a:pt x="30" y="51"/>
                    <a:pt x="29" y="51"/>
                  </a:cubicBezTo>
                  <a:close/>
                  <a:moveTo>
                    <a:pt x="40" y="53"/>
                  </a:moveTo>
                  <a:cubicBezTo>
                    <a:pt x="39" y="53"/>
                    <a:pt x="39" y="53"/>
                    <a:pt x="38" y="52"/>
                  </a:cubicBezTo>
                  <a:cubicBezTo>
                    <a:pt x="36" y="52"/>
                    <a:pt x="35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6" y="48"/>
                  </a:cubicBezTo>
                  <a:cubicBezTo>
                    <a:pt x="37" y="46"/>
                    <a:pt x="39" y="43"/>
                    <a:pt x="39" y="43"/>
                  </a:cubicBezTo>
                  <a:cubicBezTo>
                    <a:pt x="39" y="43"/>
                    <a:pt x="43" y="42"/>
                    <a:pt x="46" y="41"/>
                  </a:cubicBezTo>
                  <a:cubicBezTo>
                    <a:pt x="47" y="41"/>
                    <a:pt x="48" y="41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9" y="45"/>
                  </a:cubicBezTo>
                  <a:cubicBezTo>
                    <a:pt x="49" y="45"/>
                    <a:pt x="49" y="46"/>
                    <a:pt x="49" y="46"/>
                  </a:cubicBezTo>
                  <a:cubicBezTo>
                    <a:pt x="46" y="49"/>
                    <a:pt x="43" y="52"/>
                    <a:pt x="40" y="53"/>
                  </a:cubicBezTo>
                  <a:close/>
                  <a:moveTo>
                    <a:pt x="48" y="39"/>
                  </a:moveTo>
                  <a:cubicBezTo>
                    <a:pt x="47" y="40"/>
                    <a:pt x="47" y="40"/>
                    <a:pt x="47" y="40"/>
                  </a:cubicBezTo>
                  <a:cubicBezTo>
                    <a:pt x="49" y="37"/>
                    <a:pt x="50" y="33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4"/>
                    <a:pt x="50" y="37"/>
                    <a:pt x="48" y="39"/>
                  </a:cubicBezTo>
                  <a:close/>
                  <a:moveTo>
                    <a:pt x="52" y="15"/>
                  </a:moveTo>
                  <a:cubicBezTo>
                    <a:pt x="54" y="18"/>
                    <a:pt x="55" y="22"/>
                    <a:pt x="56" y="26"/>
                  </a:cubicBezTo>
                  <a:cubicBezTo>
                    <a:pt x="55" y="26"/>
                    <a:pt x="55" y="27"/>
                    <a:pt x="55" y="27"/>
                  </a:cubicBezTo>
                  <a:cubicBezTo>
                    <a:pt x="53" y="28"/>
                    <a:pt x="52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29"/>
                    <a:pt x="50" y="28"/>
                  </a:cubicBezTo>
                  <a:cubicBezTo>
                    <a:pt x="49" y="27"/>
                    <a:pt x="47" y="25"/>
                    <a:pt x="47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6" y="18"/>
                    <a:pt x="46" y="16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4"/>
                    <a:pt x="49" y="14"/>
                    <a:pt x="51" y="15"/>
                  </a:cubicBezTo>
                  <a:cubicBezTo>
                    <a:pt x="51" y="15"/>
                    <a:pt x="52" y="15"/>
                    <a:pt x="52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7" name="Freeform 160"/>
            <p:cNvSpPr>
              <a:spLocks/>
            </p:cNvSpPr>
            <p:nvPr/>
          </p:nvSpPr>
          <p:spPr bwMode="auto">
            <a:xfrm>
              <a:off x="64696" y="277922"/>
              <a:ext cx="72898" cy="60141"/>
            </a:xfrm>
            <a:custGeom>
              <a:avLst/>
              <a:gdLst>
                <a:gd name="T0" fmla="*/ 76 w 80"/>
                <a:gd name="T1" fmla="*/ 0 h 66"/>
                <a:gd name="T2" fmla="*/ 0 w 80"/>
                <a:gd name="T3" fmla="*/ 59 h 66"/>
                <a:gd name="T4" fmla="*/ 5 w 80"/>
                <a:gd name="T5" fmla="*/ 66 h 66"/>
                <a:gd name="T6" fmla="*/ 80 w 80"/>
                <a:gd name="T7" fmla="*/ 7 h 66"/>
                <a:gd name="T8" fmla="*/ 76 w 8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6">
                  <a:moveTo>
                    <a:pt x="76" y="0"/>
                  </a:moveTo>
                  <a:lnTo>
                    <a:pt x="0" y="59"/>
                  </a:lnTo>
                  <a:lnTo>
                    <a:pt x="5" y="66"/>
                  </a:lnTo>
                  <a:lnTo>
                    <a:pt x="80" y="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8" name="Freeform 161"/>
            <p:cNvSpPr>
              <a:spLocks/>
            </p:cNvSpPr>
            <p:nvPr/>
          </p:nvSpPr>
          <p:spPr bwMode="auto">
            <a:xfrm>
              <a:off x="116636" y="293413"/>
              <a:ext cx="41005" cy="83832"/>
            </a:xfrm>
            <a:custGeom>
              <a:avLst/>
              <a:gdLst>
                <a:gd name="T0" fmla="*/ 0 w 45"/>
                <a:gd name="T1" fmla="*/ 87 h 92"/>
                <a:gd name="T2" fmla="*/ 7 w 45"/>
                <a:gd name="T3" fmla="*/ 92 h 92"/>
                <a:gd name="T4" fmla="*/ 45 w 45"/>
                <a:gd name="T5" fmla="*/ 4 h 92"/>
                <a:gd name="T6" fmla="*/ 37 w 45"/>
                <a:gd name="T7" fmla="*/ 0 h 92"/>
                <a:gd name="T8" fmla="*/ 0 w 45"/>
                <a:gd name="T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2">
                  <a:moveTo>
                    <a:pt x="0" y="87"/>
                  </a:moveTo>
                  <a:lnTo>
                    <a:pt x="7" y="92"/>
                  </a:lnTo>
                  <a:lnTo>
                    <a:pt x="45" y="4"/>
                  </a:lnTo>
                  <a:lnTo>
                    <a:pt x="37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9" name="Freeform 162"/>
            <p:cNvSpPr>
              <a:spLocks/>
            </p:cNvSpPr>
            <p:nvPr/>
          </p:nvSpPr>
          <p:spPr bwMode="auto">
            <a:xfrm>
              <a:off x="165842" y="290679"/>
              <a:ext cx="19135" cy="88388"/>
            </a:xfrm>
            <a:custGeom>
              <a:avLst/>
              <a:gdLst>
                <a:gd name="T0" fmla="*/ 0 w 21"/>
                <a:gd name="T1" fmla="*/ 3 h 97"/>
                <a:gd name="T2" fmla="*/ 12 w 21"/>
                <a:gd name="T3" fmla="*/ 97 h 97"/>
                <a:gd name="T4" fmla="*/ 21 w 21"/>
                <a:gd name="T5" fmla="*/ 95 h 97"/>
                <a:gd name="T6" fmla="*/ 7 w 21"/>
                <a:gd name="T7" fmla="*/ 0 h 97"/>
                <a:gd name="T8" fmla="*/ 0 w 21"/>
                <a:gd name="T9" fmla="*/ 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7">
                  <a:moveTo>
                    <a:pt x="0" y="3"/>
                  </a:moveTo>
                  <a:lnTo>
                    <a:pt x="12" y="97"/>
                  </a:lnTo>
                  <a:lnTo>
                    <a:pt x="21" y="95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0" name="组合 120"/>
          <p:cNvGrpSpPr>
            <a:grpSpLocks/>
          </p:cNvGrpSpPr>
          <p:nvPr/>
        </p:nvGrpSpPr>
        <p:grpSpPr bwMode="auto">
          <a:xfrm>
            <a:off x="1612900" y="5310188"/>
            <a:ext cx="314325" cy="242887"/>
            <a:chOff x="0" y="0"/>
            <a:chExt cx="284301" cy="219604"/>
          </a:xfrm>
        </p:grpSpPr>
        <p:sp>
          <p:nvSpPr>
            <p:cNvPr id="41141" name="Freeform 163"/>
            <p:cNvSpPr>
              <a:spLocks/>
            </p:cNvSpPr>
            <p:nvPr/>
          </p:nvSpPr>
          <p:spPr bwMode="auto">
            <a:xfrm>
              <a:off x="0" y="66519"/>
              <a:ext cx="284301" cy="153085"/>
            </a:xfrm>
            <a:custGeom>
              <a:avLst/>
              <a:gdLst>
                <a:gd name="T0" fmla="*/ 66 w 132"/>
                <a:gd name="T1" fmla="*/ 27 h 71"/>
                <a:gd name="T2" fmla="*/ 0 w 132"/>
                <a:gd name="T3" fmla="*/ 0 h 71"/>
                <a:gd name="T4" fmla="*/ 0 w 132"/>
                <a:gd name="T5" fmla="*/ 43 h 71"/>
                <a:gd name="T6" fmla="*/ 1 w 132"/>
                <a:gd name="T7" fmla="*/ 43 h 71"/>
                <a:gd name="T8" fmla="*/ 66 w 132"/>
                <a:gd name="T9" fmla="*/ 71 h 71"/>
                <a:gd name="T10" fmla="*/ 132 w 132"/>
                <a:gd name="T11" fmla="*/ 43 h 71"/>
                <a:gd name="T12" fmla="*/ 132 w 132"/>
                <a:gd name="T13" fmla="*/ 43 h 71"/>
                <a:gd name="T14" fmla="*/ 132 w 132"/>
                <a:gd name="T15" fmla="*/ 0 h 71"/>
                <a:gd name="T16" fmla="*/ 66 w 132"/>
                <a:gd name="T17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1">
                  <a:moveTo>
                    <a:pt x="66" y="27"/>
                  </a:moveTo>
                  <a:cubicBezTo>
                    <a:pt x="30" y="27"/>
                    <a:pt x="0" y="15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59"/>
                    <a:pt x="30" y="71"/>
                    <a:pt x="66" y="71"/>
                  </a:cubicBezTo>
                  <a:cubicBezTo>
                    <a:pt x="103" y="71"/>
                    <a:pt x="132" y="59"/>
                    <a:pt x="132" y="43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"/>
                    <a:pt x="103" y="27"/>
                    <a:pt x="66" y="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2" name="Oval 164"/>
            <p:cNvSpPr>
              <a:spLocks noChangeArrowheads="1"/>
            </p:cNvSpPr>
            <p:nvPr/>
          </p:nvSpPr>
          <p:spPr bwMode="auto">
            <a:xfrm>
              <a:off x="0" y="0"/>
              <a:ext cx="284301" cy="11390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43" name="组合 183"/>
          <p:cNvGrpSpPr>
            <a:grpSpLocks/>
          </p:cNvGrpSpPr>
          <p:nvPr/>
        </p:nvGrpSpPr>
        <p:grpSpPr bwMode="auto">
          <a:xfrm>
            <a:off x="3190875" y="5162550"/>
            <a:ext cx="155575" cy="488950"/>
            <a:chOff x="0" y="0"/>
            <a:chExt cx="139417" cy="441942"/>
          </a:xfrm>
        </p:grpSpPr>
        <p:sp>
          <p:nvSpPr>
            <p:cNvPr id="41144" name="Freeform 165"/>
            <p:cNvSpPr>
              <a:spLocks noEditPoints="1"/>
            </p:cNvSpPr>
            <p:nvPr/>
          </p:nvSpPr>
          <p:spPr bwMode="auto">
            <a:xfrm>
              <a:off x="0" y="0"/>
              <a:ext cx="139417" cy="142150"/>
            </a:xfrm>
            <a:custGeom>
              <a:avLst/>
              <a:gdLst>
                <a:gd name="T0" fmla="*/ 33 w 65"/>
                <a:gd name="T1" fmla="*/ 0 h 66"/>
                <a:gd name="T2" fmla="*/ 22 w 65"/>
                <a:gd name="T3" fmla="*/ 60 h 66"/>
                <a:gd name="T4" fmla="*/ 10 w 65"/>
                <a:gd name="T5" fmla="*/ 52 h 66"/>
                <a:gd name="T6" fmla="*/ 13 w 65"/>
                <a:gd name="T7" fmla="*/ 47 h 66"/>
                <a:gd name="T8" fmla="*/ 22 w 65"/>
                <a:gd name="T9" fmla="*/ 50 h 66"/>
                <a:gd name="T10" fmla="*/ 27 w 65"/>
                <a:gd name="T11" fmla="*/ 58 h 66"/>
                <a:gd name="T12" fmla="*/ 33 w 65"/>
                <a:gd name="T13" fmla="*/ 23 h 66"/>
                <a:gd name="T14" fmla="*/ 42 w 65"/>
                <a:gd name="T15" fmla="*/ 29 h 66"/>
                <a:gd name="T16" fmla="*/ 37 w 65"/>
                <a:gd name="T17" fmla="*/ 41 h 66"/>
                <a:gd name="T18" fmla="*/ 23 w 65"/>
                <a:gd name="T19" fmla="*/ 29 h 66"/>
                <a:gd name="T20" fmla="*/ 33 w 65"/>
                <a:gd name="T21" fmla="*/ 22 h 66"/>
                <a:gd name="T22" fmla="*/ 33 w 65"/>
                <a:gd name="T23" fmla="*/ 13 h 66"/>
                <a:gd name="T24" fmla="*/ 33 w 65"/>
                <a:gd name="T25" fmla="*/ 21 h 66"/>
                <a:gd name="T26" fmla="*/ 43 w 65"/>
                <a:gd name="T27" fmla="*/ 48 h 66"/>
                <a:gd name="T28" fmla="*/ 39 w 65"/>
                <a:gd name="T29" fmla="*/ 42 h 66"/>
                <a:gd name="T30" fmla="*/ 28 w 65"/>
                <a:gd name="T31" fmla="*/ 42 h 66"/>
                <a:gd name="T32" fmla="*/ 26 w 65"/>
                <a:gd name="T33" fmla="*/ 42 h 66"/>
                <a:gd name="T34" fmla="*/ 27 w 65"/>
                <a:gd name="T35" fmla="*/ 56 h 66"/>
                <a:gd name="T36" fmla="*/ 38 w 65"/>
                <a:gd name="T37" fmla="*/ 58 h 66"/>
                <a:gd name="T38" fmla="*/ 43 w 65"/>
                <a:gd name="T39" fmla="*/ 60 h 66"/>
                <a:gd name="T40" fmla="*/ 40 w 65"/>
                <a:gd name="T41" fmla="*/ 56 h 66"/>
                <a:gd name="T42" fmla="*/ 54 w 65"/>
                <a:gd name="T43" fmla="*/ 46 h 66"/>
                <a:gd name="T44" fmla="*/ 55 w 65"/>
                <a:gd name="T45" fmla="*/ 53 h 66"/>
                <a:gd name="T46" fmla="*/ 53 w 65"/>
                <a:gd name="T47" fmla="*/ 46 h 66"/>
                <a:gd name="T48" fmla="*/ 55 w 65"/>
                <a:gd name="T49" fmla="*/ 45 h 66"/>
                <a:gd name="T50" fmla="*/ 53 w 65"/>
                <a:gd name="T51" fmla="*/ 17 h 66"/>
                <a:gd name="T52" fmla="*/ 59 w 65"/>
                <a:gd name="T53" fmla="*/ 17 h 66"/>
                <a:gd name="T54" fmla="*/ 58 w 65"/>
                <a:gd name="T55" fmla="*/ 35 h 66"/>
                <a:gd name="T56" fmla="*/ 53 w 65"/>
                <a:gd name="T57" fmla="*/ 28 h 66"/>
                <a:gd name="T58" fmla="*/ 43 w 65"/>
                <a:gd name="T59" fmla="*/ 31 h 66"/>
                <a:gd name="T60" fmla="*/ 52 w 65"/>
                <a:gd name="T61" fmla="*/ 28 h 66"/>
                <a:gd name="T62" fmla="*/ 51 w 65"/>
                <a:gd name="T63" fmla="*/ 18 h 66"/>
                <a:gd name="T64" fmla="*/ 52 w 65"/>
                <a:gd name="T65" fmla="*/ 15 h 66"/>
                <a:gd name="T66" fmla="*/ 32 w 65"/>
                <a:gd name="T67" fmla="*/ 2 h 66"/>
                <a:gd name="T68" fmla="*/ 42 w 65"/>
                <a:gd name="T69" fmla="*/ 8 h 66"/>
                <a:gd name="T70" fmla="*/ 33 w 65"/>
                <a:gd name="T71" fmla="*/ 12 h 66"/>
                <a:gd name="T72" fmla="*/ 25 w 65"/>
                <a:gd name="T73" fmla="*/ 9 h 66"/>
                <a:gd name="T74" fmla="*/ 25 w 65"/>
                <a:gd name="T75" fmla="*/ 4 h 66"/>
                <a:gd name="T76" fmla="*/ 14 w 65"/>
                <a:gd name="T77" fmla="*/ 17 h 66"/>
                <a:gd name="T78" fmla="*/ 14 w 65"/>
                <a:gd name="T79" fmla="*/ 27 h 66"/>
                <a:gd name="T80" fmla="*/ 13 w 65"/>
                <a:gd name="T81" fmla="*/ 28 h 66"/>
                <a:gd name="T82" fmla="*/ 3 w 65"/>
                <a:gd name="T83" fmla="*/ 31 h 66"/>
                <a:gd name="T84" fmla="*/ 7 w 65"/>
                <a:gd name="T85" fmla="*/ 17 h 66"/>
                <a:gd name="T86" fmla="*/ 13 w 65"/>
                <a:gd name="T87" fmla="*/ 18 h 66"/>
                <a:gd name="T88" fmla="*/ 12 w 65"/>
                <a:gd name="T89" fmla="*/ 28 h 66"/>
                <a:gd name="T90" fmla="*/ 7 w 65"/>
                <a:gd name="T91" fmla="*/ 36 h 66"/>
                <a:gd name="T92" fmla="*/ 10 w 65"/>
                <a:gd name="T93" fmla="*/ 4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66">
                  <a:moveTo>
                    <a:pt x="33" y="66"/>
                  </a:moveTo>
                  <a:cubicBezTo>
                    <a:pt x="51" y="66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lose/>
                  <a:moveTo>
                    <a:pt x="22" y="60"/>
                  </a:moveTo>
                  <a:cubicBezTo>
                    <a:pt x="22" y="60"/>
                    <a:pt x="21" y="61"/>
                    <a:pt x="20" y="61"/>
                  </a:cubicBezTo>
                  <a:cubicBezTo>
                    <a:pt x="16" y="59"/>
                    <a:pt x="13" y="57"/>
                    <a:pt x="10" y="54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50"/>
                    <a:pt x="11" y="48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6" y="48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2" y="50"/>
                  </a:cubicBezTo>
                  <a:cubicBezTo>
                    <a:pt x="23" y="52"/>
                    <a:pt x="24" y="54"/>
                    <a:pt x="25" y="56"/>
                  </a:cubicBezTo>
                  <a:cubicBezTo>
                    <a:pt x="26" y="56"/>
                    <a:pt x="26" y="57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4" y="59"/>
                    <a:pt x="22" y="60"/>
                  </a:cubicBezTo>
                  <a:close/>
                  <a:moveTo>
                    <a:pt x="33" y="22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5" y="25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1"/>
                    <a:pt x="39" y="40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3" y="41"/>
                    <a:pt x="27" y="41"/>
                    <a:pt x="27" y="41"/>
                  </a:cubicBezTo>
                  <a:cubicBezTo>
                    <a:pt x="26" y="40"/>
                    <a:pt x="23" y="31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30" y="25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lose/>
                  <a:moveTo>
                    <a:pt x="32" y="22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lnTo>
                    <a:pt x="32" y="22"/>
                  </a:lnTo>
                  <a:close/>
                  <a:moveTo>
                    <a:pt x="4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39" y="42"/>
                    <a:pt x="39" y="42"/>
                  </a:cubicBezTo>
                  <a:lnTo>
                    <a:pt x="44" y="48"/>
                  </a:lnTo>
                  <a:close/>
                  <a:moveTo>
                    <a:pt x="2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8"/>
                    <a:pt x="22" y="48"/>
                    <a:pt x="22" y="48"/>
                  </a:cubicBezTo>
                  <a:lnTo>
                    <a:pt x="26" y="42"/>
                  </a:lnTo>
                  <a:close/>
                  <a:moveTo>
                    <a:pt x="32" y="58"/>
                  </a:moveTo>
                  <a:cubicBezTo>
                    <a:pt x="31" y="58"/>
                    <a:pt x="29" y="58"/>
                    <a:pt x="28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7"/>
                    <a:pt x="30" y="57"/>
                    <a:pt x="32" y="57"/>
                  </a:cubicBezTo>
                  <a:cubicBezTo>
                    <a:pt x="35" y="57"/>
                    <a:pt x="37" y="57"/>
                    <a:pt x="39" y="56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6" y="58"/>
                    <a:pt x="34" y="58"/>
                    <a:pt x="32" y="58"/>
                  </a:cubicBezTo>
                  <a:close/>
                  <a:moveTo>
                    <a:pt x="45" y="61"/>
                  </a:moveTo>
                  <a:cubicBezTo>
                    <a:pt x="44" y="61"/>
                    <a:pt x="44" y="60"/>
                    <a:pt x="43" y="60"/>
                  </a:cubicBezTo>
                  <a:cubicBezTo>
                    <a:pt x="41" y="59"/>
                    <a:pt x="39" y="58"/>
                    <a:pt x="39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42" y="53"/>
                    <a:pt x="44" y="49"/>
                    <a:pt x="44" y="49"/>
                  </a:cubicBezTo>
                  <a:cubicBezTo>
                    <a:pt x="44" y="49"/>
                    <a:pt x="49" y="48"/>
                    <a:pt x="52" y="47"/>
                  </a:cubicBezTo>
                  <a:cubicBezTo>
                    <a:pt x="53" y="47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7"/>
                    <a:pt x="55" y="49"/>
                    <a:pt x="55" y="51"/>
                  </a:cubicBezTo>
                  <a:cubicBezTo>
                    <a:pt x="55" y="52"/>
                    <a:pt x="55" y="53"/>
                    <a:pt x="55" y="53"/>
                  </a:cubicBezTo>
                  <a:cubicBezTo>
                    <a:pt x="52" y="56"/>
                    <a:pt x="49" y="59"/>
                    <a:pt x="45" y="61"/>
                  </a:cubicBezTo>
                  <a:close/>
                  <a:moveTo>
                    <a:pt x="55" y="45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5" y="42"/>
                    <a:pt x="56" y="38"/>
                    <a:pt x="57" y="34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9"/>
                    <a:pt x="56" y="42"/>
                    <a:pt x="55" y="45"/>
                  </a:cubicBezTo>
                  <a:close/>
                  <a:moveTo>
                    <a:pt x="52" y="26"/>
                  </a:moveTo>
                  <a:cubicBezTo>
                    <a:pt x="52" y="25"/>
                    <a:pt x="52" y="21"/>
                    <a:pt x="52" y="19"/>
                  </a:cubicBezTo>
                  <a:cubicBezTo>
                    <a:pt x="52" y="18"/>
                    <a:pt x="52" y="17"/>
                    <a:pt x="53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5" y="17"/>
                    <a:pt x="57" y="17"/>
                  </a:cubicBezTo>
                  <a:cubicBezTo>
                    <a:pt x="58" y="17"/>
                    <a:pt x="59" y="17"/>
                    <a:pt x="59" y="17"/>
                  </a:cubicBezTo>
                  <a:cubicBezTo>
                    <a:pt x="61" y="21"/>
                    <a:pt x="63" y="25"/>
                    <a:pt x="63" y="30"/>
                  </a:cubicBezTo>
                  <a:cubicBezTo>
                    <a:pt x="63" y="30"/>
                    <a:pt x="62" y="31"/>
                    <a:pt x="62" y="31"/>
                  </a:cubicBezTo>
                  <a:cubicBezTo>
                    <a:pt x="60" y="33"/>
                    <a:pt x="59" y="34"/>
                    <a:pt x="58" y="35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5" y="31"/>
                    <a:pt x="54" y="29"/>
                    <a:pt x="53" y="28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2" y="26"/>
                  </a:lnTo>
                  <a:close/>
                  <a:moveTo>
                    <a:pt x="43" y="31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3" y="31"/>
                  </a:lnTo>
                  <a:close/>
                  <a:moveTo>
                    <a:pt x="52" y="15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4"/>
                    <a:pt x="45" y="11"/>
                    <a:pt x="41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6" y="11"/>
                    <a:pt x="49" y="13"/>
                    <a:pt x="52" y="15"/>
                  </a:cubicBezTo>
                  <a:close/>
                  <a:moveTo>
                    <a:pt x="25" y="4"/>
                  </a:moveTo>
                  <a:cubicBezTo>
                    <a:pt x="25" y="3"/>
                    <a:pt x="26" y="3"/>
                    <a:pt x="26" y="2"/>
                  </a:cubicBezTo>
                  <a:cubicBezTo>
                    <a:pt x="28" y="2"/>
                    <a:pt x="30" y="2"/>
                    <a:pt x="32" y="2"/>
                  </a:cubicBezTo>
                  <a:cubicBezTo>
                    <a:pt x="35" y="2"/>
                    <a:pt x="37" y="2"/>
                    <a:pt x="39" y="2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1" y="6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7" y="10"/>
                    <a:pt x="35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1"/>
                    <a:pt x="28" y="10"/>
                    <a:pt x="25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6"/>
                    <a:pt x="25" y="4"/>
                  </a:cubicBezTo>
                  <a:close/>
                  <a:moveTo>
                    <a:pt x="22" y="9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0" y="11"/>
                    <a:pt x="16" y="14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6" y="13"/>
                    <a:pt x="19" y="11"/>
                    <a:pt x="22" y="9"/>
                  </a:cubicBezTo>
                  <a:close/>
                  <a:moveTo>
                    <a:pt x="14" y="2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7"/>
                  </a:lnTo>
                  <a:close/>
                  <a:moveTo>
                    <a:pt x="7" y="35"/>
                  </a:moveTo>
                  <a:cubicBezTo>
                    <a:pt x="6" y="34"/>
                    <a:pt x="4" y="32"/>
                    <a:pt x="3" y="31"/>
                  </a:cubicBezTo>
                  <a:cubicBezTo>
                    <a:pt x="3" y="30"/>
                    <a:pt x="2" y="30"/>
                    <a:pt x="2" y="30"/>
                  </a:cubicBezTo>
                  <a:cubicBezTo>
                    <a:pt x="2" y="25"/>
                    <a:pt x="3" y="21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9" y="17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21"/>
                    <a:pt x="13" y="25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9"/>
                    <a:pt x="9" y="31"/>
                    <a:pt x="8" y="33"/>
                  </a:cubicBezTo>
                  <a:cubicBezTo>
                    <a:pt x="8" y="34"/>
                    <a:pt x="7" y="34"/>
                    <a:pt x="7" y="35"/>
                  </a:cubicBezTo>
                  <a:close/>
                  <a:moveTo>
                    <a:pt x="7" y="36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9"/>
                    <a:pt x="10" y="42"/>
                    <a:pt x="12" y="4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7" y="39"/>
                    <a:pt x="7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5" name="Freeform 166"/>
            <p:cNvSpPr>
              <a:spLocks/>
            </p:cNvSpPr>
            <p:nvPr/>
          </p:nvSpPr>
          <p:spPr bwMode="auto">
            <a:xfrm>
              <a:off x="3645" y="107524"/>
              <a:ext cx="133949" cy="252408"/>
            </a:xfrm>
            <a:custGeom>
              <a:avLst/>
              <a:gdLst>
                <a:gd name="T0" fmla="*/ 29 w 62"/>
                <a:gd name="T1" fmla="*/ 21 h 117"/>
                <a:gd name="T2" fmla="*/ 0 w 62"/>
                <a:gd name="T3" fmla="*/ 0 h 117"/>
                <a:gd name="T4" fmla="*/ 15 w 62"/>
                <a:gd name="T5" fmla="*/ 62 h 117"/>
                <a:gd name="T6" fmla="*/ 15 w 62"/>
                <a:gd name="T7" fmla="*/ 62 h 117"/>
                <a:gd name="T8" fmla="*/ 15 w 62"/>
                <a:gd name="T9" fmla="*/ 117 h 117"/>
                <a:gd name="T10" fmla="*/ 46 w 62"/>
                <a:gd name="T11" fmla="*/ 117 h 117"/>
                <a:gd name="T12" fmla="*/ 46 w 62"/>
                <a:gd name="T13" fmla="*/ 62 h 117"/>
                <a:gd name="T14" fmla="*/ 46 w 62"/>
                <a:gd name="T15" fmla="*/ 62 h 117"/>
                <a:gd name="T16" fmla="*/ 62 w 62"/>
                <a:gd name="T17" fmla="*/ 0 h 117"/>
                <a:gd name="T18" fmla="*/ 29 w 62"/>
                <a:gd name="T19" fmla="*/ 2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117">
                  <a:moveTo>
                    <a:pt x="29" y="21"/>
                  </a:moveTo>
                  <a:cubicBezTo>
                    <a:pt x="12" y="21"/>
                    <a:pt x="0" y="0"/>
                    <a:pt x="0" y="0"/>
                  </a:cubicBezTo>
                  <a:cubicBezTo>
                    <a:pt x="0" y="0"/>
                    <a:pt x="15" y="35"/>
                    <a:pt x="15" y="62"/>
                  </a:cubicBezTo>
                  <a:cubicBezTo>
                    <a:pt x="15" y="90"/>
                    <a:pt x="15" y="62"/>
                    <a:pt x="15" y="62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81"/>
                    <a:pt x="46" y="62"/>
                  </a:cubicBezTo>
                  <a:cubicBezTo>
                    <a:pt x="46" y="44"/>
                    <a:pt x="62" y="0"/>
                    <a:pt x="62" y="0"/>
                  </a:cubicBezTo>
                  <a:cubicBezTo>
                    <a:pt x="62" y="0"/>
                    <a:pt x="47" y="21"/>
                    <a:pt x="29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6" name="Freeform 167"/>
            <p:cNvSpPr>
              <a:spLocks noEditPoints="1"/>
            </p:cNvSpPr>
            <p:nvPr/>
          </p:nvSpPr>
          <p:spPr bwMode="auto">
            <a:xfrm>
              <a:off x="27337" y="364488"/>
              <a:ext cx="84744" cy="58318"/>
            </a:xfrm>
            <a:custGeom>
              <a:avLst/>
              <a:gdLst>
                <a:gd name="T0" fmla="*/ 0 w 93"/>
                <a:gd name="T1" fmla="*/ 0 h 64"/>
                <a:gd name="T2" fmla="*/ 0 w 93"/>
                <a:gd name="T3" fmla="*/ 64 h 64"/>
                <a:gd name="T4" fmla="*/ 93 w 93"/>
                <a:gd name="T5" fmla="*/ 64 h 64"/>
                <a:gd name="T6" fmla="*/ 93 w 93"/>
                <a:gd name="T7" fmla="*/ 0 h 64"/>
                <a:gd name="T8" fmla="*/ 0 w 93"/>
                <a:gd name="T9" fmla="*/ 0 h 64"/>
                <a:gd name="T10" fmla="*/ 76 w 93"/>
                <a:gd name="T11" fmla="*/ 49 h 64"/>
                <a:gd name="T12" fmla="*/ 17 w 93"/>
                <a:gd name="T13" fmla="*/ 49 h 64"/>
                <a:gd name="T14" fmla="*/ 17 w 93"/>
                <a:gd name="T15" fmla="*/ 14 h 64"/>
                <a:gd name="T16" fmla="*/ 76 w 93"/>
                <a:gd name="T17" fmla="*/ 14 h 64"/>
                <a:gd name="T18" fmla="*/ 76 w 93"/>
                <a:gd name="T19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64">
                  <a:moveTo>
                    <a:pt x="0" y="0"/>
                  </a:moveTo>
                  <a:lnTo>
                    <a:pt x="0" y="64"/>
                  </a:lnTo>
                  <a:lnTo>
                    <a:pt x="93" y="64"/>
                  </a:lnTo>
                  <a:lnTo>
                    <a:pt x="93" y="0"/>
                  </a:lnTo>
                  <a:lnTo>
                    <a:pt x="0" y="0"/>
                  </a:lnTo>
                  <a:close/>
                  <a:moveTo>
                    <a:pt x="76" y="49"/>
                  </a:moveTo>
                  <a:lnTo>
                    <a:pt x="17" y="49"/>
                  </a:lnTo>
                  <a:lnTo>
                    <a:pt x="17" y="14"/>
                  </a:lnTo>
                  <a:lnTo>
                    <a:pt x="76" y="14"/>
                  </a:lnTo>
                  <a:lnTo>
                    <a:pt x="76" y="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7" name="Rectangle 168"/>
            <p:cNvSpPr>
              <a:spLocks noChangeArrowheads="1"/>
            </p:cNvSpPr>
            <p:nvPr/>
          </p:nvSpPr>
          <p:spPr bwMode="auto">
            <a:xfrm>
              <a:off x="17314" y="424629"/>
              <a:ext cx="104790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48" name="Freeform 169"/>
          <p:cNvSpPr>
            <a:spLocks noEditPoints="1"/>
          </p:cNvSpPr>
          <p:nvPr/>
        </p:nvSpPr>
        <p:spPr bwMode="auto">
          <a:xfrm>
            <a:off x="3775075" y="5287963"/>
            <a:ext cx="382588" cy="311150"/>
          </a:xfrm>
          <a:custGeom>
            <a:avLst/>
            <a:gdLst>
              <a:gd name="T0" fmla="*/ 127 w 161"/>
              <a:gd name="T1" fmla="*/ 7 h 130"/>
              <a:gd name="T2" fmla="*/ 102 w 161"/>
              <a:gd name="T3" fmla="*/ 0 h 130"/>
              <a:gd name="T4" fmla="*/ 88 w 161"/>
              <a:gd name="T5" fmla="*/ 1 h 130"/>
              <a:gd name="T6" fmla="*/ 22 w 161"/>
              <a:gd name="T7" fmla="*/ 42 h 130"/>
              <a:gd name="T8" fmla="*/ 19 w 161"/>
              <a:gd name="T9" fmla="*/ 51 h 130"/>
              <a:gd name="T10" fmla="*/ 39 w 161"/>
              <a:gd name="T11" fmla="*/ 57 h 130"/>
              <a:gd name="T12" fmla="*/ 34 w 161"/>
              <a:gd name="T13" fmla="*/ 81 h 130"/>
              <a:gd name="T14" fmla="*/ 14 w 161"/>
              <a:gd name="T15" fmla="*/ 75 h 130"/>
              <a:gd name="T16" fmla="*/ 4 w 161"/>
              <a:gd name="T17" fmla="*/ 78 h 130"/>
              <a:gd name="T18" fmla="*/ 2 w 161"/>
              <a:gd name="T19" fmla="*/ 84 h 130"/>
              <a:gd name="T20" fmla="*/ 0 w 161"/>
              <a:gd name="T21" fmla="*/ 122 h 130"/>
              <a:gd name="T22" fmla="*/ 25 w 161"/>
              <a:gd name="T23" fmla="*/ 124 h 130"/>
              <a:gd name="T24" fmla="*/ 49 w 161"/>
              <a:gd name="T25" fmla="*/ 94 h 130"/>
              <a:gd name="T26" fmla="*/ 51 w 161"/>
              <a:gd name="T27" fmla="*/ 105 h 130"/>
              <a:gd name="T28" fmla="*/ 66 w 161"/>
              <a:gd name="T29" fmla="*/ 118 h 130"/>
              <a:gd name="T30" fmla="*/ 101 w 161"/>
              <a:gd name="T31" fmla="*/ 123 h 130"/>
              <a:gd name="T32" fmla="*/ 121 w 161"/>
              <a:gd name="T33" fmla="*/ 119 h 130"/>
              <a:gd name="T34" fmla="*/ 121 w 161"/>
              <a:gd name="T35" fmla="*/ 119 h 130"/>
              <a:gd name="T36" fmla="*/ 134 w 161"/>
              <a:gd name="T37" fmla="*/ 123 h 130"/>
              <a:gd name="T38" fmla="*/ 142 w 161"/>
              <a:gd name="T39" fmla="*/ 114 h 130"/>
              <a:gd name="T40" fmla="*/ 142 w 161"/>
              <a:gd name="T41" fmla="*/ 111 h 130"/>
              <a:gd name="T42" fmla="*/ 156 w 161"/>
              <a:gd name="T43" fmla="*/ 45 h 130"/>
              <a:gd name="T44" fmla="*/ 9 w 161"/>
              <a:gd name="T45" fmla="*/ 118 h 130"/>
              <a:gd name="T46" fmla="*/ 12 w 161"/>
              <a:gd name="T47" fmla="*/ 105 h 130"/>
              <a:gd name="T48" fmla="*/ 20 w 161"/>
              <a:gd name="T49" fmla="*/ 116 h 130"/>
              <a:gd name="T50" fmla="*/ 10 w 161"/>
              <a:gd name="T51" fmla="*/ 99 h 130"/>
              <a:gd name="T52" fmla="*/ 11 w 161"/>
              <a:gd name="T53" fmla="*/ 84 h 130"/>
              <a:gd name="T54" fmla="*/ 31 w 161"/>
              <a:gd name="T55" fmla="*/ 95 h 130"/>
              <a:gd name="T56" fmla="*/ 29 w 161"/>
              <a:gd name="T57" fmla="*/ 102 h 130"/>
              <a:gd name="T58" fmla="*/ 43 w 161"/>
              <a:gd name="T59" fmla="*/ 81 h 130"/>
              <a:gd name="T60" fmla="*/ 48 w 161"/>
              <a:gd name="T61" fmla="*/ 80 h 130"/>
              <a:gd name="T62" fmla="*/ 74 w 161"/>
              <a:gd name="T63" fmla="*/ 79 h 130"/>
              <a:gd name="T64" fmla="*/ 93 w 161"/>
              <a:gd name="T65" fmla="*/ 7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1" h="130">
                <a:moveTo>
                  <a:pt x="156" y="45"/>
                </a:moveTo>
                <a:cubicBezTo>
                  <a:pt x="151" y="28"/>
                  <a:pt x="141" y="15"/>
                  <a:pt x="127" y="7"/>
                </a:cubicBezTo>
                <a:cubicBezTo>
                  <a:pt x="120" y="3"/>
                  <a:pt x="111" y="1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7" y="0"/>
                  <a:pt x="93" y="0"/>
                  <a:pt x="88" y="1"/>
                </a:cubicBezTo>
                <a:cubicBezTo>
                  <a:pt x="40" y="3"/>
                  <a:pt x="23" y="35"/>
                  <a:pt x="23" y="35"/>
                </a:cubicBezTo>
                <a:cubicBezTo>
                  <a:pt x="23" y="36"/>
                  <a:pt x="22" y="39"/>
                  <a:pt x="22" y="42"/>
                </a:cubicBezTo>
                <a:cubicBezTo>
                  <a:pt x="22" y="44"/>
                  <a:pt x="22" y="45"/>
                  <a:pt x="22" y="47"/>
                </a:cubicBezTo>
                <a:cubicBezTo>
                  <a:pt x="20" y="48"/>
                  <a:pt x="19" y="49"/>
                  <a:pt x="19" y="51"/>
                </a:cubicBezTo>
                <a:cubicBezTo>
                  <a:pt x="20" y="54"/>
                  <a:pt x="22" y="55"/>
                  <a:pt x="24" y="55"/>
                </a:cubicBezTo>
                <a:cubicBezTo>
                  <a:pt x="30" y="55"/>
                  <a:pt x="35" y="55"/>
                  <a:pt x="39" y="57"/>
                </a:cubicBezTo>
                <a:cubicBezTo>
                  <a:pt x="39" y="58"/>
                  <a:pt x="39" y="58"/>
                  <a:pt x="39" y="59"/>
                </a:cubicBezTo>
                <a:cubicBezTo>
                  <a:pt x="37" y="66"/>
                  <a:pt x="36" y="73"/>
                  <a:pt x="34" y="81"/>
                </a:cubicBezTo>
                <a:cubicBezTo>
                  <a:pt x="33" y="81"/>
                  <a:pt x="32" y="80"/>
                  <a:pt x="31" y="80"/>
                </a:cubicBezTo>
                <a:cubicBezTo>
                  <a:pt x="26" y="80"/>
                  <a:pt x="25" y="75"/>
                  <a:pt x="1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9" y="75"/>
                  <a:pt x="6" y="75"/>
                  <a:pt x="4" y="78"/>
                </a:cubicBezTo>
                <a:cubicBezTo>
                  <a:pt x="2" y="80"/>
                  <a:pt x="2" y="81"/>
                  <a:pt x="2" y="83"/>
                </a:cubicBezTo>
                <a:cubicBezTo>
                  <a:pt x="2" y="84"/>
                  <a:pt x="2" y="84"/>
                  <a:pt x="2" y="84"/>
                </a:cubicBezTo>
                <a:cubicBezTo>
                  <a:pt x="2" y="86"/>
                  <a:pt x="0" y="108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1" y="125"/>
                  <a:pt x="3" y="126"/>
                </a:cubicBezTo>
                <a:cubicBezTo>
                  <a:pt x="11" y="129"/>
                  <a:pt x="19" y="128"/>
                  <a:pt x="25" y="124"/>
                </a:cubicBezTo>
                <a:cubicBezTo>
                  <a:pt x="35" y="118"/>
                  <a:pt x="37" y="109"/>
                  <a:pt x="41" y="95"/>
                </a:cubicBezTo>
                <a:cubicBezTo>
                  <a:pt x="43" y="95"/>
                  <a:pt x="46" y="95"/>
                  <a:pt x="49" y="94"/>
                </a:cubicBezTo>
                <a:cubicBezTo>
                  <a:pt x="49" y="97"/>
                  <a:pt x="50" y="100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4" y="112"/>
                  <a:pt x="59" y="117"/>
                  <a:pt x="66" y="118"/>
                </a:cubicBezTo>
                <a:cubicBezTo>
                  <a:pt x="79" y="122"/>
                  <a:pt x="90" y="130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5" y="120"/>
                  <a:pt x="112" y="116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4" y="121"/>
                  <a:pt x="132" y="122"/>
                  <a:pt x="134" y="123"/>
                </a:cubicBezTo>
                <a:cubicBezTo>
                  <a:pt x="137" y="123"/>
                  <a:pt x="139" y="123"/>
                  <a:pt x="140" y="120"/>
                </a:cubicBezTo>
                <a:cubicBezTo>
                  <a:pt x="141" y="119"/>
                  <a:pt x="141" y="117"/>
                  <a:pt x="142" y="114"/>
                </a:cubicBezTo>
                <a:cubicBezTo>
                  <a:pt x="142" y="113"/>
                  <a:pt x="142" y="112"/>
                  <a:pt x="142" y="112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0"/>
                  <a:pt x="143" y="109"/>
                  <a:pt x="143" y="107"/>
                </a:cubicBezTo>
                <a:cubicBezTo>
                  <a:pt x="146" y="96"/>
                  <a:pt x="161" y="64"/>
                  <a:pt x="156" y="45"/>
                </a:cubicBezTo>
                <a:close/>
                <a:moveTo>
                  <a:pt x="20" y="116"/>
                </a:moveTo>
                <a:cubicBezTo>
                  <a:pt x="17" y="118"/>
                  <a:pt x="13" y="119"/>
                  <a:pt x="9" y="118"/>
                </a:cubicBezTo>
                <a:cubicBezTo>
                  <a:pt x="9" y="115"/>
                  <a:pt x="9" y="111"/>
                  <a:pt x="10" y="107"/>
                </a:cubicBezTo>
                <a:cubicBezTo>
                  <a:pt x="10" y="107"/>
                  <a:pt x="11" y="106"/>
                  <a:pt x="12" y="105"/>
                </a:cubicBezTo>
                <a:cubicBezTo>
                  <a:pt x="14" y="102"/>
                  <a:pt x="15" y="105"/>
                  <a:pt x="27" y="107"/>
                </a:cubicBezTo>
                <a:cubicBezTo>
                  <a:pt x="24" y="113"/>
                  <a:pt x="25" y="113"/>
                  <a:pt x="20" y="116"/>
                </a:cubicBezTo>
                <a:close/>
                <a:moveTo>
                  <a:pt x="29" y="102"/>
                </a:moveTo>
                <a:cubicBezTo>
                  <a:pt x="18" y="100"/>
                  <a:pt x="15" y="96"/>
                  <a:pt x="10" y="99"/>
                </a:cubicBezTo>
                <a:cubicBezTo>
                  <a:pt x="10" y="94"/>
                  <a:pt x="11" y="84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4"/>
                  <a:pt x="12" y="84"/>
                  <a:pt x="14" y="84"/>
                </a:cubicBezTo>
                <a:cubicBezTo>
                  <a:pt x="25" y="84"/>
                  <a:pt x="26" y="94"/>
                  <a:pt x="31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31" y="97"/>
                  <a:pt x="30" y="100"/>
                  <a:pt x="29" y="102"/>
                </a:cubicBezTo>
                <a:close/>
                <a:moveTo>
                  <a:pt x="48" y="80"/>
                </a:moveTo>
                <a:cubicBezTo>
                  <a:pt x="46" y="80"/>
                  <a:pt x="45" y="81"/>
                  <a:pt x="43" y="81"/>
                </a:cubicBezTo>
                <a:cubicBezTo>
                  <a:pt x="45" y="75"/>
                  <a:pt x="46" y="70"/>
                  <a:pt x="47" y="65"/>
                </a:cubicBezTo>
                <a:cubicBezTo>
                  <a:pt x="49" y="70"/>
                  <a:pt x="48" y="76"/>
                  <a:pt x="48" y="80"/>
                </a:cubicBezTo>
                <a:close/>
                <a:moveTo>
                  <a:pt x="83" y="88"/>
                </a:moveTo>
                <a:cubicBezTo>
                  <a:pt x="78" y="88"/>
                  <a:pt x="74" y="84"/>
                  <a:pt x="74" y="79"/>
                </a:cubicBezTo>
                <a:cubicBezTo>
                  <a:pt x="74" y="73"/>
                  <a:pt x="78" y="69"/>
                  <a:pt x="83" y="69"/>
                </a:cubicBezTo>
                <a:cubicBezTo>
                  <a:pt x="89" y="69"/>
                  <a:pt x="93" y="73"/>
                  <a:pt x="93" y="79"/>
                </a:cubicBezTo>
                <a:cubicBezTo>
                  <a:pt x="93" y="84"/>
                  <a:pt x="89" y="88"/>
                  <a:pt x="83" y="8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49" name="Freeform 170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170 w 314"/>
              <a:gd name="T1" fmla="*/ 0 h 357"/>
              <a:gd name="T2" fmla="*/ 0 w 314"/>
              <a:gd name="T3" fmla="*/ 95 h 357"/>
              <a:gd name="T4" fmla="*/ 146 w 314"/>
              <a:gd name="T5" fmla="*/ 357 h 357"/>
              <a:gd name="T6" fmla="*/ 314 w 314"/>
              <a:gd name="T7" fmla="*/ 262 h 357"/>
              <a:gd name="T8" fmla="*/ 170 w 314"/>
              <a:gd name="T9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0" name="Freeform 171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170 w 314"/>
              <a:gd name="T1" fmla="*/ 0 h 357"/>
              <a:gd name="T2" fmla="*/ 0 w 314"/>
              <a:gd name="T3" fmla="*/ 95 h 357"/>
              <a:gd name="T4" fmla="*/ 146 w 314"/>
              <a:gd name="T5" fmla="*/ 357 h 357"/>
              <a:gd name="T6" fmla="*/ 314 w 314"/>
              <a:gd name="T7" fmla="*/ 262 h 357"/>
              <a:gd name="T8" fmla="*/ 170 w 314"/>
              <a:gd name="T9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1" name="Freeform 172"/>
          <p:cNvSpPr>
            <a:spLocks/>
          </p:cNvSpPr>
          <p:nvPr/>
        </p:nvSpPr>
        <p:spPr bwMode="auto">
          <a:xfrm>
            <a:off x="4641850" y="5319713"/>
            <a:ext cx="182563" cy="288925"/>
          </a:xfrm>
          <a:custGeom>
            <a:avLst/>
            <a:gdLst>
              <a:gd name="T0" fmla="*/ 182 w 182"/>
              <a:gd name="T1" fmla="*/ 286 h 286"/>
              <a:gd name="T2" fmla="*/ 0 w 182"/>
              <a:gd name="T3" fmla="*/ 286 h 286"/>
              <a:gd name="T4" fmla="*/ 0 w 182"/>
              <a:gd name="T5" fmla="*/ 0 h 286"/>
              <a:gd name="T6" fmla="*/ 180 w 182"/>
              <a:gd name="T7" fmla="*/ 0 h 286"/>
              <a:gd name="T8" fmla="*/ 182 w 182"/>
              <a:gd name="T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286">
                <a:moveTo>
                  <a:pt x="182" y="286"/>
                </a:moveTo>
                <a:lnTo>
                  <a:pt x="0" y="286"/>
                </a:lnTo>
                <a:lnTo>
                  <a:pt x="0" y="0"/>
                </a:lnTo>
                <a:lnTo>
                  <a:pt x="180" y="0"/>
                </a:lnTo>
                <a:lnTo>
                  <a:pt x="182" y="28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2" name="Freeform 173"/>
          <p:cNvSpPr>
            <a:spLocks noEditPoints="1"/>
          </p:cNvSpPr>
          <p:nvPr/>
        </p:nvSpPr>
        <p:spPr bwMode="auto">
          <a:xfrm>
            <a:off x="5194300" y="5322888"/>
            <a:ext cx="419100" cy="317500"/>
          </a:xfrm>
          <a:custGeom>
            <a:avLst/>
            <a:gdLst>
              <a:gd name="T0" fmla="*/ 139 w 175"/>
              <a:gd name="T1" fmla="*/ 62 h 133"/>
              <a:gd name="T2" fmla="*/ 135 w 175"/>
              <a:gd name="T3" fmla="*/ 39 h 133"/>
              <a:gd name="T4" fmla="*/ 135 w 175"/>
              <a:gd name="T5" fmla="*/ 39 h 133"/>
              <a:gd name="T6" fmla="*/ 95 w 175"/>
              <a:gd name="T7" fmla="*/ 19 h 133"/>
              <a:gd name="T8" fmla="*/ 82 w 175"/>
              <a:gd name="T9" fmla="*/ 0 h 133"/>
              <a:gd name="T10" fmla="*/ 49 w 175"/>
              <a:gd name="T11" fmla="*/ 56 h 133"/>
              <a:gd name="T12" fmla="*/ 41 w 175"/>
              <a:gd name="T13" fmla="*/ 62 h 133"/>
              <a:gd name="T14" fmla="*/ 0 w 175"/>
              <a:gd name="T15" fmla="*/ 98 h 133"/>
              <a:gd name="T16" fmla="*/ 72 w 175"/>
              <a:gd name="T17" fmla="*/ 98 h 133"/>
              <a:gd name="T18" fmla="*/ 85 w 175"/>
              <a:gd name="T19" fmla="*/ 86 h 133"/>
              <a:gd name="T20" fmla="*/ 101 w 175"/>
              <a:gd name="T21" fmla="*/ 113 h 133"/>
              <a:gd name="T22" fmla="*/ 113 w 175"/>
              <a:gd name="T23" fmla="*/ 74 h 133"/>
              <a:gd name="T24" fmla="*/ 140 w 175"/>
              <a:gd name="T25" fmla="*/ 133 h 133"/>
              <a:gd name="T26" fmla="*/ 140 w 175"/>
              <a:gd name="T27" fmla="*/ 62 h 133"/>
              <a:gd name="T28" fmla="*/ 128 w 175"/>
              <a:gd name="T29" fmla="*/ 50 h 133"/>
              <a:gd name="T30" fmla="*/ 87 w 175"/>
              <a:gd name="T31" fmla="*/ 30 h 133"/>
              <a:gd name="T32" fmla="*/ 98 w 175"/>
              <a:gd name="T33" fmla="*/ 71 h 133"/>
              <a:gd name="T34" fmla="*/ 126 w 175"/>
              <a:gd name="T35" fmla="*/ 59 h 133"/>
              <a:gd name="T36" fmla="*/ 52 w 175"/>
              <a:gd name="T37" fmla="*/ 66 h 133"/>
              <a:gd name="T38" fmla="*/ 54 w 175"/>
              <a:gd name="T39" fmla="*/ 64 h 133"/>
              <a:gd name="T40" fmla="*/ 36 w 175"/>
              <a:gd name="T41" fmla="*/ 127 h 133"/>
              <a:gd name="T42" fmla="*/ 36 w 175"/>
              <a:gd name="T43" fmla="*/ 69 h 133"/>
              <a:gd name="T44" fmla="*/ 33 w 175"/>
              <a:gd name="T45" fmla="*/ 99 h 133"/>
              <a:gd name="T46" fmla="*/ 33 w 175"/>
              <a:gd name="T47" fmla="*/ 100 h 133"/>
              <a:gd name="T48" fmla="*/ 33 w 175"/>
              <a:gd name="T49" fmla="*/ 101 h 133"/>
              <a:gd name="T50" fmla="*/ 33 w 175"/>
              <a:gd name="T51" fmla="*/ 103 h 133"/>
              <a:gd name="T52" fmla="*/ 34 w 175"/>
              <a:gd name="T53" fmla="*/ 104 h 133"/>
              <a:gd name="T54" fmla="*/ 35 w 175"/>
              <a:gd name="T55" fmla="*/ 105 h 133"/>
              <a:gd name="T56" fmla="*/ 36 w 175"/>
              <a:gd name="T57" fmla="*/ 105 h 133"/>
              <a:gd name="T58" fmla="*/ 38 w 175"/>
              <a:gd name="T59" fmla="*/ 105 h 133"/>
              <a:gd name="T60" fmla="*/ 39 w 175"/>
              <a:gd name="T61" fmla="*/ 105 h 133"/>
              <a:gd name="T62" fmla="*/ 65 w 175"/>
              <a:gd name="T63" fmla="*/ 98 h 133"/>
              <a:gd name="T64" fmla="*/ 48 w 175"/>
              <a:gd name="T65" fmla="*/ 92 h 133"/>
              <a:gd name="T66" fmla="*/ 62 w 175"/>
              <a:gd name="T67" fmla="*/ 86 h 133"/>
              <a:gd name="T68" fmla="*/ 63 w 175"/>
              <a:gd name="T69" fmla="*/ 66 h 133"/>
              <a:gd name="T70" fmla="*/ 68 w 175"/>
              <a:gd name="T71" fmla="*/ 83 h 133"/>
              <a:gd name="T72" fmla="*/ 140 w 175"/>
              <a:gd name="T73" fmla="*/ 127 h 133"/>
              <a:gd name="T74" fmla="*/ 131 w 175"/>
              <a:gd name="T75" fmla="*/ 70 h 133"/>
              <a:gd name="T76" fmla="*/ 140 w 175"/>
              <a:gd name="T77" fmla="*/ 102 h 133"/>
              <a:gd name="T78" fmla="*/ 140 w 175"/>
              <a:gd name="T79" fmla="*/ 69 h 133"/>
              <a:gd name="T80" fmla="*/ 140 w 175"/>
              <a:gd name="T81" fmla="*/ 12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5" h="133">
                <a:moveTo>
                  <a:pt x="140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4" y="38"/>
                  <a:pt x="133" y="38"/>
                  <a:pt x="132" y="37"/>
                </a:cubicBezTo>
                <a:cubicBezTo>
                  <a:pt x="95" y="19"/>
                  <a:pt x="95" y="19"/>
                  <a:pt x="95" y="19"/>
                </a:cubicBezTo>
                <a:cubicBezTo>
                  <a:pt x="99" y="13"/>
                  <a:pt x="99" y="13"/>
                  <a:pt x="99" y="13"/>
                </a:cubicBezTo>
                <a:cubicBezTo>
                  <a:pt x="82" y="0"/>
                  <a:pt x="82" y="0"/>
                  <a:pt x="82" y="0"/>
                </a:cubicBezTo>
                <a:cubicBezTo>
                  <a:pt x="44" y="53"/>
                  <a:pt x="44" y="53"/>
                  <a:pt x="44" y="53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62"/>
                  <a:pt x="41" y="62"/>
                  <a:pt x="41" y="62"/>
                </a:cubicBezTo>
                <a:cubicBezTo>
                  <a:pt x="39" y="62"/>
                  <a:pt x="38" y="62"/>
                  <a:pt x="36" y="62"/>
                </a:cubicBezTo>
                <a:cubicBezTo>
                  <a:pt x="16" y="62"/>
                  <a:pt x="0" y="78"/>
                  <a:pt x="0" y="98"/>
                </a:cubicBezTo>
                <a:cubicBezTo>
                  <a:pt x="0" y="117"/>
                  <a:pt x="16" y="133"/>
                  <a:pt x="36" y="133"/>
                </a:cubicBezTo>
                <a:cubicBezTo>
                  <a:pt x="56" y="133"/>
                  <a:pt x="72" y="117"/>
                  <a:pt x="72" y="98"/>
                </a:cubicBezTo>
                <a:cubicBezTo>
                  <a:pt x="72" y="96"/>
                  <a:pt x="71" y="94"/>
                  <a:pt x="71" y="9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08" y="80"/>
                  <a:pt x="104" y="89"/>
                  <a:pt x="104" y="98"/>
                </a:cubicBezTo>
                <a:cubicBezTo>
                  <a:pt x="104" y="117"/>
                  <a:pt x="120" y="133"/>
                  <a:pt x="140" y="133"/>
                </a:cubicBezTo>
                <a:cubicBezTo>
                  <a:pt x="159" y="133"/>
                  <a:pt x="175" y="117"/>
                  <a:pt x="175" y="98"/>
                </a:cubicBezTo>
                <a:cubicBezTo>
                  <a:pt x="175" y="78"/>
                  <a:pt x="159" y="62"/>
                  <a:pt x="140" y="62"/>
                </a:cubicBezTo>
                <a:close/>
                <a:moveTo>
                  <a:pt x="87" y="30"/>
                </a:moveTo>
                <a:cubicBezTo>
                  <a:pt x="128" y="50"/>
                  <a:pt x="128" y="50"/>
                  <a:pt x="128" y="50"/>
                </a:cubicBezTo>
                <a:cubicBezTo>
                  <a:pt x="72" y="50"/>
                  <a:pt x="72" y="50"/>
                  <a:pt x="72" y="50"/>
                </a:cubicBezTo>
                <a:lnTo>
                  <a:pt x="87" y="30"/>
                </a:lnTo>
                <a:close/>
                <a:moveTo>
                  <a:pt x="126" y="59"/>
                </a:moveTo>
                <a:cubicBezTo>
                  <a:pt x="98" y="71"/>
                  <a:pt x="98" y="71"/>
                  <a:pt x="98" y="71"/>
                </a:cubicBezTo>
                <a:cubicBezTo>
                  <a:pt x="84" y="59"/>
                  <a:pt x="84" y="59"/>
                  <a:pt x="84" y="59"/>
                </a:cubicBezTo>
                <a:lnTo>
                  <a:pt x="126" y="59"/>
                </a:lnTo>
                <a:close/>
                <a:moveTo>
                  <a:pt x="54" y="64"/>
                </a:moveTo>
                <a:cubicBezTo>
                  <a:pt x="52" y="66"/>
                  <a:pt x="52" y="66"/>
                  <a:pt x="52" y="66"/>
                </a:cubicBezTo>
                <a:cubicBezTo>
                  <a:pt x="50" y="65"/>
                  <a:pt x="48" y="64"/>
                  <a:pt x="46" y="64"/>
                </a:cubicBezTo>
                <a:lnTo>
                  <a:pt x="54" y="64"/>
                </a:lnTo>
                <a:close/>
                <a:moveTo>
                  <a:pt x="65" y="98"/>
                </a:moveTo>
                <a:cubicBezTo>
                  <a:pt x="65" y="114"/>
                  <a:pt x="52" y="127"/>
                  <a:pt x="36" y="127"/>
                </a:cubicBezTo>
                <a:cubicBezTo>
                  <a:pt x="20" y="127"/>
                  <a:pt x="7" y="114"/>
                  <a:pt x="7" y="98"/>
                </a:cubicBezTo>
                <a:cubicBezTo>
                  <a:pt x="7" y="82"/>
                  <a:pt x="20" y="69"/>
                  <a:pt x="36" y="69"/>
                </a:cubicBezTo>
                <a:cubicBezTo>
                  <a:pt x="41" y="69"/>
                  <a:pt x="45" y="70"/>
                  <a:pt x="49" y="72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5"/>
                  <a:pt x="65" y="96"/>
                  <a:pt x="65" y="98"/>
                </a:cubicBezTo>
                <a:close/>
                <a:moveTo>
                  <a:pt x="62" y="86"/>
                </a:moveTo>
                <a:cubicBezTo>
                  <a:pt x="48" y="92"/>
                  <a:pt x="48" y="92"/>
                  <a:pt x="48" y="92"/>
                </a:cubicBezTo>
                <a:cubicBezTo>
                  <a:pt x="56" y="77"/>
                  <a:pt x="56" y="77"/>
                  <a:pt x="56" y="77"/>
                </a:cubicBezTo>
                <a:cubicBezTo>
                  <a:pt x="59" y="79"/>
                  <a:pt x="61" y="82"/>
                  <a:pt x="62" y="86"/>
                </a:cubicBezTo>
                <a:close/>
                <a:moveTo>
                  <a:pt x="60" y="71"/>
                </a:moveTo>
                <a:cubicBezTo>
                  <a:pt x="63" y="66"/>
                  <a:pt x="63" y="66"/>
                  <a:pt x="63" y="66"/>
                </a:cubicBezTo>
                <a:cubicBezTo>
                  <a:pt x="79" y="79"/>
                  <a:pt x="79" y="79"/>
                  <a:pt x="79" y="79"/>
                </a:cubicBezTo>
                <a:cubicBezTo>
                  <a:pt x="68" y="83"/>
                  <a:pt x="68" y="83"/>
                  <a:pt x="68" y="83"/>
                </a:cubicBezTo>
                <a:cubicBezTo>
                  <a:pt x="66" y="78"/>
                  <a:pt x="63" y="74"/>
                  <a:pt x="60" y="71"/>
                </a:cubicBezTo>
                <a:close/>
                <a:moveTo>
                  <a:pt x="140" y="127"/>
                </a:moveTo>
                <a:cubicBezTo>
                  <a:pt x="124" y="127"/>
                  <a:pt x="111" y="114"/>
                  <a:pt x="111" y="98"/>
                </a:cubicBezTo>
                <a:cubicBezTo>
                  <a:pt x="111" y="85"/>
                  <a:pt x="119" y="74"/>
                  <a:pt x="131" y="70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1"/>
                  <a:pt x="137" y="103"/>
                  <a:pt x="140" y="102"/>
                </a:cubicBezTo>
                <a:cubicBezTo>
                  <a:pt x="142" y="102"/>
                  <a:pt x="144" y="99"/>
                  <a:pt x="144" y="96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56" y="69"/>
                  <a:pt x="169" y="82"/>
                  <a:pt x="169" y="98"/>
                </a:cubicBezTo>
                <a:cubicBezTo>
                  <a:pt x="169" y="114"/>
                  <a:pt x="156" y="127"/>
                  <a:pt x="140" y="12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3" name="Oval 174"/>
          <p:cNvSpPr>
            <a:spLocks noChangeArrowheads="1"/>
          </p:cNvSpPr>
          <p:nvPr/>
        </p:nvSpPr>
        <p:spPr bwMode="auto">
          <a:xfrm>
            <a:off x="5391150" y="5254625"/>
            <a:ext cx="80963" cy="825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154" name="Freeform 175"/>
          <p:cNvSpPr>
            <a:spLocks/>
          </p:cNvSpPr>
          <p:nvPr/>
        </p:nvSpPr>
        <p:spPr bwMode="auto">
          <a:xfrm>
            <a:off x="5391150" y="5594350"/>
            <a:ext cx="61913" cy="20638"/>
          </a:xfrm>
          <a:custGeom>
            <a:avLst/>
            <a:gdLst>
              <a:gd name="T0" fmla="*/ 21 w 26"/>
              <a:gd name="T1" fmla="*/ 0 h 9"/>
              <a:gd name="T2" fmla="*/ 5 w 26"/>
              <a:gd name="T3" fmla="*/ 0 h 9"/>
              <a:gd name="T4" fmla="*/ 0 w 26"/>
              <a:gd name="T5" fmla="*/ 5 h 9"/>
              <a:gd name="T6" fmla="*/ 5 w 26"/>
              <a:gd name="T7" fmla="*/ 9 h 9"/>
              <a:gd name="T8" fmla="*/ 21 w 26"/>
              <a:gd name="T9" fmla="*/ 9 h 9"/>
              <a:gd name="T10" fmla="*/ 26 w 26"/>
              <a:gd name="T11" fmla="*/ 5 h 9"/>
              <a:gd name="T12" fmla="*/ 21 w 26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9">
                <a:moveTo>
                  <a:pt x="2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6" y="7"/>
                  <a:pt x="26" y="5"/>
                </a:cubicBezTo>
                <a:cubicBezTo>
                  <a:pt x="26" y="2"/>
                  <a:pt x="24" y="0"/>
                  <a:pt x="21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55" name="组合 471"/>
          <p:cNvGrpSpPr>
            <a:grpSpLocks/>
          </p:cNvGrpSpPr>
          <p:nvPr/>
        </p:nvGrpSpPr>
        <p:grpSpPr bwMode="auto">
          <a:xfrm>
            <a:off x="5967413" y="5303838"/>
            <a:ext cx="433387" cy="300037"/>
            <a:chOff x="0" y="0"/>
            <a:chExt cx="391825" cy="271544"/>
          </a:xfrm>
        </p:grpSpPr>
        <p:sp>
          <p:nvSpPr>
            <p:cNvPr id="41156" name="Freeform 176"/>
            <p:cNvSpPr>
              <a:spLocks/>
            </p:cNvSpPr>
            <p:nvPr/>
          </p:nvSpPr>
          <p:spPr bwMode="auto">
            <a:xfrm>
              <a:off x="101146" y="0"/>
              <a:ext cx="165842" cy="195913"/>
            </a:xfrm>
            <a:custGeom>
              <a:avLst/>
              <a:gdLst>
                <a:gd name="T0" fmla="*/ 22 w 77"/>
                <a:gd name="T1" fmla="*/ 69 h 91"/>
                <a:gd name="T2" fmla="*/ 52 w 77"/>
                <a:gd name="T3" fmla="*/ 78 h 91"/>
                <a:gd name="T4" fmla="*/ 65 w 77"/>
                <a:gd name="T5" fmla="*/ 85 h 91"/>
                <a:gd name="T6" fmla="*/ 77 w 77"/>
                <a:gd name="T7" fmla="*/ 91 h 91"/>
                <a:gd name="T8" fmla="*/ 53 w 77"/>
                <a:gd name="T9" fmla="*/ 45 h 91"/>
                <a:gd name="T10" fmla="*/ 48 w 77"/>
                <a:gd name="T11" fmla="*/ 36 h 91"/>
                <a:gd name="T12" fmla="*/ 31 w 77"/>
                <a:gd name="T13" fmla="*/ 5 h 91"/>
                <a:gd name="T14" fmla="*/ 19 w 77"/>
                <a:gd name="T15" fmla="*/ 2 h 91"/>
                <a:gd name="T16" fmla="*/ 15 w 77"/>
                <a:gd name="T17" fmla="*/ 14 h 91"/>
                <a:gd name="T18" fmla="*/ 35 w 77"/>
                <a:gd name="T19" fmla="*/ 48 h 91"/>
                <a:gd name="T20" fmla="*/ 30 w 77"/>
                <a:gd name="T21" fmla="*/ 52 h 91"/>
                <a:gd name="T22" fmla="*/ 0 w 77"/>
                <a:gd name="T23" fmla="*/ 69 h 91"/>
                <a:gd name="T24" fmla="*/ 0 w 77"/>
                <a:gd name="T25" fmla="*/ 70 h 91"/>
                <a:gd name="T26" fmla="*/ 22 w 77"/>
                <a:gd name="T27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91">
                  <a:moveTo>
                    <a:pt x="22" y="69"/>
                  </a:moveTo>
                  <a:cubicBezTo>
                    <a:pt x="33" y="70"/>
                    <a:pt x="43" y="73"/>
                    <a:pt x="52" y="78"/>
                  </a:cubicBezTo>
                  <a:cubicBezTo>
                    <a:pt x="57" y="80"/>
                    <a:pt x="62" y="82"/>
                    <a:pt x="65" y="85"/>
                  </a:cubicBezTo>
                  <a:cubicBezTo>
                    <a:pt x="69" y="87"/>
                    <a:pt x="73" y="89"/>
                    <a:pt x="77" y="9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3" y="0"/>
                    <a:pt x="19" y="2"/>
                  </a:cubicBezTo>
                  <a:cubicBezTo>
                    <a:pt x="14" y="4"/>
                    <a:pt x="13" y="10"/>
                    <a:pt x="15" y="1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" y="68"/>
                    <a:pt x="15" y="68"/>
                    <a:pt x="22" y="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7" name="Freeform 177"/>
            <p:cNvSpPr>
              <a:spLocks/>
            </p:cNvSpPr>
            <p:nvPr/>
          </p:nvSpPr>
          <p:spPr bwMode="auto">
            <a:xfrm>
              <a:off x="238740" y="60140"/>
              <a:ext cx="94767" cy="94767"/>
            </a:xfrm>
            <a:custGeom>
              <a:avLst/>
              <a:gdLst>
                <a:gd name="T0" fmla="*/ 32 w 44"/>
                <a:gd name="T1" fmla="*/ 39 h 44"/>
                <a:gd name="T2" fmla="*/ 39 w 44"/>
                <a:gd name="T3" fmla="*/ 12 h 44"/>
                <a:gd name="T4" fmla="*/ 12 w 44"/>
                <a:gd name="T5" fmla="*/ 5 h 44"/>
                <a:gd name="T6" fmla="*/ 5 w 44"/>
                <a:gd name="T7" fmla="*/ 32 h 44"/>
                <a:gd name="T8" fmla="*/ 32 w 44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2" y="39"/>
                  </a:moveTo>
                  <a:cubicBezTo>
                    <a:pt x="41" y="34"/>
                    <a:pt x="44" y="22"/>
                    <a:pt x="39" y="12"/>
                  </a:cubicBezTo>
                  <a:cubicBezTo>
                    <a:pt x="34" y="3"/>
                    <a:pt x="22" y="0"/>
                    <a:pt x="12" y="5"/>
                  </a:cubicBezTo>
                  <a:cubicBezTo>
                    <a:pt x="3" y="10"/>
                    <a:pt x="0" y="22"/>
                    <a:pt x="5" y="32"/>
                  </a:cubicBezTo>
                  <a:cubicBezTo>
                    <a:pt x="10" y="41"/>
                    <a:pt x="22" y="44"/>
                    <a:pt x="32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8" name="Freeform 178"/>
            <p:cNvSpPr>
              <a:spLocks/>
            </p:cNvSpPr>
            <p:nvPr/>
          </p:nvSpPr>
          <p:spPr bwMode="auto">
            <a:xfrm>
              <a:off x="0" y="159464"/>
              <a:ext cx="391825" cy="112080"/>
            </a:xfrm>
            <a:custGeom>
              <a:avLst/>
              <a:gdLst>
                <a:gd name="T0" fmla="*/ 179 w 182"/>
                <a:gd name="T1" fmla="*/ 7 h 52"/>
                <a:gd name="T2" fmla="*/ 166 w 182"/>
                <a:gd name="T3" fmla="*/ 29 h 52"/>
                <a:gd name="T4" fmla="*/ 146 w 182"/>
                <a:gd name="T5" fmla="*/ 32 h 52"/>
                <a:gd name="T6" fmla="*/ 123 w 182"/>
                <a:gd name="T7" fmla="*/ 24 h 52"/>
                <a:gd name="T8" fmla="*/ 111 w 182"/>
                <a:gd name="T9" fmla="*/ 18 h 52"/>
                <a:gd name="T10" fmla="*/ 98 w 182"/>
                <a:gd name="T11" fmla="*/ 11 h 52"/>
                <a:gd name="T12" fmla="*/ 68 w 182"/>
                <a:gd name="T13" fmla="*/ 2 h 52"/>
                <a:gd name="T14" fmla="*/ 36 w 182"/>
                <a:gd name="T15" fmla="*/ 5 h 52"/>
                <a:gd name="T16" fmla="*/ 11 w 182"/>
                <a:gd name="T17" fmla="*/ 25 h 52"/>
                <a:gd name="T18" fmla="*/ 0 w 182"/>
                <a:gd name="T19" fmla="*/ 52 h 52"/>
                <a:gd name="T20" fmla="*/ 42 w 182"/>
                <a:gd name="T21" fmla="*/ 23 h 52"/>
                <a:gd name="T22" fmla="*/ 88 w 182"/>
                <a:gd name="T23" fmla="*/ 32 h 52"/>
                <a:gd name="T24" fmla="*/ 100 w 182"/>
                <a:gd name="T25" fmla="*/ 38 h 52"/>
                <a:gd name="T26" fmla="*/ 113 w 182"/>
                <a:gd name="T27" fmla="*/ 44 h 52"/>
                <a:gd name="T28" fmla="*/ 144 w 182"/>
                <a:gd name="T29" fmla="*/ 51 h 52"/>
                <a:gd name="T30" fmla="*/ 161 w 182"/>
                <a:gd name="T31" fmla="*/ 48 h 52"/>
                <a:gd name="T32" fmla="*/ 175 w 182"/>
                <a:gd name="T33" fmla="*/ 37 h 52"/>
                <a:gd name="T34" fmla="*/ 179 w 182"/>
                <a:gd name="T3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52">
                  <a:moveTo>
                    <a:pt x="179" y="7"/>
                  </a:moveTo>
                  <a:cubicBezTo>
                    <a:pt x="177" y="16"/>
                    <a:pt x="172" y="25"/>
                    <a:pt x="166" y="29"/>
                  </a:cubicBezTo>
                  <a:cubicBezTo>
                    <a:pt x="160" y="34"/>
                    <a:pt x="153" y="34"/>
                    <a:pt x="146" y="32"/>
                  </a:cubicBezTo>
                  <a:cubicBezTo>
                    <a:pt x="138" y="31"/>
                    <a:pt x="130" y="28"/>
                    <a:pt x="123" y="24"/>
                  </a:cubicBezTo>
                  <a:cubicBezTo>
                    <a:pt x="119" y="22"/>
                    <a:pt x="115" y="20"/>
                    <a:pt x="111" y="18"/>
                  </a:cubicBezTo>
                  <a:cubicBezTo>
                    <a:pt x="107" y="15"/>
                    <a:pt x="103" y="13"/>
                    <a:pt x="98" y="11"/>
                  </a:cubicBezTo>
                  <a:cubicBezTo>
                    <a:pt x="89" y="6"/>
                    <a:pt x="79" y="3"/>
                    <a:pt x="68" y="2"/>
                  </a:cubicBezTo>
                  <a:cubicBezTo>
                    <a:pt x="58" y="0"/>
                    <a:pt x="46" y="1"/>
                    <a:pt x="36" y="5"/>
                  </a:cubicBezTo>
                  <a:cubicBezTo>
                    <a:pt x="26" y="9"/>
                    <a:pt x="17" y="16"/>
                    <a:pt x="11" y="25"/>
                  </a:cubicBezTo>
                  <a:cubicBezTo>
                    <a:pt x="5" y="33"/>
                    <a:pt x="1" y="42"/>
                    <a:pt x="0" y="52"/>
                  </a:cubicBezTo>
                  <a:cubicBezTo>
                    <a:pt x="11" y="37"/>
                    <a:pt x="26" y="26"/>
                    <a:pt x="42" y="23"/>
                  </a:cubicBezTo>
                  <a:cubicBezTo>
                    <a:pt x="57" y="20"/>
                    <a:pt x="73" y="25"/>
                    <a:pt x="88" y="32"/>
                  </a:cubicBezTo>
                  <a:cubicBezTo>
                    <a:pt x="92" y="34"/>
                    <a:pt x="95" y="36"/>
                    <a:pt x="100" y="38"/>
                  </a:cubicBezTo>
                  <a:cubicBezTo>
                    <a:pt x="104" y="40"/>
                    <a:pt x="109" y="43"/>
                    <a:pt x="113" y="44"/>
                  </a:cubicBezTo>
                  <a:cubicBezTo>
                    <a:pt x="123" y="48"/>
                    <a:pt x="133" y="51"/>
                    <a:pt x="144" y="51"/>
                  </a:cubicBezTo>
                  <a:cubicBezTo>
                    <a:pt x="150" y="51"/>
                    <a:pt x="155" y="50"/>
                    <a:pt x="161" y="48"/>
                  </a:cubicBezTo>
                  <a:cubicBezTo>
                    <a:pt x="167" y="46"/>
                    <a:pt x="172" y="42"/>
                    <a:pt x="175" y="37"/>
                  </a:cubicBezTo>
                  <a:cubicBezTo>
                    <a:pt x="181" y="27"/>
                    <a:pt x="182" y="17"/>
                    <a:pt x="179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59" name="Freeform 179"/>
          <p:cNvSpPr>
            <a:spLocks noEditPoints="1"/>
          </p:cNvSpPr>
          <p:nvPr/>
        </p:nvSpPr>
        <p:spPr bwMode="auto">
          <a:xfrm>
            <a:off x="6826250" y="5245100"/>
            <a:ext cx="307975" cy="374650"/>
          </a:xfrm>
          <a:custGeom>
            <a:avLst/>
            <a:gdLst>
              <a:gd name="T0" fmla="*/ 110 w 129"/>
              <a:gd name="T1" fmla="*/ 47 h 157"/>
              <a:gd name="T2" fmla="*/ 71 w 129"/>
              <a:gd name="T3" fmla="*/ 47 h 157"/>
              <a:gd name="T4" fmla="*/ 71 w 129"/>
              <a:gd name="T5" fmla="*/ 44 h 157"/>
              <a:gd name="T6" fmla="*/ 87 w 129"/>
              <a:gd name="T7" fmla="*/ 23 h 157"/>
              <a:gd name="T8" fmla="*/ 64 w 129"/>
              <a:gd name="T9" fmla="*/ 0 h 157"/>
              <a:gd name="T10" fmla="*/ 41 w 129"/>
              <a:gd name="T11" fmla="*/ 23 h 157"/>
              <a:gd name="T12" fmla="*/ 57 w 129"/>
              <a:gd name="T13" fmla="*/ 44 h 157"/>
              <a:gd name="T14" fmla="*/ 57 w 129"/>
              <a:gd name="T15" fmla="*/ 47 h 157"/>
              <a:gd name="T16" fmla="*/ 18 w 129"/>
              <a:gd name="T17" fmla="*/ 47 h 157"/>
              <a:gd name="T18" fmla="*/ 0 w 129"/>
              <a:gd name="T19" fmla="*/ 157 h 157"/>
              <a:gd name="T20" fmla="*/ 129 w 129"/>
              <a:gd name="T21" fmla="*/ 157 h 157"/>
              <a:gd name="T22" fmla="*/ 110 w 129"/>
              <a:gd name="T23" fmla="*/ 47 h 157"/>
              <a:gd name="T24" fmla="*/ 53 w 129"/>
              <a:gd name="T25" fmla="*/ 23 h 157"/>
              <a:gd name="T26" fmla="*/ 64 w 129"/>
              <a:gd name="T27" fmla="*/ 12 h 157"/>
              <a:gd name="T28" fmla="*/ 74 w 129"/>
              <a:gd name="T29" fmla="*/ 23 h 157"/>
              <a:gd name="T30" fmla="*/ 64 w 129"/>
              <a:gd name="T31" fmla="*/ 33 h 157"/>
              <a:gd name="T32" fmla="*/ 53 w 129"/>
              <a:gd name="T33" fmla="*/ 23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157">
                <a:moveTo>
                  <a:pt x="110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4"/>
                  <a:pt x="71" y="44"/>
                  <a:pt x="71" y="44"/>
                </a:cubicBezTo>
                <a:cubicBezTo>
                  <a:pt x="80" y="41"/>
                  <a:pt x="87" y="33"/>
                  <a:pt x="87" y="23"/>
                </a:cubicBezTo>
                <a:cubicBezTo>
                  <a:pt x="87" y="10"/>
                  <a:pt x="76" y="0"/>
                  <a:pt x="64" y="0"/>
                </a:cubicBezTo>
                <a:cubicBezTo>
                  <a:pt x="51" y="0"/>
                  <a:pt x="41" y="10"/>
                  <a:pt x="41" y="23"/>
                </a:cubicBezTo>
                <a:cubicBezTo>
                  <a:pt x="41" y="33"/>
                  <a:pt x="48" y="41"/>
                  <a:pt x="57" y="44"/>
                </a:cubicBezTo>
                <a:cubicBezTo>
                  <a:pt x="57" y="47"/>
                  <a:pt x="57" y="47"/>
                  <a:pt x="5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0" y="157"/>
                  <a:pt x="0" y="157"/>
                  <a:pt x="0" y="157"/>
                </a:cubicBezTo>
                <a:cubicBezTo>
                  <a:pt x="129" y="157"/>
                  <a:pt x="129" y="157"/>
                  <a:pt x="129" y="157"/>
                </a:cubicBezTo>
                <a:lnTo>
                  <a:pt x="110" y="47"/>
                </a:lnTo>
                <a:close/>
                <a:moveTo>
                  <a:pt x="53" y="23"/>
                </a:moveTo>
                <a:cubicBezTo>
                  <a:pt x="53" y="17"/>
                  <a:pt x="58" y="12"/>
                  <a:pt x="64" y="12"/>
                </a:cubicBezTo>
                <a:cubicBezTo>
                  <a:pt x="70" y="12"/>
                  <a:pt x="74" y="17"/>
                  <a:pt x="74" y="23"/>
                </a:cubicBezTo>
                <a:cubicBezTo>
                  <a:pt x="74" y="28"/>
                  <a:pt x="70" y="33"/>
                  <a:pt x="64" y="33"/>
                </a:cubicBezTo>
                <a:cubicBezTo>
                  <a:pt x="58" y="33"/>
                  <a:pt x="53" y="28"/>
                  <a:pt x="53" y="2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60" name="组合 481"/>
          <p:cNvGrpSpPr>
            <a:grpSpLocks/>
          </p:cNvGrpSpPr>
          <p:nvPr/>
        </p:nvGrpSpPr>
        <p:grpSpPr bwMode="auto">
          <a:xfrm>
            <a:off x="7578725" y="5264150"/>
            <a:ext cx="347663" cy="363538"/>
            <a:chOff x="0" y="0"/>
            <a:chExt cx="312549" cy="327128"/>
          </a:xfrm>
        </p:grpSpPr>
        <p:sp>
          <p:nvSpPr>
            <p:cNvPr id="41161" name="Freeform 180"/>
            <p:cNvSpPr>
              <a:spLocks noEditPoints="1"/>
            </p:cNvSpPr>
            <p:nvPr/>
          </p:nvSpPr>
          <p:spPr bwMode="auto">
            <a:xfrm>
              <a:off x="0" y="0"/>
              <a:ext cx="312549" cy="327128"/>
            </a:xfrm>
            <a:custGeom>
              <a:avLst/>
              <a:gdLst>
                <a:gd name="T0" fmla="*/ 143 w 145"/>
                <a:gd name="T1" fmla="*/ 74 h 152"/>
                <a:gd name="T2" fmla="*/ 140 w 145"/>
                <a:gd name="T3" fmla="*/ 59 h 152"/>
                <a:gd name="T4" fmla="*/ 145 w 145"/>
                <a:gd name="T5" fmla="*/ 59 h 152"/>
                <a:gd name="T6" fmla="*/ 110 w 145"/>
                <a:gd name="T7" fmla="*/ 11 h 152"/>
                <a:gd name="T8" fmla="*/ 93 w 145"/>
                <a:gd name="T9" fmla="*/ 22 h 152"/>
                <a:gd name="T10" fmla="*/ 86 w 145"/>
                <a:gd name="T11" fmla="*/ 41 h 152"/>
                <a:gd name="T12" fmla="*/ 84 w 145"/>
                <a:gd name="T13" fmla="*/ 30 h 152"/>
                <a:gd name="T14" fmla="*/ 89 w 145"/>
                <a:gd name="T15" fmla="*/ 18 h 152"/>
                <a:gd name="T16" fmla="*/ 100 w 145"/>
                <a:gd name="T17" fmla="*/ 12 h 152"/>
                <a:gd name="T18" fmla="*/ 109 w 145"/>
                <a:gd name="T19" fmla="*/ 10 h 152"/>
                <a:gd name="T20" fmla="*/ 73 w 145"/>
                <a:gd name="T21" fmla="*/ 0 h 152"/>
                <a:gd name="T22" fmla="*/ 0 w 145"/>
                <a:gd name="T23" fmla="*/ 57 h 152"/>
                <a:gd name="T24" fmla="*/ 5 w 145"/>
                <a:gd name="T25" fmla="*/ 57 h 152"/>
                <a:gd name="T26" fmla="*/ 2 w 145"/>
                <a:gd name="T27" fmla="*/ 74 h 152"/>
                <a:gd name="T28" fmla="*/ 0 w 145"/>
                <a:gd name="T29" fmla="*/ 74 h 152"/>
                <a:gd name="T30" fmla="*/ 0 w 145"/>
                <a:gd name="T31" fmla="*/ 81 h 152"/>
                <a:gd name="T32" fmla="*/ 1 w 145"/>
                <a:gd name="T33" fmla="*/ 81 h 152"/>
                <a:gd name="T34" fmla="*/ 72 w 145"/>
                <a:gd name="T35" fmla="*/ 152 h 152"/>
                <a:gd name="T36" fmla="*/ 144 w 145"/>
                <a:gd name="T37" fmla="*/ 81 h 152"/>
                <a:gd name="T38" fmla="*/ 145 w 145"/>
                <a:gd name="T39" fmla="*/ 81 h 152"/>
                <a:gd name="T40" fmla="*/ 145 w 145"/>
                <a:gd name="T41" fmla="*/ 74 h 152"/>
                <a:gd name="T42" fmla="*/ 143 w 145"/>
                <a:gd name="T43" fmla="*/ 74 h 152"/>
                <a:gd name="T44" fmla="*/ 46 w 145"/>
                <a:gd name="T45" fmla="*/ 12 h 152"/>
                <a:gd name="T46" fmla="*/ 56 w 145"/>
                <a:gd name="T47" fmla="*/ 18 h 152"/>
                <a:gd name="T48" fmla="*/ 61 w 145"/>
                <a:gd name="T49" fmla="*/ 30 h 152"/>
                <a:gd name="T50" fmla="*/ 59 w 145"/>
                <a:gd name="T51" fmla="*/ 41 h 152"/>
                <a:gd name="T52" fmla="*/ 52 w 145"/>
                <a:gd name="T53" fmla="*/ 22 h 152"/>
                <a:gd name="T54" fmla="*/ 34 w 145"/>
                <a:gd name="T55" fmla="*/ 11 h 152"/>
                <a:gd name="T56" fmla="*/ 46 w 145"/>
                <a:gd name="T57" fmla="*/ 12 h 152"/>
                <a:gd name="T58" fmla="*/ 16 w 145"/>
                <a:gd name="T59" fmla="*/ 57 h 152"/>
                <a:gd name="T60" fmla="*/ 130 w 145"/>
                <a:gd name="T61" fmla="*/ 59 h 152"/>
                <a:gd name="T62" fmla="*/ 133 w 145"/>
                <a:gd name="T63" fmla="*/ 74 h 152"/>
                <a:gd name="T64" fmla="*/ 126 w 145"/>
                <a:gd name="T65" fmla="*/ 74 h 152"/>
                <a:gd name="T66" fmla="*/ 102 w 145"/>
                <a:gd name="T67" fmla="*/ 63 h 152"/>
                <a:gd name="T68" fmla="*/ 79 w 145"/>
                <a:gd name="T69" fmla="*/ 74 h 152"/>
                <a:gd name="T70" fmla="*/ 62 w 145"/>
                <a:gd name="T71" fmla="*/ 74 h 152"/>
                <a:gd name="T72" fmla="*/ 38 w 145"/>
                <a:gd name="T73" fmla="*/ 63 h 152"/>
                <a:gd name="T74" fmla="*/ 14 w 145"/>
                <a:gd name="T75" fmla="*/ 74 h 152"/>
                <a:gd name="T76" fmla="*/ 11 w 145"/>
                <a:gd name="T77" fmla="*/ 74 h 152"/>
                <a:gd name="T78" fmla="*/ 16 w 145"/>
                <a:gd name="T79" fmla="*/ 57 h 152"/>
                <a:gd name="T80" fmla="*/ 72 w 145"/>
                <a:gd name="T81" fmla="*/ 142 h 152"/>
                <a:gd name="T82" fmla="*/ 11 w 145"/>
                <a:gd name="T83" fmla="*/ 81 h 152"/>
                <a:gd name="T84" fmla="*/ 14 w 145"/>
                <a:gd name="T85" fmla="*/ 81 h 152"/>
                <a:gd name="T86" fmla="*/ 38 w 145"/>
                <a:gd name="T87" fmla="*/ 93 h 152"/>
                <a:gd name="T88" fmla="*/ 62 w 145"/>
                <a:gd name="T89" fmla="*/ 81 h 152"/>
                <a:gd name="T90" fmla="*/ 79 w 145"/>
                <a:gd name="T91" fmla="*/ 81 h 152"/>
                <a:gd name="T92" fmla="*/ 102 w 145"/>
                <a:gd name="T93" fmla="*/ 93 h 152"/>
                <a:gd name="T94" fmla="*/ 126 w 145"/>
                <a:gd name="T95" fmla="*/ 81 h 152"/>
                <a:gd name="T96" fmla="*/ 134 w 145"/>
                <a:gd name="T97" fmla="*/ 81 h 152"/>
                <a:gd name="T98" fmla="*/ 72 w 145"/>
                <a:gd name="T99" fmla="*/ 14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152">
                  <a:moveTo>
                    <a:pt x="143" y="74"/>
                  </a:moveTo>
                  <a:cubicBezTo>
                    <a:pt x="143" y="69"/>
                    <a:pt x="142" y="64"/>
                    <a:pt x="140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0" y="39"/>
                    <a:pt x="127" y="22"/>
                    <a:pt x="110" y="11"/>
                  </a:cubicBezTo>
                  <a:cubicBezTo>
                    <a:pt x="104" y="14"/>
                    <a:pt x="97" y="17"/>
                    <a:pt x="93" y="22"/>
                  </a:cubicBezTo>
                  <a:cubicBezTo>
                    <a:pt x="88" y="27"/>
                    <a:pt x="86" y="34"/>
                    <a:pt x="86" y="41"/>
                  </a:cubicBezTo>
                  <a:cubicBezTo>
                    <a:pt x="84" y="38"/>
                    <a:pt x="84" y="34"/>
                    <a:pt x="84" y="30"/>
                  </a:cubicBezTo>
                  <a:cubicBezTo>
                    <a:pt x="85" y="26"/>
                    <a:pt x="87" y="22"/>
                    <a:pt x="89" y="18"/>
                  </a:cubicBezTo>
                  <a:cubicBezTo>
                    <a:pt x="92" y="15"/>
                    <a:pt x="96" y="13"/>
                    <a:pt x="100" y="12"/>
                  </a:cubicBezTo>
                  <a:cubicBezTo>
                    <a:pt x="103" y="11"/>
                    <a:pt x="106" y="10"/>
                    <a:pt x="109" y="10"/>
                  </a:cubicBezTo>
                  <a:cubicBezTo>
                    <a:pt x="98" y="4"/>
                    <a:pt x="86" y="0"/>
                    <a:pt x="73" y="0"/>
                  </a:cubicBezTo>
                  <a:cubicBezTo>
                    <a:pt x="37" y="0"/>
                    <a:pt x="8" y="24"/>
                    <a:pt x="0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" y="62"/>
                    <a:pt x="2" y="68"/>
                    <a:pt x="2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121"/>
                    <a:pt x="33" y="152"/>
                    <a:pt x="72" y="152"/>
                  </a:cubicBezTo>
                  <a:cubicBezTo>
                    <a:pt x="112" y="152"/>
                    <a:pt x="143" y="121"/>
                    <a:pt x="144" y="81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74"/>
                    <a:pt x="145" y="74"/>
                    <a:pt x="145" y="74"/>
                  </a:cubicBezTo>
                  <a:lnTo>
                    <a:pt x="143" y="74"/>
                  </a:lnTo>
                  <a:close/>
                  <a:moveTo>
                    <a:pt x="46" y="12"/>
                  </a:moveTo>
                  <a:cubicBezTo>
                    <a:pt x="49" y="13"/>
                    <a:pt x="53" y="15"/>
                    <a:pt x="56" y="18"/>
                  </a:cubicBezTo>
                  <a:cubicBezTo>
                    <a:pt x="59" y="22"/>
                    <a:pt x="61" y="26"/>
                    <a:pt x="61" y="30"/>
                  </a:cubicBezTo>
                  <a:cubicBezTo>
                    <a:pt x="62" y="34"/>
                    <a:pt x="61" y="38"/>
                    <a:pt x="59" y="41"/>
                  </a:cubicBezTo>
                  <a:cubicBezTo>
                    <a:pt x="59" y="34"/>
                    <a:pt x="57" y="27"/>
                    <a:pt x="52" y="22"/>
                  </a:cubicBezTo>
                  <a:cubicBezTo>
                    <a:pt x="48" y="17"/>
                    <a:pt x="41" y="14"/>
                    <a:pt x="34" y="11"/>
                  </a:cubicBezTo>
                  <a:cubicBezTo>
                    <a:pt x="38" y="10"/>
                    <a:pt x="42" y="11"/>
                    <a:pt x="46" y="12"/>
                  </a:cubicBezTo>
                  <a:close/>
                  <a:moveTo>
                    <a:pt x="16" y="57"/>
                  </a:moveTo>
                  <a:cubicBezTo>
                    <a:pt x="130" y="59"/>
                    <a:pt x="130" y="59"/>
                    <a:pt x="130" y="59"/>
                  </a:cubicBezTo>
                  <a:cubicBezTo>
                    <a:pt x="132" y="64"/>
                    <a:pt x="133" y="69"/>
                    <a:pt x="133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3" y="68"/>
                    <a:pt x="114" y="63"/>
                    <a:pt x="102" y="63"/>
                  </a:cubicBezTo>
                  <a:cubicBezTo>
                    <a:pt x="91" y="63"/>
                    <a:pt x="82" y="68"/>
                    <a:pt x="79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9" y="68"/>
                    <a:pt x="50" y="63"/>
                    <a:pt x="38" y="63"/>
                  </a:cubicBezTo>
                  <a:cubicBezTo>
                    <a:pt x="27" y="63"/>
                    <a:pt x="17" y="68"/>
                    <a:pt x="14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68"/>
                    <a:pt x="14" y="62"/>
                    <a:pt x="16" y="57"/>
                  </a:cubicBezTo>
                  <a:close/>
                  <a:moveTo>
                    <a:pt x="72" y="142"/>
                  </a:moveTo>
                  <a:cubicBezTo>
                    <a:pt x="39" y="142"/>
                    <a:pt x="11" y="115"/>
                    <a:pt x="11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7" y="88"/>
                    <a:pt x="27" y="93"/>
                    <a:pt x="38" y="93"/>
                  </a:cubicBezTo>
                  <a:cubicBezTo>
                    <a:pt x="50" y="93"/>
                    <a:pt x="59" y="88"/>
                    <a:pt x="6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2" y="88"/>
                    <a:pt x="91" y="93"/>
                    <a:pt x="102" y="93"/>
                  </a:cubicBezTo>
                  <a:cubicBezTo>
                    <a:pt x="114" y="93"/>
                    <a:pt x="123" y="88"/>
                    <a:pt x="126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4" y="115"/>
                    <a:pt x="106" y="142"/>
                    <a:pt x="72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2" name="Freeform 181"/>
            <p:cNvSpPr>
              <a:spLocks/>
            </p:cNvSpPr>
            <p:nvPr/>
          </p:nvSpPr>
          <p:spPr bwMode="auto">
            <a:xfrm>
              <a:off x="235094" y="20958"/>
              <a:ext cx="3645" cy="273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3" name="Oval 182"/>
            <p:cNvSpPr>
              <a:spLocks noChangeArrowheads="1"/>
            </p:cNvSpPr>
            <p:nvPr/>
          </p:nvSpPr>
          <p:spPr bwMode="auto">
            <a:xfrm>
              <a:off x="124837" y="227806"/>
              <a:ext cx="62874" cy="3462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164" name="组合 119"/>
          <p:cNvGrpSpPr>
            <a:grpSpLocks/>
          </p:cNvGrpSpPr>
          <p:nvPr/>
        </p:nvGrpSpPr>
        <p:grpSpPr bwMode="auto">
          <a:xfrm>
            <a:off x="746125" y="6026150"/>
            <a:ext cx="547688" cy="433388"/>
            <a:chOff x="0" y="0"/>
            <a:chExt cx="494793" cy="390002"/>
          </a:xfrm>
        </p:grpSpPr>
        <p:sp>
          <p:nvSpPr>
            <p:cNvPr id="41165" name="Freeform 183"/>
            <p:cNvSpPr>
              <a:spLocks/>
            </p:cNvSpPr>
            <p:nvPr/>
          </p:nvSpPr>
          <p:spPr bwMode="auto">
            <a:xfrm>
              <a:off x="115725" y="0"/>
              <a:ext cx="263343" cy="167664"/>
            </a:xfrm>
            <a:custGeom>
              <a:avLst/>
              <a:gdLst>
                <a:gd name="T0" fmla="*/ 13 w 122"/>
                <a:gd name="T1" fmla="*/ 27 h 78"/>
                <a:gd name="T2" fmla="*/ 60 w 122"/>
                <a:gd name="T3" fmla="*/ 13 h 78"/>
                <a:gd name="T4" fmla="*/ 109 w 122"/>
                <a:gd name="T5" fmla="*/ 27 h 78"/>
                <a:gd name="T6" fmla="*/ 109 w 122"/>
                <a:gd name="T7" fmla="*/ 78 h 78"/>
                <a:gd name="T8" fmla="*/ 122 w 122"/>
                <a:gd name="T9" fmla="*/ 78 h 78"/>
                <a:gd name="T10" fmla="*/ 122 w 122"/>
                <a:gd name="T11" fmla="*/ 19 h 78"/>
                <a:gd name="T12" fmla="*/ 60 w 122"/>
                <a:gd name="T13" fmla="*/ 0 h 78"/>
                <a:gd name="T14" fmla="*/ 0 w 122"/>
                <a:gd name="T15" fmla="*/ 19 h 78"/>
                <a:gd name="T16" fmla="*/ 0 w 122"/>
                <a:gd name="T17" fmla="*/ 78 h 78"/>
                <a:gd name="T18" fmla="*/ 13 w 122"/>
                <a:gd name="T19" fmla="*/ 78 h 78"/>
                <a:gd name="T20" fmla="*/ 13 w 122"/>
                <a:gd name="T21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78">
                  <a:moveTo>
                    <a:pt x="13" y="27"/>
                  </a:moveTo>
                  <a:cubicBezTo>
                    <a:pt x="28" y="18"/>
                    <a:pt x="44" y="13"/>
                    <a:pt x="60" y="13"/>
                  </a:cubicBezTo>
                  <a:cubicBezTo>
                    <a:pt x="83" y="13"/>
                    <a:pt x="101" y="22"/>
                    <a:pt x="109" y="2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97" y="0"/>
                    <a:pt x="60" y="0"/>
                  </a:cubicBezTo>
                  <a:cubicBezTo>
                    <a:pt x="42" y="0"/>
                    <a:pt x="21" y="5"/>
                    <a:pt x="0" y="1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3" y="78"/>
                    <a:pt x="13" y="78"/>
                    <a:pt x="13" y="78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6" name="Freeform 184"/>
            <p:cNvSpPr>
              <a:spLocks/>
            </p:cNvSpPr>
            <p:nvPr/>
          </p:nvSpPr>
          <p:spPr bwMode="auto">
            <a:xfrm>
              <a:off x="143973" y="279744"/>
              <a:ext cx="206847" cy="110258"/>
            </a:xfrm>
            <a:custGeom>
              <a:avLst/>
              <a:gdLst>
                <a:gd name="T0" fmla="*/ 114 w 227"/>
                <a:gd name="T1" fmla="*/ 76 h 121"/>
                <a:gd name="T2" fmla="*/ 43 w 227"/>
                <a:gd name="T3" fmla="*/ 0 h 121"/>
                <a:gd name="T4" fmla="*/ 0 w 227"/>
                <a:gd name="T5" fmla="*/ 0 h 121"/>
                <a:gd name="T6" fmla="*/ 114 w 227"/>
                <a:gd name="T7" fmla="*/ 121 h 121"/>
                <a:gd name="T8" fmla="*/ 227 w 227"/>
                <a:gd name="T9" fmla="*/ 0 h 121"/>
                <a:gd name="T10" fmla="*/ 184 w 227"/>
                <a:gd name="T11" fmla="*/ 0 h 121"/>
                <a:gd name="T12" fmla="*/ 114 w 227"/>
                <a:gd name="T13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21">
                  <a:moveTo>
                    <a:pt x="114" y="76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14" y="121"/>
                  </a:lnTo>
                  <a:lnTo>
                    <a:pt x="227" y="0"/>
                  </a:lnTo>
                  <a:lnTo>
                    <a:pt x="184" y="0"/>
                  </a:lnTo>
                  <a:lnTo>
                    <a:pt x="114" y="7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7" name="Freeform 185"/>
            <p:cNvSpPr>
              <a:spLocks noEditPoints="1"/>
            </p:cNvSpPr>
            <p:nvPr/>
          </p:nvSpPr>
          <p:spPr bwMode="auto">
            <a:xfrm>
              <a:off x="0" y="178599"/>
              <a:ext cx="494793" cy="103879"/>
            </a:xfrm>
            <a:custGeom>
              <a:avLst/>
              <a:gdLst>
                <a:gd name="T0" fmla="*/ 543 w 543"/>
                <a:gd name="T1" fmla="*/ 114 h 114"/>
                <a:gd name="T2" fmla="*/ 517 w 543"/>
                <a:gd name="T3" fmla="*/ 76 h 114"/>
                <a:gd name="T4" fmla="*/ 543 w 543"/>
                <a:gd name="T5" fmla="*/ 38 h 114"/>
                <a:gd name="T6" fmla="*/ 437 w 543"/>
                <a:gd name="T7" fmla="*/ 38 h 114"/>
                <a:gd name="T8" fmla="*/ 437 w 543"/>
                <a:gd name="T9" fmla="*/ 0 h 114"/>
                <a:gd name="T10" fmla="*/ 108 w 543"/>
                <a:gd name="T11" fmla="*/ 0 h 114"/>
                <a:gd name="T12" fmla="*/ 108 w 543"/>
                <a:gd name="T13" fmla="*/ 38 h 114"/>
                <a:gd name="T14" fmla="*/ 0 w 543"/>
                <a:gd name="T15" fmla="*/ 38 h 114"/>
                <a:gd name="T16" fmla="*/ 28 w 543"/>
                <a:gd name="T17" fmla="*/ 76 h 114"/>
                <a:gd name="T18" fmla="*/ 0 w 543"/>
                <a:gd name="T19" fmla="*/ 114 h 114"/>
                <a:gd name="T20" fmla="*/ 123 w 543"/>
                <a:gd name="T21" fmla="*/ 114 h 114"/>
                <a:gd name="T22" fmla="*/ 123 w 543"/>
                <a:gd name="T23" fmla="*/ 102 h 114"/>
                <a:gd name="T24" fmla="*/ 420 w 543"/>
                <a:gd name="T25" fmla="*/ 102 h 114"/>
                <a:gd name="T26" fmla="*/ 420 w 543"/>
                <a:gd name="T27" fmla="*/ 114 h 114"/>
                <a:gd name="T28" fmla="*/ 543 w 543"/>
                <a:gd name="T29" fmla="*/ 114 h 114"/>
                <a:gd name="T30" fmla="*/ 111 w 543"/>
                <a:gd name="T31" fmla="*/ 102 h 114"/>
                <a:gd name="T32" fmla="*/ 23 w 543"/>
                <a:gd name="T33" fmla="*/ 102 h 114"/>
                <a:gd name="T34" fmla="*/ 42 w 543"/>
                <a:gd name="T35" fmla="*/ 76 h 114"/>
                <a:gd name="T36" fmla="*/ 23 w 543"/>
                <a:gd name="T37" fmla="*/ 50 h 114"/>
                <a:gd name="T38" fmla="*/ 108 w 543"/>
                <a:gd name="T39" fmla="*/ 50 h 114"/>
                <a:gd name="T40" fmla="*/ 108 w 543"/>
                <a:gd name="T41" fmla="*/ 102 h 114"/>
                <a:gd name="T42" fmla="*/ 111 w 543"/>
                <a:gd name="T43" fmla="*/ 102 h 114"/>
                <a:gd name="T44" fmla="*/ 111 w 543"/>
                <a:gd name="T45" fmla="*/ 102 h 114"/>
                <a:gd name="T46" fmla="*/ 432 w 543"/>
                <a:gd name="T47" fmla="*/ 102 h 114"/>
                <a:gd name="T48" fmla="*/ 437 w 543"/>
                <a:gd name="T49" fmla="*/ 102 h 114"/>
                <a:gd name="T50" fmla="*/ 437 w 543"/>
                <a:gd name="T51" fmla="*/ 50 h 114"/>
                <a:gd name="T52" fmla="*/ 520 w 543"/>
                <a:gd name="T53" fmla="*/ 50 h 114"/>
                <a:gd name="T54" fmla="*/ 501 w 543"/>
                <a:gd name="T55" fmla="*/ 76 h 114"/>
                <a:gd name="T56" fmla="*/ 520 w 543"/>
                <a:gd name="T57" fmla="*/ 102 h 114"/>
                <a:gd name="T58" fmla="*/ 432 w 543"/>
                <a:gd name="T59" fmla="*/ 102 h 114"/>
                <a:gd name="T60" fmla="*/ 432 w 543"/>
                <a:gd name="T61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3" h="114">
                  <a:moveTo>
                    <a:pt x="543" y="114"/>
                  </a:moveTo>
                  <a:lnTo>
                    <a:pt x="517" y="76"/>
                  </a:lnTo>
                  <a:lnTo>
                    <a:pt x="543" y="38"/>
                  </a:lnTo>
                  <a:lnTo>
                    <a:pt x="437" y="38"/>
                  </a:lnTo>
                  <a:lnTo>
                    <a:pt x="437" y="0"/>
                  </a:lnTo>
                  <a:lnTo>
                    <a:pt x="108" y="0"/>
                  </a:lnTo>
                  <a:lnTo>
                    <a:pt x="108" y="38"/>
                  </a:lnTo>
                  <a:lnTo>
                    <a:pt x="0" y="38"/>
                  </a:lnTo>
                  <a:lnTo>
                    <a:pt x="28" y="76"/>
                  </a:lnTo>
                  <a:lnTo>
                    <a:pt x="0" y="114"/>
                  </a:lnTo>
                  <a:lnTo>
                    <a:pt x="123" y="114"/>
                  </a:lnTo>
                  <a:lnTo>
                    <a:pt x="123" y="102"/>
                  </a:lnTo>
                  <a:lnTo>
                    <a:pt x="420" y="102"/>
                  </a:lnTo>
                  <a:lnTo>
                    <a:pt x="420" y="114"/>
                  </a:lnTo>
                  <a:lnTo>
                    <a:pt x="543" y="114"/>
                  </a:lnTo>
                  <a:close/>
                  <a:moveTo>
                    <a:pt x="111" y="102"/>
                  </a:moveTo>
                  <a:lnTo>
                    <a:pt x="23" y="102"/>
                  </a:lnTo>
                  <a:lnTo>
                    <a:pt x="42" y="76"/>
                  </a:lnTo>
                  <a:lnTo>
                    <a:pt x="23" y="50"/>
                  </a:lnTo>
                  <a:lnTo>
                    <a:pt x="108" y="50"/>
                  </a:lnTo>
                  <a:lnTo>
                    <a:pt x="108" y="102"/>
                  </a:lnTo>
                  <a:lnTo>
                    <a:pt x="111" y="102"/>
                  </a:lnTo>
                  <a:close/>
                  <a:moveTo>
                    <a:pt x="432" y="102"/>
                  </a:moveTo>
                  <a:lnTo>
                    <a:pt x="437" y="102"/>
                  </a:lnTo>
                  <a:lnTo>
                    <a:pt x="437" y="50"/>
                  </a:lnTo>
                  <a:lnTo>
                    <a:pt x="520" y="50"/>
                  </a:lnTo>
                  <a:lnTo>
                    <a:pt x="501" y="76"/>
                  </a:lnTo>
                  <a:lnTo>
                    <a:pt x="520" y="102"/>
                  </a:lnTo>
                  <a:lnTo>
                    <a:pt x="432" y="10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68" name="Freeform 186"/>
          <p:cNvSpPr>
            <a:spLocks noEditPoints="1"/>
          </p:cNvSpPr>
          <p:nvPr/>
        </p:nvSpPr>
        <p:spPr bwMode="auto">
          <a:xfrm>
            <a:off x="1590675" y="6156325"/>
            <a:ext cx="492125" cy="195263"/>
          </a:xfrm>
          <a:custGeom>
            <a:avLst/>
            <a:gdLst>
              <a:gd name="T0" fmla="*/ 188 w 206"/>
              <a:gd name="T1" fmla="*/ 45 h 82"/>
              <a:gd name="T2" fmla="*/ 75 w 206"/>
              <a:gd name="T3" fmla="*/ 0 h 82"/>
              <a:gd name="T4" fmla="*/ 69 w 206"/>
              <a:gd name="T5" fmla="*/ 6 h 82"/>
              <a:gd name="T6" fmla="*/ 14 w 206"/>
              <a:gd name="T7" fmla="*/ 4 h 82"/>
              <a:gd name="T8" fmla="*/ 9 w 206"/>
              <a:gd name="T9" fmla="*/ 4 h 82"/>
              <a:gd name="T10" fmla="*/ 0 w 206"/>
              <a:gd name="T11" fmla="*/ 71 h 82"/>
              <a:gd name="T12" fmla="*/ 4 w 206"/>
              <a:gd name="T13" fmla="*/ 82 h 82"/>
              <a:gd name="T14" fmla="*/ 12 w 206"/>
              <a:gd name="T15" fmla="*/ 77 h 82"/>
              <a:gd name="T16" fmla="*/ 16 w 206"/>
              <a:gd name="T17" fmla="*/ 82 h 82"/>
              <a:gd name="T18" fmla="*/ 32 w 206"/>
              <a:gd name="T19" fmla="*/ 82 h 82"/>
              <a:gd name="T20" fmla="*/ 36 w 206"/>
              <a:gd name="T21" fmla="*/ 77 h 82"/>
              <a:gd name="T22" fmla="*/ 48 w 206"/>
              <a:gd name="T23" fmla="*/ 82 h 82"/>
              <a:gd name="T24" fmla="*/ 52 w 206"/>
              <a:gd name="T25" fmla="*/ 77 h 82"/>
              <a:gd name="T26" fmla="*/ 56 w 206"/>
              <a:gd name="T27" fmla="*/ 82 h 82"/>
              <a:gd name="T28" fmla="*/ 125 w 206"/>
              <a:gd name="T29" fmla="*/ 77 h 82"/>
              <a:gd name="T30" fmla="*/ 129 w 206"/>
              <a:gd name="T31" fmla="*/ 82 h 82"/>
              <a:gd name="T32" fmla="*/ 143 w 206"/>
              <a:gd name="T33" fmla="*/ 82 h 82"/>
              <a:gd name="T34" fmla="*/ 147 w 206"/>
              <a:gd name="T35" fmla="*/ 77 h 82"/>
              <a:gd name="T36" fmla="*/ 156 w 206"/>
              <a:gd name="T37" fmla="*/ 82 h 82"/>
              <a:gd name="T38" fmla="*/ 158 w 206"/>
              <a:gd name="T39" fmla="*/ 77 h 82"/>
              <a:gd name="T40" fmla="*/ 162 w 206"/>
              <a:gd name="T41" fmla="*/ 82 h 82"/>
              <a:gd name="T42" fmla="*/ 175 w 206"/>
              <a:gd name="T43" fmla="*/ 82 h 82"/>
              <a:gd name="T44" fmla="*/ 178 w 206"/>
              <a:gd name="T45" fmla="*/ 77 h 82"/>
              <a:gd name="T46" fmla="*/ 182 w 206"/>
              <a:gd name="T47" fmla="*/ 82 h 82"/>
              <a:gd name="T48" fmla="*/ 193 w 206"/>
              <a:gd name="T49" fmla="*/ 82 h 82"/>
              <a:gd name="T50" fmla="*/ 198 w 206"/>
              <a:gd name="T51" fmla="*/ 70 h 82"/>
              <a:gd name="T52" fmla="*/ 64 w 206"/>
              <a:gd name="T53" fmla="*/ 13 h 82"/>
              <a:gd name="T54" fmla="*/ 64 w 206"/>
              <a:gd name="T55" fmla="*/ 13 h 82"/>
              <a:gd name="T56" fmla="*/ 11 w 206"/>
              <a:gd name="T57" fmla="*/ 10 h 82"/>
              <a:gd name="T58" fmla="*/ 13 w 206"/>
              <a:gd name="T59" fmla="*/ 10 h 82"/>
              <a:gd name="T60" fmla="*/ 70 w 206"/>
              <a:gd name="T61" fmla="*/ 17 h 82"/>
              <a:gd name="T62" fmla="*/ 75 w 206"/>
              <a:gd name="T63" fmla="*/ 12 h 82"/>
              <a:gd name="T64" fmla="*/ 75 w 206"/>
              <a:gd name="T65" fmla="*/ 12 h 82"/>
              <a:gd name="T66" fmla="*/ 75 w 206"/>
              <a:gd name="T67" fmla="*/ 6 h 82"/>
              <a:gd name="T68" fmla="*/ 107 w 206"/>
              <a:gd name="T69" fmla="*/ 29 h 82"/>
              <a:gd name="T70" fmla="*/ 94 w 206"/>
              <a:gd name="T71" fmla="*/ 34 h 82"/>
              <a:gd name="T72" fmla="*/ 133 w 206"/>
              <a:gd name="T73" fmla="*/ 49 h 82"/>
              <a:gd name="T74" fmla="*/ 160 w 206"/>
              <a:gd name="T75" fmla="*/ 47 h 82"/>
              <a:gd name="T76" fmla="*/ 198 w 206"/>
              <a:gd name="T77" fmla="*/ 57 h 82"/>
              <a:gd name="T78" fmla="*/ 6 w 206"/>
              <a:gd name="T79" fmla="*/ 6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82">
                <a:moveTo>
                  <a:pt x="203" y="55"/>
                </a:moveTo>
                <a:cubicBezTo>
                  <a:pt x="202" y="50"/>
                  <a:pt x="197" y="47"/>
                  <a:pt x="188" y="45"/>
                </a:cubicBezTo>
                <a:cubicBezTo>
                  <a:pt x="188" y="45"/>
                  <a:pt x="116" y="38"/>
                  <a:pt x="83" y="4"/>
                </a:cubicBezTo>
                <a:cubicBezTo>
                  <a:pt x="82" y="3"/>
                  <a:pt x="78" y="0"/>
                  <a:pt x="75" y="0"/>
                </a:cubicBezTo>
                <a:cubicBezTo>
                  <a:pt x="73" y="0"/>
                  <a:pt x="71" y="1"/>
                  <a:pt x="70" y="2"/>
                </a:cubicBezTo>
                <a:cubicBezTo>
                  <a:pt x="70" y="3"/>
                  <a:pt x="69" y="4"/>
                  <a:pt x="69" y="6"/>
                </a:cubicBezTo>
                <a:cubicBezTo>
                  <a:pt x="56" y="5"/>
                  <a:pt x="37" y="4"/>
                  <a:pt x="24" y="4"/>
                </a:cubicBezTo>
                <a:cubicBezTo>
                  <a:pt x="20" y="4"/>
                  <a:pt x="17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4"/>
                  <a:pt x="11" y="4"/>
                  <a:pt x="9" y="4"/>
                </a:cubicBezTo>
                <a:cubicBezTo>
                  <a:pt x="5" y="5"/>
                  <a:pt x="0" y="9"/>
                  <a:pt x="0" y="2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2" y="82"/>
                  <a:pt x="4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77"/>
                  <a:pt x="12" y="77"/>
                  <a:pt x="12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6" y="82"/>
                  <a:pt x="16" y="82"/>
                  <a:pt x="16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77"/>
                  <a:pt x="32" y="77"/>
                  <a:pt x="32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82"/>
                  <a:pt x="36" y="82"/>
                  <a:pt x="36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77"/>
                  <a:pt x="52" y="77"/>
                  <a:pt x="52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82"/>
                  <a:pt x="56" y="82"/>
                  <a:pt x="56" y="82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56" y="82"/>
                  <a:pt x="156" y="82"/>
                  <a:pt x="156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82"/>
                  <a:pt x="162" y="82"/>
                  <a:pt x="162" y="82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2" y="82"/>
                  <a:pt x="182" y="82"/>
                  <a:pt x="182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6" y="82"/>
                  <a:pt x="198" y="81"/>
                  <a:pt x="198" y="81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9" y="69"/>
                  <a:pt x="206" y="62"/>
                  <a:pt x="203" y="55"/>
                </a:cubicBezTo>
                <a:close/>
                <a:moveTo>
                  <a:pt x="64" y="13"/>
                </a:moveTo>
                <a:cubicBezTo>
                  <a:pt x="54" y="15"/>
                  <a:pt x="41" y="14"/>
                  <a:pt x="29" y="12"/>
                </a:cubicBezTo>
                <a:cubicBezTo>
                  <a:pt x="42" y="12"/>
                  <a:pt x="53" y="13"/>
                  <a:pt x="64" y="13"/>
                </a:cubicBezTo>
                <a:close/>
                <a:moveTo>
                  <a:pt x="6" y="21"/>
                </a:moveTo>
                <a:cubicBezTo>
                  <a:pt x="6" y="17"/>
                  <a:pt x="7" y="11"/>
                  <a:pt x="11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24" y="16"/>
                  <a:pt x="24" y="16"/>
                  <a:pt x="24" y="16"/>
                </a:cubicBezTo>
                <a:cubicBezTo>
                  <a:pt x="45" y="24"/>
                  <a:pt x="60" y="25"/>
                  <a:pt x="70" y="17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7"/>
                  <a:pt x="75" y="7"/>
                  <a:pt x="75" y="6"/>
                </a:cubicBezTo>
                <a:cubicBezTo>
                  <a:pt x="76" y="7"/>
                  <a:pt x="78" y="8"/>
                  <a:pt x="79" y="8"/>
                </a:cubicBezTo>
                <a:cubicBezTo>
                  <a:pt x="87" y="17"/>
                  <a:pt x="97" y="23"/>
                  <a:pt x="107" y="29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91" y="27"/>
                  <a:pt x="94" y="34"/>
                </a:cubicBezTo>
                <a:cubicBezTo>
                  <a:pt x="97" y="42"/>
                  <a:pt x="114" y="46"/>
                  <a:pt x="114" y="46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46" y="51"/>
                  <a:pt x="160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75" y="50"/>
                  <a:pt x="187" y="51"/>
                  <a:pt x="188" y="51"/>
                </a:cubicBezTo>
                <a:cubicBezTo>
                  <a:pt x="193" y="52"/>
                  <a:pt x="197" y="54"/>
                  <a:pt x="198" y="57"/>
                </a:cubicBezTo>
                <a:cubicBezTo>
                  <a:pt x="198" y="59"/>
                  <a:pt x="196" y="63"/>
                  <a:pt x="194" y="65"/>
                </a:cubicBezTo>
                <a:cubicBezTo>
                  <a:pt x="6" y="65"/>
                  <a:pt x="6" y="65"/>
                  <a:pt x="6" y="65"/>
                </a:cubicBezTo>
                <a:lnTo>
                  <a:pt x="6" y="2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69" name="组合 124"/>
          <p:cNvGrpSpPr>
            <a:grpSpLocks/>
          </p:cNvGrpSpPr>
          <p:nvPr/>
        </p:nvGrpSpPr>
        <p:grpSpPr bwMode="auto">
          <a:xfrm>
            <a:off x="2287588" y="2513013"/>
            <a:ext cx="358775" cy="439737"/>
            <a:chOff x="0" y="0"/>
            <a:chExt cx="323484" cy="396381"/>
          </a:xfrm>
        </p:grpSpPr>
        <p:sp>
          <p:nvSpPr>
            <p:cNvPr id="41170" name="Freeform 187"/>
            <p:cNvSpPr>
              <a:spLocks noEditPoints="1"/>
            </p:cNvSpPr>
            <p:nvPr/>
          </p:nvSpPr>
          <p:spPr bwMode="auto">
            <a:xfrm>
              <a:off x="0" y="0"/>
              <a:ext cx="323484" cy="369956"/>
            </a:xfrm>
            <a:custGeom>
              <a:avLst/>
              <a:gdLst>
                <a:gd name="T0" fmla="*/ 120 w 150"/>
                <a:gd name="T1" fmla="*/ 21 h 172"/>
                <a:gd name="T2" fmla="*/ 120 w 150"/>
                <a:gd name="T3" fmla="*/ 6 h 172"/>
                <a:gd name="T4" fmla="*/ 127 w 150"/>
                <a:gd name="T5" fmla="*/ 6 h 172"/>
                <a:gd name="T6" fmla="*/ 127 w 150"/>
                <a:gd name="T7" fmla="*/ 0 h 172"/>
                <a:gd name="T8" fmla="*/ 120 w 150"/>
                <a:gd name="T9" fmla="*/ 0 h 172"/>
                <a:gd name="T10" fmla="*/ 30 w 150"/>
                <a:gd name="T11" fmla="*/ 0 h 172"/>
                <a:gd name="T12" fmla="*/ 23 w 150"/>
                <a:gd name="T13" fmla="*/ 0 h 172"/>
                <a:gd name="T14" fmla="*/ 23 w 150"/>
                <a:gd name="T15" fmla="*/ 6 h 172"/>
                <a:gd name="T16" fmla="*/ 30 w 150"/>
                <a:gd name="T17" fmla="*/ 6 h 172"/>
                <a:gd name="T18" fmla="*/ 30 w 150"/>
                <a:gd name="T19" fmla="*/ 21 h 172"/>
                <a:gd name="T20" fmla="*/ 0 w 150"/>
                <a:gd name="T21" fmla="*/ 15 h 172"/>
                <a:gd name="T22" fmla="*/ 53 w 150"/>
                <a:gd name="T23" fmla="*/ 76 h 172"/>
                <a:gd name="T24" fmla="*/ 53 w 150"/>
                <a:gd name="T25" fmla="*/ 76 h 172"/>
                <a:gd name="T26" fmla="*/ 61 w 150"/>
                <a:gd name="T27" fmla="*/ 83 h 172"/>
                <a:gd name="T28" fmla="*/ 58 w 150"/>
                <a:gd name="T29" fmla="*/ 86 h 172"/>
                <a:gd name="T30" fmla="*/ 61 w 150"/>
                <a:gd name="T31" fmla="*/ 89 h 172"/>
                <a:gd name="T32" fmla="*/ 65 w 150"/>
                <a:gd name="T33" fmla="*/ 89 h 172"/>
                <a:gd name="T34" fmla="*/ 55 w 150"/>
                <a:gd name="T35" fmla="*/ 132 h 172"/>
                <a:gd name="T36" fmla="*/ 48 w 150"/>
                <a:gd name="T37" fmla="*/ 132 h 172"/>
                <a:gd name="T38" fmla="*/ 48 w 150"/>
                <a:gd name="T39" fmla="*/ 172 h 172"/>
                <a:gd name="T40" fmla="*/ 105 w 150"/>
                <a:gd name="T41" fmla="*/ 172 h 172"/>
                <a:gd name="T42" fmla="*/ 105 w 150"/>
                <a:gd name="T43" fmla="*/ 132 h 172"/>
                <a:gd name="T44" fmla="*/ 97 w 150"/>
                <a:gd name="T45" fmla="*/ 132 h 172"/>
                <a:gd name="T46" fmla="*/ 87 w 150"/>
                <a:gd name="T47" fmla="*/ 89 h 172"/>
                <a:gd name="T48" fmla="*/ 91 w 150"/>
                <a:gd name="T49" fmla="*/ 89 h 172"/>
                <a:gd name="T50" fmla="*/ 95 w 150"/>
                <a:gd name="T51" fmla="*/ 86 h 172"/>
                <a:gd name="T52" fmla="*/ 91 w 150"/>
                <a:gd name="T53" fmla="*/ 83 h 172"/>
                <a:gd name="T54" fmla="*/ 89 w 150"/>
                <a:gd name="T55" fmla="*/ 83 h 172"/>
                <a:gd name="T56" fmla="*/ 97 w 150"/>
                <a:gd name="T57" fmla="*/ 76 h 172"/>
                <a:gd name="T58" fmla="*/ 97 w 150"/>
                <a:gd name="T59" fmla="*/ 76 h 172"/>
                <a:gd name="T60" fmla="*/ 150 w 150"/>
                <a:gd name="T61" fmla="*/ 15 h 172"/>
                <a:gd name="T62" fmla="*/ 120 w 150"/>
                <a:gd name="T63" fmla="*/ 21 h 172"/>
                <a:gd name="T64" fmla="*/ 8 w 150"/>
                <a:gd name="T65" fmla="*/ 21 h 172"/>
                <a:gd name="T66" fmla="*/ 31 w 150"/>
                <a:gd name="T67" fmla="*/ 27 h 172"/>
                <a:gd name="T68" fmla="*/ 48 w 150"/>
                <a:gd name="T69" fmla="*/ 70 h 172"/>
                <a:gd name="T70" fmla="*/ 8 w 150"/>
                <a:gd name="T71" fmla="*/ 21 h 172"/>
                <a:gd name="T72" fmla="*/ 57 w 150"/>
                <a:gd name="T73" fmla="*/ 70 h 172"/>
                <a:gd name="T74" fmla="*/ 39 w 150"/>
                <a:gd name="T75" fmla="*/ 12 h 172"/>
                <a:gd name="T76" fmla="*/ 45 w 150"/>
                <a:gd name="T77" fmla="*/ 11 h 172"/>
                <a:gd name="T78" fmla="*/ 61 w 150"/>
                <a:gd name="T79" fmla="*/ 66 h 172"/>
                <a:gd name="T80" fmla="*/ 57 w 150"/>
                <a:gd name="T81" fmla="*/ 70 h 172"/>
                <a:gd name="T82" fmla="*/ 97 w 150"/>
                <a:gd name="T83" fmla="*/ 137 h 172"/>
                <a:gd name="T84" fmla="*/ 97 w 150"/>
                <a:gd name="T85" fmla="*/ 165 h 172"/>
                <a:gd name="T86" fmla="*/ 55 w 150"/>
                <a:gd name="T87" fmla="*/ 165 h 172"/>
                <a:gd name="T88" fmla="*/ 55 w 150"/>
                <a:gd name="T89" fmla="*/ 137 h 172"/>
                <a:gd name="T90" fmla="*/ 97 w 150"/>
                <a:gd name="T91" fmla="*/ 137 h 172"/>
                <a:gd name="T92" fmla="*/ 102 w 150"/>
                <a:gd name="T93" fmla="*/ 70 h 172"/>
                <a:gd name="T94" fmla="*/ 119 w 150"/>
                <a:gd name="T95" fmla="*/ 27 h 172"/>
                <a:gd name="T96" fmla="*/ 142 w 150"/>
                <a:gd name="T97" fmla="*/ 21 h 172"/>
                <a:gd name="T98" fmla="*/ 102 w 150"/>
                <a:gd name="T99" fmla="*/ 7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72">
                  <a:moveTo>
                    <a:pt x="120" y="21"/>
                  </a:moveTo>
                  <a:cubicBezTo>
                    <a:pt x="120" y="20"/>
                    <a:pt x="120" y="12"/>
                    <a:pt x="120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2"/>
                    <a:pt x="30" y="20"/>
                    <a:pt x="3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2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6" y="79"/>
                    <a:pt x="58" y="81"/>
                    <a:pt x="61" y="83"/>
                  </a:cubicBezTo>
                  <a:cubicBezTo>
                    <a:pt x="59" y="83"/>
                    <a:pt x="58" y="84"/>
                    <a:pt x="58" y="86"/>
                  </a:cubicBezTo>
                  <a:cubicBezTo>
                    <a:pt x="58" y="88"/>
                    <a:pt x="59" y="89"/>
                    <a:pt x="61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105" y="172"/>
                    <a:pt x="105" y="172"/>
                    <a:pt x="105" y="17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3" y="89"/>
                    <a:pt x="95" y="88"/>
                    <a:pt x="95" y="86"/>
                  </a:cubicBezTo>
                  <a:cubicBezTo>
                    <a:pt x="95" y="84"/>
                    <a:pt x="93" y="83"/>
                    <a:pt x="91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2" y="81"/>
                    <a:pt x="94" y="79"/>
                    <a:pt x="97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38" y="76"/>
                    <a:pt x="150" y="15"/>
                    <a:pt x="150" y="15"/>
                  </a:cubicBezTo>
                  <a:lnTo>
                    <a:pt x="120" y="21"/>
                  </a:lnTo>
                  <a:close/>
                  <a:moveTo>
                    <a:pt x="8" y="21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3" y="40"/>
                    <a:pt x="39" y="57"/>
                    <a:pt x="48" y="70"/>
                  </a:cubicBezTo>
                  <a:cubicBezTo>
                    <a:pt x="24" y="67"/>
                    <a:pt x="12" y="34"/>
                    <a:pt x="8" y="21"/>
                  </a:cubicBezTo>
                  <a:close/>
                  <a:moveTo>
                    <a:pt x="57" y="70"/>
                  </a:moveTo>
                  <a:cubicBezTo>
                    <a:pt x="56" y="70"/>
                    <a:pt x="41" y="57"/>
                    <a:pt x="39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54"/>
                    <a:pt x="61" y="65"/>
                    <a:pt x="61" y="66"/>
                  </a:cubicBezTo>
                  <a:lnTo>
                    <a:pt x="57" y="70"/>
                  </a:lnTo>
                  <a:close/>
                  <a:moveTo>
                    <a:pt x="97" y="137"/>
                  </a:moveTo>
                  <a:cubicBezTo>
                    <a:pt x="97" y="165"/>
                    <a:pt x="97" y="165"/>
                    <a:pt x="97" y="165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5" y="137"/>
                    <a:pt x="55" y="137"/>
                    <a:pt x="55" y="137"/>
                  </a:cubicBezTo>
                  <a:lnTo>
                    <a:pt x="97" y="137"/>
                  </a:lnTo>
                  <a:close/>
                  <a:moveTo>
                    <a:pt x="102" y="70"/>
                  </a:moveTo>
                  <a:cubicBezTo>
                    <a:pt x="111" y="57"/>
                    <a:pt x="117" y="40"/>
                    <a:pt x="119" y="27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8" y="34"/>
                    <a:pt x="126" y="67"/>
                    <a:pt x="102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1" name="Rectangle 188"/>
            <p:cNvSpPr>
              <a:spLocks noChangeArrowheads="1"/>
            </p:cNvSpPr>
            <p:nvPr/>
          </p:nvSpPr>
          <p:spPr bwMode="auto">
            <a:xfrm>
              <a:off x="82010" y="374512"/>
              <a:ext cx="161286" cy="2186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72" name="Freeform 189"/>
          <p:cNvSpPr>
            <a:spLocks noEditPoints="1"/>
          </p:cNvSpPr>
          <p:nvPr/>
        </p:nvSpPr>
        <p:spPr bwMode="auto">
          <a:xfrm>
            <a:off x="3132138" y="6010275"/>
            <a:ext cx="273050" cy="407988"/>
          </a:xfrm>
          <a:custGeom>
            <a:avLst/>
            <a:gdLst>
              <a:gd name="T0" fmla="*/ 108 w 271"/>
              <a:gd name="T1" fmla="*/ 63 h 404"/>
              <a:gd name="T2" fmla="*/ 71 w 271"/>
              <a:gd name="T3" fmla="*/ 0 h 404"/>
              <a:gd name="T4" fmla="*/ 0 w 271"/>
              <a:gd name="T5" fmla="*/ 0 h 404"/>
              <a:gd name="T6" fmla="*/ 0 w 271"/>
              <a:gd name="T7" fmla="*/ 9 h 404"/>
              <a:gd name="T8" fmla="*/ 63 w 271"/>
              <a:gd name="T9" fmla="*/ 9 h 404"/>
              <a:gd name="T10" fmla="*/ 94 w 271"/>
              <a:gd name="T11" fmla="*/ 63 h 404"/>
              <a:gd name="T12" fmla="*/ 30 w 271"/>
              <a:gd name="T13" fmla="*/ 63 h 404"/>
              <a:gd name="T14" fmla="*/ 30 w 271"/>
              <a:gd name="T15" fmla="*/ 120 h 404"/>
              <a:gd name="T16" fmla="*/ 52 w 271"/>
              <a:gd name="T17" fmla="*/ 120 h 404"/>
              <a:gd name="T18" fmla="*/ 59 w 271"/>
              <a:gd name="T19" fmla="*/ 170 h 404"/>
              <a:gd name="T20" fmla="*/ 52 w 271"/>
              <a:gd name="T21" fmla="*/ 122 h 404"/>
              <a:gd name="T22" fmla="*/ 59 w 271"/>
              <a:gd name="T23" fmla="*/ 170 h 404"/>
              <a:gd name="T24" fmla="*/ 61 w 271"/>
              <a:gd name="T25" fmla="*/ 196 h 404"/>
              <a:gd name="T26" fmla="*/ 61 w 271"/>
              <a:gd name="T27" fmla="*/ 193 h 404"/>
              <a:gd name="T28" fmla="*/ 68 w 271"/>
              <a:gd name="T29" fmla="*/ 271 h 404"/>
              <a:gd name="T30" fmla="*/ 71 w 271"/>
              <a:gd name="T31" fmla="*/ 271 h 404"/>
              <a:gd name="T32" fmla="*/ 85 w 271"/>
              <a:gd name="T33" fmla="*/ 401 h 404"/>
              <a:gd name="T34" fmla="*/ 217 w 271"/>
              <a:gd name="T35" fmla="*/ 401 h 404"/>
              <a:gd name="T36" fmla="*/ 217 w 271"/>
              <a:gd name="T37" fmla="*/ 404 h 404"/>
              <a:gd name="T38" fmla="*/ 227 w 271"/>
              <a:gd name="T39" fmla="*/ 340 h 404"/>
              <a:gd name="T40" fmla="*/ 227 w 271"/>
              <a:gd name="T41" fmla="*/ 340 h 404"/>
              <a:gd name="T42" fmla="*/ 224 w 271"/>
              <a:gd name="T43" fmla="*/ 340 h 404"/>
              <a:gd name="T44" fmla="*/ 231 w 271"/>
              <a:gd name="T45" fmla="*/ 281 h 404"/>
              <a:gd name="T46" fmla="*/ 231 w 271"/>
              <a:gd name="T47" fmla="*/ 281 h 404"/>
              <a:gd name="T48" fmla="*/ 250 w 271"/>
              <a:gd name="T49" fmla="*/ 120 h 404"/>
              <a:gd name="T50" fmla="*/ 271 w 271"/>
              <a:gd name="T51" fmla="*/ 120 h 404"/>
              <a:gd name="T52" fmla="*/ 271 w 271"/>
              <a:gd name="T53" fmla="*/ 63 h 404"/>
              <a:gd name="T54" fmla="*/ 108 w 271"/>
              <a:gd name="T55" fmla="*/ 63 h 404"/>
              <a:gd name="T56" fmla="*/ 217 w 271"/>
              <a:gd name="T57" fmla="*/ 399 h 404"/>
              <a:gd name="T58" fmla="*/ 71 w 271"/>
              <a:gd name="T59" fmla="*/ 271 h 404"/>
              <a:gd name="T60" fmla="*/ 63 w 271"/>
              <a:gd name="T61" fmla="*/ 200 h 404"/>
              <a:gd name="T62" fmla="*/ 222 w 271"/>
              <a:gd name="T63" fmla="*/ 340 h 404"/>
              <a:gd name="T64" fmla="*/ 217 w 271"/>
              <a:gd name="T65" fmla="*/ 399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1" h="404">
                <a:moveTo>
                  <a:pt x="108" y="63"/>
                </a:moveTo>
                <a:lnTo>
                  <a:pt x="71" y="0"/>
                </a:lnTo>
                <a:lnTo>
                  <a:pt x="0" y="0"/>
                </a:lnTo>
                <a:lnTo>
                  <a:pt x="0" y="9"/>
                </a:lnTo>
                <a:lnTo>
                  <a:pt x="63" y="9"/>
                </a:lnTo>
                <a:lnTo>
                  <a:pt x="94" y="63"/>
                </a:lnTo>
                <a:lnTo>
                  <a:pt x="30" y="63"/>
                </a:lnTo>
                <a:lnTo>
                  <a:pt x="30" y="120"/>
                </a:lnTo>
                <a:lnTo>
                  <a:pt x="52" y="120"/>
                </a:lnTo>
                <a:lnTo>
                  <a:pt x="59" y="170"/>
                </a:lnTo>
                <a:lnTo>
                  <a:pt x="52" y="122"/>
                </a:lnTo>
                <a:lnTo>
                  <a:pt x="59" y="170"/>
                </a:lnTo>
                <a:lnTo>
                  <a:pt x="61" y="196"/>
                </a:lnTo>
                <a:lnTo>
                  <a:pt x="61" y="193"/>
                </a:lnTo>
                <a:lnTo>
                  <a:pt x="68" y="271"/>
                </a:lnTo>
                <a:lnTo>
                  <a:pt x="71" y="271"/>
                </a:lnTo>
                <a:lnTo>
                  <a:pt x="85" y="401"/>
                </a:lnTo>
                <a:lnTo>
                  <a:pt x="217" y="401"/>
                </a:lnTo>
                <a:lnTo>
                  <a:pt x="217" y="404"/>
                </a:lnTo>
                <a:lnTo>
                  <a:pt x="227" y="340"/>
                </a:lnTo>
                <a:lnTo>
                  <a:pt x="224" y="340"/>
                </a:lnTo>
                <a:lnTo>
                  <a:pt x="231" y="281"/>
                </a:lnTo>
                <a:lnTo>
                  <a:pt x="250" y="120"/>
                </a:lnTo>
                <a:lnTo>
                  <a:pt x="271" y="120"/>
                </a:lnTo>
                <a:lnTo>
                  <a:pt x="271" y="63"/>
                </a:lnTo>
                <a:lnTo>
                  <a:pt x="108" y="63"/>
                </a:lnTo>
                <a:close/>
                <a:moveTo>
                  <a:pt x="217" y="399"/>
                </a:moveTo>
                <a:lnTo>
                  <a:pt x="71" y="271"/>
                </a:lnTo>
                <a:lnTo>
                  <a:pt x="63" y="200"/>
                </a:lnTo>
                <a:lnTo>
                  <a:pt x="222" y="340"/>
                </a:lnTo>
                <a:lnTo>
                  <a:pt x="217" y="39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73" name="Freeform 190"/>
          <p:cNvSpPr>
            <a:spLocks noEditPoints="1"/>
          </p:cNvSpPr>
          <p:nvPr/>
        </p:nvSpPr>
        <p:spPr bwMode="auto">
          <a:xfrm>
            <a:off x="3762375" y="6084888"/>
            <a:ext cx="434975" cy="280987"/>
          </a:xfrm>
          <a:custGeom>
            <a:avLst/>
            <a:gdLst>
              <a:gd name="T0" fmla="*/ 131 w 182"/>
              <a:gd name="T1" fmla="*/ 47 h 118"/>
              <a:gd name="T2" fmla="*/ 116 w 182"/>
              <a:gd name="T3" fmla="*/ 13 h 118"/>
              <a:gd name="T4" fmla="*/ 124 w 182"/>
              <a:gd name="T5" fmla="*/ 0 h 118"/>
              <a:gd name="T6" fmla="*/ 109 w 182"/>
              <a:gd name="T7" fmla="*/ 9 h 118"/>
              <a:gd name="T8" fmla="*/ 109 w 182"/>
              <a:gd name="T9" fmla="*/ 22 h 118"/>
              <a:gd name="T10" fmla="*/ 63 w 182"/>
              <a:gd name="T11" fmla="*/ 54 h 118"/>
              <a:gd name="T12" fmla="*/ 62 w 182"/>
              <a:gd name="T13" fmla="*/ 30 h 118"/>
              <a:gd name="T14" fmla="*/ 71 w 182"/>
              <a:gd name="T15" fmla="*/ 22 h 118"/>
              <a:gd name="T16" fmla="*/ 45 w 182"/>
              <a:gd name="T17" fmla="*/ 30 h 118"/>
              <a:gd name="T18" fmla="*/ 46 w 182"/>
              <a:gd name="T19" fmla="*/ 35 h 118"/>
              <a:gd name="T20" fmla="*/ 55 w 182"/>
              <a:gd name="T21" fmla="*/ 48 h 118"/>
              <a:gd name="T22" fmla="*/ 0 w 182"/>
              <a:gd name="T23" fmla="*/ 81 h 118"/>
              <a:gd name="T24" fmla="*/ 74 w 182"/>
              <a:gd name="T25" fmla="*/ 82 h 118"/>
              <a:gd name="T26" fmla="*/ 123 w 182"/>
              <a:gd name="T27" fmla="*/ 51 h 118"/>
              <a:gd name="T28" fmla="*/ 145 w 182"/>
              <a:gd name="T29" fmla="*/ 118 h 118"/>
              <a:gd name="T30" fmla="*/ 145 w 182"/>
              <a:gd name="T31" fmla="*/ 44 h 118"/>
              <a:gd name="T32" fmla="*/ 68 w 182"/>
              <a:gd name="T33" fmla="*/ 75 h 118"/>
              <a:gd name="T34" fmla="*/ 47 w 182"/>
              <a:gd name="T35" fmla="*/ 76 h 118"/>
              <a:gd name="T36" fmla="*/ 37 w 182"/>
              <a:gd name="T37" fmla="*/ 112 h 118"/>
              <a:gd name="T38" fmla="*/ 37 w 182"/>
              <a:gd name="T39" fmla="*/ 50 h 118"/>
              <a:gd name="T40" fmla="*/ 38 w 182"/>
              <a:gd name="T41" fmla="*/ 72 h 118"/>
              <a:gd name="T42" fmla="*/ 28 w 182"/>
              <a:gd name="T43" fmla="*/ 81 h 118"/>
              <a:gd name="T44" fmla="*/ 45 w 182"/>
              <a:gd name="T45" fmla="*/ 86 h 118"/>
              <a:gd name="T46" fmla="*/ 37 w 182"/>
              <a:gd name="T47" fmla="*/ 112 h 118"/>
              <a:gd name="T48" fmla="*/ 69 w 182"/>
              <a:gd name="T49" fmla="*/ 61 h 118"/>
              <a:gd name="T50" fmla="*/ 115 w 182"/>
              <a:gd name="T51" fmla="*/ 41 h 118"/>
              <a:gd name="T52" fmla="*/ 145 w 182"/>
              <a:gd name="T53" fmla="*/ 112 h 118"/>
              <a:gd name="T54" fmla="*/ 126 w 182"/>
              <a:gd name="T55" fmla="*/ 56 h 118"/>
              <a:gd name="T56" fmla="*/ 136 w 182"/>
              <a:gd name="T57" fmla="*/ 81 h 118"/>
              <a:gd name="T58" fmla="*/ 154 w 182"/>
              <a:gd name="T59" fmla="*/ 81 h 118"/>
              <a:gd name="T60" fmla="*/ 134 w 182"/>
              <a:gd name="T61" fmla="*/ 52 h 118"/>
              <a:gd name="T62" fmla="*/ 176 w 182"/>
              <a:gd name="T63" fmla="*/ 8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" h="118">
                <a:moveTo>
                  <a:pt x="145" y="44"/>
                </a:moveTo>
                <a:cubicBezTo>
                  <a:pt x="140" y="44"/>
                  <a:pt x="135" y="45"/>
                  <a:pt x="131" y="47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28" y="6"/>
                  <a:pt x="128" y="6"/>
                  <a:pt x="128" y="6"/>
                </a:cubicBezTo>
                <a:cubicBezTo>
                  <a:pt x="124" y="0"/>
                  <a:pt x="124" y="0"/>
                  <a:pt x="124" y="0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30"/>
                  <a:pt x="62" y="30"/>
                  <a:pt x="62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22"/>
                  <a:pt x="71" y="22"/>
                  <a:pt x="71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5"/>
                  <a:pt x="46" y="35"/>
                  <a:pt x="46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48"/>
                  <a:pt x="55" y="48"/>
                  <a:pt x="55" y="48"/>
                </a:cubicBezTo>
                <a:cubicBezTo>
                  <a:pt x="50" y="45"/>
                  <a:pt x="44" y="44"/>
                  <a:pt x="37" y="44"/>
                </a:cubicBezTo>
                <a:cubicBezTo>
                  <a:pt x="17" y="44"/>
                  <a:pt x="0" y="60"/>
                  <a:pt x="0" y="81"/>
                </a:cubicBezTo>
                <a:cubicBezTo>
                  <a:pt x="0" y="102"/>
                  <a:pt x="17" y="118"/>
                  <a:pt x="37" y="118"/>
                </a:cubicBezTo>
                <a:cubicBezTo>
                  <a:pt x="57" y="118"/>
                  <a:pt x="74" y="102"/>
                  <a:pt x="74" y="8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14" y="58"/>
                  <a:pt x="108" y="69"/>
                  <a:pt x="108" y="81"/>
                </a:cubicBezTo>
                <a:cubicBezTo>
                  <a:pt x="108" y="102"/>
                  <a:pt x="125" y="118"/>
                  <a:pt x="145" y="118"/>
                </a:cubicBezTo>
                <a:cubicBezTo>
                  <a:pt x="166" y="118"/>
                  <a:pt x="182" y="102"/>
                  <a:pt x="182" y="81"/>
                </a:cubicBezTo>
                <a:cubicBezTo>
                  <a:pt x="182" y="60"/>
                  <a:pt x="166" y="44"/>
                  <a:pt x="145" y="44"/>
                </a:cubicBezTo>
                <a:close/>
                <a:moveTo>
                  <a:pt x="64" y="65"/>
                </a:moveTo>
                <a:cubicBezTo>
                  <a:pt x="66" y="68"/>
                  <a:pt x="67" y="72"/>
                  <a:pt x="68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47" y="76"/>
                  <a:pt x="47" y="76"/>
                  <a:pt x="47" y="76"/>
                </a:cubicBezTo>
                <a:lnTo>
                  <a:pt x="64" y="65"/>
                </a:lnTo>
                <a:close/>
                <a:moveTo>
                  <a:pt x="37" y="112"/>
                </a:moveTo>
                <a:cubicBezTo>
                  <a:pt x="20" y="112"/>
                  <a:pt x="6" y="98"/>
                  <a:pt x="6" y="81"/>
                </a:cubicBezTo>
                <a:cubicBezTo>
                  <a:pt x="6" y="64"/>
                  <a:pt x="20" y="50"/>
                  <a:pt x="37" y="50"/>
                </a:cubicBezTo>
                <a:cubicBezTo>
                  <a:pt x="45" y="50"/>
                  <a:pt x="53" y="53"/>
                  <a:pt x="58" y="58"/>
                </a:cubicBez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2" y="72"/>
                  <a:pt x="28" y="76"/>
                  <a:pt x="28" y="81"/>
                </a:cubicBezTo>
                <a:cubicBezTo>
                  <a:pt x="28" y="86"/>
                  <a:pt x="32" y="90"/>
                  <a:pt x="37" y="90"/>
                </a:cubicBezTo>
                <a:cubicBezTo>
                  <a:pt x="41" y="90"/>
                  <a:pt x="43" y="88"/>
                  <a:pt x="45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6" y="101"/>
                  <a:pt x="53" y="112"/>
                  <a:pt x="37" y="112"/>
                </a:cubicBezTo>
                <a:close/>
                <a:moveTo>
                  <a:pt x="73" y="71"/>
                </a:moveTo>
                <a:cubicBezTo>
                  <a:pt x="72" y="68"/>
                  <a:pt x="71" y="65"/>
                  <a:pt x="69" y="61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5" y="41"/>
                  <a:pt x="115" y="41"/>
                  <a:pt x="115" y="41"/>
                </a:cubicBezTo>
                <a:lnTo>
                  <a:pt x="73" y="71"/>
                </a:lnTo>
                <a:close/>
                <a:moveTo>
                  <a:pt x="145" y="112"/>
                </a:moveTo>
                <a:cubicBezTo>
                  <a:pt x="128" y="112"/>
                  <a:pt x="114" y="98"/>
                  <a:pt x="114" y="81"/>
                </a:cubicBezTo>
                <a:cubicBezTo>
                  <a:pt x="114" y="71"/>
                  <a:pt x="119" y="62"/>
                  <a:pt x="126" y="56"/>
                </a:cubicBezTo>
                <a:cubicBezTo>
                  <a:pt x="139" y="74"/>
                  <a:pt x="139" y="74"/>
                  <a:pt x="139" y="74"/>
                </a:cubicBezTo>
                <a:cubicBezTo>
                  <a:pt x="137" y="76"/>
                  <a:pt x="136" y="78"/>
                  <a:pt x="136" y="81"/>
                </a:cubicBezTo>
                <a:cubicBezTo>
                  <a:pt x="136" y="86"/>
                  <a:pt x="140" y="90"/>
                  <a:pt x="145" y="90"/>
                </a:cubicBezTo>
                <a:cubicBezTo>
                  <a:pt x="150" y="90"/>
                  <a:pt x="154" y="86"/>
                  <a:pt x="154" y="81"/>
                </a:cubicBezTo>
                <a:cubicBezTo>
                  <a:pt x="154" y="78"/>
                  <a:pt x="153" y="75"/>
                  <a:pt x="151" y="74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8" y="51"/>
                  <a:pt x="141" y="50"/>
                  <a:pt x="145" y="50"/>
                </a:cubicBezTo>
                <a:cubicBezTo>
                  <a:pt x="162" y="50"/>
                  <a:pt x="176" y="64"/>
                  <a:pt x="176" y="81"/>
                </a:cubicBezTo>
                <a:cubicBezTo>
                  <a:pt x="176" y="98"/>
                  <a:pt x="162" y="112"/>
                  <a:pt x="145" y="11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74" name="组合 256"/>
          <p:cNvGrpSpPr>
            <a:grpSpLocks/>
          </p:cNvGrpSpPr>
          <p:nvPr/>
        </p:nvGrpSpPr>
        <p:grpSpPr bwMode="auto">
          <a:xfrm>
            <a:off x="4476750" y="5983288"/>
            <a:ext cx="425450" cy="485775"/>
            <a:chOff x="0" y="0"/>
            <a:chExt cx="383624" cy="438297"/>
          </a:xfrm>
        </p:grpSpPr>
        <p:sp>
          <p:nvSpPr>
            <p:cNvPr id="41175" name="Freeform 191"/>
            <p:cNvSpPr>
              <a:spLocks/>
            </p:cNvSpPr>
            <p:nvPr/>
          </p:nvSpPr>
          <p:spPr bwMode="auto">
            <a:xfrm>
              <a:off x="210492" y="0"/>
              <a:ext cx="61052" cy="61052"/>
            </a:xfrm>
            <a:custGeom>
              <a:avLst/>
              <a:gdLst>
                <a:gd name="T0" fmla="*/ 28 w 28"/>
                <a:gd name="T1" fmla="*/ 28 h 28"/>
                <a:gd name="T2" fmla="*/ 20 w 28"/>
                <a:gd name="T3" fmla="*/ 9 h 28"/>
                <a:gd name="T4" fmla="*/ 0 w 28"/>
                <a:gd name="T5" fmla="*/ 0 h 28"/>
                <a:gd name="T6" fmla="*/ 10 w 28"/>
                <a:gd name="T7" fmla="*/ 18 h 28"/>
                <a:gd name="T8" fmla="*/ 28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8"/>
                  </a:moveTo>
                  <a:cubicBezTo>
                    <a:pt x="28" y="21"/>
                    <a:pt x="25" y="14"/>
                    <a:pt x="20" y="9"/>
                  </a:cubicBezTo>
                  <a:cubicBezTo>
                    <a:pt x="14" y="3"/>
                    <a:pt x="7" y="0"/>
                    <a:pt x="0" y="0"/>
                  </a:cubicBezTo>
                  <a:cubicBezTo>
                    <a:pt x="1" y="6"/>
                    <a:pt x="4" y="13"/>
                    <a:pt x="10" y="18"/>
                  </a:cubicBezTo>
                  <a:cubicBezTo>
                    <a:pt x="15" y="24"/>
                    <a:pt x="22" y="27"/>
                    <a:pt x="28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6" name="Freeform 192"/>
            <p:cNvSpPr>
              <a:spLocks/>
            </p:cNvSpPr>
            <p:nvPr/>
          </p:nvSpPr>
          <p:spPr bwMode="auto">
            <a:xfrm>
              <a:off x="88388" y="56496"/>
              <a:ext cx="36449" cy="12757"/>
            </a:xfrm>
            <a:custGeom>
              <a:avLst/>
              <a:gdLst>
                <a:gd name="T0" fmla="*/ 11 w 40"/>
                <a:gd name="T1" fmla="*/ 14 h 14"/>
                <a:gd name="T2" fmla="*/ 40 w 40"/>
                <a:gd name="T3" fmla="*/ 14 h 14"/>
                <a:gd name="T4" fmla="*/ 30 w 40"/>
                <a:gd name="T5" fmla="*/ 0 h 14"/>
                <a:gd name="T6" fmla="*/ 0 w 40"/>
                <a:gd name="T7" fmla="*/ 0 h 14"/>
                <a:gd name="T8" fmla="*/ 11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11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7" name="Freeform 193"/>
            <p:cNvSpPr>
              <a:spLocks/>
            </p:cNvSpPr>
            <p:nvPr/>
          </p:nvSpPr>
          <p:spPr bwMode="auto">
            <a:xfrm>
              <a:off x="184978" y="125749"/>
              <a:ext cx="36449" cy="12757"/>
            </a:xfrm>
            <a:custGeom>
              <a:avLst/>
              <a:gdLst>
                <a:gd name="T0" fmla="*/ 40 w 40"/>
                <a:gd name="T1" fmla="*/ 14 h 14"/>
                <a:gd name="T2" fmla="*/ 31 w 40"/>
                <a:gd name="T3" fmla="*/ 0 h 14"/>
                <a:gd name="T4" fmla="*/ 0 w 40"/>
                <a:gd name="T5" fmla="*/ 0 h 14"/>
                <a:gd name="T6" fmla="*/ 9 w 40"/>
                <a:gd name="T7" fmla="*/ 14 h 14"/>
                <a:gd name="T8" fmla="*/ 40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8" name="Freeform 194"/>
            <p:cNvSpPr>
              <a:spLocks/>
            </p:cNvSpPr>
            <p:nvPr/>
          </p:nvSpPr>
          <p:spPr bwMode="auto">
            <a:xfrm>
              <a:off x="58318" y="125749"/>
              <a:ext cx="36449" cy="12757"/>
            </a:xfrm>
            <a:custGeom>
              <a:avLst/>
              <a:gdLst>
                <a:gd name="T0" fmla="*/ 40 w 40"/>
                <a:gd name="T1" fmla="*/ 14 h 14"/>
                <a:gd name="T2" fmla="*/ 30 w 40"/>
                <a:gd name="T3" fmla="*/ 0 h 14"/>
                <a:gd name="T4" fmla="*/ 0 w 40"/>
                <a:gd name="T5" fmla="*/ 0 h 14"/>
                <a:gd name="T6" fmla="*/ 11 w 40"/>
                <a:gd name="T7" fmla="*/ 14 h 14"/>
                <a:gd name="T8" fmla="*/ 40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9" name="Freeform 195"/>
            <p:cNvSpPr>
              <a:spLocks/>
            </p:cNvSpPr>
            <p:nvPr/>
          </p:nvSpPr>
          <p:spPr bwMode="auto">
            <a:xfrm>
              <a:off x="142150" y="125749"/>
              <a:ext cx="36449" cy="12757"/>
            </a:xfrm>
            <a:custGeom>
              <a:avLst/>
              <a:gdLst>
                <a:gd name="T0" fmla="*/ 9 w 40"/>
                <a:gd name="T1" fmla="*/ 14 h 14"/>
                <a:gd name="T2" fmla="*/ 40 w 40"/>
                <a:gd name="T3" fmla="*/ 14 h 14"/>
                <a:gd name="T4" fmla="*/ 28 w 40"/>
                <a:gd name="T5" fmla="*/ 0 h 14"/>
                <a:gd name="T6" fmla="*/ 0 w 40"/>
                <a:gd name="T7" fmla="*/ 0 h 14"/>
                <a:gd name="T8" fmla="*/ 9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9" y="14"/>
                  </a:moveTo>
                  <a:lnTo>
                    <a:pt x="40" y="1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0" name="Freeform 196"/>
            <p:cNvSpPr>
              <a:spLocks/>
            </p:cNvSpPr>
            <p:nvPr/>
          </p:nvSpPr>
          <p:spPr bwMode="auto">
            <a:xfrm>
              <a:off x="101145" y="125749"/>
              <a:ext cx="34627" cy="12757"/>
            </a:xfrm>
            <a:custGeom>
              <a:avLst/>
              <a:gdLst>
                <a:gd name="T0" fmla="*/ 38 w 38"/>
                <a:gd name="T1" fmla="*/ 14 h 14"/>
                <a:gd name="T2" fmla="*/ 26 w 38"/>
                <a:gd name="T3" fmla="*/ 0 h 14"/>
                <a:gd name="T4" fmla="*/ 0 w 38"/>
                <a:gd name="T5" fmla="*/ 0 h 14"/>
                <a:gd name="T6" fmla="*/ 12 w 38"/>
                <a:gd name="T7" fmla="*/ 14 h 14"/>
                <a:gd name="T8" fmla="*/ 38 w 3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1" name="Freeform 197"/>
            <p:cNvSpPr>
              <a:spLocks/>
            </p:cNvSpPr>
            <p:nvPr/>
          </p:nvSpPr>
          <p:spPr bwMode="auto">
            <a:xfrm>
              <a:off x="115725" y="91122"/>
              <a:ext cx="37360" cy="12757"/>
            </a:xfrm>
            <a:custGeom>
              <a:avLst/>
              <a:gdLst>
                <a:gd name="T0" fmla="*/ 10 w 41"/>
                <a:gd name="T1" fmla="*/ 14 h 14"/>
                <a:gd name="T2" fmla="*/ 41 w 41"/>
                <a:gd name="T3" fmla="*/ 14 h 14"/>
                <a:gd name="T4" fmla="*/ 29 w 41"/>
                <a:gd name="T5" fmla="*/ 0 h 14"/>
                <a:gd name="T6" fmla="*/ 0 w 41"/>
                <a:gd name="T7" fmla="*/ 0 h 14"/>
                <a:gd name="T8" fmla="*/ 10 w 4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10" y="14"/>
                  </a:moveTo>
                  <a:lnTo>
                    <a:pt x="41" y="1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2" name="Freeform 198"/>
            <p:cNvSpPr>
              <a:spLocks/>
            </p:cNvSpPr>
            <p:nvPr/>
          </p:nvSpPr>
          <p:spPr bwMode="auto">
            <a:xfrm>
              <a:off x="74720" y="91122"/>
              <a:ext cx="34627" cy="12757"/>
            </a:xfrm>
            <a:custGeom>
              <a:avLst/>
              <a:gdLst>
                <a:gd name="T0" fmla="*/ 38 w 38"/>
                <a:gd name="T1" fmla="*/ 14 h 14"/>
                <a:gd name="T2" fmla="*/ 26 w 38"/>
                <a:gd name="T3" fmla="*/ 0 h 14"/>
                <a:gd name="T4" fmla="*/ 0 w 38"/>
                <a:gd name="T5" fmla="*/ 0 h 14"/>
                <a:gd name="T6" fmla="*/ 12 w 38"/>
                <a:gd name="T7" fmla="*/ 14 h 14"/>
                <a:gd name="T8" fmla="*/ 38 w 3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3" name="Freeform 199"/>
            <p:cNvSpPr>
              <a:spLocks/>
            </p:cNvSpPr>
            <p:nvPr/>
          </p:nvSpPr>
          <p:spPr bwMode="auto">
            <a:xfrm>
              <a:off x="191357" y="192268"/>
              <a:ext cx="36449" cy="12757"/>
            </a:xfrm>
            <a:custGeom>
              <a:avLst/>
              <a:gdLst>
                <a:gd name="T0" fmla="*/ 12 w 40"/>
                <a:gd name="T1" fmla="*/ 14 h 14"/>
                <a:gd name="T2" fmla="*/ 40 w 40"/>
                <a:gd name="T3" fmla="*/ 14 h 14"/>
                <a:gd name="T4" fmla="*/ 31 w 40"/>
                <a:gd name="T5" fmla="*/ 0 h 14"/>
                <a:gd name="T6" fmla="*/ 0 w 40"/>
                <a:gd name="T7" fmla="*/ 0 h 14"/>
                <a:gd name="T8" fmla="*/ 12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1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4" name="Freeform 200"/>
            <p:cNvSpPr>
              <a:spLocks/>
            </p:cNvSpPr>
            <p:nvPr/>
          </p:nvSpPr>
          <p:spPr bwMode="auto">
            <a:xfrm>
              <a:off x="153085" y="192268"/>
              <a:ext cx="31892" cy="12757"/>
            </a:xfrm>
            <a:custGeom>
              <a:avLst/>
              <a:gdLst>
                <a:gd name="T0" fmla="*/ 0 w 35"/>
                <a:gd name="T1" fmla="*/ 0 h 14"/>
                <a:gd name="T2" fmla="*/ 9 w 35"/>
                <a:gd name="T3" fmla="*/ 14 h 14"/>
                <a:gd name="T4" fmla="*/ 35 w 35"/>
                <a:gd name="T5" fmla="*/ 14 h 14"/>
                <a:gd name="T6" fmla="*/ 26 w 35"/>
                <a:gd name="T7" fmla="*/ 0 h 14"/>
                <a:gd name="T8" fmla="*/ 0 w 3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0" y="0"/>
                  </a:moveTo>
                  <a:lnTo>
                    <a:pt x="9" y="14"/>
                  </a:lnTo>
                  <a:lnTo>
                    <a:pt x="35" y="14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5" name="Freeform 201"/>
            <p:cNvSpPr>
              <a:spLocks/>
            </p:cNvSpPr>
            <p:nvPr/>
          </p:nvSpPr>
          <p:spPr bwMode="auto">
            <a:xfrm>
              <a:off x="64697" y="192268"/>
              <a:ext cx="38271" cy="12757"/>
            </a:xfrm>
            <a:custGeom>
              <a:avLst/>
              <a:gdLst>
                <a:gd name="T0" fmla="*/ 30 w 42"/>
                <a:gd name="T1" fmla="*/ 0 h 14"/>
                <a:gd name="T2" fmla="*/ 0 w 42"/>
                <a:gd name="T3" fmla="*/ 0 h 14"/>
                <a:gd name="T4" fmla="*/ 11 w 42"/>
                <a:gd name="T5" fmla="*/ 14 h 14"/>
                <a:gd name="T6" fmla="*/ 42 w 42"/>
                <a:gd name="T7" fmla="*/ 14 h 14"/>
                <a:gd name="T8" fmla="*/ 30 w 4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4">
                  <a:moveTo>
                    <a:pt x="3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2" y="1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6" name="Freeform 202"/>
            <p:cNvSpPr>
              <a:spLocks/>
            </p:cNvSpPr>
            <p:nvPr/>
          </p:nvSpPr>
          <p:spPr bwMode="auto">
            <a:xfrm>
              <a:off x="109346" y="192268"/>
              <a:ext cx="36449" cy="12757"/>
            </a:xfrm>
            <a:custGeom>
              <a:avLst/>
              <a:gdLst>
                <a:gd name="T0" fmla="*/ 0 w 40"/>
                <a:gd name="T1" fmla="*/ 0 h 14"/>
                <a:gd name="T2" fmla="*/ 10 w 40"/>
                <a:gd name="T3" fmla="*/ 14 h 14"/>
                <a:gd name="T4" fmla="*/ 40 w 40"/>
                <a:gd name="T5" fmla="*/ 14 h 14"/>
                <a:gd name="T6" fmla="*/ 29 w 40"/>
                <a:gd name="T7" fmla="*/ 0 h 14"/>
                <a:gd name="T8" fmla="*/ 0 w 4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0" y="0"/>
                  </a:moveTo>
                  <a:lnTo>
                    <a:pt x="10" y="14"/>
                  </a:lnTo>
                  <a:lnTo>
                    <a:pt x="40" y="14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7" name="Freeform 203"/>
            <p:cNvSpPr>
              <a:spLocks/>
            </p:cNvSpPr>
            <p:nvPr/>
          </p:nvSpPr>
          <p:spPr bwMode="auto">
            <a:xfrm>
              <a:off x="83832" y="157641"/>
              <a:ext cx="36449" cy="12757"/>
            </a:xfrm>
            <a:custGeom>
              <a:avLst/>
              <a:gdLst>
                <a:gd name="T0" fmla="*/ 40 w 40"/>
                <a:gd name="T1" fmla="*/ 14 h 14"/>
                <a:gd name="T2" fmla="*/ 28 w 40"/>
                <a:gd name="T3" fmla="*/ 0 h 14"/>
                <a:gd name="T4" fmla="*/ 0 w 40"/>
                <a:gd name="T5" fmla="*/ 0 h 14"/>
                <a:gd name="T6" fmla="*/ 9 w 40"/>
                <a:gd name="T7" fmla="*/ 14 h 14"/>
                <a:gd name="T8" fmla="*/ 40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8" name="Freeform 204"/>
            <p:cNvSpPr>
              <a:spLocks/>
            </p:cNvSpPr>
            <p:nvPr/>
          </p:nvSpPr>
          <p:spPr bwMode="auto">
            <a:xfrm>
              <a:off x="165842" y="157641"/>
              <a:ext cx="36449" cy="12757"/>
            </a:xfrm>
            <a:custGeom>
              <a:avLst/>
              <a:gdLst>
                <a:gd name="T0" fmla="*/ 12 w 40"/>
                <a:gd name="T1" fmla="*/ 14 h 14"/>
                <a:gd name="T2" fmla="*/ 40 w 40"/>
                <a:gd name="T3" fmla="*/ 14 h 14"/>
                <a:gd name="T4" fmla="*/ 30 w 40"/>
                <a:gd name="T5" fmla="*/ 0 h 14"/>
                <a:gd name="T6" fmla="*/ 0 w 40"/>
                <a:gd name="T7" fmla="*/ 0 h 14"/>
                <a:gd name="T8" fmla="*/ 12 w 4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9" name="Freeform 206"/>
            <p:cNvSpPr>
              <a:spLocks/>
            </p:cNvSpPr>
            <p:nvPr/>
          </p:nvSpPr>
          <p:spPr bwMode="auto">
            <a:xfrm>
              <a:off x="126660" y="157641"/>
              <a:ext cx="32804" cy="12757"/>
            </a:xfrm>
            <a:custGeom>
              <a:avLst/>
              <a:gdLst>
                <a:gd name="T0" fmla="*/ 36 w 36"/>
                <a:gd name="T1" fmla="*/ 14 h 14"/>
                <a:gd name="T2" fmla="*/ 26 w 36"/>
                <a:gd name="T3" fmla="*/ 0 h 14"/>
                <a:gd name="T4" fmla="*/ 0 w 36"/>
                <a:gd name="T5" fmla="*/ 0 h 14"/>
                <a:gd name="T6" fmla="*/ 10 w 36"/>
                <a:gd name="T7" fmla="*/ 14 h 14"/>
                <a:gd name="T8" fmla="*/ 36 w 3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">
                  <a:moveTo>
                    <a:pt x="36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0" name="Freeform 207"/>
            <p:cNvSpPr>
              <a:spLocks/>
            </p:cNvSpPr>
            <p:nvPr/>
          </p:nvSpPr>
          <p:spPr bwMode="auto">
            <a:xfrm>
              <a:off x="38271" y="157641"/>
              <a:ext cx="39183" cy="12757"/>
            </a:xfrm>
            <a:custGeom>
              <a:avLst/>
              <a:gdLst>
                <a:gd name="T0" fmla="*/ 31 w 43"/>
                <a:gd name="T1" fmla="*/ 0 h 14"/>
                <a:gd name="T2" fmla="*/ 0 w 43"/>
                <a:gd name="T3" fmla="*/ 0 h 14"/>
                <a:gd name="T4" fmla="*/ 12 w 43"/>
                <a:gd name="T5" fmla="*/ 14 h 14"/>
                <a:gd name="T6" fmla="*/ 43 w 43"/>
                <a:gd name="T7" fmla="*/ 14 h 14"/>
                <a:gd name="T8" fmla="*/ 31 w 4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31" y="0"/>
                  </a:moveTo>
                  <a:lnTo>
                    <a:pt x="0" y="0"/>
                  </a:lnTo>
                  <a:lnTo>
                    <a:pt x="12" y="14"/>
                  </a:lnTo>
                  <a:lnTo>
                    <a:pt x="43" y="1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1" name="Freeform 208"/>
            <p:cNvSpPr>
              <a:spLocks/>
            </p:cNvSpPr>
            <p:nvPr/>
          </p:nvSpPr>
          <p:spPr bwMode="auto">
            <a:xfrm>
              <a:off x="92033" y="226894"/>
              <a:ext cx="37360" cy="12757"/>
            </a:xfrm>
            <a:custGeom>
              <a:avLst/>
              <a:gdLst>
                <a:gd name="T0" fmla="*/ 0 w 41"/>
                <a:gd name="T1" fmla="*/ 0 h 14"/>
                <a:gd name="T2" fmla="*/ 12 w 41"/>
                <a:gd name="T3" fmla="*/ 14 h 14"/>
                <a:gd name="T4" fmla="*/ 41 w 41"/>
                <a:gd name="T5" fmla="*/ 14 h 14"/>
                <a:gd name="T6" fmla="*/ 31 w 41"/>
                <a:gd name="T7" fmla="*/ 0 h 14"/>
                <a:gd name="T8" fmla="*/ 0 w 4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4">
                  <a:moveTo>
                    <a:pt x="0" y="0"/>
                  </a:moveTo>
                  <a:lnTo>
                    <a:pt x="12" y="14"/>
                  </a:lnTo>
                  <a:lnTo>
                    <a:pt x="41" y="14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2" name="Freeform 209"/>
            <p:cNvSpPr>
              <a:spLocks/>
            </p:cNvSpPr>
            <p:nvPr/>
          </p:nvSpPr>
          <p:spPr bwMode="auto">
            <a:xfrm>
              <a:off x="135772" y="226894"/>
              <a:ext cx="36449" cy="12757"/>
            </a:xfrm>
            <a:custGeom>
              <a:avLst/>
              <a:gdLst>
                <a:gd name="T0" fmla="*/ 28 w 40"/>
                <a:gd name="T1" fmla="*/ 0 h 14"/>
                <a:gd name="T2" fmla="*/ 0 w 40"/>
                <a:gd name="T3" fmla="*/ 0 h 14"/>
                <a:gd name="T4" fmla="*/ 11 w 40"/>
                <a:gd name="T5" fmla="*/ 14 h 14"/>
                <a:gd name="T6" fmla="*/ 40 w 40"/>
                <a:gd name="T7" fmla="*/ 14 h 14"/>
                <a:gd name="T8" fmla="*/ 28 w 4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4">
                  <a:moveTo>
                    <a:pt x="28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3" name="Freeform 210"/>
            <p:cNvSpPr>
              <a:spLocks/>
            </p:cNvSpPr>
            <p:nvPr/>
          </p:nvSpPr>
          <p:spPr bwMode="auto">
            <a:xfrm>
              <a:off x="68342" y="103880"/>
              <a:ext cx="32804" cy="21869"/>
            </a:xfrm>
            <a:custGeom>
              <a:avLst/>
              <a:gdLst>
                <a:gd name="T0" fmla="*/ 36 w 36"/>
                <a:gd name="T1" fmla="*/ 24 h 24"/>
                <a:gd name="T2" fmla="*/ 19 w 36"/>
                <a:gd name="T3" fmla="*/ 0 h 24"/>
                <a:gd name="T4" fmla="*/ 0 w 36"/>
                <a:gd name="T5" fmla="*/ 0 h 24"/>
                <a:gd name="T6" fmla="*/ 19 w 36"/>
                <a:gd name="T7" fmla="*/ 24 h 24"/>
                <a:gd name="T8" fmla="*/ 36 w 3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4" name="Freeform 211"/>
            <p:cNvSpPr>
              <a:spLocks/>
            </p:cNvSpPr>
            <p:nvPr/>
          </p:nvSpPr>
          <p:spPr bwMode="auto">
            <a:xfrm>
              <a:off x="120281" y="170398"/>
              <a:ext cx="32804" cy="21869"/>
            </a:xfrm>
            <a:custGeom>
              <a:avLst/>
              <a:gdLst>
                <a:gd name="T0" fmla="*/ 36 w 36"/>
                <a:gd name="T1" fmla="*/ 24 h 24"/>
                <a:gd name="T2" fmla="*/ 17 w 36"/>
                <a:gd name="T3" fmla="*/ 0 h 24"/>
                <a:gd name="T4" fmla="*/ 0 w 36"/>
                <a:gd name="T5" fmla="*/ 0 h 24"/>
                <a:gd name="T6" fmla="*/ 17 w 36"/>
                <a:gd name="T7" fmla="*/ 24 h 24"/>
                <a:gd name="T8" fmla="*/ 36 w 3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5" name="Freeform 212"/>
            <p:cNvSpPr>
              <a:spLocks/>
            </p:cNvSpPr>
            <p:nvPr/>
          </p:nvSpPr>
          <p:spPr bwMode="auto">
            <a:xfrm>
              <a:off x="94767" y="138506"/>
              <a:ext cx="31892" cy="19135"/>
            </a:xfrm>
            <a:custGeom>
              <a:avLst/>
              <a:gdLst>
                <a:gd name="T0" fmla="*/ 35 w 35"/>
                <a:gd name="T1" fmla="*/ 21 h 21"/>
                <a:gd name="T2" fmla="*/ 19 w 35"/>
                <a:gd name="T3" fmla="*/ 0 h 21"/>
                <a:gd name="T4" fmla="*/ 0 w 35"/>
                <a:gd name="T5" fmla="*/ 0 h 21"/>
                <a:gd name="T6" fmla="*/ 16 w 35"/>
                <a:gd name="T7" fmla="*/ 21 h 21"/>
                <a:gd name="T8" fmla="*/ 35 w 3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35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6" y="21"/>
                  </a:lnTo>
                  <a:lnTo>
                    <a:pt x="35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6" name="Freeform 213"/>
            <p:cNvSpPr>
              <a:spLocks/>
            </p:cNvSpPr>
            <p:nvPr/>
          </p:nvSpPr>
          <p:spPr bwMode="auto">
            <a:xfrm>
              <a:off x="145796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17 w 36"/>
                <a:gd name="T3" fmla="*/ 24 h 24"/>
                <a:gd name="T4" fmla="*/ 36 w 36"/>
                <a:gd name="T5" fmla="*/ 24 h 24"/>
                <a:gd name="T6" fmla="*/ 17 w 36"/>
                <a:gd name="T7" fmla="*/ 0 h 24"/>
                <a:gd name="T8" fmla="*/ 0 w 3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7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7" name="Freeform 214"/>
            <p:cNvSpPr>
              <a:spLocks/>
            </p:cNvSpPr>
            <p:nvPr/>
          </p:nvSpPr>
          <p:spPr bwMode="auto">
            <a:xfrm>
              <a:off x="77454" y="170398"/>
              <a:ext cx="31892" cy="21869"/>
            </a:xfrm>
            <a:custGeom>
              <a:avLst/>
              <a:gdLst>
                <a:gd name="T0" fmla="*/ 16 w 35"/>
                <a:gd name="T1" fmla="*/ 0 h 24"/>
                <a:gd name="T2" fmla="*/ 0 w 35"/>
                <a:gd name="T3" fmla="*/ 0 h 24"/>
                <a:gd name="T4" fmla="*/ 16 w 35"/>
                <a:gd name="T5" fmla="*/ 24 h 24"/>
                <a:gd name="T6" fmla="*/ 35 w 35"/>
                <a:gd name="T7" fmla="*/ 24 h 24"/>
                <a:gd name="T8" fmla="*/ 16 w 3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16" y="0"/>
                  </a:move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8" name="Freeform 215"/>
            <p:cNvSpPr>
              <a:spLocks/>
            </p:cNvSpPr>
            <p:nvPr/>
          </p:nvSpPr>
          <p:spPr bwMode="auto">
            <a:xfrm>
              <a:off x="102968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19 w 36"/>
                <a:gd name="T3" fmla="*/ 24 h 24"/>
                <a:gd name="T4" fmla="*/ 36 w 36"/>
                <a:gd name="T5" fmla="*/ 24 h 24"/>
                <a:gd name="T6" fmla="*/ 17 w 36"/>
                <a:gd name="T7" fmla="*/ 0 h 24"/>
                <a:gd name="T8" fmla="*/ 0 w 3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9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9" name="Freeform 216"/>
            <p:cNvSpPr>
              <a:spLocks/>
            </p:cNvSpPr>
            <p:nvPr/>
          </p:nvSpPr>
          <p:spPr bwMode="auto">
            <a:xfrm>
              <a:off x="51028" y="138506"/>
              <a:ext cx="32804" cy="19135"/>
            </a:xfrm>
            <a:custGeom>
              <a:avLst/>
              <a:gdLst>
                <a:gd name="T0" fmla="*/ 36 w 36"/>
                <a:gd name="T1" fmla="*/ 21 h 21"/>
                <a:gd name="T2" fmla="*/ 19 w 36"/>
                <a:gd name="T3" fmla="*/ 0 h 21"/>
                <a:gd name="T4" fmla="*/ 0 w 36"/>
                <a:gd name="T5" fmla="*/ 0 h 21"/>
                <a:gd name="T6" fmla="*/ 17 w 36"/>
                <a:gd name="T7" fmla="*/ 21 h 21"/>
                <a:gd name="T8" fmla="*/ 36 w 3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7" y="21"/>
                  </a:lnTo>
                  <a:lnTo>
                    <a:pt x="3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0" name="Freeform 217"/>
            <p:cNvSpPr>
              <a:spLocks/>
            </p:cNvSpPr>
            <p:nvPr/>
          </p:nvSpPr>
          <p:spPr bwMode="auto">
            <a:xfrm>
              <a:off x="202291" y="170398"/>
              <a:ext cx="31892" cy="21869"/>
            </a:xfrm>
            <a:custGeom>
              <a:avLst/>
              <a:gdLst>
                <a:gd name="T0" fmla="*/ 19 w 35"/>
                <a:gd name="T1" fmla="*/ 24 h 24"/>
                <a:gd name="T2" fmla="*/ 35 w 35"/>
                <a:gd name="T3" fmla="*/ 24 h 24"/>
                <a:gd name="T4" fmla="*/ 19 w 35"/>
                <a:gd name="T5" fmla="*/ 0 h 24"/>
                <a:gd name="T6" fmla="*/ 0 w 35"/>
                <a:gd name="T7" fmla="*/ 0 h 24"/>
                <a:gd name="T8" fmla="*/ 19 w 3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1" name="Freeform 218"/>
            <p:cNvSpPr>
              <a:spLocks/>
            </p:cNvSpPr>
            <p:nvPr/>
          </p:nvSpPr>
          <p:spPr bwMode="auto">
            <a:xfrm>
              <a:off x="178599" y="138506"/>
              <a:ext cx="30070" cy="19135"/>
            </a:xfrm>
            <a:custGeom>
              <a:avLst/>
              <a:gdLst>
                <a:gd name="T0" fmla="*/ 0 w 33"/>
                <a:gd name="T1" fmla="*/ 0 h 21"/>
                <a:gd name="T2" fmla="*/ 16 w 33"/>
                <a:gd name="T3" fmla="*/ 21 h 21"/>
                <a:gd name="T4" fmla="*/ 33 w 33"/>
                <a:gd name="T5" fmla="*/ 21 h 21"/>
                <a:gd name="T6" fmla="*/ 16 w 33"/>
                <a:gd name="T7" fmla="*/ 0 h 21"/>
                <a:gd name="T8" fmla="*/ 0 w 3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0" y="0"/>
                  </a:moveTo>
                  <a:lnTo>
                    <a:pt x="16" y="21"/>
                  </a:ln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2" name="Freeform 219"/>
            <p:cNvSpPr>
              <a:spLocks/>
            </p:cNvSpPr>
            <p:nvPr/>
          </p:nvSpPr>
          <p:spPr bwMode="auto">
            <a:xfrm>
              <a:off x="109346" y="103880"/>
              <a:ext cx="32804" cy="21869"/>
            </a:xfrm>
            <a:custGeom>
              <a:avLst/>
              <a:gdLst>
                <a:gd name="T0" fmla="*/ 36 w 36"/>
                <a:gd name="T1" fmla="*/ 24 h 24"/>
                <a:gd name="T2" fmla="*/ 17 w 36"/>
                <a:gd name="T3" fmla="*/ 0 h 24"/>
                <a:gd name="T4" fmla="*/ 0 w 36"/>
                <a:gd name="T5" fmla="*/ 0 h 24"/>
                <a:gd name="T6" fmla="*/ 17 w 36"/>
                <a:gd name="T7" fmla="*/ 24 h 24"/>
                <a:gd name="T8" fmla="*/ 36 w 3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3" name="Freeform 220"/>
            <p:cNvSpPr>
              <a:spLocks/>
            </p:cNvSpPr>
            <p:nvPr/>
          </p:nvSpPr>
          <p:spPr bwMode="auto">
            <a:xfrm>
              <a:off x="159463" y="170398"/>
              <a:ext cx="31892" cy="21869"/>
            </a:xfrm>
            <a:custGeom>
              <a:avLst/>
              <a:gdLst>
                <a:gd name="T0" fmla="*/ 19 w 35"/>
                <a:gd name="T1" fmla="*/ 24 h 24"/>
                <a:gd name="T2" fmla="*/ 35 w 35"/>
                <a:gd name="T3" fmla="*/ 24 h 24"/>
                <a:gd name="T4" fmla="*/ 19 w 35"/>
                <a:gd name="T5" fmla="*/ 0 h 24"/>
                <a:gd name="T6" fmla="*/ 0 w 35"/>
                <a:gd name="T7" fmla="*/ 0 h 24"/>
                <a:gd name="T8" fmla="*/ 19 w 3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4" name="Freeform 221"/>
            <p:cNvSpPr>
              <a:spLocks/>
            </p:cNvSpPr>
            <p:nvPr/>
          </p:nvSpPr>
          <p:spPr bwMode="auto">
            <a:xfrm>
              <a:off x="184978" y="205025"/>
              <a:ext cx="34627" cy="21869"/>
            </a:xfrm>
            <a:custGeom>
              <a:avLst/>
              <a:gdLst>
                <a:gd name="T0" fmla="*/ 0 w 38"/>
                <a:gd name="T1" fmla="*/ 0 h 24"/>
                <a:gd name="T2" fmla="*/ 19 w 38"/>
                <a:gd name="T3" fmla="*/ 24 h 24"/>
                <a:gd name="T4" fmla="*/ 38 w 38"/>
                <a:gd name="T5" fmla="*/ 24 h 24"/>
                <a:gd name="T6" fmla="*/ 19 w 38"/>
                <a:gd name="T7" fmla="*/ 0 h 24"/>
                <a:gd name="T8" fmla="*/ 0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lnTo>
                    <a:pt x="19" y="24"/>
                  </a:lnTo>
                  <a:lnTo>
                    <a:pt x="38" y="2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5" name="Freeform 222"/>
            <p:cNvSpPr>
              <a:spLocks/>
            </p:cNvSpPr>
            <p:nvPr/>
          </p:nvSpPr>
          <p:spPr bwMode="auto">
            <a:xfrm>
              <a:off x="135772" y="138506"/>
              <a:ext cx="30070" cy="19135"/>
            </a:xfrm>
            <a:custGeom>
              <a:avLst/>
              <a:gdLst>
                <a:gd name="T0" fmla="*/ 16 w 33"/>
                <a:gd name="T1" fmla="*/ 21 h 21"/>
                <a:gd name="T2" fmla="*/ 33 w 33"/>
                <a:gd name="T3" fmla="*/ 21 h 21"/>
                <a:gd name="T4" fmla="*/ 16 w 33"/>
                <a:gd name="T5" fmla="*/ 0 h 21"/>
                <a:gd name="T6" fmla="*/ 0 w 33"/>
                <a:gd name="T7" fmla="*/ 0 h 21"/>
                <a:gd name="T8" fmla="*/ 16 w 3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16" y="21"/>
                  </a:move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6" name="Freeform 223"/>
            <p:cNvSpPr>
              <a:spLocks/>
            </p:cNvSpPr>
            <p:nvPr/>
          </p:nvSpPr>
          <p:spPr bwMode="auto">
            <a:xfrm>
              <a:off x="83832" y="69253"/>
              <a:ext cx="31892" cy="21869"/>
            </a:xfrm>
            <a:custGeom>
              <a:avLst/>
              <a:gdLst>
                <a:gd name="T0" fmla="*/ 35 w 35"/>
                <a:gd name="T1" fmla="*/ 24 h 24"/>
                <a:gd name="T2" fmla="*/ 16 w 35"/>
                <a:gd name="T3" fmla="*/ 0 h 24"/>
                <a:gd name="T4" fmla="*/ 0 w 35"/>
                <a:gd name="T5" fmla="*/ 0 h 24"/>
                <a:gd name="T6" fmla="*/ 16 w 35"/>
                <a:gd name="T7" fmla="*/ 24 h 24"/>
                <a:gd name="T8" fmla="*/ 35 w 3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5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7" name="Freeform 224"/>
            <p:cNvSpPr>
              <a:spLocks noEditPoints="1"/>
            </p:cNvSpPr>
            <p:nvPr/>
          </p:nvSpPr>
          <p:spPr bwMode="auto">
            <a:xfrm>
              <a:off x="0" y="0"/>
              <a:ext cx="383624" cy="438297"/>
            </a:xfrm>
            <a:custGeom>
              <a:avLst/>
              <a:gdLst>
                <a:gd name="T0" fmla="*/ 138 w 178"/>
                <a:gd name="T1" fmla="*/ 143 h 203"/>
                <a:gd name="T2" fmla="*/ 127 w 178"/>
                <a:gd name="T3" fmla="*/ 131 h 203"/>
                <a:gd name="T4" fmla="*/ 113 w 178"/>
                <a:gd name="T5" fmla="*/ 53 h 203"/>
                <a:gd name="T6" fmla="*/ 126 w 178"/>
                <a:gd name="T7" fmla="*/ 32 h 203"/>
                <a:gd name="T8" fmla="*/ 77 w 178"/>
                <a:gd name="T9" fmla="*/ 9 h 203"/>
                <a:gd name="T10" fmla="*/ 21 w 178"/>
                <a:gd name="T11" fmla="*/ 20 h 203"/>
                <a:gd name="T12" fmla="*/ 70 w 178"/>
                <a:gd name="T13" fmla="*/ 128 h 203"/>
                <a:gd name="T14" fmla="*/ 156 w 178"/>
                <a:gd name="T15" fmla="*/ 198 h 203"/>
                <a:gd name="T16" fmla="*/ 108 w 178"/>
                <a:gd name="T17" fmla="*/ 56 h 203"/>
                <a:gd name="T18" fmla="*/ 74 w 178"/>
                <a:gd name="T19" fmla="*/ 119 h 203"/>
                <a:gd name="T20" fmla="*/ 66 w 178"/>
                <a:gd name="T21" fmla="*/ 118 h 203"/>
                <a:gd name="T22" fmla="*/ 35 w 178"/>
                <a:gd name="T23" fmla="*/ 95 h 203"/>
                <a:gd name="T24" fmla="*/ 30 w 178"/>
                <a:gd name="T25" fmla="*/ 89 h 203"/>
                <a:gd name="T26" fmla="*/ 15 w 178"/>
                <a:gd name="T27" fmla="*/ 64 h 203"/>
                <a:gd name="T28" fmla="*/ 14 w 178"/>
                <a:gd name="T29" fmla="*/ 58 h 203"/>
                <a:gd name="T30" fmla="*/ 27 w 178"/>
                <a:gd name="T31" fmla="*/ 58 h 203"/>
                <a:gd name="T32" fmla="*/ 16 w 178"/>
                <a:gd name="T33" fmla="*/ 44 h 203"/>
                <a:gd name="T34" fmla="*/ 28 w 178"/>
                <a:gd name="T35" fmla="*/ 42 h 203"/>
                <a:gd name="T36" fmla="*/ 28 w 178"/>
                <a:gd name="T37" fmla="*/ 42 h 203"/>
                <a:gd name="T38" fmla="*/ 22 w 178"/>
                <a:gd name="T39" fmla="*/ 32 h 203"/>
                <a:gd name="T40" fmla="*/ 39 w 178"/>
                <a:gd name="T41" fmla="*/ 32 h 203"/>
                <a:gd name="T42" fmla="*/ 48 w 178"/>
                <a:gd name="T43" fmla="*/ 19 h 203"/>
                <a:gd name="T44" fmla="*/ 56 w 178"/>
                <a:gd name="T45" fmla="*/ 19 h 203"/>
                <a:gd name="T46" fmla="*/ 89 w 178"/>
                <a:gd name="T47" fmla="*/ 37 h 203"/>
                <a:gd name="T48" fmla="*/ 100 w 178"/>
                <a:gd name="T49" fmla="*/ 58 h 203"/>
                <a:gd name="T50" fmla="*/ 68 w 178"/>
                <a:gd name="T51" fmla="*/ 30 h 203"/>
                <a:gd name="T52" fmla="*/ 66 w 178"/>
                <a:gd name="T53" fmla="*/ 32 h 203"/>
                <a:gd name="T54" fmla="*/ 72 w 178"/>
                <a:gd name="T55" fmla="*/ 42 h 203"/>
                <a:gd name="T56" fmla="*/ 72 w 178"/>
                <a:gd name="T57" fmla="*/ 42 h 203"/>
                <a:gd name="T58" fmla="*/ 76 w 178"/>
                <a:gd name="T59" fmla="*/ 48 h 203"/>
                <a:gd name="T60" fmla="*/ 77 w 178"/>
                <a:gd name="T61" fmla="*/ 49 h 203"/>
                <a:gd name="T62" fmla="*/ 78 w 178"/>
                <a:gd name="T63" fmla="*/ 58 h 203"/>
                <a:gd name="T64" fmla="*/ 82 w 178"/>
                <a:gd name="T65" fmla="*/ 54 h 203"/>
                <a:gd name="T66" fmla="*/ 99 w 178"/>
                <a:gd name="T67" fmla="*/ 58 h 203"/>
                <a:gd name="T68" fmla="*/ 97 w 178"/>
                <a:gd name="T69" fmla="*/ 73 h 203"/>
                <a:gd name="T70" fmla="*/ 110 w 178"/>
                <a:gd name="T71" fmla="*/ 80 h 203"/>
                <a:gd name="T72" fmla="*/ 109 w 178"/>
                <a:gd name="T73" fmla="*/ 89 h 203"/>
                <a:gd name="T74" fmla="*/ 102 w 178"/>
                <a:gd name="T75" fmla="*/ 106 h 203"/>
                <a:gd name="T76" fmla="*/ 83 w 178"/>
                <a:gd name="T77" fmla="*/ 105 h 203"/>
                <a:gd name="T78" fmla="*/ 74 w 178"/>
                <a:gd name="T79" fmla="*/ 119 h 203"/>
                <a:gd name="T80" fmla="*/ 113 w 178"/>
                <a:gd name="T81" fmla="*/ 132 h 203"/>
                <a:gd name="T82" fmla="*/ 103 w 178"/>
                <a:gd name="T83" fmla="*/ 118 h 203"/>
                <a:gd name="T84" fmla="*/ 113 w 178"/>
                <a:gd name="T85" fmla="*/ 13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03">
                  <a:moveTo>
                    <a:pt x="174" y="183"/>
                  </a:move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2"/>
                    <a:pt x="128" y="131"/>
                    <a:pt x="127" y="131"/>
                  </a:cubicBezTo>
                  <a:cubicBezTo>
                    <a:pt x="122" y="123"/>
                    <a:pt x="117" y="112"/>
                    <a:pt x="117" y="95"/>
                  </a:cubicBezTo>
                  <a:cubicBezTo>
                    <a:pt x="119" y="90"/>
                    <a:pt x="119" y="85"/>
                    <a:pt x="119" y="79"/>
                  </a:cubicBezTo>
                  <a:cubicBezTo>
                    <a:pt x="119" y="71"/>
                    <a:pt x="117" y="62"/>
                    <a:pt x="113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4" y="52"/>
                    <a:pt x="116" y="51"/>
                    <a:pt x="118" y="49"/>
                  </a:cubicBezTo>
                  <a:cubicBezTo>
                    <a:pt x="122" y="44"/>
                    <a:pt x="125" y="38"/>
                    <a:pt x="126" y="32"/>
                  </a:cubicBezTo>
                  <a:cubicBezTo>
                    <a:pt x="119" y="31"/>
                    <a:pt x="111" y="27"/>
                    <a:pt x="105" y="21"/>
                  </a:cubicBezTo>
                  <a:cubicBezTo>
                    <a:pt x="99" y="15"/>
                    <a:pt x="95" y="7"/>
                    <a:pt x="94" y="0"/>
                  </a:cubicBezTo>
                  <a:cubicBezTo>
                    <a:pt x="88" y="1"/>
                    <a:pt x="82" y="4"/>
                    <a:pt x="77" y="9"/>
                  </a:cubicBezTo>
                  <a:cubicBezTo>
                    <a:pt x="75" y="10"/>
                    <a:pt x="74" y="12"/>
                    <a:pt x="72" y="14"/>
                  </a:cubicBezTo>
                  <a:cubicBezTo>
                    <a:pt x="65" y="11"/>
                    <a:pt x="58" y="10"/>
                    <a:pt x="51" y="10"/>
                  </a:cubicBezTo>
                  <a:cubicBezTo>
                    <a:pt x="40" y="10"/>
                    <a:pt x="29" y="13"/>
                    <a:pt x="21" y="20"/>
                  </a:cubicBezTo>
                  <a:cubicBezTo>
                    <a:pt x="0" y="38"/>
                    <a:pt x="0" y="75"/>
                    <a:pt x="23" y="102"/>
                  </a:cubicBezTo>
                  <a:cubicBezTo>
                    <a:pt x="35" y="117"/>
                    <a:pt x="53" y="126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92" y="129"/>
                    <a:pt x="111" y="147"/>
                  </a:cubicBezTo>
                  <a:cubicBezTo>
                    <a:pt x="111" y="148"/>
                    <a:pt x="112" y="148"/>
                    <a:pt x="112" y="149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60" y="203"/>
                    <a:pt x="168" y="203"/>
                    <a:pt x="173" y="199"/>
                  </a:cubicBezTo>
                  <a:cubicBezTo>
                    <a:pt x="177" y="195"/>
                    <a:pt x="178" y="187"/>
                    <a:pt x="174" y="183"/>
                  </a:cubicBezTo>
                  <a:close/>
                  <a:moveTo>
                    <a:pt x="108" y="56"/>
                  </a:moveTo>
                  <a:cubicBezTo>
                    <a:pt x="107" y="56"/>
                    <a:pt x="106" y="56"/>
                    <a:pt x="106" y="57"/>
                  </a:cubicBezTo>
                  <a:cubicBezTo>
                    <a:pt x="106" y="56"/>
                    <a:pt x="107" y="56"/>
                    <a:pt x="108" y="56"/>
                  </a:cubicBezTo>
                  <a:close/>
                  <a:moveTo>
                    <a:pt x="74" y="119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56" y="116"/>
                    <a:pt x="47" y="112"/>
                    <a:pt x="39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7" y="93"/>
                    <a:pt x="26" y="91"/>
                    <a:pt x="2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7" y="74"/>
                    <a:pt x="16" y="69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6"/>
                    <a:pt x="14" y="54"/>
                    <a:pt x="15" y="51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6" y="45"/>
                    <a:pt x="16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39"/>
                    <a:pt x="19" y="36"/>
                    <a:pt x="21" y="3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4" y="30"/>
                    <a:pt x="25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20"/>
                    <a:pt x="65" y="21"/>
                    <a:pt x="69" y="23"/>
                  </a:cubicBezTo>
                  <a:cubicBezTo>
                    <a:pt x="69" y="24"/>
                    <a:pt x="68" y="25"/>
                    <a:pt x="68" y="26"/>
                  </a:cubicBezTo>
                  <a:cubicBezTo>
                    <a:pt x="75" y="27"/>
                    <a:pt x="83" y="31"/>
                    <a:pt x="89" y="37"/>
                  </a:cubicBezTo>
                  <a:cubicBezTo>
                    <a:pt x="95" y="43"/>
                    <a:pt x="99" y="51"/>
                    <a:pt x="100" y="58"/>
                  </a:cubicBezTo>
                  <a:cubicBezTo>
                    <a:pt x="101" y="58"/>
                    <a:pt x="103" y="57"/>
                    <a:pt x="104" y="57"/>
                  </a:cubicBezTo>
                  <a:cubicBezTo>
                    <a:pt x="103" y="57"/>
                    <a:pt x="101" y="58"/>
                    <a:pt x="100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49"/>
                    <a:pt x="91" y="44"/>
                    <a:pt x="87" y="39"/>
                  </a:cubicBezTo>
                  <a:cubicBezTo>
                    <a:pt x="81" y="34"/>
                    <a:pt x="74" y="31"/>
                    <a:pt x="68" y="30"/>
                  </a:cubicBezTo>
                  <a:cubicBezTo>
                    <a:pt x="68" y="32"/>
                    <a:pt x="69" y="34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3" y="44"/>
                    <a:pt x="74" y="46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9"/>
                    <a:pt x="76" y="49"/>
                    <a:pt x="77" y="49"/>
                  </a:cubicBezTo>
                  <a:cubicBezTo>
                    <a:pt x="78" y="50"/>
                    <a:pt x="79" y="51"/>
                    <a:pt x="80" y="52"/>
                  </a:cubicBezTo>
                  <a:cubicBezTo>
                    <a:pt x="79" y="51"/>
                    <a:pt x="78" y="50"/>
                    <a:pt x="77" y="49"/>
                  </a:cubicBezTo>
                  <a:cubicBezTo>
                    <a:pt x="76" y="49"/>
                    <a:pt x="76" y="49"/>
                    <a:pt x="76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7" y="56"/>
                    <a:pt x="91" y="58"/>
                    <a:pt x="96" y="58"/>
                  </a:cubicBezTo>
                  <a:cubicBezTo>
                    <a:pt x="96" y="57"/>
                    <a:pt x="96" y="55"/>
                    <a:pt x="95" y="5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7" y="63"/>
                    <a:pt x="109" y="68"/>
                    <a:pt x="11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3"/>
                    <a:pt x="110" y="86"/>
                    <a:pt x="110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5"/>
                    <a:pt x="106" y="101"/>
                    <a:pt x="103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1" y="107"/>
                    <a:pt x="100" y="109"/>
                    <a:pt x="98" y="110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1" y="116"/>
                    <a:pt x="83" y="119"/>
                    <a:pt x="74" y="119"/>
                  </a:cubicBezTo>
                  <a:close/>
                  <a:moveTo>
                    <a:pt x="70" y="18"/>
                  </a:moveTo>
                  <a:cubicBezTo>
                    <a:pt x="70" y="18"/>
                    <a:pt x="70" y="18"/>
                    <a:pt x="70" y="18"/>
                  </a:cubicBezTo>
                  <a:close/>
                  <a:moveTo>
                    <a:pt x="113" y="132"/>
                  </a:moveTo>
                  <a:cubicBezTo>
                    <a:pt x="111" y="134"/>
                    <a:pt x="109" y="137"/>
                    <a:pt x="109" y="140"/>
                  </a:cubicBezTo>
                  <a:cubicBezTo>
                    <a:pt x="101" y="133"/>
                    <a:pt x="92" y="129"/>
                    <a:pt x="85" y="127"/>
                  </a:cubicBezTo>
                  <a:cubicBezTo>
                    <a:pt x="92" y="125"/>
                    <a:pt x="98" y="122"/>
                    <a:pt x="103" y="118"/>
                  </a:cubicBezTo>
                  <a:cubicBezTo>
                    <a:pt x="107" y="114"/>
                    <a:pt x="111" y="110"/>
                    <a:pt x="113" y="105"/>
                  </a:cubicBezTo>
                  <a:cubicBezTo>
                    <a:pt x="115" y="115"/>
                    <a:pt x="117" y="123"/>
                    <a:pt x="121" y="129"/>
                  </a:cubicBezTo>
                  <a:cubicBezTo>
                    <a:pt x="118" y="129"/>
                    <a:pt x="115" y="130"/>
                    <a:pt x="113" y="1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208" name="Oval 225"/>
          <p:cNvSpPr>
            <a:spLocks noChangeArrowheads="1"/>
          </p:cNvSpPr>
          <p:nvPr/>
        </p:nvSpPr>
        <p:spPr bwMode="auto">
          <a:xfrm>
            <a:off x="5314950" y="5992813"/>
            <a:ext cx="87313" cy="8890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209" name="Freeform 226"/>
          <p:cNvSpPr>
            <a:spLocks/>
          </p:cNvSpPr>
          <p:nvPr/>
        </p:nvSpPr>
        <p:spPr bwMode="auto">
          <a:xfrm>
            <a:off x="5249863" y="6096000"/>
            <a:ext cx="284162" cy="396875"/>
          </a:xfrm>
          <a:custGeom>
            <a:avLst/>
            <a:gdLst>
              <a:gd name="T0" fmla="*/ 105 w 119"/>
              <a:gd name="T1" fmla="*/ 52 h 166"/>
              <a:gd name="T2" fmla="*/ 105 w 119"/>
              <a:gd name="T3" fmla="*/ 52 h 166"/>
              <a:gd name="T4" fmla="*/ 105 w 119"/>
              <a:gd name="T5" fmla="*/ 52 h 166"/>
              <a:gd name="T6" fmla="*/ 116 w 119"/>
              <a:gd name="T7" fmla="*/ 52 h 166"/>
              <a:gd name="T8" fmla="*/ 116 w 119"/>
              <a:gd name="T9" fmla="*/ 41 h 166"/>
              <a:gd name="T10" fmla="*/ 116 w 119"/>
              <a:gd name="T11" fmla="*/ 41 h 166"/>
              <a:gd name="T12" fmla="*/ 85 w 119"/>
              <a:gd name="T13" fmla="*/ 11 h 166"/>
              <a:gd name="T14" fmla="*/ 63 w 119"/>
              <a:gd name="T15" fmla="*/ 0 h 166"/>
              <a:gd name="T16" fmla="*/ 26 w 119"/>
              <a:gd name="T17" fmla="*/ 0 h 166"/>
              <a:gd name="T18" fmla="*/ 1 w 119"/>
              <a:gd name="T19" fmla="*/ 20 h 166"/>
              <a:gd name="T20" fmla="*/ 1 w 119"/>
              <a:gd name="T21" fmla="*/ 65 h 166"/>
              <a:gd name="T22" fmla="*/ 1 w 119"/>
              <a:gd name="T23" fmla="*/ 65 h 166"/>
              <a:gd name="T24" fmla="*/ 1 w 119"/>
              <a:gd name="T25" fmla="*/ 66 h 166"/>
              <a:gd name="T26" fmla="*/ 8 w 119"/>
              <a:gd name="T27" fmla="*/ 73 h 166"/>
              <a:gd name="T28" fmla="*/ 16 w 119"/>
              <a:gd name="T29" fmla="*/ 66 h 166"/>
              <a:gd name="T30" fmla="*/ 16 w 119"/>
              <a:gd name="T31" fmla="*/ 65 h 166"/>
              <a:gd name="T32" fmla="*/ 16 w 119"/>
              <a:gd name="T33" fmla="*/ 65 h 166"/>
              <a:gd name="T34" fmla="*/ 16 w 119"/>
              <a:gd name="T35" fmla="*/ 23 h 166"/>
              <a:gd name="T36" fmla="*/ 21 w 119"/>
              <a:gd name="T37" fmla="*/ 23 h 166"/>
              <a:gd name="T38" fmla="*/ 21 w 119"/>
              <a:gd name="T39" fmla="*/ 155 h 166"/>
              <a:gd name="T40" fmla="*/ 31 w 119"/>
              <a:gd name="T41" fmla="*/ 166 h 166"/>
              <a:gd name="T42" fmla="*/ 42 w 119"/>
              <a:gd name="T43" fmla="*/ 155 h 166"/>
              <a:gd name="T44" fmla="*/ 42 w 119"/>
              <a:gd name="T45" fmla="*/ 70 h 166"/>
              <a:gd name="T46" fmla="*/ 47 w 119"/>
              <a:gd name="T47" fmla="*/ 70 h 166"/>
              <a:gd name="T48" fmla="*/ 47 w 119"/>
              <a:gd name="T49" fmla="*/ 155 h 166"/>
              <a:gd name="T50" fmla="*/ 47 w 119"/>
              <a:gd name="T51" fmla="*/ 155 h 166"/>
              <a:gd name="T52" fmla="*/ 57 w 119"/>
              <a:gd name="T53" fmla="*/ 166 h 166"/>
              <a:gd name="T54" fmla="*/ 68 w 119"/>
              <a:gd name="T55" fmla="*/ 155 h 166"/>
              <a:gd name="T56" fmla="*/ 68 w 119"/>
              <a:gd name="T57" fmla="*/ 23 h 166"/>
              <a:gd name="T58" fmla="*/ 73 w 119"/>
              <a:gd name="T59" fmla="*/ 23 h 166"/>
              <a:gd name="T60" fmla="*/ 105 w 119"/>
              <a:gd name="T61" fmla="*/ 5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9" h="166">
                <a:moveTo>
                  <a:pt x="105" y="52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8" y="55"/>
                  <a:pt x="113" y="55"/>
                  <a:pt x="116" y="52"/>
                </a:cubicBezTo>
                <a:cubicBezTo>
                  <a:pt x="119" y="49"/>
                  <a:pt x="119" y="44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85" y="11"/>
                  <a:pt x="85" y="11"/>
                  <a:pt x="85" y="11"/>
                </a:cubicBezTo>
                <a:cubicBezTo>
                  <a:pt x="76" y="1"/>
                  <a:pt x="63" y="0"/>
                  <a:pt x="6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"/>
                  <a:pt x="1" y="20"/>
                  <a:pt x="1" y="20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70"/>
                  <a:pt x="4" y="73"/>
                  <a:pt x="8" y="73"/>
                </a:cubicBezTo>
                <a:cubicBezTo>
                  <a:pt x="13" y="73"/>
                  <a:pt x="16" y="70"/>
                  <a:pt x="16" y="66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23"/>
                  <a:pt x="16" y="23"/>
                  <a:pt x="16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1" y="161"/>
                  <a:pt x="26" y="166"/>
                  <a:pt x="31" y="166"/>
                </a:cubicBezTo>
                <a:cubicBezTo>
                  <a:pt x="37" y="166"/>
                  <a:pt x="42" y="161"/>
                  <a:pt x="42" y="155"/>
                </a:cubicBezTo>
                <a:cubicBezTo>
                  <a:pt x="42" y="70"/>
                  <a:pt x="42" y="70"/>
                  <a:pt x="42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61"/>
                  <a:pt x="51" y="166"/>
                  <a:pt x="57" y="166"/>
                </a:cubicBezTo>
                <a:cubicBezTo>
                  <a:pt x="63" y="166"/>
                  <a:pt x="68" y="161"/>
                  <a:pt x="68" y="155"/>
                </a:cubicBezTo>
                <a:cubicBezTo>
                  <a:pt x="68" y="23"/>
                  <a:pt x="68" y="23"/>
                  <a:pt x="68" y="23"/>
                </a:cubicBezTo>
                <a:cubicBezTo>
                  <a:pt x="73" y="23"/>
                  <a:pt x="73" y="23"/>
                  <a:pt x="73" y="23"/>
                </a:cubicBezTo>
                <a:lnTo>
                  <a:pt x="105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10" name="Freeform 227"/>
          <p:cNvSpPr>
            <a:spLocks/>
          </p:cNvSpPr>
          <p:nvPr/>
        </p:nvSpPr>
        <p:spPr bwMode="auto">
          <a:xfrm>
            <a:off x="5491163" y="6005513"/>
            <a:ext cx="128587" cy="203200"/>
          </a:xfrm>
          <a:custGeom>
            <a:avLst/>
            <a:gdLst>
              <a:gd name="T0" fmla="*/ 51 w 54"/>
              <a:gd name="T1" fmla="*/ 1 h 85"/>
              <a:gd name="T2" fmla="*/ 45 w 54"/>
              <a:gd name="T3" fmla="*/ 2 h 85"/>
              <a:gd name="T4" fmla="*/ 1 w 54"/>
              <a:gd name="T5" fmla="*/ 78 h 85"/>
              <a:gd name="T6" fmla="*/ 3 w 54"/>
              <a:gd name="T7" fmla="*/ 84 h 85"/>
              <a:gd name="T8" fmla="*/ 9 w 54"/>
              <a:gd name="T9" fmla="*/ 82 h 85"/>
              <a:gd name="T10" fmla="*/ 52 w 54"/>
              <a:gd name="T11" fmla="*/ 7 h 85"/>
              <a:gd name="T12" fmla="*/ 51 w 54"/>
              <a:gd name="T13" fmla="*/ 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85">
                <a:moveTo>
                  <a:pt x="51" y="1"/>
                </a:moveTo>
                <a:cubicBezTo>
                  <a:pt x="49" y="0"/>
                  <a:pt x="46" y="0"/>
                  <a:pt x="45" y="2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80"/>
                  <a:pt x="1" y="83"/>
                  <a:pt x="3" y="84"/>
                </a:cubicBezTo>
                <a:cubicBezTo>
                  <a:pt x="5" y="85"/>
                  <a:pt x="8" y="84"/>
                  <a:pt x="9" y="82"/>
                </a:cubicBezTo>
                <a:cubicBezTo>
                  <a:pt x="52" y="7"/>
                  <a:pt x="52" y="7"/>
                  <a:pt x="52" y="7"/>
                </a:cubicBezTo>
                <a:cubicBezTo>
                  <a:pt x="54" y="5"/>
                  <a:pt x="53" y="2"/>
                  <a:pt x="51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11" name="Freeform 228"/>
          <p:cNvSpPr>
            <a:spLocks/>
          </p:cNvSpPr>
          <p:nvPr/>
        </p:nvSpPr>
        <p:spPr bwMode="auto">
          <a:xfrm>
            <a:off x="5570538" y="6034088"/>
            <a:ext cx="195262" cy="176212"/>
          </a:xfrm>
          <a:custGeom>
            <a:avLst/>
            <a:gdLst>
              <a:gd name="T0" fmla="*/ 74 w 82"/>
              <a:gd name="T1" fmla="*/ 47 h 74"/>
              <a:gd name="T2" fmla="*/ 82 w 82"/>
              <a:gd name="T3" fmla="*/ 33 h 74"/>
              <a:gd name="T4" fmla="*/ 67 w 82"/>
              <a:gd name="T5" fmla="*/ 30 h 74"/>
              <a:gd name="T6" fmla="*/ 57 w 82"/>
              <a:gd name="T7" fmla="*/ 21 h 74"/>
              <a:gd name="T8" fmla="*/ 48 w 82"/>
              <a:gd name="T9" fmla="*/ 12 h 74"/>
              <a:gd name="T10" fmla="*/ 38 w 82"/>
              <a:gd name="T11" fmla="*/ 4 h 74"/>
              <a:gd name="T12" fmla="*/ 23 w 82"/>
              <a:gd name="T13" fmla="*/ 0 h 74"/>
              <a:gd name="T14" fmla="*/ 15 w 82"/>
              <a:gd name="T15" fmla="*/ 14 h 74"/>
              <a:gd name="T16" fmla="*/ 8 w 82"/>
              <a:gd name="T17" fmla="*/ 26 h 74"/>
              <a:gd name="T18" fmla="*/ 0 w 82"/>
              <a:gd name="T19" fmla="*/ 40 h 74"/>
              <a:gd name="T20" fmla="*/ 15 w 82"/>
              <a:gd name="T21" fmla="*/ 44 h 74"/>
              <a:gd name="T22" fmla="*/ 25 w 82"/>
              <a:gd name="T23" fmla="*/ 52 h 74"/>
              <a:gd name="T24" fmla="*/ 34 w 82"/>
              <a:gd name="T25" fmla="*/ 61 h 74"/>
              <a:gd name="T26" fmla="*/ 44 w 82"/>
              <a:gd name="T27" fmla="*/ 70 h 74"/>
              <a:gd name="T28" fmla="*/ 59 w 82"/>
              <a:gd name="T29" fmla="*/ 74 h 74"/>
              <a:gd name="T30" fmla="*/ 67 w 82"/>
              <a:gd name="T31" fmla="*/ 60 h 74"/>
              <a:gd name="T32" fmla="*/ 74 w 82"/>
              <a:gd name="T33" fmla="*/ 4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" h="74">
                <a:moveTo>
                  <a:pt x="74" y="47"/>
                </a:moveTo>
                <a:cubicBezTo>
                  <a:pt x="76" y="43"/>
                  <a:pt x="79" y="39"/>
                  <a:pt x="82" y="33"/>
                </a:cubicBezTo>
                <a:cubicBezTo>
                  <a:pt x="75" y="34"/>
                  <a:pt x="71" y="32"/>
                  <a:pt x="67" y="30"/>
                </a:cubicBezTo>
                <a:cubicBezTo>
                  <a:pt x="63" y="27"/>
                  <a:pt x="60" y="24"/>
                  <a:pt x="57" y="21"/>
                </a:cubicBezTo>
                <a:cubicBezTo>
                  <a:pt x="54" y="18"/>
                  <a:pt x="51" y="15"/>
                  <a:pt x="48" y="12"/>
                </a:cubicBezTo>
                <a:cubicBezTo>
                  <a:pt x="45" y="9"/>
                  <a:pt x="42" y="6"/>
                  <a:pt x="38" y="4"/>
                </a:cubicBezTo>
                <a:cubicBezTo>
                  <a:pt x="34" y="1"/>
                  <a:pt x="30" y="0"/>
                  <a:pt x="23" y="0"/>
                </a:cubicBezTo>
                <a:cubicBezTo>
                  <a:pt x="20" y="5"/>
                  <a:pt x="18" y="10"/>
                  <a:pt x="15" y="14"/>
                </a:cubicBezTo>
                <a:cubicBezTo>
                  <a:pt x="13" y="18"/>
                  <a:pt x="11" y="22"/>
                  <a:pt x="8" y="26"/>
                </a:cubicBezTo>
                <a:cubicBezTo>
                  <a:pt x="6" y="30"/>
                  <a:pt x="3" y="35"/>
                  <a:pt x="0" y="40"/>
                </a:cubicBezTo>
                <a:cubicBezTo>
                  <a:pt x="7" y="40"/>
                  <a:pt x="11" y="41"/>
                  <a:pt x="15" y="44"/>
                </a:cubicBezTo>
                <a:cubicBezTo>
                  <a:pt x="19" y="46"/>
                  <a:pt x="22" y="49"/>
                  <a:pt x="25" y="52"/>
                </a:cubicBezTo>
                <a:cubicBezTo>
                  <a:pt x="28" y="55"/>
                  <a:pt x="31" y="58"/>
                  <a:pt x="34" y="61"/>
                </a:cubicBezTo>
                <a:cubicBezTo>
                  <a:pt x="37" y="64"/>
                  <a:pt x="40" y="67"/>
                  <a:pt x="44" y="70"/>
                </a:cubicBezTo>
                <a:cubicBezTo>
                  <a:pt x="48" y="72"/>
                  <a:pt x="52" y="74"/>
                  <a:pt x="59" y="74"/>
                </a:cubicBezTo>
                <a:cubicBezTo>
                  <a:pt x="62" y="68"/>
                  <a:pt x="64" y="64"/>
                  <a:pt x="67" y="60"/>
                </a:cubicBezTo>
                <a:cubicBezTo>
                  <a:pt x="69" y="55"/>
                  <a:pt x="71" y="52"/>
                  <a:pt x="74" y="4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212" name="组合 472"/>
          <p:cNvGrpSpPr>
            <a:grpSpLocks/>
          </p:cNvGrpSpPr>
          <p:nvPr/>
        </p:nvGrpSpPr>
        <p:grpSpPr bwMode="auto">
          <a:xfrm>
            <a:off x="5967413" y="5954713"/>
            <a:ext cx="466725" cy="501650"/>
            <a:chOff x="0" y="0"/>
            <a:chExt cx="421895" cy="452877"/>
          </a:xfrm>
        </p:grpSpPr>
        <p:sp>
          <p:nvSpPr>
            <p:cNvPr id="41213" name="Freeform 229"/>
            <p:cNvSpPr>
              <a:spLocks/>
            </p:cNvSpPr>
            <p:nvPr/>
          </p:nvSpPr>
          <p:spPr bwMode="auto">
            <a:xfrm>
              <a:off x="0" y="276100"/>
              <a:ext cx="421895" cy="176777"/>
            </a:xfrm>
            <a:custGeom>
              <a:avLst/>
              <a:gdLst>
                <a:gd name="T0" fmla="*/ 98 w 196"/>
                <a:gd name="T1" fmla="*/ 0 h 82"/>
                <a:gd name="T2" fmla="*/ 0 w 196"/>
                <a:gd name="T3" fmla="*/ 82 h 82"/>
                <a:gd name="T4" fmla="*/ 196 w 196"/>
                <a:gd name="T5" fmla="*/ 82 h 82"/>
                <a:gd name="T6" fmla="*/ 98 w 196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82">
                  <a:moveTo>
                    <a:pt x="98" y="0"/>
                  </a:moveTo>
                  <a:cubicBezTo>
                    <a:pt x="44" y="0"/>
                    <a:pt x="0" y="37"/>
                    <a:pt x="0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37"/>
                    <a:pt x="152" y="0"/>
                    <a:pt x="9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4" name="Freeform 230"/>
            <p:cNvSpPr>
              <a:spLocks/>
            </p:cNvSpPr>
            <p:nvPr/>
          </p:nvSpPr>
          <p:spPr bwMode="auto">
            <a:xfrm>
              <a:off x="276099" y="0"/>
              <a:ext cx="105702" cy="320750"/>
            </a:xfrm>
            <a:custGeom>
              <a:avLst/>
              <a:gdLst>
                <a:gd name="T0" fmla="*/ 25 w 49"/>
                <a:gd name="T1" fmla="*/ 6 h 149"/>
                <a:gd name="T2" fmla="*/ 0 w 49"/>
                <a:gd name="T3" fmla="*/ 12 h 149"/>
                <a:gd name="T4" fmla="*/ 0 w 49"/>
                <a:gd name="T5" fmla="*/ 21 h 149"/>
                <a:gd name="T6" fmla="*/ 0 w 49"/>
                <a:gd name="T7" fmla="*/ 45 h 149"/>
                <a:gd name="T8" fmla="*/ 0 w 49"/>
                <a:gd name="T9" fmla="*/ 149 h 149"/>
                <a:gd name="T10" fmla="*/ 5 w 49"/>
                <a:gd name="T11" fmla="*/ 149 h 149"/>
                <a:gd name="T12" fmla="*/ 5 w 49"/>
                <a:gd name="T13" fmla="*/ 45 h 149"/>
                <a:gd name="T14" fmla="*/ 25 w 49"/>
                <a:gd name="T15" fmla="*/ 40 h 149"/>
                <a:gd name="T16" fmla="*/ 49 w 49"/>
                <a:gd name="T17" fmla="*/ 45 h 149"/>
                <a:gd name="T18" fmla="*/ 49 w 49"/>
                <a:gd name="T19" fmla="*/ 12 h 149"/>
                <a:gd name="T20" fmla="*/ 25 w 49"/>
                <a:gd name="T21" fmla="*/ 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149">
                  <a:moveTo>
                    <a:pt x="25" y="6"/>
                  </a:moveTo>
                  <a:cubicBezTo>
                    <a:pt x="16" y="13"/>
                    <a:pt x="0" y="12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45"/>
                    <a:pt x="18" y="43"/>
                    <a:pt x="25" y="40"/>
                  </a:cubicBezTo>
                  <a:cubicBezTo>
                    <a:pt x="38" y="33"/>
                    <a:pt x="49" y="45"/>
                    <a:pt x="49" y="4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3" y="0"/>
                    <a:pt x="25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5" name="Freeform 231"/>
            <p:cNvSpPr>
              <a:spLocks/>
            </p:cNvSpPr>
            <p:nvPr/>
          </p:nvSpPr>
          <p:spPr bwMode="auto">
            <a:xfrm>
              <a:off x="137594" y="101145"/>
              <a:ext cx="148529" cy="219604"/>
            </a:xfrm>
            <a:custGeom>
              <a:avLst/>
              <a:gdLst>
                <a:gd name="T0" fmla="*/ 68 w 69"/>
                <a:gd name="T1" fmla="*/ 10 h 102"/>
                <a:gd name="T2" fmla="*/ 64 w 69"/>
                <a:gd name="T3" fmla="*/ 8 h 102"/>
                <a:gd name="T4" fmla="*/ 61 w 69"/>
                <a:gd name="T5" fmla="*/ 10 h 102"/>
                <a:gd name="T6" fmla="*/ 61 w 69"/>
                <a:gd name="T7" fmla="*/ 10 h 102"/>
                <a:gd name="T8" fmla="*/ 60 w 69"/>
                <a:gd name="T9" fmla="*/ 10 h 102"/>
                <a:gd name="T10" fmla="*/ 54 w 69"/>
                <a:gd name="T11" fmla="*/ 14 h 102"/>
                <a:gd name="T12" fmla="*/ 54 w 69"/>
                <a:gd name="T13" fmla="*/ 13 h 102"/>
                <a:gd name="T14" fmla="*/ 39 w 69"/>
                <a:gd name="T15" fmla="*/ 0 h 102"/>
                <a:gd name="T16" fmla="*/ 33 w 69"/>
                <a:gd name="T17" fmla="*/ 0 h 102"/>
                <a:gd name="T18" fmla="*/ 27 w 69"/>
                <a:gd name="T19" fmla="*/ 9 h 102"/>
                <a:gd name="T20" fmla="*/ 22 w 69"/>
                <a:gd name="T21" fmla="*/ 0 h 102"/>
                <a:gd name="T22" fmla="*/ 16 w 69"/>
                <a:gd name="T23" fmla="*/ 0 h 102"/>
                <a:gd name="T24" fmla="*/ 0 w 69"/>
                <a:gd name="T25" fmla="*/ 13 h 102"/>
                <a:gd name="T26" fmla="*/ 0 w 69"/>
                <a:gd name="T27" fmla="*/ 40 h 102"/>
                <a:gd name="T28" fmla="*/ 0 w 69"/>
                <a:gd name="T29" fmla="*/ 40 h 102"/>
                <a:gd name="T30" fmla="*/ 0 w 69"/>
                <a:gd name="T31" fmla="*/ 41 h 102"/>
                <a:gd name="T32" fmla="*/ 5 w 69"/>
                <a:gd name="T33" fmla="*/ 45 h 102"/>
                <a:gd name="T34" fmla="*/ 10 w 69"/>
                <a:gd name="T35" fmla="*/ 41 h 102"/>
                <a:gd name="T36" fmla="*/ 10 w 69"/>
                <a:gd name="T37" fmla="*/ 40 h 102"/>
                <a:gd name="T38" fmla="*/ 10 w 69"/>
                <a:gd name="T39" fmla="*/ 15 h 102"/>
                <a:gd name="T40" fmla="*/ 13 w 69"/>
                <a:gd name="T41" fmla="*/ 15 h 102"/>
                <a:gd name="T42" fmla="*/ 13 w 69"/>
                <a:gd name="T43" fmla="*/ 96 h 102"/>
                <a:gd name="T44" fmla="*/ 19 w 69"/>
                <a:gd name="T45" fmla="*/ 102 h 102"/>
                <a:gd name="T46" fmla="*/ 26 w 69"/>
                <a:gd name="T47" fmla="*/ 96 h 102"/>
                <a:gd name="T48" fmla="*/ 26 w 69"/>
                <a:gd name="T49" fmla="*/ 43 h 102"/>
                <a:gd name="T50" fmla="*/ 29 w 69"/>
                <a:gd name="T51" fmla="*/ 43 h 102"/>
                <a:gd name="T52" fmla="*/ 29 w 69"/>
                <a:gd name="T53" fmla="*/ 96 h 102"/>
                <a:gd name="T54" fmla="*/ 29 w 69"/>
                <a:gd name="T55" fmla="*/ 96 h 102"/>
                <a:gd name="T56" fmla="*/ 35 w 69"/>
                <a:gd name="T57" fmla="*/ 102 h 102"/>
                <a:gd name="T58" fmla="*/ 42 w 69"/>
                <a:gd name="T59" fmla="*/ 96 h 102"/>
                <a:gd name="T60" fmla="*/ 42 w 69"/>
                <a:gd name="T61" fmla="*/ 15 h 102"/>
                <a:gd name="T62" fmla="*/ 45 w 69"/>
                <a:gd name="T63" fmla="*/ 15 h 102"/>
                <a:gd name="T64" fmla="*/ 45 w 69"/>
                <a:gd name="T65" fmla="*/ 23 h 102"/>
                <a:gd name="T66" fmla="*/ 45 w 69"/>
                <a:gd name="T67" fmla="*/ 23 h 102"/>
                <a:gd name="T68" fmla="*/ 50 w 69"/>
                <a:gd name="T69" fmla="*/ 28 h 102"/>
                <a:gd name="T70" fmla="*/ 52 w 69"/>
                <a:gd name="T71" fmla="*/ 27 h 102"/>
                <a:gd name="T72" fmla="*/ 52 w 69"/>
                <a:gd name="T73" fmla="*/ 27 h 102"/>
                <a:gd name="T74" fmla="*/ 60 w 69"/>
                <a:gd name="T75" fmla="*/ 22 h 102"/>
                <a:gd name="T76" fmla="*/ 64 w 69"/>
                <a:gd name="T77" fmla="*/ 19 h 102"/>
                <a:gd name="T78" fmla="*/ 67 w 69"/>
                <a:gd name="T79" fmla="*/ 17 h 102"/>
                <a:gd name="T80" fmla="*/ 67 w 69"/>
                <a:gd name="T81" fmla="*/ 17 h 102"/>
                <a:gd name="T82" fmla="*/ 67 w 69"/>
                <a:gd name="T83" fmla="*/ 17 h 102"/>
                <a:gd name="T84" fmla="*/ 68 w 69"/>
                <a:gd name="T85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102">
                  <a:moveTo>
                    <a:pt x="68" y="10"/>
                  </a:moveTo>
                  <a:cubicBezTo>
                    <a:pt x="67" y="9"/>
                    <a:pt x="66" y="9"/>
                    <a:pt x="64" y="8"/>
                  </a:cubicBezTo>
                  <a:cubicBezTo>
                    <a:pt x="63" y="8"/>
                    <a:pt x="62" y="9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0"/>
                    <a:pt x="39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"/>
                    <a:pt x="0" y="13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3" y="45"/>
                    <a:pt x="5" y="45"/>
                  </a:cubicBezTo>
                  <a:cubicBezTo>
                    <a:pt x="8" y="45"/>
                    <a:pt x="10" y="43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9"/>
                    <a:pt x="16" y="102"/>
                    <a:pt x="19" y="102"/>
                  </a:cubicBezTo>
                  <a:cubicBezTo>
                    <a:pt x="23" y="102"/>
                    <a:pt x="26" y="99"/>
                    <a:pt x="26" y="9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9"/>
                    <a:pt x="32" y="102"/>
                    <a:pt x="35" y="102"/>
                  </a:cubicBezTo>
                  <a:cubicBezTo>
                    <a:pt x="39" y="102"/>
                    <a:pt x="42" y="99"/>
                    <a:pt x="42" y="9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7" y="28"/>
                    <a:pt x="50" y="28"/>
                  </a:cubicBezTo>
                  <a:cubicBezTo>
                    <a:pt x="50" y="28"/>
                    <a:pt x="51" y="28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9" y="15"/>
                    <a:pt x="69" y="12"/>
                    <a:pt x="68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6" name="Oval 232"/>
            <p:cNvSpPr>
              <a:spLocks noChangeArrowheads="1"/>
            </p:cNvSpPr>
            <p:nvPr/>
          </p:nvSpPr>
          <p:spPr bwMode="auto">
            <a:xfrm>
              <a:off x="172220" y="50117"/>
              <a:ext cx="50117" cy="4738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217" name="组合 473"/>
          <p:cNvGrpSpPr>
            <a:grpSpLocks/>
          </p:cNvGrpSpPr>
          <p:nvPr/>
        </p:nvGrpSpPr>
        <p:grpSpPr bwMode="auto">
          <a:xfrm>
            <a:off x="6769100" y="5964238"/>
            <a:ext cx="420688" cy="515937"/>
            <a:chOff x="0" y="0"/>
            <a:chExt cx="379979" cy="464723"/>
          </a:xfrm>
        </p:grpSpPr>
        <p:sp>
          <p:nvSpPr>
            <p:cNvPr id="41218" name="Oval 233"/>
            <p:cNvSpPr>
              <a:spLocks noChangeArrowheads="1"/>
            </p:cNvSpPr>
            <p:nvPr/>
          </p:nvSpPr>
          <p:spPr bwMode="auto">
            <a:xfrm>
              <a:off x="149440" y="0"/>
              <a:ext cx="81099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19" name="Freeform 234"/>
            <p:cNvSpPr>
              <a:spLocks/>
            </p:cNvSpPr>
            <p:nvPr/>
          </p:nvSpPr>
          <p:spPr bwMode="auto">
            <a:xfrm>
              <a:off x="0" y="94767"/>
              <a:ext cx="379979" cy="369956"/>
            </a:xfrm>
            <a:custGeom>
              <a:avLst/>
              <a:gdLst>
                <a:gd name="T0" fmla="*/ 168 w 176"/>
                <a:gd name="T1" fmla="*/ 0 h 172"/>
                <a:gd name="T2" fmla="*/ 132 w 176"/>
                <a:gd name="T3" fmla="*/ 0 h 172"/>
                <a:gd name="T4" fmla="*/ 88 w 176"/>
                <a:gd name="T5" fmla="*/ 0 h 172"/>
                <a:gd name="T6" fmla="*/ 45 w 176"/>
                <a:gd name="T7" fmla="*/ 0 h 172"/>
                <a:gd name="T8" fmla="*/ 45 w 176"/>
                <a:gd name="T9" fmla="*/ 0 h 172"/>
                <a:gd name="T10" fmla="*/ 8 w 176"/>
                <a:gd name="T11" fmla="*/ 0 h 172"/>
                <a:gd name="T12" fmla="*/ 0 w 176"/>
                <a:gd name="T13" fmla="*/ 9 h 172"/>
                <a:gd name="T14" fmla="*/ 8 w 176"/>
                <a:gd name="T15" fmla="*/ 17 h 172"/>
                <a:gd name="T16" fmla="*/ 45 w 176"/>
                <a:gd name="T17" fmla="*/ 17 h 172"/>
                <a:gd name="T18" fmla="*/ 63 w 176"/>
                <a:gd name="T19" fmla="*/ 17 h 172"/>
                <a:gd name="T20" fmla="*/ 63 w 176"/>
                <a:gd name="T21" fmla="*/ 17 h 172"/>
                <a:gd name="T22" fmla="*/ 63 w 176"/>
                <a:gd name="T23" fmla="*/ 161 h 172"/>
                <a:gd name="T24" fmla="*/ 74 w 176"/>
                <a:gd name="T25" fmla="*/ 172 h 172"/>
                <a:gd name="T26" fmla="*/ 85 w 176"/>
                <a:gd name="T27" fmla="*/ 161 h 172"/>
                <a:gd name="T28" fmla="*/ 85 w 176"/>
                <a:gd name="T29" fmla="*/ 73 h 172"/>
                <a:gd name="T30" fmla="*/ 89 w 176"/>
                <a:gd name="T31" fmla="*/ 73 h 172"/>
                <a:gd name="T32" fmla="*/ 89 w 176"/>
                <a:gd name="T33" fmla="*/ 161 h 172"/>
                <a:gd name="T34" fmla="*/ 90 w 176"/>
                <a:gd name="T35" fmla="*/ 161 h 172"/>
                <a:gd name="T36" fmla="*/ 100 w 176"/>
                <a:gd name="T37" fmla="*/ 172 h 172"/>
                <a:gd name="T38" fmla="*/ 111 w 176"/>
                <a:gd name="T39" fmla="*/ 161 h 172"/>
                <a:gd name="T40" fmla="*/ 111 w 176"/>
                <a:gd name="T41" fmla="*/ 17 h 172"/>
                <a:gd name="T42" fmla="*/ 111 w 176"/>
                <a:gd name="T43" fmla="*/ 17 h 172"/>
                <a:gd name="T44" fmla="*/ 132 w 176"/>
                <a:gd name="T45" fmla="*/ 17 h 172"/>
                <a:gd name="T46" fmla="*/ 132 w 176"/>
                <a:gd name="T47" fmla="*/ 17 h 172"/>
                <a:gd name="T48" fmla="*/ 168 w 176"/>
                <a:gd name="T49" fmla="*/ 17 h 172"/>
                <a:gd name="T50" fmla="*/ 176 w 176"/>
                <a:gd name="T51" fmla="*/ 8 h 172"/>
                <a:gd name="T52" fmla="*/ 168 w 176"/>
                <a:gd name="T5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72">
                  <a:moveTo>
                    <a:pt x="168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167"/>
                    <a:pt x="68" y="172"/>
                    <a:pt x="74" y="172"/>
                  </a:cubicBezTo>
                  <a:cubicBezTo>
                    <a:pt x="80" y="172"/>
                    <a:pt x="85" y="167"/>
                    <a:pt x="85" y="16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7"/>
                    <a:pt x="94" y="172"/>
                    <a:pt x="100" y="172"/>
                  </a:cubicBezTo>
                  <a:cubicBezTo>
                    <a:pt x="106" y="172"/>
                    <a:pt x="111" y="167"/>
                    <a:pt x="111" y="161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3" y="17"/>
                    <a:pt x="176" y="13"/>
                    <a:pt x="176" y="8"/>
                  </a:cubicBezTo>
                  <a:cubicBezTo>
                    <a:pt x="176" y="4"/>
                    <a:pt x="173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20" name="组合 482"/>
          <p:cNvGrpSpPr>
            <a:grpSpLocks/>
          </p:cNvGrpSpPr>
          <p:nvPr/>
        </p:nvGrpSpPr>
        <p:grpSpPr bwMode="auto">
          <a:xfrm>
            <a:off x="7540625" y="5964238"/>
            <a:ext cx="423863" cy="515937"/>
            <a:chOff x="0" y="0"/>
            <a:chExt cx="381802" cy="464723"/>
          </a:xfrm>
        </p:grpSpPr>
        <p:sp>
          <p:nvSpPr>
            <p:cNvPr id="41221" name="Oval 235"/>
            <p:cNvSpPr>
              <a:spLocks noChangeArrowheads="1"/>
            </p:cNvSpPr>
            <p:nvPr/>
          </p:nvSpPr>
          <p:spPr bwMode="auto">
            <a:xfrm>
              <a:off x="148529" y="0"/>
              <a:ext cx="82010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22" name="Freeform 236"/>
            <p:cNvSpPr>
              <a:spLocks/>
            </p:cNvSpPr>
            <p:nvPr/>
          </p:nvSpPr>
          <p:spPr bwMode="auto">
            <a:xfrm>
              <a:off x="0" y="94767"/>
              <a:ext cx="381802" cy="369956"/>
            </a:xfrm>
            <a:custGeom>
              <a:avLst/>
              <a:gdLst>
                <a:gd name="T0" fmla="*/ 119 w 177"/>
                <a:gd name="T1" fmla="*/ 100 h 172"/>
                <a:gd name="T2" fmla="*/ 119 w 177"/>
                <a:gd name="T3" fmla="*/ 161 h 172"/>
                <a:gd name="T4" fmla="*/ 130 w 177"/>
                <a:gd name="T5" fmla="*/ 172 h 172"/>
                <a:gd name="T6" fmla="*/ 140 w 177"/>
                <a:gd name="T7" fmla="*/ 161 h 172"/>
                <a:gd name="T8" fmla="*/ 140 w 177"/>
                <a:gd name="T9" fmla="*/ 80 h 172"/>
                <a:gd name="T10" fmla="*/ 111 w 177"/>
                <a:gd name="T11" fmla="*/ 73 h 172"/>
                <a:gd name="T12" fmla="*/ 111 w 177"/>
                <a:gd name="T13" fmla="*/ 17 h 172"/>
                <a:gd name="T14" fmla="*/ 132 w 177"/>
                <a:gd name="T15" fmla="*/ 17 h 172"/>
                <a:gd name="T16" fmla="*/ 132 w 177"/>
                <a:gd name="T17" fmla="*/ 16 h 172"/>
                <a:gd name="T18" fmla="*/ 168 w 177"/>
                <a:gd name="T19" fmla="*/ 16 h 172"/>
                <a:gd name="T20" fmla="*/ 177 w 177"/>
                <a:gd name="T21" fmla="*/ 8 h 172"/>
                <a:gd name="T22" fmla="*/ 168 w 177"/>
                <a:gd name="T23" fmla="*/ 0 h 172"/>
                <a:gd name="T24" fmla="*/ 132 w 177"/>
                <a:gd name="T25" fmla="*/ 0 h 172"/>
                <a:gd name="T26" fmla="*/ 88 w 177"/>
                <a:gd name="T27" fmla="*/ 0 h 172"/>
                <a:gd name="T28" fmla="*/ 45 w 177"/>
                <a:gd name="T29" fmla="*/ 0 h 172"/>
                <a:gd name="T30" fmla="*/ 8 w 177"/>
                <a:gd name="T31" fmla="*/ 0 h 172"/>
                <a:gd name="T32" fmla="*/ 0 w 177"/>
                <a:gd name="T33" fmla="*/ 8 h 172"/>
                <a:gd name="T34" fmla="*/ 8 w 177"/>
                <a:gd name="T35" fmla="*/ 17 h 172"/>
                <a:gd name="T36" fmla="*/ 45 w 177"/>
                <a:gd name="T37" fmla="*/ 17 h 172"/>
                <a:gd name="T38" fmla="*/ 63 w 177"/>
                <a:gd name="T39" fmla="*/ 17 h 172"/>
                <a:gd name="T40" fmla="*/ 63 w 177"/>
                <a:gd name="T41" fmla="*/ 73 h 172"/>
                <a:gd name="T42" fmla="*/ 34 w 177"/>
                <a:gd name="T43" fmla="*/ 80 h 172"/>
                <a:gd name="T44" fmla="*/ 34 w 177"/>
                <a:gd name="T45" fmla="*/ 161 h 172"/>
                <a:gd name="T46" fmla="*/ 45 w 177"/>
                <a:gd name="T47" fmla="*/ 172 h 172"/>
                <a:gd name="T48" fmla="*/ 56 w 177"/>
                <a:gd name="T49" fmla="*/ 161 h 172"/>
                <a:gd name="T50" fmla="*/ 56 w 177"/>
                <a:gd name="T51" fmla="*/ 100 h 172"/>
                <a:gd name="T52" fmla="*/ 119 w 177"/>
                <a:gd name="T53" fmla="*/ 10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2">
                  <a:moveTo>
                    <a:pt x="119" y="100"/>
                  </a:moveTo>
                  <a:cubicBezTo>
                    <a:pt x="119" y="161"/>
                    <a:pt x="119" y="161"/>
                    <a:pt x="119" y="161"/>
                  </a:cubicBezTo>
                  <a:cubicBezTo>
                    <a:pt x="119" y="167"/>
                    <a:pt x="124" y="172"/>
                    <a:pt x="130" y="172"/>
                  </a:cubicBezTo>
                  <a:cubicBezTo>
                    <a:pt x="136" y="172"/>
                    <a:pt x="140" y="167"/>
                    <a:pt x="140" y="16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3" y="16"/>
                    <a:pt x="177" y="13"/>
                    <a:pt x="177" y="8"/>
                  </a:cubicBezTo>
                  <a:cubicBezTo>
                    <a:pt x="177" y="4"/>
                    <a:pt x="173" y="0"/>
                    <a:pt x="1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4" y="167"/>
                    <a:pt x="39" y="172"/>
                    <a:pt x="45" y="172"/>
                  </a:cubicBezTo>
                  <a:cubicBezTo>
                    <a:pt x="51" y="172"/>
                    <a:pt x="56" y="167"/>
                    <a:pt x="56" y="161"/>
                  </a:cubicBezTo>
                  <a:cubicBezTo>
                    <a:pt x="56" y="100"/>
                    <a:pt x="56" y="100"/>
                    <a:pt x="56" y="100"/>
                  </a:cubicBezTo>
                  <a:lnTo>
                    <a:pt x="119" y="1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23" name="组合 493"/>
          <p:cNvGrpSpPr>
            <a:grpSpLocks/>
          </p:cNvGrpSpPr>
          <p:nvPr/>
        </p:nvGrpSpPr>
        <p:grpSpPr bwMode="auto">
          <a:xfrm>
            <a:off x="9420225" y="6173788"/>
            <a:ext cx="322263" cy="139700"/>
            <a:chOff x="0" y="0"/>
            <a:chExt cx="290415" cy="125059"/>
          </a:xfrm>
        </p:grpSpPr>
        <p:sp>
          <p:nvSpPr>
            <p:cNvPr id="41224" name="Rectangle 151"/>
            <p:cNvSpPr>
              <a:spLocks noChangeArrowheads="1"/>
            </p:cNvSpPr>
            <p:nvPr/>
          </p:nvSpPr>
          <p:spPr bwMode="auto">
            <a:xfrm>
              <a:off x="68783" y="2084"/>
              <a:ext cx="21538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25" name="Freeform 152"/>
            <p:cNvSpPr>
              <a:spLocks/>
            </p:cNvSpPr>
            <p:nvPr/>
          </p:nvSpPr>
          <p:spPr bwMode="auto">
            <a:xfrm>
              <a:off x="95184" y="0"/>
              <a:ext cx="170914" cy="72256"/>
            </a:xfrm>
            <a:custGeom>
              <a:avLst/>
              <a:gdLst>
                <a:gd name="T0" fmla="*/ 215 w 246"/>
                <a:gd name="T1" fmla="*/ 41 h 104"/>
                <a:gd name="T2" fmla="*/ 31 w 246"/>
                <a:gd name="T3" fmla="*/ 41 h 104"/>
                <a:gd name="T4" fmla="*/ 31 w 246"/>
                <a:gd name="T5" fmla="*/ 3 h 104"/>
                <a:gd name="T6" fmla="*/ 0 w 246"/>
                <a:gd name="T7" fmla="*/ 3 h 104"/>
                <a:gd name="T8" fmla="*/ 0 w 246"/>
                <a:gd name="T9" fmla="*/ 104 h 104"/>
                <a:gd name="T10" fmla="*/ 31 w 246"/>
                <a:gd name="T11" fmla="*/ 104 h 104"/>
                <a:gd name="T12" fmla="*/ 31 w 246"/>
                <a:gd name="T13" fmla="*/ 59 h 104"/>
                <a:gd name="T14" fmla="*/ 215 w 246"/>
                <a:gd name="T15" fmla="*/ 59 h 104"/>
                <a:gd name="T16" fmla="*/ 215 w 246"/>
                <a:gd name="T17" fmla="*/ 100 h 104"/>
                <a:gd name="T18" fmla="*/ 246 w 246"/>
                <a:gd name="T19" fmla="*/ 100 h 104"/>
                <a:gd name="T20" fmla="*/ 246 w 246"/>
                <a:gd name="T21" fmla="*/ 0 h 104"/>
                <a:gd name="T22" fmla="*/ 215 w 246"/>
                <a:gd name="T23" fmla="*/ 0 h 104"/>
                <a:gd name="T24" fmla="*/ 215 w 246"/>
                <a:gd name="T25" fmla="*/ 4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04">
                  <a:moveTo>
                    <a:pt x="215" y="41"/>
                  </a:moveTo>
                  <a:lnTo>
                    <a:pt x="31" y="41"/>
                  </a:lnTo>
                  <a:lnTo>
                    <a:pt x="31" y="3"/>
                  </a:lnTo>
                  <a:lnTo>
                    <a:pt x="0" y="3"/>
                  </a:lnTo>
                  <a:lnTo>
                    <a:pt x="0" y="104"/>
                  </a:lnTo>
                  <a:lnTo>
                    <a:pt x="31" y="104"/>
                  </a:lnTo>
                  <a:lnTo>
                    <a:pt x="31" y="59"/>
                  </a:lnTo>
                  <a:lnTo>
                    <a:pt x="215" y="59"/>
                  </a:lnTo>
                  <a:lnTo>
                    <a:pt x="215" y="100"/>
                  </a:lnTo>
                  <a:lnTo>
                    <a:pt x="246" y="100"/>
                  </a:lnTo>
                  <a:lnTo>
                    <a:pt x="246" y="0"/>
                  </a:lnTo>
                  <a:lnTo>
                    <a:pt x="215" y="0"/>
                  </a:lnTo>
                  <a:lnTo>
                    <a:pt x="215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6" name="Rectangle 153"/>
            <p:cNvSpPr>
              <a:spLocks noChangeArrowheads="1"/>
            </p:cNvSpPr>
            <p:nvPr/>
          </p:nvSpPr>
          <p:spPr bwMode="auto">
            <a:xfrm>
              <a:off x="270962" y="0"/>
              <a:ext cx="19453" cy="6947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27" name="Freeform 154"/>
            <p:cNvSpPr>
              <a:spLocks/>
            </p:cNvSpPr>
            <p:nvPr/>
          </p:nvSpPr>
          <p:spPr bwMode="auto">
            <a:xfrm>
              <a:off x="0" y="56276"/>
              <a:ext cx="22927" cy="68783"/>
            </a:xfrm>
            <a:custGeom>
              <a:avLst/>
              <a:gdLst>
                <a:gd name="T0" fmla="*/ 0 w 33"/>
                <a:gd name="T1" fmla="*/ 0 h 99"/>
                <a:gd name="T2" fmla="*/ 2 w 33"/>
                <a:gd name="T3" fmla="*/ 99 h 99"/>
                <a:gd name="T4" fmla="*/ 33 w 33"/>
                <a:gd name="T5" fmla="*/ 99 h 99"/>
                <a:gd name="T6" fmla="*/ 31 w 33"/>
                <a:gd name="T7" fmla="*/ 0 h 99"/>
                <a:gd name="T8" fmla="*/ 0 w 33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9">
                  <a:moveTo>
                    <a:pt x="0" y="0"/>
                  </a:moveTo>
                  <a:lnTo>
                    <a:pt x="2" y="99"/>
                  </a:lnTo>
                  <a:lnTo>
                    <a:pt x="33" y="99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8" name="Freeform 155"/>
            <p:cNvSpPr>
              <a:spLocks/>
            </p:cNvSpPr>
            <p:nvPr/>
          </p:nvSpPr>
          <p:spPr bwMode="auto">
            <a:xfrm>
              <a:off x="26402" y="51413"/>
              <a:ext cx="170914" cy="73646"/>
            </a:xfrm>
            <a:custGeom>
              <a:avLst/>
              <a:gdLst>
                <a:gd name="T0" fmla="*/ 215 w 246"/>
                <a:gd name="T1" fmla="*/ 0 h 106"/>
                <a:gd name="T2" fmla="*/ 215 w 246"/>
                <a:gd name="T3" fmla="*/ 42 h 106"/>
                <a:gd name="T4" fmla="*/ 30 w 246"/>
                <a:gd name="T5" fmla="*/ 42 h 106"/>
                <a:gd name="T6" fmla="*/ 30 w 246"/>
                <a:gd name="T7" fmla="*/ 7 h 106"/>
                <a:gd name="T8" fmla="*/ 0 w 246"/>
                <a:gd name="T9" fmla="*/ 7 h 106"/>
                <a:gd name="T10" fmla="*/ 2 w 246"/>
                <a:gd name="T11" fmla="*/ 106 h 106"/>
                <a:gd name="T12" fmla="*/ 33 w 246"/>
                <a:gd name="T13" fmla="*/ 106 h 106"/>
                <a:gd name="T14" fmla="*/ 30 w 246"/>
                <a:gd name="T15" fmla="*/ 61 h 106"/>
                <a:gd name="T16" fmla="*/ 215 w 246"/>
                <a:gd name="T17" fmla="*/ 59 h 106"/>
                <a:gd name="T18" fmla="*/ 215 w 246"/>
                <a:gd name="T19" fmla="*/ 101 h 106"/>
                <a:gd name="T20" fmla="*/ 246 w 246"/>
                <a:gd name="T21" fmla="*/ 101 h 106"/>
                <a:gd name="T22" fmla="*/ 246 w 246"/>
                <a:gd name="T23" fmla="*/ 0 h 106"/>
                <a:gd name="T24" fmla="*/ 215 w 246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06">
                  <a:moveTo>
                    <a:pt x="215" y="0"/>
                  </a:moveTo>
                  <a:lnTo>
                    <a:pt x="215" y="42"/>
                  </a:lnTo>
                  <a:lnTo>
                    <a:pt x="30" y="42"/>
                  </a:lnTo>
                  <a:lnTo>
                    <a:pt x="30" y="7"/>
                  </a:lnTo>
                  <a:lnTo>
                    <a:pt x="0" y="7"/>
                  </a:lnTo>
                  <a:lnTo>
                    <a:pt x="2" y="106"/>
                  </a:lnTo>
                  <a:lnTo>
                    <a:pt x="33" y="106"/>
                  </a:lnTo>
                  <a:lnTo>
                    <a:pt x="30" y="61"/>
                  </a:lnTo>
                  <a:lnTo>
                    <a:pt x="215" y="59"/>
                  </a:lnTo>
                  <a:lnTo>
                    <a:pt x="215" y="101"/>
                  </a:lnTo>
                  <a:lnTo>
                    <a:pt x="246" y="101"/>
                  </a:lnTo>
                  <a:lnTo>
                    <a:pt x="24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9" name="Rectangle 156"/>
            <p:cNvSpPr>
              <a:spLocks noChangeArrowheads="1"/>
            </p:cNvSpPr>
            <p:nvPr/>
          </p:nvSpPr>
          <p:spPr bwMode="auto">
            <a:xfrm>
              <a:off x="202179" y="51413"/>
              <a:ext cx="20843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230" name="Freeform 237"/>
          <p:cNvSpPr>
            <a:spLocks/>
          </p:cNvSpPr>
          <p:nvPr/>
        </p:nvSpPr>
        <p:spPr bwMode="auto">
          <a:xfrm>
            <a:off x="8229600" y="2565400"/>
            <a:ext cx="344488" cy="374650"/>
          </a:xfrm>
          <a:custGeom>
            <a:avLst/>
            <a:gdLst>
              <a:gd name="T0" fmla="*/ 184 w 189"/>
              <a:gd name="T1" fmla="*/ 118 h 206"/>
              <a:gd name="T2" fmla="*/ 180 w 189"/>
              <a:gd name="T3" fmla="*/ 112 h 206"/>
              <a:gd name="T4" fmla="*/ 165 w 189"/>
              <a:gd name="T5" fmla="*/ 77 h 206"/>
              <a:gd name="T6" fmla="*/ 108 w 189"/>
              <a:gd name="T7" fmla="*/ 22 h 206"/>
              <a:gd name="T8" fmla="*/ 106 w 189"/>
              <a:gd name="T9" fmla="*/ 21 h 206"/>
              <a:gd name="T10" fmla="*/ 100 w 189"/>
              <a:gd name="T11" fmla="*/ 13 h 206"/>
              <a:gd name="T12" fmla="*/ 62 w 189"/>
              <a:gd name="T13" fmla="*/ 4 h 206"/>
              <a:gd name="T14" fmla="*/ 58 w 189"/>
              <a:gd name="T15" fmla="*/ 38 h 206"/>
              <a:gd name="T16" fmla="*/ 94 w 189"/>
              <a:gd name="T17" fmla="*/ 40 h 206"/>
              <a:gd name="T18" fmla="*/ 118 w 189"/>
              <a:gd name="T19" fmla="*/ 100 h 206"/>
              <a:gd name="T20" fmla="*/ 109 w 189"/>
              <a:gd name="T21" fmla="*/ 99 h 206"/>
              <a:gd name="T22" fmla="*/ 76 w 189"/>
              <a:gd name="T23" fmla="*/ 110 h 206"/>
              <a:gd name="T24" fmla="*/ 41 w 189"/>
              <a:gd name="T25" fmla="*/ 91 h 206"/>
              <a:gd name="T26" fmla="*/ 2 w 189"/>
              <a:gd name="T27" fmla="*/ 122 h 206"/>
              <a:gd name="T28" fmla="*/ 0 w 189"/>
              <a:gd name="T29" fmla="*/ 122 h 206"/>
              <a:gd name="T30" fmla="*/ 1 w 189"/>
              <a:gd name="T31" fmla="*/ 206 h 206"/>
              <a:gd name="T32" fmla="*/ 22 w 189"/>
              <a:gd name="T33" fmla="*/ 205 h 206"/>
              <a:gd name="T34" fmla="*/ 30 w 189"/>
              <a:gd name="T35" fmla="*/ 192 h 206"/>
              <a:gd name="T36" fmla="*/ 69 w 189"/>
              <a:gd name="T37" fmla="*/ 160 h 206"/>
              <a:gd name="T38" fmla="*/ 109 w 189"/>
              <a:gd name="T39" fmla="*/ 164 h 206"/>
              <a:gd name="T40" fmla="*/ 156 w 189"/>
              <a:gd name="T41" fmla="*/ 157 h 206"/>
              <a:gd name="T42" fmla="*/ 184 w 189"/>
              <a:gd name="T43" fmla="*/ 11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9" h="206">
                <a:moveTo>
                  <a:pt x="184" y="118"/>
                </a:moveTo>
                <a:cubicBezTo>
                  <a:pt x="183" y="116"/>
                  <a:pt x="182" y="114"/>
                  <a:pt x="180" y="112"/>
                </a:cubicBezTo>
                <a:cubicBezTo>
                  <a:pt x="177" y="102"/>
                  <a:pt x="172" y="89"/>
                  <a:pt x="165" y="77"/>
                </a:cubicBezTo>
                <a:cubicBezTo>
                  <a:pt x="152" y="58"/>
                  <a:pt x="120" y="26"/>
                  <a:pt x="108" y="22"/>
                </a:cubicBezTo>
                <a:cubicBezTo>
                  <a:pt x="107" y="21"/>
                  <a:pt x="107" y="21"/>
                  <a:pt x="106" y="21"/>
                </a:cubicBezTo>
                <a:cubicBezTo>
                  <a:pt x="106" y="18"/>
                  <a:pt x="104" y="15"/>
                  <a:pt x="100" y="13"/>
                </a:cubicBezTo>
                <a:cubicBezTo>
                  <a:pt x="86" y="7"/>
                  <a:pt x="72" y="0"/>
                  <a:pt x="62" y="4"/>
                </a:cubicBezTo>
                <a:cubicBezTo>
                  <a:pt x="53" y="8"/>
                  <a:pt x="47" y="14"/>
                  <a:pt x="58" y="38"/>
                </a:cubicBezTo>
                <a:cubicBezTo>
                  <a:pt x="68" y="45"/>
                  <a:pt x="87" y="30"/>
                  <a:pt x="94" y="40"/>
                </a:cubicBezTo>
                <a:cubicBezTo>
                  <a:pt x="100" y="49"/>
                  <a:pt x="107" y="80"/>
                  <a:pt x="118" y="100"/>
                </a:cubicBezTo>
                <a:cubicBezTo>
                  <a:pt x="115" y="100"/>
                  <a:pt x="112" y="99"/>
                  <a:pt x="109" y="99"/>
                </a:cubicBezTo>
                <a:cubicBezTo>
                  <a:pt x="96" y="99"/>
                  <a:pt x="84" y="103"/>
                  <a:pt x="76" y="110"/>
                </a:cubicBezTo>
                <a:cubicBezTo>
                  <a:pt x="68" y="98"/>
                  <a:pt x="56" y="91"/>
                  <a:pt x="41" y="91"/>
                </a:cubicBezTo>
                <a:cubicBezTo>
                  <a:pt x="22" y="91"/>
                  <a:pt x="6" y="104"/>
                  <a:pt x="2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1" y="206"/>
                  <a:pt x="1" y="206"/>
                  <a:pt x="1" y="206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30" y="192"/>
                  <a:pt x="30" y="192"/>
                  <a:pt x="30" y="192"/>
                </a:cubicBezTo>
                <a:cubicBezTo>
                  <a:pt x="43" y="187"/>
                  <a:pt x="58" y="174"/>
                  <a:pt x="69" y="160"/>
                </a:cubicBezTo>
                <a:cubicBezTo>
                  <a:pt x="83" y="162"/>
                  <a:pt x="102" y="164"/>
                  <a:pt x="109" y="164"/>
                </a:cubicBezTo>
                <a:cubicBezTo>
                  <a:pt x="117" y="164"/>
                  <a:pt x="148" y="160"/>
                  <a:pt x="156" y="157"/>
                </a:cubicBezTo>
                <a:cubicBezTo>
                  <a:pt x="177" y="149"/>
                  <a:pt x="189" y="132"/>
                  <a:pt x="184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231" name="组合 487"/>
          <p:cNvGrpSpPr>
            <a:grpSpLocks/>
          </p:cNvGrpSpPr>
          <p:nvPr/>
        </p:nvGrpSpPr>
        <p:grpSpPr bwMode="auto">
          <a:xfrm>
            <a:off x="8794750" y="2571750"/>
            <a:ext cx="328613" cy="330200"/>
            <a:chOff x="0" y="0"/>
            <a:chExt cx="297363" cy="297363"/>
          </a:xfrm>
        </p:grpSpPr>
        <p:sp>
          <p:nvSpPr>
            <p:cNvPr id="41232" name="Freeform 238"/>
            <p:cNvSpPr>
              <a:spLocks/>
            </p:cNvSpPr>
            <p:nvPr/>
          </p:nvSpPr>
          <p:spPr bwMode="auto">
            <a:xfrm>
              <a:off x="122975" y="156324"/>
              <a:ext cx="8337" cy="139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2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4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3" name="Freeform 239"/>
            <p:cNvSpPr>
              <a:spLocks/>
            </p:cNvSpPr>
            <p:nvPr/>
          </p:nvSpPr>
          <p:spPr bwMode="auto">
            <a:xfrm>
              <a:off x="203568" y="156324"/>
              <a:ext cx="6948" cy="0"/>
            </a:xfrm>
            <a:custGeom>
              <a:avLst/>
              <a:gdLst>
                <a:gd name="T0" fmla="*/ 7 w 10"/>
                <a:gd name="T1" fmla="*/ 10 w 10"/>
                <a:gd name="T2" fmla="*/ 0 w 10"/>
                <a:gd name="T3" fmla="*/ 7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7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4" name="Freeform 240"/>
            <p:cNvSpPr>
              <a:spLocks/>
            </p:cNvSpPr>
            <p:nvPr/>
          </p:nvSpPr>
          <p:spPr bwMode="auto">
            <a:xfrm>
              <a:off x="63920" y="156324"/>
              <a:ext cx="31265" cy="9727"/>
            </a:xfrm>
            <a:custGeom>
              <a:avLst/>
              <a:gdLst>
                <a:gd name="T0" fmla="*/ 10 w 19"/>
                <a:gd name="T1" fmla="*/ 4 h 6"/>
                <a:gd name="T2" fmla="*/ 18 w 19"/>
                <a:gd name="T3" fmla="*/ 0 h 6"/>
                <a:gd name="T4" fmla="*/ 19 w 19"/>
                <a:gd name="T5" fmla="*/ 0 h 6"/>
                <a:gd name="T6" fmla="*/ 0 w 19"/>
                <a:gd name="T7" fmla="*/ 0 h 6"/>
                <a:gd name="T8" fmla="*/ 10 w 1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0" y="4"/>
                  </a:moveTo>
                  <a:cubicBezTo>
                    <a:pt x="13" y="3"/>
                    <a:pt x="15" y="2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4" y="6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5" name="Freeform 241"/>
            <p:cNvSpPr>
              <a:spLocks/>
            </p:cNvSpPr>
            <p:nvPr/>
          </p:nvSpPr>
          <p:spPr bwMode="auto">
            <a:xfrm>
              <a:off x="50719" y="156324"/>
              <a:ext cx="25012" cy="13201"/>
            </a:xfrm>
            <a:custGeom>
              <a:avLst/>
              <a:gdLst>
                <a:gd name="T0" fmla="*/ 4 w 15"/>
                <a:gd name="T1" fmla="*/ 0 h 8"/>
                <a:gd name="T2" fmla="*/ 6 w 15"/>
                <a:gd name="T3" fmla="*/ 0 h 8"/>
                <a:gd name="T4" fmla="*/ 0 w 15"/>
                <a:gd name="T5" fmla="*/ 0 h 8"/>
                <a:gd name="T6" fmla="*/ 0 w 15"/>
                <a:gd name="T7" fmla="*/ 8 h 8"/>
                <a:gd name="T8" fmla="*/ 15 w 15"/>
                <a:gd name="T9" fmla="*/ 8 h 8"/>
                <a:gd name="T10" fmla="*/ 4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8"/>
                    <a:pt x="6" y="3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6" name="Freeform 242"/>
            <p:cNvSpPr>
              <a:spLocks/>
            </p:cNvSpPr>
            <p:nvPr/>
          </p:nvSpPr>
          <p:spPr bwMode="auto">
            <a:xfrm>
              <a:off x="75731" y="169524"/>
              <a:ext cx="1390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7" name="Freeform 243"/>
            <p:cNvSpPr>
              <a:spLocks/>
            </p:cNvSpPr>
            <p:nvPr/>
          </p:nvSpPr>
          <p:spPr bwMode="auto">
            <a:xfrm>
              <a:off x="61141" y="154239"/>
              <a:ext cx="2779" cy="208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8" name="Freeform 244"/>
            <p:cNvSpPr>
              <a:spLocks noEditPoints="1"/>
            </p:cNvSpPr>
            <p:nvPr/>
          </p:nvSpPr>
          <p:spPr bwMode="auto">
            <a:xfrm>
              <a:off x="0" y="0"/>
              <a:ext cx="297363" cy="297363"/>
            </a:xfrm>
            <a:custGeom>
              <a:avLst/>
              <a:gdLst>
                <a:gd name="T0" fmla="*/ 91 w 181"/>
                <a:gd name="T1" fmla="*/ 0 h 181"/>
                <a:gd name="T2" fmla="*/ 0 w 181"/>
                <a:gd name="T3" fmla="*/ 90 h 181"/>
                <a:gd name="T4" fmla="*/ 91 w 181"/>
                <a:gd name="T5" fmla="*/ 181 h 181"/>
                <a:gd name="T6" fmla="*/ 181 w 181"/>
                <a:gd name="T7" fmla="*/ 90 h 181"/>
                <a:gd name="T8" fmla="*/ 91 w 181"/>
                <a:gd name="T9" fmla="*/ 0 h 181"/>
                <a:gd name="T10" fmla="*/ 12 w 181"/>
                <a:gd name="T11" fmla="*/ 90 h 181"/>
                <a:gd name="T12" fmla="*/ 91 w 181"/>
                <a:gd name="T13" fmla="*/ 12 h 181"/>
                <a:gd name="T14" fmla="*/ 138 w 181"/>
                <a:gd name="T15" fmla="*/ 27 h 181"/>
                <a:gd name="T16" fmla="*/ 120 w 181"/>
                <a:gd name="T17" fmla="*/ 49 h 181"/>
                <a:gd name="T18" fmla="*/ 99 w 181"/>
                <a:gd name="T19" fmla="*/ 43 h 181"/>
                <a:gd name="T20" fmla="*/ 88 w 181"/>
                <a:gd name="T21" fmla="*/ 43 h 181"/>
                <a:gd name="T22" fmla="*/ 35 w 181"/>
                <a:gd name="T23" fmla="*/ 80 h 181"/>
                <a:gd name="T24" fmla="*/ 95 w 181"/>
                <a:gd name="T25" fmla="*/ 80 h 181"/>
                <a:gd name="T26" fmla="*/ 92 w 181"/>
                <a:gd name="T27" fmla="*/ 84 h 181"/>
                <a:gd name="T28" fmla="*/ 34 w 181"/>
                <a:gd name="T29" fmla="*/ 84 h 181"/>
                <a:gd name="T30" fmla="*/ 34 w 181"/>
                <a:gd name="T31" fmla="*/ 92 h 181"/>
                <a:gd name="T32" fmla="*/ 85 w 181"/>
                <a:gd name="T33" fmla="*/ 92 h 181"/>
                <a:gd name="T34" fmla="*/ 79 w 181"/>
                <a:gd name="T35" fmla="*/ 99 h 181"/>
                <a:gd name="T36" fmla="*/ 77 w 181"/>
                <a:gd name="T37" fmla="*/ 99 h 181"/>
                <a:gd name="T38" fmla="*/ 73 w 181"/>
                <a:gd name="T39" fmla="*/ 97 h 181"/>
                <a:gd name="T40" fmla="*/ 69 w 181"/>
                <a:gd name="T41" fmla="*/ 95 h 181"/>
                <a:gd name="T42" fmla="*/ 59 w 181"/>
                <a:gd name="T43" fmla="*/ 98 h 181"/>
                <a:gd name="T44" fmla="*/ 50 w 181"/>
                <a:gd name="T45" fmla="*/ 103 h 181"/>
                <a:gd name="T46" fmla="*/ 47 w 181"/>
                <a:gd name="T47" fmla="*/ 103 h 181"/>
                <a:gd name="T48" fmla="*/ 76 w 181"/>
                <a:gd name="T49" fmla="*/ 103 h 181"/>
                <a:gd name="T50" fmla="*/ 73 w 181"/>
                <a:gd name="T51" fmla="*/ 107 h 181"/>
                <a:gd name="T52" fmla="*/ 36 w 181"/>
                <a:gd name="T53" fmla="*/ 107 h 181"/>
                <a:gd name="T54" fmla="*/ 39 w 181"/>
                <a:gd name="T55" fmla="*/ 118 h 181"/>
                <a:gd name="T56" fmla="*/ 63 w 181"/>
                <a:gd name="T57" fmla="*/ 118 h 181"/>
                <a:gd name="T58" fmla="*/ 38 w 181"/>
                <a:gd name="T59" fmla="*/ 149 h 181"/>
                <a:gd name="T60" fmla="*/ 12 w 181"/>
                <a:gd name="T61" fmla="*/ 90 h 181"/>
                <a:gd name="T62" fmla="*/ 91 w 181"/>
                <a:gd name="T63" fmla="*/ 169 h 181"/>
                <a:gd name="T64" fmla="*/ 48 w 181"/>
                <a:gd name="T65" fmla="*/ 156 h 181"/>
                <a:gd name="T66" fmla="*/ 79 w 181"/>
                <a:gd name="T67" fmla="*/ 118 h 181"/>
                <a:gd name="T68" fmla="*/ 144 w 181"/>
                <a:gd name="T69" fmla="*/ 118 h 181"/>
                <a:gd name="T70" fmla="*/ 147 w 181"/>
                <a:gd name="T71" fmla="*/ 107 h 181"/>
                <a:gd name="T72" fmla="*/ 88 w 181"/>
                <a:gd name="T73" fmla="*/ 107 h 181"/>
                <a:gd name="T74" fmla="*/ 91 w 181"/>
                <a:gd name="T75" fmla="*/ 103 h 181"/>
                <a:gd name="T76" fmla="*/ 152 w 181"/>
                <a:gd name="T77" fmla="*/ 103 h 181"/>
                <a:gd name="T78" fmla="*/ 152 w 181"/>
                <a:gd name="T79" fmla="*/ 95 h 181"/>
                <a:gd name="T80" fmla="*/ 140 w 181"/>
                <a:gd name="T81" fmla="*/ 95 h 181"/>
                <a:gd name="T82" fmla="*/ 145 w 181"/>
                <a:gd name="T83" fmla="*/ 97 h 181"/>
                <a:gd name="T84" fmla="*/ 143 w 181"/>
                <a:gd name="T85" fmla="*/ 100 h 181"/>
                <a:gd name="T86" fmla="*/ 134 w 181"/>
                <a:gd name="T87" fmla="*/ 95 h 181"/>
                <a:gd name="T88" fmla="*/ 127 w 181"/>
                <a:gd name="T89" fmla="*/ 99 h 181"/>
                <a:gd name="T90" fmla="*/ 118 w 181"/>
                <a:gd name="T91" fmla="*/ 96 h 181"/>
                <a:gd name="T92" fmla="*/ 107 w 181"/>
                <a:gd name="T93" fmla="*/ 96 h 181"/>
                <a:gd name="T94" fmla="*/ 103 w 181"/>
                <a:gd name="T95" fmla="*/ 98 h 181"/>
                <a:gd name="T96" fmla="*/ 95 w 181"/>
                <a:gd name="T97" fmla="*/ 101 h 181"/>
                <a:gd name="T98" fmla="*/ 93 w 181"/>
                <a:gd name="T99" fmla="*/ 101 h 181"/>
                <a:gd name="T100" fmla="*/ 96 w 181"/>
                <a:gd name="T101" fmla="*/ 97 h 181"/>
                <a:gd name="T102" fmla="*/ 101 w 181"/>
                <a:gd name="T103" fmla="*/ 95 h 181"/>
                <a:gd name="T104" fmla="*/ 98 w 181"/>
                <a:gd name="T105" fmla="*/ 95 h 181"/>
                <a:gd name="T106" fmla="*/ 100 w 181"/>
                <a:gd name="T107" fmla="*/ 92 h 181"/>
                <a:gd name="T108" fmla="*/ 149 w 181"/>
                <a:gd name="T109" fmla="*/ 92 h 181"/>
                <a:gd name="T110" fmla="*/ 149 w 181"/>
                <a:gd name="T111" fmla="*/ 84 h 181"/>
                <a:gd name="T112" fmla="*/ 107 w 181"/>
                <a:gd name="T113" fmla="*/ 84 h 181"/>
                <a:gd name="T114" fmla="*/ 110 w 181"/>
                <a:gd name="T115" fmla="*/ 80 h 181"/>
                <a:gd name="T116" fmla="*/ 146 w 181"/>
                <a:gd name="T117" fmla="*/ 80 h 181"/>
                <a:gd name="T118" fmla="*/ 130 w 181"/>
                <a:gd name="T119" fmla="*/ 56 h 181"/>
                <a:gd name="T120" fmla="*/ 147 w 181"/>
                <a:gd name="T121" fmla="*/ 35 h 181"/>
                <a:gd name="T122" fmla="*/ 170 w 181"/>
                <a:gd name="T123" fmla="*/ 90 h 181"/>
                <a:gd name="T124" fmla="*/ 91 w 181"/>
                <a:gd name="T125" fmla="*/ 16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81">
                  <a:moveTo>
                    <a:pt x="91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140"/>
                    <a:pt x="41" y="181"/>
                    <a:pt x="91" y="181"/>
                  </a:cubicBezTo>
                  <a:cubicBezTo>
                    <a:pt x="141" y="181"/>
                    <a:pt x="181" y="140"/>
                    <a:pt x="181" y="90"/>
                  </a:cubicBezTo>
                  <a:cubicBezTo>
                    <a:pt x="181" y="40"/>
                    <a:pt x="141" y="0"/>
                    <a:pt x="91" y="0"/>
                  </a:cubicBezTo>
                  <a:close/>
                  <a:moveTo>
                    <a:pt x="12" y="90"/>
                  </a:moveTo>
                  <a:cubicBezTo>
                    <a:pt x="12" y="47"/>
                    <a:pt x="48" y="12"/>
                    <a:pt x="91" y="12"/>
                  </a:cubicBezTo>
                  <a:cubicBezTo>
                    <a:pt x="109" y="12"/>
                    <a:pt x="125" y="18"/>
                    <a:pt x="138" y="27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4" y="46"/>
                    <a:pt x="107" y="44"/>
                    <a:pt x="99" y="43"/>
                  </a:cubicBezTo>
                  <a:cubicBezTo>
                    <a:pt x="97" y="43"/>
                    <a:pt x="89" y="43"/>
                    <a:pt x="88" y="43"/>
                  </a:cubicBezTo>
                  <a:cubicBezTo>
                    <a:pt x="64" y="43"/>
                    <a:pt x="45" y="59"/>
                    <a:pt x="3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78" y="99"/>
                    <a:pt x="77" y="99"/>
                  </a:cubicBezTo>
                  <a:cubicBezTo>
                    <a:pt x="75" y="99"/>
                    <a:pt x="74" y="98"/>
                    <a:pt x="73" y="97"/>
                  </a:cubicBezTo>
                  <a:cubicBezTo>
                    <a:pt x="72" y="96"/>
                    <a:pt x="71" y="96"/>
                    <a:pt x="69" y="95"/>
                  </a:cubicBezTo>
                  <a:cubicBezTo>
                    <a:pt x="65" y="95"/>
                    <a:pt x="62" y="96"/>
                    <a:pt x="59" y="98"/>
                  </a:cubicBezTo>
                  <a:cubicBezTo>
                    <a:pt x="56" y="100"/>
                    <a:pt x="53" y="102"/>
                    <a:pt x="50" y="103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4" y="118"/>
                    <a:pt x="39" y="118"/>
                  </a:cubicBezTo>
                  <a:cubicBezTo>
                    <a:pt x="41" y="118"/>
                    <a:pt x="51" y="118"/>
                    <a:pt x="63" y="11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22" y="134"/>
                    <a:pt x="12" y="113"/>
                    <a:pt x="12" y="90"/>
                  </a:cubicBezTo>
                  <a:close/>
                  <a:moveTo>
                    <a:pt x="91" y="169"/>
                  </a:moveTo>
                  <a:cubicBezTo>
                    <a:pt x="75" y="169"/>
                    <a:pt x="60" y="164"/>
                    <a:pt x="48" y="156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07" y="118"/>
                    <a:pt x="141" y="118"/>
                    <a:pt x="144" y="118"/>
                  </a:cubicBezTo>
                  <a:cubicBezTo>
                    <a:pt x="148" y="118"/>
                    <a:pt x="147" y="107"/>
                    <a:pt x="14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6"/>
                    <a:pt x="104" y="97"/>
                    <a:pt x="103" y="98"/>
                  </a:cubicBezTo>
                  <a:cubicBezTo>
                    <a:pt x="102" y="98"/>
                    <a:pt x="100" y="100"/>
                    <a:pt x="95" y="101"/>
                  </a:cubicBezTo>
                  <a:cubicBezTo>
                    <a:pt x="94" y="101"/>
                    <a:pt x="93" y="101"/>
                    <a:pt x="93" y="101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9" y="96"/>
                    <a:pt x="100" y="95"/>
                    <a:pt x="101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3" y="71"/>
                    <a:pt x="137" y="62"/>
                    <a:pt x="130" y="56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61" y="49"/>
                    <a:pt x="170" y="69"/>
                    <a:pt x="170" y="90"/>
                  </a:cubicBezTo>
                  <a:cubicBezTo>
                    <a:pt x="170" y="134"/>
                    <a:pt x="134" y="169"/>
                    <a:pt x="91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39" name="组合 498"/>
          <p:cNvGrpSpPr>
            <a:grpSpLocks/>
          </p:cNvGrpSpPr>
          <p:nvPr/>
        </p:nvGrpSpPr>
        <p:grpSpPr bwMode="auto">
          <a:xfrm>
            <a:off x="9393238" y="2609850"/>
            <a:ext cx="300037" cy="276225"/>
            <a:chOff x="0" y="0"/>
            <a:chExt cx="269571" cy="249423"/>
          </a:xfrm>
        </p:grpSpPr>
        <p:sp>
          <p:nvSpPr>
            <p:cNvPr id="41240" name="Freeform 245"/>
            <p:cNvSpPr>
              <a:spLocks noEditPoints="1"/>
            </p:cNvSpPr>
            <p:nvPr/>
          </p:nvSpPr>
          <p:spPr bwMode="auto">
            <a:xfrm>
              <a:off x="0" y="0"/>
              <a:ext cx="269571" cy="228580"/>
            </a:xfrm>
            <a:custGeom>
              <a:avLst/>
              <a:gdLst>
                <a:gd name="T0" fmla="*/ 154 w 164"/>
                <a:gd name="T1" fmla="*/ 101 h 139"/>
                <a:gd name="T2" fmla="*/ 145 w 164"/>
                <a:gd name="T3" fmla="*/ 57 h 139"/>
                <a:gd name="T4" fmla="*/ 135 w 164"/>
                <a:gd name="T5" fmla="*/ 52 h 139"/>
                <a:gd name="T6" fmla="*/ 33 w 164"/>
                <a:gd name="T7" fmla="*/ 52 h 139"/>
                <a:gd name="T8" fmla="*/ 15 w 164"/>
                <a:gd name="T9" fmla="*/ 21 h 139"/>
                <a:gd name="T10" fmla="*/ 7 w 164"/>
                <a:gd name="T11" fmla="*/ 21 h 139"/>
                <a:gd name="T12" fmla="*/ 12 w 164"/>
                <a:gd name="T13" fmla="*/ 21 h 139"/>
                <a:gd name="T14" fmla="*/ 15 w 164"/>
                <a:gd name="T15" fmla="*/ 16 h 139"/>
                <a:gd name="T16" fmla="*/ 38 w 164"/>
                <a:gd name="T17" fmla="*/ 9 h 139"/>
                <a:gd name="T18" fmla="*/ 38 w 164"/>
                <a:gd name="T19" fmla="*/ 0 h 139"/>
                <a:gd name="T20" fmla="*/ 8 w 164"/>
                <a:gd name="T21" fmla="*/ 9 h 139"/>
                <a:gd name="T22" fmla="*/ 2 w 164"/>
                <a:gd name="T23" fmla="*/ 21 h 139"/>
                <a:gd name="T24" fmla="*/ 0 w 164"/>
                <a:gd name="T25" fmla="*/ 21 h 139"/>
                <a:gd name="T26" fmla="*/ 24 w 164"/>
                <a:gd name="T27" fmla="*/ 98 h 139"/>
                <a:gd name="T28" fmla="*/ 29 w 164"/>
                <a:gd name="T29" fmla="*/ 98 h 139"/>
                <a:gd name="T30" fmla="*/ 9 w 164"/>
                <a:gd name="T31" fmla="*/ 119 h 139"/>
                <a:gd name="T32" fmla="*/ 29 w 164"/>
                <a:gd name="T33" fmla="*/ 139 h 139"/>
                <a:gd name="T34" fmla="*/ 143 w 164"/>
                <a:gd name="T35" fmla="*/ 139 h 139"/>
                <a:gd name="T36" fmla="*/ 164 w 164"/>
                <a:gd name="T37" fmla="*/ 119 h 139"/>
                <a:gd name="T38" fmla="*/ 154 w 164"/>
                <a:gd name="T39" fmla="*/ 101 h 139"/>
                <a:gd name="T40" fmla="*/ 134 w 164"/>
                <a:gd name="T41" fmla="*/ 61 h 139"/>
                <a:gd name="T42" fmla="*/ 135 w 164"/>
                <a:gd name="T43" fmla="*/ 61 h 139"/>
                <a:gd name="T44" fmla="*/ 135 w 164"/>
                <a:gd name="T45" fmla="*/ 61 h 139"/>
                <a:gd name="T46" fmla="*/ 135 w 164"/>
                <a:gd name="T47" fmla="*/ 61 h 139"/>
                <a:gd name="T48" fmla="*/ 135 w 164"/>
                <a:gd name="T49" fmla="*/ 61 h 139"/>
                <a:gd name="T50" fmla="*/ 144 w 164"/>
                <a:gd name="T51" fmla="*/ 99 h 139"/>
                <a:gd name="T52" fmla="*/ 143 w 164"/>
                <a:gd name="T53" fmla="*/ 98 h 139"/>
                <a:gd name="T54" fmla="*/ 60 w 164"/>
                <a:gd name="T55" fmla="*/ 98 h 139"/>
                <a:gd name="T56" fmla="*/ 38 w 164"/>
                <a:gd name="T57" fmla="*/ 61 h 139"/>
                <a:gd name="T58" fmla="*/ 134 w 164"/>
                <a:gd name="T59" fmla="*/ 61 h 139"/>
                <a:gd name="T60" fmla="*/ 43 w 164"/>
                <a:gd name="T61" fmla="*/ 134 h 139"/>
                <a:gd name="T62" fmla="*/ 29 w 164"/>
                <a:gd name="T63" fmla="*/ 134 h 139"/>
                <a:gd name="T64" fmla="*/ 14 w 164"/>
                <a:gd name="T65" fmla="*/ 119 h 139"/>
                <a:gd name="T66" fmla="*/ 29 w 164"/>
                <a:gd name="T67" fmla="*/ 103 h 139"/>
                <a:gd name="T68" fmla="*/ 43 w 164"/>
                <a:gd name="T69" fmla="*/ 103 h 139"/>
                <a:gd name="T70" fmla="*/ 43 w 164"/>
                <a:gd name="T71" fmla="*/ 134 h 139"/>
                <a:gd name="T72" fmla="*/ 82 w 164"/>
                <a:gd name="T73" fmla="*/ 134 h 139"/>
                <a:gd name="T74" fmla="*/ 51 w 164"/>
                <a:gd name="T75" fmla="*/ 134 h 139"/>
                <a:gd name="T76" fmla="*/ 51 w 164"/>
                <a:gd name="T77" fmla="*/ 103 h 139"/>
                <a:gd name="T78" fmla="*/ 82 w 164"/>
                <a:gd name="T79" fmla="*/ 103 h 139"/>
                <a:gd name="T80" fmla="*/ 82 w 164"/>
                <a:gd name="T81" fmla="*/ 134 h 139"/>
                <a:gd name="T82" fmla="*/ 122 w 164"/>
                <a:gd name="T83" fmla="*/ 134 h 139"/>
                <a:gd name="T84" fmla="*/ 90 w 164"/>
                <a:gd name="T85" fmla="*/ 134 h 139"/>
                <a:gd name="T86" fmla="*/ 90 w 164"/>
                <a:gd name="T87" fmla="*/ 103 h 139"/>
                <a:gd name="T88" fmla="*/ 122 w 164"/>
                <a:gd name="T89" fmla="*/ 103 h 139"/>
                <a:gd name="T90" fmla="*/ 122 w 164"/>
                <a:gd name="T91" fmla="*/ 134 h 139"/>
                <a:gd name="T92" fmla="*/ 143 w 164"/>
                <a:gd name="T93" fmla="*/ 134 h 139"/>
                <a:gd name="T94" fmla="*/ 130 w 164"/>
                <a:gd name="T95" fmla="*/ 134 h 139"/>
                <a:gd name="T96" fmla="*/ 130 w 164"/>
                <a:gd name="T97" fmla="*/ 103 h 139"/>
                <a:gd name="T98" fmla="*/ 143 w 164"/>
                <a:gd name="T99" fmla="*/ 103 h 139"/>
                <a:gd name="T100" fmla="*/ 159 w 164"/>
                <a:gd name="T101" fmla="*/ 119 h 139"/>
                <a:gd name="T102" fmla="*/ 143 w 164"/>
                <a:gd name="T103" fmla="*/ 1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39">
                  <a:moveTo>
                    <a:pt x="154" y="101"/>
                  </a:moveTo>
                  <a:cubicBezTo>
                    <a:pt x="155" y="80"/>
                    <a:pt x="152" y="65"/>
                    <a:pt x="145" y="57"/>
                  </a:cubicBezTo>
                  <a:cubicBezTo>
                    <a:pt x="140" y="52"/>
                    <a:pt x="136" y="52"/>
                    <a:pt x="135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18"/>
                    <a:pt x="15" y="16"/>
                  </a:cubicBezTo>
                  <a:cubicBezTo>
                    <a:pt x="18" y="13"/>
                    <a:pt x="24" y="9"/>
                    <a:pt x="38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14" y="3"/>
                    <a:pt x="8" y="9"/>
                  </a:cubicBezTo>
                  <a:cubicBezTo>
                    <a:pt x="2" y="15"/>
                    <a:pt x="2" y="20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18" y="98"/>
                    <a:pt x="9" y="108"/>
                    <a:pt x="9" y="119"/>
                  </a:cubicBezTo>
                  <a:cubicBezTo>
                    <a:pt x="9" y="130"/>
                    <a:pt x="18" y="139"/>
                    <a:pt x="29" y="139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54" y="139"/>
                    <a:pt x="164" y="130"/>
                    <a:pt x="164" y="119"/>
                  </a:cubicBezTo>
                  <a:cubicBezTo>
                    <a:pt x="164" y="111"/>
                    <a:pt x="160" y="105"/>
                    <a:pt x="154" y="101"/>
                  </a:cubicBezTo>
                  <a:close/>
                  <a:moveTo>
                    <a:pt x="134" y="61"/>
                  </a:move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8" y="62"/>
                    <a:pt x="146" y="70"/>
                    <a:pt x="144" y="99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134" y="61"/>
                  </a:lnTo>
                  <a:close/>
                  <a:moveTo>
                    <a:pt x="43" y="134"/>
                  </a:moveTo>
                  <a:cubicBezTo>
                    <a:pt x="29" y="134"/>
                    <a:pt x="29" y="134"/>
                    <a:pt x="29" y="134"/>
                  </a:cubicBezTo>
                  <a:cubicBezTo>
                    <a:pt x="21" y="134"/>
                    <a:pt x="14" y="127"/>
                    <a:pt x="14" y="119"/>
                  </a:cubicBezTo>
                  <a:cubicBezTo>
                    <a:pt x="14" y="110"/>
                    <a:pt x="21" y="103"/>
                    <a:pt x="29" y="103"/>
                  </a:cubicBezTo>
                  <a:cubicBezTo>
                    <a:pt x="43" y="103"/>
                    <a:pt x="43" y="103"/>
                    <a:pt x="43" y="103"/>
                  </a:cubicBezTo>
                  <a:lnTo>
                    <a:pt x="43" y="134"/>
                  </a:lnTo>
                  <a:close/>
                  <a:moveTo>
                    <a:pt x="82" y="134"/>
                  </a:moveTo>
                  <a:cubicBezTo>
                    <a:pt x="51" y="134"/>
                    <a:pt x="51" y="134"/>
                    <a:pt x="51" y="134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134"/>
                  </a:lnTo>
                  <a:close/>
                  <a:moveTo>
                    <a:pt x="122" y="134"/>
                  </a:moveTo>
                  <a:cubicBezTo>
                    <a:pt x="90" y="134"/>
                    <a:pt x="90" y="134"/>
                    <a:pt x="90" y="13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22" y="103"/>
                    <a:pt x="122" y="103"/>
                    <a:pt x="122" y="103"/>
                  </a:cubicBezTo>
                  <a:lnTo>
                    <a:pt x="122" y="134"/>
                  </a:lnTo>
                  <a:close/>
                  <a:moveTo>
                    <a:pt x="143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52" y="103"/>
                    <a:pt x="159" y="110"/>
                    <a:pt x="159" y="119"/>
                  </a:cubicBezTo>
                  <a:cubicBezTo>
                    <a:pt x="159" y="127"/>
                    <a:pt x="152" y="134"/>
                    <a:pt x="143" y="13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1" name="Rectangle 246"/>
            <p:cNvSpPr>
              <a:spLocks noChangeArrowheads="1"/>
            </p:cNvSpPr>
            <p:nvPr/>
          </p:nvSpPr>
          <p:spPr bwMode="auto">
            <a:xfrm>
              <a:off x="36127" y="229970"/>
              <a:ext cx="202179" cy="19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242" name="组合 499"/>
          <p:cNvGrpSpPr>
            <a:grpSpLocks/>
          </p:cNvGrpSpPr>
          <p:nvPr/>
        </p:nvGrpSpPr>
        <p:grpSpPr bwMode="auto">
          <a:xfrm>
            <a:off x="9988550" y="2622550"/>
            <a:ext cx="277813" cy="261938"/>
            <a:chOff x="0" y="0"/>
            <a:chExt cx="249423" cy="236918"/>
          </a:xfrm>
        </p:grpSpPr>
        <p:sp>
          <p:nvSpPr>
            <p:cNvPr id="41243" name="Freeform 247"/>
            <p:cNvSpPr>
              <a:spLocks/>
            </p:cNvSpPr>
            <p:nvPr/>
          </p:nvSpPr>
          <p:spPr bwMode="auto">
            <a:xfrm>
              <a:off x="0" y="0"/>
              <a:ext cx="249423" cy="236918"/>
            </a:xfrm>
            <a:custGeom>
              <a:avLst/>
              <a:gdLst>
                <a:gd name="T0" fmla="*/ 149 w 152"/>
                <a:gd name="T1" fmla="*/ 38 h 144"/>
                <a:gd name="T2" fmla="*/ 131 w 152"/>
                <a:gd name="T3" fmla="*/ 33 h 144"/>
                <a:gd name="T4" fmla="*/ 112 w 152"/>
                <a:gd name="T5" fmla="*/ 59 h 144"/>
                <a:gd name="T6" fmla="*/ 105 w 152"/>
                <a:gd name="T7" fmla="*/ 60 h 144"/>
                <a:gd name="T8" fmla="*/ 105 w 152"/>
                <a:gd name="T9" fmla="*/ 53 h 144"/>
                <a:gd name="T10" fmla="*/ 111 w 152"/>
                <a:gd name="T11" fmla="*/ 36 h 144"/>
                <a:gd name="T12" fmla="*/ 110 w 152"/>
                <a:gd name="T13" fmla="*/ 7 h 144"/>
                <a:gd name="T14" fmla="*/ 88 w 152"/>
                <a:gd name="T15" fmla="*/ 7 h 144"/>
                <a:gd name="T16" fmla="*/ 88 w 152"/>
                <a:gd name="T17" fmla="*/ 12 h 144"/>
                <a:gd name="T18" fmla="*/ 79 w 152"/>
                <a:gd name="T19" fmla="*/ 16 h 144"/>
                <a:gd name="T20" fmla="*/ 78 w 152"/>
                <a:gd name="T21" fmla="*/ 9 h 144"/>
                <a:gd name="T22" fmla="*/ 59 w 152"/>
                <a:gd name="T23" fmla="*/ 10 h 144"/>
                <a:gd name="T24" fmla="*/ 59 w 152"/>
                <a:gd name="T25" fmla="*/ 21 h 144"/>
                <a:gd name="T26" fmla="*/ 51 w 152"/>
                <a:gd name="T27" fmla="*/ 19 h 144"/>
                <a:gd name="T28" fmla="*/ 51 w 152"/>
                <a:gd name="T29" fmla="*/ 13 h 144"/>
                <a:gd name="T30" fmla="*/ 32 w 152"/>
                <a:gd name="T31" fmla="*/ 13 h 144"/>
                <a:gd name="T32" fmla="*/ 32 w 152"/>
                <a:gd name="T33" fmla="*/ 19 h 144"/>
                <a:gd name="T34" fmla="*/ 23 w 152"/>
                <a:gd name="T35" fmla="*/ 24 h 144"/>
                <a:gd name="T36" fmla="*/ 4 w 152"/>
                <a:gd name="T37" fmla="*/ 23 h 144"/>
                <a:gd name="T38" fmla="*/ 4 w 152"/>
                <a:gd name="T39" fmla="*/ 57 h 144"/>
                <a:gd name="T40" fmla="*/ 62 w 152"/>
                <a:gd name="T41" fmla="*/ 85 h 144"/>
                <a:gd name="T42" fmla="*/ 17 w 152"/>
                <a:gd name="T43" fmla="*/ 135 h 144"/>
                <a:gd name="T44" fmla="*/ 17 w 152"/>
                <a:gd name="T45" fmla="*/ 144 h 144"/>
                <a:gd name="T46" fmla="*/ 116 w 152"/>
                <a:gd name="T47" fmla="*/ 144 h 144"/>
                <a:gd name="T48" fmla="*/ 116 w 152"/>
                <a:gd name="T49" fmla="*/ 118 h 144"/>
                <a:gd name="T50" fmla="*/ 117 w 152"/>
                <a:gd name="T51" fmla="*/ 116 h 144"/>
                <a:gd name="T52" fmla="*/ 149 w 152"/>
                <a:gd name="T5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44">
                  <a:moveTo>
                    <a:pt x="149" y="38"/>
                  </a:moveTo>
                  <a:cubicBezTo>
                    <a:pt x="147" y="31"/>
                    <a:pt x="139" y="31"/>
                    <a:pt x="131" y="33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1" y="61"/>
                    <a:pt x="108" y="61"/>
                    <a:pt x="105" y="60"/>
                  </a:cubicBezTo>
                  <a:cubicBezTo>
                    <a:pt x="103" y="58"/>
                    <a:pt x="103" y="55"/>
                    <a:pt x="105" y="53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3" y="11"/>
                    <a:pt x="110" y="7"/>
                  </a:cubicBezTo>
                  <a:cubicBezTo>
                    <a:pt x="99" y="0"/>
                    <a:pt x="88" y="7"/>
                    <a:pt x="88" y="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4" y="25"/>
                    <a:pt x="79" y="1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9" y="3"/>
                    <a:pt x="59" y="10"/>
                    <a:pt x="59" y="1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1" y="27"/>
                    <a:pt x="51" y="19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46" y="5"/>
                    <a:pt x="32" y="13"/>
                    <a:pt x="32" y="13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0" y="30"/>
                    <a:pt x="23" y="24"/>
                  </a:cubicBezTo>
                  <a:cubicBezTo>
                    <a:pt x="22" y="13"/>
                    <a:pt x="4" y="23"/>
                    <a:pt x="4" y="23"/>
                  </a:cubicBezTo>
                  <a:cubicBezTo>
                    <a:pt x="4" y="23"/>
                    <a:pt x="0" y="26"/>
                    <a:pt x="4" y="57"/>
                  </a:cubicBezTo>
                  <a:cubicBezTo>
                    <a:pt x="21" y="59"/>
                    <a:pt x="58" y="66"/>
                    <a:pt x="62" y="85"/>
                  </a:cubicBezTo>
                  <a:cubicBezTo>
                    <a:pt x="65" y="99"/>
                    <a:pt x="51" y="115"/>
                    <a:pt x="17" y="135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7"/>
                    <a:pt x="116" y="117"/>
                    <a:pt x="117" y="116"/>
                  </a:cubicBezTo>
                  <a:cubicBezTo>
                    <a:pt x="134" y="69"/>
                    <a:pt x="152" y="54"/>
                    <a:pt x="149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4" name="Freeform 248"/>
            <p:cNvSpPr>
              <a:spLocks/>
            </p:cNvSpPr>
            <p:nvPr/>
          </p:nvSpPr>
          <p:spPr bwMode="auto">
            <a:xfrm>
              <a:off x="6253" y="100742"/>
              <a:ext cx="93794" cy="114637"/>
            </a:xfrm>
            <a:custGeom>
              <a:avLst/>
              <a:gdLst>
                <a:gd name="T0" fmla="*/ 13 w 57"/>
                <a:gd name="T1" fmla="*/ 70 h 70"/>
                <a:gd name="T2" fmla="*/ 55 w 57"/>
                <a:gd name="T3" fmla="*/ 25 h 70"/>
                <a:gd name="T4" fmla="*/ 0 w 57"/>
                <a:gd name="T5" fmla="*/ 0 h 70"/>
                <a:gd name="T6" fmla="*/ 6 w 57"/>
                <a:gd name="T7" fmla="*/ 27 h 70"/>
                <a:gd name="T8" fmla="*/ 13 w 57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0">
                  <a:moveTo>
                    <a:pt x="13" y="70"/>
                  </a:moveTo>
                  <a:cubicBezTo>
                    <a:pt x="43" y="52"/>
                    <a:pt x="57" y="36"/>
                    <a:pt x="55" y="25"/>
                  </a:cubicBezTo>
                  <a:cubicBezTo>
                    <a:pt x="51" y="9"/>
                    <a:pt x="17" y="2"/>
                    <a:pt x="0" y="0"/>
                  </a:cubicBezTo>
                  <a:cubicBezTo>
                    <a:pt x="2" y="9"/>
                    <a:pt x="4" y="18"/>
                    <a:pt x="6" y="27"/>
                  </a:cubicBezTo>
                  <a:cubicBezTo>
                    <a:pt x="19" y="65"/>
                    <a:pt x="13" y="69"/>
                    <a:pt x="13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245" name="Freeform 249"/>
          <p:cNvSpPr>
            <a:spLocks noEditPoints="1"/>
          </p:cNvSpPr>
          <p:nvPr/>
        </p:nvSpPr>
        <p:spPr bwMode="auto">
          <a:xfrm>
            <a:off x="10460038" y="2705100"/>
            <a:ext cx="411162" cy="182563"/>
          </a:xfrm>
          <a:custGeom>
            <a:avLst/>
            <a:gdLst>
              <a:gd name="T0" fmla="*/ 223 w 225"/>
              <a:gd name="T1" fmla="*/ 39 h 100"/>
              <a:gd name="T2" fmla="*/ 89 w 225"/>
              <a:gd name="T3" fmla="*/ 28 h 100"/>
              <a:gd name="T4" fmla="*/ 157 w 225"/>
              <a:gd name="T5" fmla="*/ 2 h 100"/>
              <a:gd name="T6" fmla="*/ 82 w 225"/>
              <a:gd name="T7" fmla="*/ 2 h 100"/>
              <a:gd name="T8" fmla="*/ 46 w 225"/>
              <a:gd name="T9" fmla="*/ 8 h 100"/>
              <a:gd name="T10" fmla="*/ 87 w 225"/>
              <a:gd name="T11" fmla="*/ 74 h 100"/>
              <a:gd name="T12" fmla="*/ 107 w 225"/>
              <a:gd name="T13" fmla="*/ 75 h 100"/>
              <a:gd name="T14" fmla="*/ 140 w 225"/>
              <a:gd name="T15" fmla="*/ 61 h 100"/>
              <a:gd name="T16" fmla="*/ 111 w 225"/>
              <a:gd name="T17" fmla="*/ 63 h 100"/>
              <a:gd name="T18" fmla="*/ 104 w 225"/>
              <a:gd name="T19" fmla="*/ 48 h 100"/>
              <a:gd name="T20" fmla="*/ 168 w 225"/>
              <a:gd name="T21" fmla="*/ 48 h 100"/>
              <a:gd name="T22" fmla="*/ 164 w 225"/>
              <a:gd name="T23" fmla="*/ 43 h 100"/>
              <a:gd name="T24" fmla="*/ 143 w 225"/>
              <a:gd name="T25" fmla="*/ 40 h 100"/>
              <a:gd name="T26" fmla="*/ 225 w 225"/>
              <a:gd name="T27" fmla="*/ 40 h 100"/>
              <a:gd name="T28" fmla="*/ 36 w 225"/>
              <a:gd name="T29" fmla="*/ 11 h 100"/>
              <a:gd name="T30" fmla="*/ 56 w 225"/>
              <a:gd name="T31" fmla="*/ 13 h 100"/>
              <a:gd name="T32" fmla="*/ 56 w 225"/>
              <a:gd name="T33" fmla="*/ 21 h 100"/>
              <a:gd name="T34" fmla="*/ 45 w 225"/>
              <a:gd name="T35" fmla="*/ 24 h 100"/>
              <a:gd name="T36" fmla="*/ 32 w 225"/>
              <a:gd name="T37" fmla="*/ 19 h 100"/>
              <a:gd name="T38" fmla="*/ 32 w 225"/>
              <a:gd name="T39" fmla="*/ 49 h 100"/>
              <a:gd name="T40" fmla="*/ 45 w 225"/>
              <a:gd name="T41" fmla="*/ 40 h 100"/>
              <a:gd name="T42" fmla="*/ 59 w 225"/>
              <a:gd name="T43" fmla="*/ 49 h 100"/>
              <a:gd name="T44" fmla="*/ 54 w 225"/>
              <a:gd name="T45" fmla="*/ 65 h 100"/>
              <a:gd name="T46" fmla="*/ 37 w 225"/>
              <a:gd name="T47" fmla="*/ 65 h 100"/>
              <a:gd name="T48" fmla="*/ 30 w 225"/>
              <a:gd name="T49" fmla="*/ 75 h 100"/>
              <a:gd name="T50" fmla="*/ 45 w 225"/>
              <a:gd name="T51" fmla="*/ 38 h 100"/>
              <a:gd name="T52" fmla="*/ 47 w 225"/>
              <a:gd name="T53" fmla="*/ 26 h 100"/>
              <a:gd name="T54" fmla="*/ 45 w 225"/>
              <a:gd name="T55" fmla="*/ 38 h 100"/>
              <a:gd name="T56" fmla="*/ 72 w 225"/>
              <a:gd name="T57" fmla="*/ 29 h 100"/>
              <a:gd name="T58" fmla="*/ 55 w 225"/>
              <a:gd name="T59" fmla="*/ 66 h 100"/>
              <a:gd name="T60" fmla="*/ 60 w 225"/>
              <a:gd name="T61" fmla="*/ 77 h 100"/>
              <a:gd name="T62" fmla="*/ 60 w 225"/>
              <a:gd name="T63" fmla="*/ 51 h 100"/>
              <a:gd name="T64" fmla="*/ 73 w 225"/>
              <a:gd name="T65" fmla="*/ 47 h 100"/>
              <a:gd name="T66" fmla="*/ 34 w 225"/>
              <a:gd name="T67" fmla="*/ 21 h 100"/>
              <a:gd name="T68" fmla="*/ 31 w 225"/>
              <a:gd name="T69" fmla="*/ 20 h 100"/>
              <a:gd name="T70" fmla="*/ 31 w 225"/>
              <a:gd name="T71" fmla="*/ 51 h 100"/>
              <a:gd name="T72" fmla="*/ 9 w 225"/>
              <a:gd name="T73" fmla="*/ 56 h 100"/>
              <a:gd name="T74" fmla="*/ 8 w 225"/>
              <a:gd name="T75" fmla="*/ 32 h 100"/>
              <a:gd name="T76" fmla="*/ 18 w 225"/>
              <a:gd name="T77" fmla="*/ 30 h 100"/>
              <a:gd name="T78" fmla="*/ 19 w 225"/>
              <a:gd name="T79" fmla="*/ 45 h 100"/>
              <a:gd name="T80" fmla="*/ 10 w 225"/>
              <a:gd name="T81" fmla="*/ 56 h 100"/>
              <a:gd name="T82" fmla="*/ 10 w 225"/>
              <a:gd name="T83" fmla="*/ 58 h 100"/>
              <a:gd name="T84" fmla="*/ 14 w 225"/>
              <a:gd name="T85" fmla="*/ 71 h 100"/>
              <a:gd name="T86" fmla="*/ 29 w 225"/>
              <a:gd name="T87" fmla="*/ 93 h 100"/>
              <a:gd name="T88" fmla="*/ 15 w 225"/>
              <a:gd name="T89" fmla="*/ 73 h 100"/>
              <a:gd name="T90" fmla="*/ 29 w 225"/>
              <a:gd name="T91" fmla="*/ 76 h 100"/>
              <a:gd name="T92" fmla="*/ 35 w 225"/>
              <a:gd name="T93" fmla="*/ 86 h 100"/>
              <a:gd name="T94" fmla="*/ 31 w 225"/>
              <a:gd name="T95" fmla="*/ 92 h 100"/>
              <a:gd name="T96" fmla="*/ 37 w 225"/>
              <a:gd name="T97" fmla="*/ 86 h 100"/>
              <a:gd name="T98" fmla="*/ 53 w 225"/>
              <a:gd name="T99" fmla="*/ 89 h 100"/>
              <a:gd name="T100" fmla="*/ 60 w 225"/>
              <a:gd name="T101" fmla="*/ 92 h 100"/>
              <a:gd name="T102" fmla="*/ 56 w 225"/>
              <a:gd name="T103" fmla="*/ 86 h 100"/>
              <a:gd name="T104" fmla="*/ 76 w 225"/>
              <a:gd name="T105" fmla="*/ 73 h 100"/>
              <a:gd name="T106" fmla="*/ 78 w 225"/>
              <a:gd name="T107" fmla="*/ 82 h 100"/>
              <a:gd name="T108" fmla="*/ 74 w 225"/>
              <a:gd name="T109" fmla="*/ 72 h 100"/>
              <a:gd name="T110" fmla="*/ 77 w 225"/>
              <a:gd name="T111" fmla="*/ 71 h 100"/>
              <a:gd name="T112" fmla="*/ 80 w 225"/>
              <a:gd name="T113" fmla="*/ 53 h 100"/>
              <a:gd name="T114" fmla="*/ 73 w 225"/>
              <a:gd name="T115" fmla="*/ 44 h 100"/>
              <a:gd name="T116" fmla="*/ 74 w 225"/>
              <a:gd name="T117" fmla="*/ 30 h 100"/>
              <a:gd name="T118" fmla="*/ 89 w 225"/>
              <a:gd name="T119" fmla="*/ 4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5" h="100">
                <a:moveTo>
                  <a:pt x="225" y="40"/>
                </a:moveTo>
                <a:cubicBezTo>
                  <a:pt x="224" y="39"/>
                  <a:pt x="224" y="39"/>
                  <a:pt x="224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19" y="39"/>
                  <a:pt x="209" y="40"/>
                  <a:pt x="194" y="30"/>
                </a:cubicBezTo>
                <a:cubicBezTo>
                  <a:pt x="186" y="24"/>
                  <a:pt x="156" y="7"/>
                  <a:pt x="126" y="25"/>
                </a:cubicBezTo>
                <a:cubicBezTo>
                  <a:pt x="101" y="39"/>
                  <a:pt x="89" y="28"/>
                  <a:pt x="89" y="28"/>
                </a:cubicBezTo>
                <a:cubicBezTo>
                  <a:pt x="85" y="24"/>
                  <a:pt x="84" y="21"/>
                  <a:pt x="85" y="19"/>
                </a:cubicBezTo>
                <a:cubicBezTo>
                  <a:pt x="87" y="15"/>
                  <a:pt x="98" y="16"/>
                  <a:pt x="98" y="16"/>
                </a:cubicBezTo>
                <a:cubicBezTo>
                  <a:pt x="122" y="23"/>
                  <a:pt x="140" y="18"/>
                  <a:pt x="157" y="2"/>
                </a:cubicBezTo>
                <a:cubicBezTo>
                  <a:pt x="156" y="1"/>
                  <a:pt x="156" y="1"/>
                  <a:pt x="156" y="1"/>
                </a:cubicBezTo>
                <a:cubicBezTo>
                  <a:pt x="131" y="17"/>
                  <a:pt x="113" y="11"/>
                  <a:pt x="94" y="5"/>
                </a:cubicBezTo>
                <a:cubicBezTo>
                  <a:pt x="90" y="4"/>
                  <a:pt x="82" y="2"/>
                  <a:pt x="82" y="2"/>
                </a:cubicBezTo>
                <a:cubicBezTo>
                  <a:pt x="82" y="2"/>
                  <a:pt x="81" y="1"/>
                  <a:pt x="79" y="1"/>
                </a:cubicBezTo>
                <a:cubicBezTo>
                  <a:pt x="66" y="0"/>
                  <a:pt x="61" y="4"/>
                  <a:pt x="56" y="9"/>
                </a:cubicBezTo>
                <a:cubicBezTo>
                  <a:pt x="52" y="8"/>
                  <a:pt x="49" y="8"/>
                  <a:pt x="46" y="8"/>
                </a:cubicBezTo>
                <a:cubicBezTo>
                  <a:pt x="20" y="8"/>
                  <a:pt x="0" y="28"/>
                  <a:pt x="0" y="54"/>
                </a:cubicBezTo>
                <a:cubicBezTo>
                  <a:pt x="0" y="79"/>
                  <a:pt x="20" y="100"/>
                  <a:pt x="46" y="100"/>
                </a:cubicBezTo>
                <a:cubicBezTo>
                  <a:pt x="64" y="100"/>
                  <a:pt x="79" y="89"/>
                  <a:pt x="87" y="74"/>
                </a:cubicBezTo>
                <a:cubicBezTo>
                  <a:pt x="88" y="75"/>
                  <a:pt x="89" y="75"/>
                  <a:pt x="90" y="76"/>
                </a:cubicBezTo>
                <a:cubicBezTo>
                  <a:pt x="93" y="77"/>
                  <a:pt x="95" y="77"/>
                  <a:pt x="98" y="77"/>
                </a:cubicBezTo>
                <a:cubicBezTo>
                  <a:pt x="101" y="77"/>
                  <a:pt x="104" y="77"/>
                  <a:pt x="107" y="75"/>
                </a:cubicBezTo>
                <a:cubicBezTo>
                  <a:pt x="111" y="73"/>
                  <a:pt x="115" y="70"/>
                  <a:pt x="119" y="68"/>
                </a:cubicBezTo>
                <a:cubicBezTo>
                  <a:pt x="126" y="63"/>
                  <a:pt x="131" y="59"/>
                  <a:pt x="140" y="62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30" y="53"/>
                  <a:pt x="119" y="59"/>
                  <a:pt x="114" y="62"/>
                </a:cubicBezTo>
                <a:cubicBezTo>
                  <a:pt x="113" y="63"/>
                  <a:pt x="112" y="63"/>
                  <a:pt x="11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9" y="64"/>
                  <a:pt x="105" y="64"/>
                  <a:pt x="102" y="62"/>
                </a:cubicBezTo>
                <a:cubicBezTo>
                  <a:pt x="100" y="61"/>
                  <a:pt x="99" y="58"/>
                  <a:pt x="99" y="55"/>
                </a:cubicBezTo>
                <a:cubicBezTo>
                  <a:pt x="99" y="52"/>
                  <a:pt x="101" y="50"/>
                  <a:pt x="104" y="48"/>
                </a:cubicBezTo>
                <a:cubicBezTo>
                  <a:pt x="113" y="44"/>
                  <a:pt x="130" y="47"/>
                  <a:pt x="137" y="51"/>
                </a:cubicBezTo>
                <a:cubicBezTo>
                  <a:pt x="146" y="56"/>
                  <a:pt x="158" y="59"/>
                  <a:pt x="165" y="52"/>
                </a:cubicBezTo>
                <a:cubicBezTo>
                  <a:pt x="166" y="51"/>
                  <a:pt x="167" y="50"/>
                  <a:pt x="168" y="48"/>
                </a:cubicBezTo>
                <a:cubicBezTo>
                  <a:pt x="171" y="45"/>
                  <a:pt x="174" y="40"/>
                  <a:pt x="180" y="41"/>
                </a:cubicBezTo>
                <a:cubicBezTo>
                  <a:pt x="180" y="41"/>
                  <a:pt x="180" y="41"/>
                  <a:pt x="180" y="41"/>
                </a:cubicBezTo>
                <a:cubicBezTo>
                  <a:pt x="175" y="37"/>
                  <a:pt x="169" y="40"/>
                  <a:pt x="164" y="43"/>
                </a:cubicBezTo>
                <a:cubicBezTo>
                  <a:pt x="162" y="44"/>
                  <a:pt x="159" y="45"/>
                  <a:pt x="158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2" y="46"/>
                  <a:pt x="148" y="46"/>
                  <a:pt x="143" y="40"/>
                </a:cubicBezTo>
                <a:cubicBezTo>
                  <a:pt x="141" y="38"/>
                  <a:pt x="140" y="35"/>
                  <a:pt x="142" y="32"/>
                </a:cubicBezTo>
                <a:cubicBezTo>
                  <a:pt x="147" y="26"/>
                  <a:pt x="167" y="23"/>
                  <a:pt x="183" y="33"/>
                </a:cubicBezTo>
                <a:cubicBezTo>
                  <a:pt x="203" y="45"/>
                  <a:pt x="224" y="41"/>
                  <a:pt x="225" y="40"/>
                </a:cubicBezTo>
                <a:cubicBezTo>
                  <a:pt x="225" y="40"/>
                  <a:pt x="225" y="40"/>
                  <a:pt x="225" y="40"/>
                </a:cubicBezTo>
                <a:close/>
                <a:moveTo>
                  <a:pt x="35" y="13"/>
                </a:moveTo>
                <a:cubicBezTo>
                  <a:pt x="36" y="12"/>
                  <a:pt x="36" y="11"/>
                  <a:pt x="36" y="11"/>
                </a:cubicBezTo>
                <a:cubicBezTo>
                  <a:pt x="39" y="10"/>
                  <a:pt x="42" y="10"/>
                  <a:pt x="45" y="10"/>
                </a:cubicBezTo>
                <a:cubicBezTo>
                  <a:pt x="49" y="10"/>
                  <a:pt x="52" y="10"/>
                  <a:pt x="55" y="11"/>
                </a:cubicBezTo>
                <a:cubicBezTo>
                  <a:pt x="55" y="11"/>
                  <a:pt x="55" y="12"/>
                  <a:pt x="56" y="13"/>
                </a:cubicBezTo>
                <a:cubicBezTo>
                  <a:pt x="57" y="16"/>
                  <a:pt x="59" y="19"/>
                  <a:pt x="59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58" y="20"/>
                  <a:pt x="57" y="20"/>
                  <a:pt x="56" y="21"/>
                </a:cubicBezTo>
                <a:cubicBezTo>
                  <a:pt x="53" y="22"/>
                  <a:pt x="49" y="23"/>
                  <a:pt x="4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5" y="24"/>
                  <a:pt x="45" y="24"/>
                </a:cubicBezTo>
                <a:cubicBezTo>
                  <a:pt x="43" y="23"/>
                  <a:pt x="39" y="22"/>
                  <a:pt x="36" y="21"/>
                </a:cubicBezTo>
                <a:cubicBezTo>
                  <a:pt x="34" y="20"/>
                  <a:pt x="33" y="20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4" y="16"/>
                  <a:pt x="35" y="13"/>
                </a:cubicBezTo>
                <a:close/>
                <a:moveTo>
                  <a:pt x="37" y="65"/>
                </a:moveTo>
                <a:cubicBezTo>
                  <a:pt x="37" y="64"/>
                  <a:pt x="33" y="51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8"/>
                  <a:pt x="42" y="42"/>
                  <a:pt x="45" y="40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7" y="40"/>
                </a:cubicBezTo>
                <a:cubicBezTo>
                  <a:pt x="50" y="42"/>
                  <a:pt x="59" y="48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1"/>
                  <a:pt x="54" y="64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5"/>
                  <a:pt x="52" y="65"/>
                  <a:pt x="51" y="65"/>
                </a:cubicBezTo>
                <a:cubicBezTo>
                  <a:pt x="47" y="65"/>
                  <a:pt x="38" y="65"/>
                  <a:pt x="37" y="65"/>
                </a:cubicBezTo>
                <a:close/>
                <a:moveTo>
                  <a:pt x="39" y="66"/>
                </a:moveTo>
                <a:cubicBezTo>
                  <a:pt x="31" y="77"/>
                  <a:pt x="31" y="77"/>
                  <a:pt x="31" y="77"/>
                </a:cubicBezTo>
                <a:cubicBezTo>
                  <a:pt x="30" y="75"/>
                  <a:pt x="30" y="75"/>
                  <a:pt x="30" y="75"/>
                </a:cubicBezTo>
                <a:cubicBezTo>
                  <a:pt x="36" y="66"/>
                  <a:pt x="36" y="66"/>
                  <a:pt x="36" y="66"/>
                </a:cubicBezTo>
                <a:lnTo>
                  <a:pt x="39" y="66"/>
                </a:lnTo>
                <a:close/>
                <a:moveTo>
                  <a:pt x="45" y="38"/>
                </a:move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6" y="37"/>
                </a:cubicBezTo>
                <a:lnTo>
                  <a:pt x="45" y="38"/>
                </a:lnTo>
                <a:close/>
                <a:moveTo>
                  <a:pt x="58" y="21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2"/>
                  <a:pt x="69" y="25"/>
                  <a:pt x="72" y="29"/>
                </a:cubicBezTo>
                <a:cubicBezTo>
                  <a:pt x="72" y="32"/>
                  <a:pt x="72" y="32"/>
                  <a:pt x="72" y="32"/>
                </a:cubicBezTo>
                <a:cubicBezTo>
                  <a:pt x="68" y="27"/>
                  <a:pt x="63" y="24"/>
                  <a:pt x="58" y="21"/>
                </a:cubicBezTo>
                <a:close/>
                <a:moveTo>
                  <a:pt x="55" y="66"/>
                </a:moveTo>
                <a:cubicBezTo>
                  <a:pt x="61" y="75"/>
                  <a:pt x="61" y="75"/>
                  <a:pt x="61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0" y="77"/>
                  <a:pt x="60" y="77"/>
                  <a:pt x="60" y="77"/>
                </a:cubicBezTo>
                <a:cubicBezTo>
                  <a:pt x="52" y="66"/>
                  <a:pt x="52" y="66"/>
                  <a:pt x="52" y="66"/>
                </a:cubicBezTo>
                <a:lnTo>
                  <a:pt x="55" y="66"/>
                </a:lnTo>
                <a:close/>
                <a:moveTo>
                  <a:pt x="60" y="5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5"/>
                  <a:pt x="71" y="45"/>
                  <a:pt x="71" y="45"/>
                </a:cubicBezTo>
                <a:cubicBezTo>
                  <a:pt x="73" y="47"/>
                  <a:pt x="73" y="47"/>
                  <a:pt x="73" y="47"/>
                </a:cubicBezTo>
                <a:lnTo>
                  <a:pt x="60" y="51"/>
                </a:lnTo>
                <a:close/>
                <a:moveTo>
                  <a:pt x="31" y="20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3"/>
                  <a:pt x="23" y="27"/>
                  <a:pt x="19" y="32"/>
                </a:cubicBezTo>
                <a:cubicBezTo>
                  <a:pt x="19" y="29"/>
                  <a:pt x="19" y="29"/>
                  <a:pt x="19" y="29"/>
                </a:cubicBezTo>
                <a:cubicBezTo>
                  <a:pt x="22" y="25"/>
                  <a:pt x="26" y="22"/>
                  <a:pt x="31" y="20"/>
                </a:cubicBezTo>
                <a:close/>
                <a:moveTo>
                  <a:pt x="20" y="45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51"/>
                  <a:pt x="31" y="51"/>
                  <a:pt x="31" y="51"/>
                </a:cubicBezTo>
                <a:cubicBezTo>
                  <a:pt x="19" y="47"/>
                  <a:pt x="19" y="47"/>
                  <a:pt x="19" y="47"/>
                </a:cubicBezTo>
                <a:lnTo>
                  <a:pt x="20" y="45"/>
                </a:lnTo>
                <a:close/>
                <a:moveTo>
                  <a:pt x="9" y="56"/>
                </a:moveTo>
                <a:cubicBezTo>
                  <a:pt x="9" y="55"/>
                  <a:pt x="6" y="53"/>
                  <a:pt x="4" y="51"/>
                </a:cubicBezTo>
                <a:cubicBezTo>
                  <a:pt x="4" y="50"/>
                  <a:pt x="3" y="50"/>
                  <a:pt x="2" y="49"/>
                </a:cubicBezTo>
                <a:cubicBezTo>
                  <a:pt x="3" y="43"/>
                  <a:pt x="5" y="37"/>
                  <a:pt x="8" y="32"/>
                </a:cubicBezTo>
                <a:cubicBezTo>
                  <a:pt x="8" y="32"/>
                  <a:pt x="9" y="32"/>
                  <a:pt x="10" y="31"/>
                </a:cubicBezTo>
                <a:cubicBezTo>
                  <a:pt x="13" y="31"/>
                  <a:pt x="17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8" y="32"/>
                  <a:pt x="18" y="33"/>
                </a:cubicBezTo>
                <a:cubicBezTo>
                  <a:pt x="18" y="37"/>
                  <a:pt x="19" y="43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8" y="45"/>
                  <a:pt x="17" y="46"/>
                </a:cubicBezTo>
                <a:cubicBezTo>
                  <a:pt x="16" y="48"/>
                  <a:pt x="13" y="51"/>
                  <a:pt x="11" y="54"/>
                </a:cubicBezTo>
                <a:cubicBezTo>
                  <a:pt x="11" y="55"/>
                  <a:pt x="10" y="56"/>
                  <a:pt x="10" y="56"/>
                </a:cubicBezTo>
                <a:lnTo>
                  <a:pt x="9" y="56"/>
                </a:lnTo>
                <a:close/>
                <a:moveTo>
                  <a:pt x="10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62"/>
                  <a:pt x="14" y="67"/>
                  <a:pt x="17" y="72"/>
                </a:cubicBezTo>
                <a:cubicBezTo>
                  <a:pt x="14" y="71"/>
                  <a:pt x="14" y="71"/>
                  <a:pt x="14" y="71"/>
                </a:cubicBezTo>
                <a:cubicBezTo>
                  <a:pt x="12" y="67"/>
                  <a:pt x="10" y="63"/>
                  <a:pt x="10" y="58"/>
                </a:cubicBezTo>
                <a:close/>
                <a:moveTo>
                  <a:pt x="31" y="92"/>
                </a:moveTo>
                <a:cubicBezTo>
                  <a:pt x="30" y="92"/>
                  <a:pt x="29" y="93"/>
                  <a:pt x="29" y="93"/>
                </a:cubicBezTo>
                <a:cubicBezTo>
                  <a:pt x="23" y="91"/>
                  <a:pt x="18" y="87"/>
                  <a:pt x="14" y="83"/>
                </a:cubicBezTo>
                <a:cubicBezTo>
                  <a:pt x="14" y="82"/>
                  <a:pt x="14" y="81"/>
                  <a:pt x="14" y="80"/>
                </a:cubicBezTo>
                <a:cubicBezTo>
                  <a:pt x="15" y="78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3"/>
                  <a:pt x="17" y="73"/>
                  <a:pt x="18" y="73"/>
                </a:cubicBezTo>
                <a:cubicBezTo>
                  <a:pt x="22" y="74"/>
                  <a:pt x="28" y="76"/>
                  <a:pt x="29" y="76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30" y="77"/>
                  <a:pt x="30" y="78"/>
                </a:cubicBezTo>
                <a:cubicBezTo>
                  <a:pt x="32" y="80"/>
                  <a:pt x="34" y="83"/>
                  <a:pt x="35" y="86"/>
                </a:cubicBezTo>
                <a:cubicBezTo>
                  <a:pt x="36" y="87"/>
                  <a:pt x="37" y="88"/>
                  <a:pt x="37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4" y="91"/>
                  <a:pt x="31" y="92"/>
                </a:cubicBezTo>
                <a:close/>
                <a:moveTo>
                  <a:pt x="45" y="89"/>
                </a:moveTo>
                <a:cubicBezTo>
                  <a:pt x="43" y="89"/>
                  <a:pt x="41" y="89"/>
                  <a:pt x="39" y="89"/>
                </a:cubicBezTo>
                <a:cubicBezTo>
                  <a:pt x="37" y="86"/>
                  <a:pt x="37" y="86"/>
                  <a:pt x="37" y="86"/>
                </a:cubicBezTo>
                <a:cubicBezTo>
                  <a:pt x="40" y="87"/>
                  <a:pt x="43" y="87"/>
                  <a:pt x="45" y="87"/>
                </a:cubicBezTo>
                <a:cubicBezTo>
                  <a:pt x="49" y="87"/>
                  <a:pt x="51" y="87"/>
                  <a:pt x="54" y="86"/>
                </a:cubicBezTo>
                <a:cubicBezTo>
                  <a:pt x="53" y="89"/>
                  <a:pt x="53" y="89"/>
                  <a:pt x="53" y="89"/>
                </a:cubicBezTo>
                <a:cubicBezTo>
                  <a:pt x="50" y="89"/>
                  <a:pt x="48" y="89"/>
                  <a:pt x="45" y="89"/>
                </a:cubicBezTo>
                <a:close/>
                <a:moveTo>
                  <a:pt x="63" y="93"/>
                </a:moveTo>
                <a:cubicBezTo>
                  <a:pt x="62" y="93"/>
                  <a:pt x="61" y="92"/>
                  <a:pt x="60" y="92"/>
                </a:cubicBezTo>
                <a:cubicBezTo>
                  <a:pt x="58" y="91"/>
                  <a:pt x="55" y="89"/>
                  <a:pt x="54" y="89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6" y="87"/>
                  <a:pt x="56" y="86"/>
                </a:cubicBezTo>
                <a:cubicBezTo>
                  <a:pt x="58" y="82"/>
                  <a:pt x="62" y="77"/>
                  <a:pt x="62" y="77"/>
                </a:cubicBezTo>
                <a:cubicBezTo>
                  <a:pt x="62" y="76"/>
                  <a:pt x="69" y="75"/>
                  <a:pt x="73" y="74"/>
                </a:cubicBezTo>
                <a:cubicBezTo>
                  <a:pt x="74" y="73"/>
                  <a:pt x="75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7" y="77"/>
                  <a:pt x="77" y="80"/>
                </a:cubicBezTo>
                <a:cubicBezTo>
                  <a:pt x="77" y="81"/>
                  <a:pt x="78" y="81"/>
                  <a:pt x="78" y="82"/>
                </a:cubicBezTo>
                <a:cubicBezTo>
                  <a:pt x="74" y="87"/>
                  <a:pt x="68" y="91"/>
                  <a:pt x="63" y="93"/>
                </a:cubicBezTo>
                <a:close/>
                <a:moveTo>
                  <a:pt x="77" y="71"/>
                </a:moveTo>
                <a:cubicBezTo>
                  <a:pt x="74" y="72"/>
                  <a:pt x="74" y="72"/>
                  <a:pt x="74" y="72"/>
                </a:cubicBezTo>
                <a:cubicBezTo>
                  <a:pt x="77" y="67"/>
                  <a:pt x="79" y="61"/>
                  <a:pt x="79" y="55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2"/>
                  <a:pt x="79" y="67"/>
                  <a:pt x="77" y="71"/>
                </a:cubicBezTo>
                <a:close/>
                <a:moveTo>
                  <a:pt x="82" y="56"/>
                </a:moveTo>
                <a:cubicBezTo>
                  <a:pt x="82" y="56"/>
                  <a:pt x="82" y="56"/>
                  <a:pt x="82" y="56"/>
                </a:cubicBezTo>
                <a:cubicBezTo>
                  <a:pt x="81" y="55"/>
                  <a:pt x="80" y="54"/>
                  <a:pt x="80" y="53"/>
                </a:cubicBezTo>
                <a:cubicBezTo>
                  <a:pt x="78" y="51"/>
                  <a:pt x="75" y="48"/>
                  <a:pt x="74" y="46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3"/>
                  <a:pt x="73" y="38"/>
                  <a:pt x="74" y="34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8" y="31"/>
                  <a:pt x="81" y="31"/>
                </a:cubicBezTo>
                <a:cubicBezTo>
                  <a:pt x="82" y="32"/>
                  <a:pt x="82" y="32"/>
                  <a:pt x="83" y="32"/>
                </a:cubicBezTo>
                <a:cubicBezTo>
                  <a:pt x="86" y="37"/>
                  <a:pt x="88" y="43"/>
                  <a:pt x="89" y="49"/>
                </a:cubicBezTo>
                <a:cubicBezTo>
                  <a:pt x="88" y="50"/>
                  <a:pt x="87" y="51"/>
                  <a:pt x="87" y="51"/>
                </a:cubicBezTo>
                <a:cubicBezTo>
                  <a:pt x="85" y="53"/>
                  <a:pt x="82" y="56"/>
                  <a:pt x="82" y="5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246" name="组合 506"/>
          <p:cNvGrpSpPr>
            <a:grpSpLocks/>
          </p:cNvGrpSpPr>
          <p:nvPr/>
        </p:nvGrpSpPr>
        <p:grpSpPr bwMode="auto">
          <a:xfrm>
            <a:off x="11020425" y="2624138"/>
            <a:ext cx="298450" cy="330200"/>
            <a:chOff x="0" y="0"/>
            <a:chExt cx="269571" cy="298752"/>
          </a:xfrm>
        </p:grpSpPr>
        <p:sp>
          <p:nvSpPr>
            <p:cNvPr id="41247" name="Freeform 250"/>
            <p:cNvSpPr>
              <a:spLocks noEditPoints="1"/>
            </p:cNvSpPr>
            <p:nvPr/>
          </p:nvSpPr>
          <p:spPr bwMode="auto">
            <a:xfrm>
              <a:off x="0" y="0"/>
              <a:ext cx="269571" cy="298752"/>
            </a:xfrm>
            <a:custGeom>
              <a:avLst/>
              <a:gdLst>
                <a:gd name="T0" fmla="*/ 159 w 164"/>
                <a:gd name="T1" fmla="*/ 76 h 182"/>
                <a:gd name="T2" fmla="*/ 164 w 164"/>
                <a:gd name="T3" fmla="*/ 76 h 182"/>
                <a:gd name="T4" fmla="*/ 125 w 164"/>
                <a:gd name="T5" fmla="*/ 22 h 182"/>
                <a:gd name="T6" fmla="*/ 106 w 164"/>
                <a:gd name="T7" fmla="*/ 34 h 182"/>
                <a:gd name="T8" fmla="*/ 98 w 164"/>
                <a:gd name="T9" fmla="*/ 56 h 182"/>
                <a:gd name="T10" fmla="*/ 96 w 164"/>
                <a:gd name="T11" fmla="*/ 43 h 182"/>
                <a:gd name="T12" fmla="*/ 102 w 164"/>
                <a:gd name="T13" fmla="*/ 30 h 182"/>
                <a:gd name="T14" fmla="*/ 113 w 164"/>
                <a:gd name="T15" fmla="*/ 23 h 182"/>
                <a:gd name="T16" fmla="*/ 124 w 164"/>
                <a:gd name="T17" fmla="*/ 21 h 182"/>
                <a:gd name="T18" fmla="*/ 82 w 164"/>
                <a:gd name="T19" fmla="*/ 0 h 182"/>
                <a:gd name="T20" fmla="*/ 39 w 164"/>
                <a:gd name="T21" fmla="*/ 21 h 182"/>
                <a:gd name="T22" fmla="*/ 0 w 164"/>
                <a:gd name="T23" fmla="*/ 74 h 182"/>
                <a:gd name="T24" fmla="*/ 7 w 164"/>
                <a:gd name="T25" fmla="*/ 74 h 182"/>
                <a:gd name="T26" fmla="*/ 2 w 164"/>
                <a:gd name="T27" fmla="*/ 93 h 182"/>
                <a:gd name="T28" fmla="*/ 2 w 164"/>
                <a:gd name="T29" fmla="*/ 102 h 182"/>
                <a:gd name="T30" fmla="*/ 82 w 164"/>
                <a:gd name="T31" fmla="*/ 182 h 182"/>
                <a:gd name="T32" fmla="*/ 163 w 164"/>
                <a:gd name="T33" fmla="*/ 102 h 182"/>
                <a:gd name="T34" fmla="*/ 163 w 164"/>
                <a:gd name="T35" fmla="*/ 93 h 182"/>
                <a:gd name="T36" fmla="*/ 159 w 164"/>
                <a:gd name="T37" fmla="*/ 76 h 182"/>
                <a:gd name="T38" fmla="*/ 52 w 164"/>
                <a:gd name="T39" fmla="*/ 23 h 182"/>
                <a:gd name="T40" fmla="*/ 64 w 164"/>
                <a:gd name="T41" fmla="*/ 30 h 182"/>
                <a:gd name="T42" fmla="*/ 70 w 164"/>
                <a:gd name="T43" fmla="*/ 43 h 182"/>
                <a:gd name="T44" fmla="*/ 68 w 164"/>
                <a:gd name="T45" fmla="*/ 56 h 182"/>
                <a:gd name="T46" fmla="*/ 60 w 164"/>
                <a:gd name="T47" fmla="*/ 34 h 182"/>
                <a:gd name="T48" fmla="*/ 39 w 164"/>
                <a:gd name="T49" fmla="*/ 22 h 182"/>
                <a:gd name="T50" fmla="*/ 52 w 164"/>
                <a:gd name="T51" fmla="*/ 23 h 182"/>
                <a:gd name="T52" fmla="*/ 80 w 164"/>
                <a:gd name="T53" fmla="*/ 169 h 182"/>
                <a:gd name="T54" fmla="*/ 17 w 164"/>
                <a:gd name="T55" fmla="*/ 103 h 182"/>
                <a:gd name="T56" fmla="*/ 18 w 164"/>
                <a:gd name="T57" fmla="*/ 94 h 182"/>
                <a:gd name="T58" fmla="*/ 41 w 164"/>
                <a:gd name="T59" fmla="*/ 104 h 182"/>
                <a:gd name="T60" fmla="*/ 65 w 164"/>
                <a:gd name="T61" fmla="*/ 104 h 182"/>
                <a:gd name="T62" fmla="*/ 73 w 164"/>
                <a:gd name="T63" fmla="*/ 86 h 182"/>
                <a:gd name="T64" fmla="*/ 66 w 164"/>
                <a:gd name="T65" fmla="*/ 72 h 182"/>
                <a:gd name="T66" fmla="*/ 95 w 164"/>
                <a:gd name="T67" fmla="*/ 72 h 182"/>
                <a:gd name="T68" fmla="*/ 88 w 164"/>
                <a:gd name="T69" fmla="*/ 86 h 182"/>
                <a:gd name="T70" fmla="*/ 96 w 164"/>
                <a:gd name="T71" fmla="*/ 104 h 182"/>
                <a:gd name="T72" fmla="*/ 120 w 164"/>
                <a:gd name="T73" fmla="*/ 104 h 182"/>
                <a:gd name="T74" fmla="*/ 145 w 164"/>
                <a:gd name="T75" fmla="*/ 90 h 182"/>
                <a:gd name="T76" fmla="*/ 148 w 164"/>
                <a:gd name="T77" fmla="*/ 108 h 182"/>
                <a:gd name="T78" fmla="*/ 80 w 164"/>
                <a:gd name="T79" fmla="*/ 16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4" h="182">
                  <a:moveTo>
                    <a:pt x="159" y="76"/>
                  </a:moveTo>
                  <a:cubicBezTo>
                    <a:pt x="164" y="76"/>
                    <a:pt x="164" y="76"/>
                    <a:pt x="164" y="76"/>
                  </a:cubicBezTo>
                  <a:cubicBezTo>
                    <a:pt x="159" y="54"/>
                    <a:pt x="144" y="34"/>
                    <a:pt x="125" y="22"/>
                  </a:cubicBezTo>
                  <a:cubicBezTo>
                    <a:pt x="118" y="25"/>
                    <a:pt x="111" y="29"/>
                    <a:pt x="106" y="34"/>
                  </a:cubicBezTo>
                  <a:cubicBezTo>
                    <a:pt x="100" y="40"/>
                    <a:pt x="98" y="48"/>
                    <a:pt x="98" y="56"/>
                  </a:cubicBezTo>
                  <a:cubicBezTo>
                    <a:pt x="96" y="52"/>
                    <a:pt x="95" y="48"/>
                    <a:pt x="96" y="43"/>
                  </a:cubicBezTo>
                  <a:cubicBezTo>
                    <a:pt x="96" y="38"/>
                    <a:pt x="98" y="34"/>
                    <a:pt x="102" y="30"/>
                  </a:cubicBezTo>
                  <a:cubicBezTo>
                    <a:pt x="105" y="27"/>
                    <a:pt x="109" y="24"/>
                    <a:pt x="113" y="23"/>
                  </a:cubicBezTo>
                  <a:cubicBezTo>
                    <a:pt x="117" y="22"/>
                    <a:pt x="120" y="21"/>
                    <a:pt x="124" y="21"/>
                  </a:cubicBezTo>
                  <a:cubicBezTo>
                    <a:pt x="112" y="14"/>
                    <a:pt x="98" y="0"/>
                    <a:pt x="82" y="0"/>
                  </a:cubicBezTo>
                  <a:cubicBezTo>
                    <a:pt x="66" y="0"/>
                    <a:pt x="52" y="14"/>
                    <a:pt x="39" y="21"/>
                  </a:cubicBezTo>
                  <a:cubicBezTo>
                    <a:pt x="20" y="33"/>
                    <a:pt x="6" y="52"/>
                    <a:pt x="0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80"/>
                    <a:pt x="3" y="87"/>
                    <a:pt x="2" y="9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46"/>
                    <a:pt x="38" y="182"/>
                    <a:pt x="82" y="182"/>
                  </a:cubicBezTo>
                  <a:cubicBezTo>
                    <a:pt x="127" y="182"/>
                    <a:pt x="163" y="146"/>
                    <a:pt x="163" y="102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2" y="87"/>
                    <a:pt x="161" y="82"/>
                    <a:pt x="159" y="76"/>
                  </a:cubicBezTo>
                  <a:close/>
                  <a:moveTo>
                    <a:pt x="52" y="23"/>
                  </a:moveTo>
                  <a:cubicBezTo>
                    <a:pt x="56" y="24"/>
                    <a:pt x="60" y="27"/>
                    <a:pt x="64" y="30"/>
                  </a:cubicBezTo>
                  <a:cubicBezTo>
                    <a:pt x="67" y="34"/>
                    <a:pt x="69" y="38"/>
                    <a:pt x="70" y="43"/>
                  </a:cubicBezTo>
                  <a:cubicBezTo>
                    <a:pt x="70" y="48"/>
                    <a:pt x="70" y="52"/>
                    <a:pt x="68" y="56"/>
                  </a:cubicBezTo>
                  <a:cubicBezTo>
                    <a:pt x="67" y="48"/>
                    <a:pt x="65" y="40"/>
                    <a:pt x="60" y="34"/>
                  </a:cubicBezTo>
                  <a:cubicBezTo>
                    <a:pt x="54" y="28"/>
                    <a:pt x="47" y="25"/>
                    <a:pt x="39" y="22"/>
                  </a:cubicBezTo>
                  <a:cubicBezTo>
                    <a:pt x="43" y="21"/>
                    <a:pt x="48" y="22"/>
                    <a:pt x="52" y="23"/>
                  </a:cubicBezTo>
                  <a:close/>
                  <a:moveTo>
                    <a:pt x="80" y="169"/>
                  </a:moveTo>
                  <a:cubicBezTo>
                    <a:pt x="44" y="167"/>
                    <a:pt x="16" y="138"/>
                    <a:pt x="17" y="103"/>
                  </a:cubicBezTo>
                  <a:cubicBezTo>
                    <a:pt x="17" y="100"/>
                    <a:pt x="18" y="97"/>
                    <a:pt x="18" y="94"/>
                  </a:cubicBezTo>
                  <a:cubicBezTo>
                    <a:pt x="24" y="100"/>
                    <a:pt x="34" y="104"/>
                    <a:pt x="41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75" y="104"/>
                    <a:pt x="73" y="96"/>
                    <a:pt x="73" y="86"/>
                  </a:cubicBezTo>
                  <a:cubicBezTo>
                    <a:pt x="73" y="80"/>
                    <a:pt x="70" y="75"/>
                    <a:pt x="66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1" y="75"/>
                    <a:pt x="88" y="80"/>
                    <a:pt x="88" y="86"/>
                  </a:cubicBezTo>
                  <a:cubicBezTo>
                    <a:pt x="88" y="96"/>
                    <a:pt x="87" y="104"/>
                    <a:pt x="96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8" y="104"/>
                    <a:pt x="142" y="98"/>
                    <a:pt x="145" y="90"/>
                  </a:cubicBezTo>
                  <a:cubicBezTo>
                    <a:pt x="147" y="96"/>
                    <a:pt x="148" y="102"/>
                    <a:pt x="148" y="108"/>
                  </a:cubicBezTo>
                  <a:cubicBezTo>
                    <a:pt x="146" y="143"/>
                    <a:pt x="116" y="170"/>
                    <a:pt x="80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8" name="Freeform 251"/>
            <p:cNvSpPr>
              <a:spLocks/>
            </p:cNvSpPr>
            <p:nvPr/>
          </p:nvSpPr>
          <p:spPr bwMode="auto">
            <a:xfrm>
              <a:off x="203569" y="34738"/>
              <a:ext cx="3474" cy="1390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9" name="Freeform 252"/>
            <p:cNvSpPr>
              <a:spLocks/>
            </p:cNvSpPr>
            <p:nvPr/>
          </p:nvSpPr>
          <p:spPr bwMode="auto">
            <a:xfrm>
              <a:off x="110468" y="213295"/>
              <a:ext cx="60445" cy="22927"/>
            </a:xfrm>
            <a:custGeom>
              <a:avLst/>
              <a:gdLst>
                <a:gd name="T0" fmla="*/ 5 w 37"/>
                <a:gd name="T1" fmla="*/ 3 h 14"/>
                <a:gd name="T2" fmla="*/ 2 w 37"/>
                <a:gd name="T3" fmla="*/ 0 h 14"/>
                <a:gd name="T4" fmla="*/ 0 w 37"/>
                <a:gd name="T5" fmla="*/ 4 h 14"/>
                <a:gd name="T6" fmla="*/ 2 w 37"/>
                <a:gd name="T7" fmla="*/ 6 h 14"/>
                <a:gd name="T8" fmla="*/ 18 w 37"/>
                <a:gd name="T9" fmla="*/ 13 h 14"/>
                <a:gd name="T10" fmla="*/ 37 w 37"/>
                <a:gd name="T11" fmla="*/ 4 h 14"/>
                <a:gd name="T12" fmla="*/ 34 w 37"/>
                <a:gd name="T13" fmla="*/ 1 h 14"/>
                <a:gd name="T14" fmla="*/ 5 w 37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5" y="3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6" y="9"/>
                    <a:pt x="11" y="13"/>
                    <a:pt x="18" y="13"/>
                  </a:cubicBezTo>
                  <a:cubicBezTo>
                    <a:pt x="23" y="13"/>
                    <a:pt x="30" y="11"/>
                    <a:pt x="37" y="4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0" y="14"/>
                    <a:pt x="11" y="7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50" name="组合 484"/>
          <p:cNvGrpSpPr>
            <a:grpSpLocks/>
          </p:cNvGrpSpPr>
          <p:nvPr/>
        </p:nvGrpSpPr>
        <p:grpSpPr bwMode="auto">
          <a:xfrm>
            <a:off x="8281988" y="5383213"/>
            <a:ext cx="274637" cy="328612"/>
            <a:chOff x="0" y="0"/>
            <a:chExt cx="248033" cy="297363"/>
          </a:xfrm>
        </p:grpSpPr>
        <p:sp>
          <p:nvSpPr>
            <p:cNvPr id="41251" name="Freeform 262"/>
            <p:cNvSpPr>
              <a:spLocks/>
            </p:cNvSpPr>
            <p:nvPr/>
          </p:nvSpPr>
          <p:spPr bwMode="auto">
            <a:xfrm>
              <a:off x="0" y="56971"/>
              <a:ext cx="121585" cy="240392"/>
            </a:xfrm>
            <a:custGeom>
              <a:avLst/>
              <a:gdLst>
                <a:gd name="T0" fmla="*/ 72 w 74"/>
                <a:gd name="T1" fmla="*/ 64 h 146"/>
                <a:gd name="T2" fmla="*/ 74 w 74"/>
                <a:gd name="T3" fmla="*/ 61 h 146"/>
                <a:gd name="T4" fmla="*/ 28 w 74"/>
                <a:gd name="T5" fmla="*/ 11 h 146"/>
                <a:gd name="T6" fmla="*/ 29 w 74"/>
                <a:gd name="T7" fmla="*/ 0 h 146"/>
                <a:gd name="T8" fmla="*/ 0 w 74"/>
                <a:gd name="T9" fmla="*/ 47 h 146"/>
                <a:gd name="T10" fmla="*/ 0 w 74"/>
                <a:gd name="T11" fmla="*/ 94 h 146"/>
                <a:gd name="T12" fmla="*/ 52 w 74"/>
                <a:gd name="T13" fmla="*/ 146 h 146"/>
                <a:gd name="T14" fmla="*/ 72 w 74"/>
                <a:gd name="T15" fmla="*/ 146 h 146"/>
                <a:gd name="T16" fmla="*/ 72 w 74"/>
                <a:gd name="T17" fmla="*/ 144 h 146"/>
                <a:gd name="T18" fmla="*/ 72 w 74"/>
                <a:gd name="T19" fmla="*/ 6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146">
                  <a:moveTo>
                    <a:pt x="72" y="64"/>
                  </a:moveTo>
                  <a:cubicBezTo>
                    <a:pt x="72" y="63"/>
                    <a:pt x="72" y="62"/>
                    <a:pt x="74" y="61"/>
                  </a:cubicBezTo>
                  <a:cubicBezTo>
                    <a:pt x="48" y="59"/>
                    <a:pt x="28" y="37"/>
                    <a:pt x="28" y="11"/>
                  </a:cubicBezTo>
                  <a:cubicBezTo>
                    <a:pt x="28" y="7"/>
                    <a:pt x="28" y="4"/>
                    <a:pt x="29" y="0"/>
                  </a:cubicBezTo>
                  <a:cubicBezTo>
                    <a:pt x="12" y="8"/>
                    <a:pt x="0" y="26"/>
                    <a:pt x="0" y="4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3"/>
                    <a:pt x="23" y="146"/>
                    <a:pt x="5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5"/>
                    <a:pt x="72" y="145"/>
                    <a:pt x="72" y="144"/>
                  </a:cubicBezTo>
                  <a:lnTo>
                    <a:pt x="72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2" name="Freeform 263"/>
            <p:cNvSpPr>
              <a:spLocks/>
            </p:cNvSpPr>
            <p:nvPr/>
          </p:nvSpPr>
          <p:spPr bwMode="auto">
            <a:xfrm>
              <a:off x="126448" y="62530"/>
              <a:ext cx="121585" cy="234833"/>
            </a:xfrm>
            <a:custGeom>
              <a:avLst/>
              <a:gdLst>
                <a:gd name="T0" fmla="*/ 51 w 74"/>
                <a:gd name="T1" fmla="*/ 0 h 143"/>
                <a:gd name="T2" fmla="*/ 51 w 74"/>
                <a:gd name="T3" fmla="*/ 8 h 143"/>
                <a:gd name="T4" fmla="*/ 1 w 74"/>
                <a:gd name="T5" fmla="*/ 58 h 143"/>
                <a:gd name="T6" fmla="*/ 0 w 74"/>
                <a:gd name="T7" fmla="*/ 58 h 143"/>
                <a:gd name="T8" fmla="*/ 2 w 74"/>
                <a:gd name="T9" fmla="*/ 61 h 143"/>
                <a:gd name="T10" fmla="*/ 2 w 74"/>
                <a:gd name="T11" fmla="*/ 141 h 143"/>
                <a:gd name="T12" fmla="*/ 1 w 74"/>
                <a:gd name="T13" fmla="*/ 143 h 143"/>
                <a:gd name="T14" fmla="*/ 22 w 74"/>
                <a:gd name="T15" fmla="*/ 143 h 143"/>
                <a:gd name="T16" fmla="*/ 74 w 74"/>
                <a:gd name="T17" fmla="*/ 91 h 143"/>
                <a:gd name="T18" fmla="*/ 74 w 74"/>
                <a:gd name="T19" fmla="*/ 44 h 143"/>
                <a:gd name="T20" fmla="*/ 51 w 74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43">
                  <a:moveTo>
                    <a:pt x="51" y="0"/>
                  </a:moveTo>
                  <a:cubicBezTo>
                    <a:pt x="51" y="3"/>
                    <a:pt x="51" y="5"/>
                    <a:pt x="51" y="8"/>
                  </a:cubicBezTo>
                  <a:cubicBezTo>
                    <a:pt x="51" y="36"/>
                    <a:pt x="29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2" y="6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1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51" y="143"/>
                    <a:pt x="74" y="120"/>
                    <a:pt x="74" y="91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5"/>
                    <a:pt x="65" y="10"/>
                    <a:pt x="5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3" name="Freeform 264"/>
            <p:cNvSpPr>
              <a:spLocks noEditPoints="1"/>
            </p:cNvSpPr>
            <p:nvPr/>
          </p:nvSpPr>
          <p:spPr bwMode="auto">
            <a:xfrm>
              <a:off x="56277" y="0"/>
              <a:ext cx="144513" cy="142428"/>
            </a:xfrm>
            <a:custGeom>
              <a:avLst/>
              <a:gdLst>
                <a:gd name="T0" fmla="*/ 44 w 88"/>
                <a:gd name="T1" fmla="*/ 87 h 87"/>
                <a:gd name="T2" fmla="*/ 88 w 88"/>
                <a:gd name="T3" fmla="*/ 44 h 87"/>
                <a:gd name="T4" fmla="*/ 44 w 88"/>
                <a:gd name="T5" fmla="*/ 0 h 87"/>
                <a:gd name="T6" fmla="*/ 0 w 88"/>
                <a:gd name="T7" fmla="*/ 44 h 87"/>
                <a:gd name="T8" fmla="*/ 44 w 88"/>
                <a:gd name="T9" fmla="*/ 87 h 87"/>
                <a:gd name="T10" fmla="*/ 14 w 88"/>
                <a:gd name="T11" fmla="*/ 42 h 87"/>
                <a:gd name="T12" fmla="*/ 7 w 88"/>
                <a:gd name="T13" fmla="*/ 42 h 87"/>
                <a:gd name="T14" fmla="*/ 42 w 88"/>
                <a:gd name="T15" fmla="*/ 7 h 87"/>
                <a:gd name="T16" fmla="*/ 42 w 88"/>
                <a:gd name="T17" fmla="*/ 7 h 87"/>
                <a:gd name="T18" fmla="*/ 42 w 88"/>
                <a:gd name="T19" fmla="*/ 14 h 87"/>
                <a:gd name="T20" fmla="*/ 44 w 88"/>
                <a:gd name="T21" fmla="*/ 16 h 87"/>
                <a:gd name="T22" fmla="*/ 46 w 88"/>
                <a:gd name="T23" fmla="*/ 14 h 87"/>
                <a:gd name="T24" fmla="*/ 46 w 88"/>
                <a:gd name="T25" fmla="*/ 7 h 87"/>
                <a:gd name="T26" fmla="*/ 46 w 88"/>
                <a:gd name="T27" fmla="*/ 7 h 87"/>
                <a:gd name="T28" fmla="*/ 80 w 88"/>
                <a:gd name="T29" fmla="*/ 42 h 87"/>
                <a:gd name="T30" fmla="*/ 74 w 88"/>
                <a:gd name="T31" fmla="*/ 42 h 87"/>
                <a:gd name="T32" fmla="*/ 72 w 88"/>
                <a:gd name="T33" fmla="*/ 44 h 87"/>
                <a:gd name="T34" fmla="*/ 74 w 88"/>
                <a:gd name="T35" fmla="*/ 45 h 87"/>
                <a:gd name="T36" fmla="*/ 80 w 88"/>
                <a:gd name="T37" fmla="*/ 45 h 87"/>
                <a:gd name="T38" fmla="*/ 46 w 88"/>
                <a:gd name="T39" fmla="*/ 80 h 87"/>
                <a:gd name="T40" fmla="*/ 46 w 88"/>
                <a:gd name="T41" fmla="*/ 74 h 87"/>
                <a:gd name="T42" fmla="*/ 44 w 88"/>
                <a:gd name="T43" fmla="*/ 72 h 87"/>
                <a:gd name="T44" fmla="*/ 42 w 88"/>
                <a:gd name="T45" fmla="*/ 74 h 87"/>
                <a:gd name="T46" fmla="*/ 42 w 88"/>
                <a:gd name="T47" fmla="*/ 80 h 87"/>
                <a:gd name="T48" fmla="*/ 7 w 88"/>
                <a:gd name="T49" fmla="*/ 45 h 87"/>
                <a:gd name="T50" fmla="*/ 14 w 88"/>
                <a:gd name="T51" fmla="*/ 45 h 87"/>
                <a:gd name="T52" fmla="*/ 16 w 88"/>
                <a:gd name="T53" fmla="*/ 44 h 87"/>
                <a:gd name="T54" fmla="*/ 14 w 88"/>
                <a:gd name="T55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14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8" y="23"/>
                    <a:pt x="23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3" y="16"/>
                    <a:pt x="44" y="16"/>
                  </a:cubicBezTo>
                  <a:cubicBezTo>
                    <a:pt x="45" y="16"/>
                    <a:pt x="46" y="15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65" y="8"/>
                    <a:pt x="80" y="23"/>
                    <a:pt x="80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2" y="43"/>
                    <a:pt x="72" y="44"/>
                  </a:cubicBezTo>
                  <a:cubicBezTo>
                    <a:pt x="72" y="45"/>
                    <a:pt x="73" y="45"/>
                    <a:pt x="74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64"/>
                    <a:pt x="65" y="79"/>
                    <a:pt x="46" y="8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2"/>
                    <a:pt x="45" y="72"/>
                    <a:pt x="44" y="72"/>
                  </a:cubicBezTo>
                  <a:cubicBezTo>
                    <a:pt x="43" y="72"/>
                    <a:pt x="42" y="72"/>
                    <a:pt x="42" y="74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23" y="79"/>
                    <a:pt x="8" y="64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4"/>
                  </a:cubicBezTo>
                  <a:cubicBezTo>
                    <a:pt x="16" y="43"/>
                    <a:pt x="15" y="42"/>
                    <a:pt x="14" y="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4" name="Freeform 265"/>
            <p:cNvSpPr>
              <a:spLocks/>
            </p:cNvSpPr>
            <p:nvPr/>
          </p:nvSpPr>
          <p:spPr bwMode="auto">
            <a:xfrm>
              <a:off x="121585" y="65309"/>
              <a:ext cx="39602" cy="36129"/>
            </a:xfrm>
            <a:custGeom>
              <a:avLst/>
              <a:gdLst>
                <a:gd name="T0" fmla="*/ 4 w 24"/>
                <a:gd name="T1" fmla="*/ 7 h 22"/>
                <a:gd name="T2" fmla="*/ 4 w 24"/>
                <a:gd name="T3" fmla="*/ 7 h 22"/>
                <a:gd name="T4" fmla="*/ 5 w 24"/>
                <a:gd name="T5" fmla="*/ 7 h 22"/>
                <a:gd name="T6" fmla="*/ 20 w 24"/>
                <a:gd name="T7" fmla="*/ 21 h 22"/>
                <a:gd name="T8" fmla="*/ 24 w 24"/>
                <a:gd name="T9" fmla="*/ 22 h 22"/>
                <a:gd name="T10" fmla="*/ 22 w 24"/>
                <a:gd name="T11" fmla="*/ 18 h 22"/>
                <a:gd name="T12" fmla="*/ 7 w 24"/>
                <a:gd name="T13" fmla="*/ 5 h 22"/>
                <a:gd name="T14" fmla="*/ 8 w 24"/>
                <a:gd name="T15" fmla="*/ 4 h 22"/>
                <a:gd name="T16" fmla="*/ 4 w 24"/>
                <a:gd name="T17" fmla="*/ 0 h 22"/>
                <a:gd name="T18" fmla="*/ 0 w 24"/>
                <a:gd name="T19" fmla="*/ 4 h 22"/>
                <a:gd name="T20" fmla="*/ 4 w 24"/>
                <a:gd name="T2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55" name="组合 490"/>
          <p:cNvGrpSpPr>
            <a:grpSpLocks/>
          </p:cNvGrpSpPr>
          <p:nvPr/>
        </p:nvGrpSpPr>
        <p:grpSpPr bwMode="auto">
          <a:xfrm>
            <a:off x="8899525" y="5359400"/>
            <a:ext cx="223838" cy="465138"/>
            <a:chOff x="0" y="0"/>
            <a:chExt cx="202179" cy="418949"/>
          </a:xfrm>
        </p:grpSpPr>
        <p:sp>
          <p:nvSpPr>
            <p:cNvPr id="41256" name="Oval 266"/>
            <p:cNvSpPr>
              <a:spLocks noChangeArrowheads="1"/>
            </p:cNvSpPr>
            <p:nvPr/>
          </p:nvSpPr>
          <p:spPr bwMode="auto">
            <a:xfrm>
              <a:off x="65309" y="0"/>
              <a:ext cx="74341" cy="743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57" name="Freeform 267"/>
            <p:cNvSpPr>
              <a:spLocks/>
            </p:cNvSpPr>
            <p:nvPr/>
          </p:nvSpPr>
          <p:spPr bwMode="auto">
            <a:xfrm>
              <a:off x="0" y="85458"/>
              <a:ext cx="188978" cy="333491"/>
            </a:xfrm>
            <a:custGeom>
              <a:avLst/>
              <a:gdLst>
                <a:gd name="T0" fmla="*/ 115 w 115"/>
                <a:gd name="T1" fmla="*/ 24 h 203"/>
                <a:gd name="T2" fmla="*/ 84 w 115"/>
                <a:gd name="T3" fmla="*/ 0 h 203"/>
                <a:gd name="T4" fmla="*/ 38 w 115"/>
                <a:gd name="T5" fmla="*/ 0 h 203"/>
                <a:gd name="T6" fmla="*/ 8 w 115"/>
                <a:gd name="T7" fmla="*/ 21 h 203"/>
                <a:gd name="T8" fmla="*/ 0 w 115"/>
                <a:gd name="T9" fmla="*/ 50 h 203"/>
                <a:gd name="T10" fmla="*/ 0 w 115"/>
                <a:gd name="T11" fmla="*/ 50 h 203"/>
                <a:gd name="T12" fmla="*/ 0 w 115"/>
                <a:gd name="T13" fmla="*/ 51 h 203"/>
                <a:gd name="T14" fmla="*/ 9 w 115"/>
                <a:gd name="T15" fmla="*/ 60 h 203"/>
                <a:gd name="T16" fmla="*/ 19 w 115"/>
                <a:gd name="T17" fmla="*/ 51 h 203"/>
                <a:gd name="T18" fmla="*/ 19 w 115"/>
                <a:gd name="T19" fmla="*/ 50 h 203"/>
                <a:gd name="T20" fmla="*/ 19 w 115"/>
                <a:gd name="T21" fmla="*/ 50 h 203"/>
                <a:gd name="T22" fmla="*/ 26 w 115"/>
                <a:gd name="T23" fmla="*/ 21 h 203"/>
                <a:gd name="T24" fmla="*/ 32 w 115"/>
                <a:gd name="T25" fmla="*/ 21 h 203"/>
                <a:gd name="T26" fmla="*/ 32 w 115"/>
                <a:gd name="T27" fmla="*/ 190 h 203"/>
                <a:gd name="T28" fmla="*/ 45 w 115"/>
                <a:gd name="T29" fmla="*/ 203 h 203"/>
                <a:gd name="T30" fmla="*/ 58 w 115"/>
                <a:gd name="T31" fmla="*/ 190 h 203"/>
                <a:gd name="T32" fmla="*/ 58 w 115"/>
                <a:gd name="T33" fmla="*/ 86 h 203"/>
                <a:gd name="T34" fmla="*/ 64 w 115"/>
                <a:gd name="T35" fmla="*/ 86 h 203"/>
                <a:gd name="T36" fmla="*/ 64 w 115"/>
                <a:gd name="T37" fmla="*/ 191 h 203"/>
                <a:gd name="T38" fmla="*/ 64 w 115"/>
                <a:gd name="T39" fmla="*/ 191 h 203"/>
                <a:gd name="T40" fmla="*/ 77 w 115"/>
                <a:gd name="T41" fmla="*/ 203 h 203"/>
                <a:gd name="T42" fmla="*/ 89 w 115"/>
                <a:gd name="T43" fmla="*/ 191 h 203"/>
                <a:gd name="T44" fmla="*/ 89 w 115"/>
                <a:gd name="T45" fmla="*/ 21 h 203"/>
                <a:gd name="T46" fmla="*/ 96 w 115"/>
                <a:gd name="T47" fmla="*/ 21 h 203"/>
                <a:gd name="T48" fmla="*/ 96 w 115"/>
                <a:gd name="T49" fmla="*/ 80 h 203"/>
                <a:gd name="T50" fmla="*/ 96 w 115"/>
                <a:gd name="T51" fmla="*/ 80 h 203"/>
                <a:gd name="T52" fmla="*/ 105 w 115"/>
                <a:gd name="T53" fmla="*/ 90 h 203"/>
                <a:gd name="T54" fmla="*/ 115 w 115"/>
                <a:gd name="T55" fmla="*/ 80 h 203"/>
                <a:gd name="T56" fmla="*/ 115 w 115"/>
                <a:gd name="T57" fmla="*/ 80 h 203"/>
                <a:gd name="T58" fmla="*/ 115 w 115"/>
                <a:gd name="T59" fmla="*/ 2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5" h="203">
                  <a:moveTo>
                    <a:pt x="115" y="24"/>
                  </a:moveTo>
                  <a:cubicBezTo>
                    <a:pt x="113" y="0"/>
                    <a:pt x="84" y="0"/>
                    <a:pt x="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4" y="0"/>
                    <a:pt x="8" y="21"/>
                    <a:pt x="8" y="2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0"/>
                    <a:pt x="9" y="60"/>
                  </a:cubicBezTo>
                  <a:cubicBezTo>
                    <a:pt x="15" y="60"/>
                    <a:pt x="19" y="56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8"/>
                    <a:pt x="38" y="203"/>
                    <a:pt x="45" y="203"/>
                  </a:cubicBezTo>
                  <a:cubicBezTo>
                    <a:pt x="52" y="203"/>
                    <a:pt x="58" y="198"/>
                    <a:pt x="58" y="190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8"/>
                    <a:pt x="70" y="203"/>
                    <a:pt x="77" y="203"/>
                  </a:cubicBezTo>
                  <a:cubicBezTo>
                    <a:pt x="84" y="203"/>
                    <a:pt x="89" y="198"/>
                    <a:pt x="89" y="19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5"/>
                    <a:pt x="100" y="90"/>
                    <a:pt x="105" y="90"/>
                  </a:cubicBezTo>
                  <a:cubicBezTo>
                    <a:pt x="110" y="90"/>
                    <a:pt x="115" y="85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lnTo>
                    <a:pt x="11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8" name="Freeform 268"/>
            <p:cNvSpPr>
              <a:spLocks/>
            </p:cNvSpPr>
            <p:nvPr/>
          </p:nvSpPr>
          <p:spPr bwMode="auto">
            <a:xfrm>
              <a:off x="1390" y="157713"/>
              <a:ext cx="72256" cy="77119"/>
            </a:xfrm>
            <a:custGeom>
              <a:avLst/>
              <a:gdLst>
                <a:gd name="T0" fmla="*/ 0 w 44"/>
                <a:gd name="T1" fmla="*/ 12 h 47"/>
                <a:gd name="T2" fmla="*/ 26 w 44"/>
                <a:gd name="T3" fmla="*/ 43 h 47"/>
                <a:gd name="T4" fmla="*/ 27 w 44"/>
                <a:gd name="T5" fmla="*/ 43 h 47"/>
                <a:gd name="T6" fmla="*/ 27 w 44"/>
                <a:gd name="T7" fmla="*/ 44 h 47"/>
                <a:gd name="T8" fmla="*/ 40 w 44"/>
                <a:gd name="T9" fmla="*/ 43 h 47"/>
                <a:gd name="T10" fmla="*/ 39 w 44"/>
                <a:gd name="T11" fmla="*/ 29 h 47"/>
                <a:gd name="T12" fmla="*/ 39 w 44"/>
                <a:gd name="T13" fmla="*/ 29 h 47"/>
                <a:gd name="T14" fmla="*/ 39 w 44"/>
                <a:gd name="T15" fmla="*/ 29 h 47"/>
                <a:gd name="T16" fmla="*/ 16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0" y="12"/>
                  </a:move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1" y="47"/>
                    <a:pt x="37" y="47"/>
                    <a:pt x="40" y="43"/>
                  </a:cubicBezTo>
                  <a:cubicBezTo>
                    <a:pt x="44" y="39"/>
                    <a:pt x="43" y="33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9" name="Oval 269"/>
            <p:cNvSpPr>
              <a:spLocks noChangeArrowheads="1"/>
            </p:cNvSpPr>
            <p:nvPr/>
          </p:nvSpPr>
          <p:spPr bwMode="auto">
            <a:xfrm>
              <a:off x="126449" y="195926"/>
              <a:ext cx="75730" cy="7573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260" name="组合 494"/>
          <p:cNvGrpSpPr>
            <a:grpSpLocks/>
          </p:cNvGrpSpPr>
          <p:nvPr/>
        </p:nvGrpSpPr>
        <p:grpSpPr bwMode="auto">
          <a:xfrm>
            <a:off x="9390063" y="5365750"/>
            <a:ext cx="301625" cy="438150"/>
            <a:chOff x="0" y="0"/>
            <a:chExt cx="270961" cy="396021"/>
          </a:xfrm>
        </p:grpSpPr>
        <p:sp>
          <p:nvSpPr>
            <p:cNvPr id="41261" name="Oval 270"/>
            <p:cNvSpPr>
              <a:spLocks noChangeArrowheads="1"/>
            </p:cNvSpPr>
            <p:nvPr/>
          </p:nvSpPr>
          <p:spPr bwMode="auto">
            <a:xfrm>
              <a:off x="159103" y="0"/>
              <a:ext cx="67393" cy="6739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62" name="Freeform 271"/>
            <p:cNvSpPr>
              <a:spLocks noEditPoints="1"/>
            </p:cNvSpPr>
            <p:nvPr/>
          </p:nvSpPr>
          <p:spPr bwMode="auto">
            <a:xfrm>
              <a:off x="0" y="26402"/>
              <a:ext cx="270961" cy="369619"/>
            </a:xfrm>
            <a:custGeom>
              <a:avLst/>
              <a:gdLst>
                <a:gd name="T0" fmla="*/ 137 w 165"/>
                <a:gd name="T1" fmla="*/ 32 h 225"/>
                <a:gd name="T2" fmla="*/ 68 w 165"/>
                <a:gd name="T3" fmla="*/ 54 h 225"/>
                <a:gd name="T4" fmla="*/ 68 w 165"/>
                <a:gd name="T5" fmla="*/ 57 h 225"/>
                <a:gd name="T6" fmla="*/ 66 w 165"/>
                <a:gd name="T7" fmla="*/ 56 h 225"/>
                <a:gd name="T8" fmla="*/ 60 w 165"/>
                <a:gd name="T9" fmla="*/ 31 h 225"/>
                <a:gd name="T10" fmla="*/ 35 w 165"/>
                <a:gd name="T11" fmla="*/ 1 h 225"/>
                <a:gd name="T12" fmla="*/ 10 w 165"/>
                <a:gd name="T13" fmla="*/ 6 h 225"/>
                <a:gd name="T14" fmla="*/ 38 w 165"/>
                <a:gd name="T15" fmla="*/ 56 h 225"/>
                <a:gd name="T16" fmla="*/ 59 w 165"/>
                <a:gd name="T17" fmla="*/ 64 h 225"/>
                <a:gd name="T18" fmla="*/ 68 w 165"/>
                <a:gd name="T19" fmla="*/ 73 h 225"/>
                <a:gd name="T20" fmla="*/ 68 w 165"/>
                <a:gd name="T21" fmla="*/ 76 h 225"/>
                <a:gd name="T22" fmla="*/ 77 w 165"/>
                <a:gd name="T23" fmla="*/ 85 h 225"/>
                <a:gd name="T24" fmla="*/ 80 w 165"/>
                <a:gd name="T25" fmla="*/ 84 h 225"/>
                <a:gd name="T26" fmla="*/ 91 w 165"/>
                <a:gd name="T27" fmla="*/ 100 h 225"/>
                <a:gd name="T28" fmla="*/ 81 w 165"/>
                <a:gd name="T29" fmla="*/ 165 h 225"/>
                <a:gd name="T30" fmla="*/ 102 w 165"/>
                <a:gd name="T31" fmla="*/ 225 h 225"/>
                <a:gd name="T32" fmla="*/ 105 w 165"/>
                <a:gd name="T33" fmla="*/ 163 h 225"/>
                <a:gd name="T34" fmla="*/ 119 w 165"/>
                <a:gd name="T35" fmla="*/ 109 h 225"/>
                <a:gd name="T36" fmla="*/ 138 w 165"/>
                <a:gd name="T37" fmla="*/ 213 h 225"/>
                <a:gd name="T38" fmla="*/ 161 w 165"/>
                <a:gd name="T39" fmla="*/ 213 h 225"/>
                <a:gd name="T40" fmla="*/ 156 w 165"/>
                <a:gd name="T41" fmla="*/ 76 h 225"/>
                <a:gd name="T42" fmla="*/ 165 w 165"/>
                <a:gd name="T43" fmla="*/ 65 h 225"/>
                <a:gd name="T44" fmla="*/ 91 w 165"/>
                <a:gd name="T45" fmla="*/ 57 h 225"/>
                <a:gd name="T46" fmla="*/ 85 w 165"/>
                <a:gd name="T47" fmla="*/ 73 h 225"/>
                <a:gd name="T48" fmla="*/ 91 w 165"/>
                <a:gd name="T49" fmla="*/ 57 h 225"/>
                <a:gd name="T50" fmla="*/ 13 w 165"/>
                <a:gd name="T51" fmla="*/ 9 h 225"/>
                <a:gd name="T52" fmla="*/ 51 w 165"/>
                <a:gd name="T53" fmla="*/ 47 h 225"/>
                <a:gd name="T54" fmla="*/ 59 w 165"/>
                <a:gd name="T55" fmla="*/ 57 h 225"/>
                <a:gd name="T56" fmla="*/ 46 w 165"/>
                <a:gd name="T57" fmla="*/ 55 h 225"/>
                <a:gd name="T58" fmla="*/ 58 w 165"/>
                <a:gd name="T59" fmla="*/ 44 h 225"/>
                <a:gd name="T60" fmla="*/ 59 w 165"/>
                <a:gd name="T61" fmla="*/ 57 h 225"/>
                <a:gd name="T62" fmla="*/ 142 w 165"/>
                <a:gd name="T63" fmla="*/ 57 h 225"/>
                <a:gd name="T64" fmla="*/ 149 w 165"/>
                <a:gd name="T65" fmla="*/ 5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225">
                  <a:moveTo>
                    <a:pt x="165" y="54"/>
                  </a:moveTo>
                  <a:cubicBezTo>
                    <a:pt x="163" y="31"/>
                    <a:pt x="137" y="32"/>
                    <a:pt x="137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67" y="32"/>
                    <a:pt x="68" y="54"/>
                    <a:pt x="68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4" y="52"/>
                    <a:pt x="61" y="47"/>
                    <a:pt x="60" y="39"/>
                  </a:cubicBezTo>
                  <a:cubicBezTo>
                    <a:pt x="60" y="36"/>
                    <a:pt x="60" y="34"/>
                    <a:pt x="60" y="31"/>
                  </a:cubicBezTo>
                  <a:cubicBezTo>
                    <a:pt x="60" y="27"/>
                    <a:pt x="58" y="23"/>
                    <a:pt x="56" y="19"/>
                  </a:cubicBezTo>
                  <a:cubicBezTo>
                    <a:pt x="56" y="19"/>
                    <a:pt x="52" y="8"/>
                    <a:pt x="35" y="1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19" y="1"/>
                    <a:pt x="14" y="3"/>
                    <a:pt x="10" y="6"/>
                  </a:cubicBezTo>
                  <a:cubicBezTo>
                    <a:pt x="0" y="16"/>
                    <a:pt x="2" y="34"/>
                    <a:pt x="14" y="46"/>
                  </a:cubicBezTo>
                  <a:cubicBezTo>
                    <a:pt x="21" y="53"/>
                    <a:pt x="30" y="57"/>
                    <a:pt x="38" y="5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49" y="56"/>
                    <a:pt x="59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1"/>
                    <a:pt x="72" y="85"/>
                    <a:pt x="77" y="85"/>
                  </a:cubicBezTo>
                  <a:cubicBezTo>
                    <a:pt x="78" y="85"/>
                    <a:pt x="79" y="85"/>
                    <a:pt x="8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7"/>
                    <a:pt x="76" y="91"/>
                    <a:pt x="77" y="95"/>
                  </a:cubicBezTo>
                  <a:cubicBezTo>
                    <a:pt x="79" y="99"/>
                    <a:pt x="85" y="101"/>
                    <a:pt x="91" y="10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1" y="213"/>
                    <a:pt x="91" y="213"/>
                    <a:pt x="91" y="213"/>
                  </a:cubicBezTo>
                  <a:cubicBezTo>
                    <a:pt x="91" y="220"/>
                    <a:pt x="96" y="225"/>
                    <a:pt x="102" y="225"/>
                  </a:cubicBezTo>
                  <a:cubicBezTo>
                    <a:pt x="109" y="225"/>
                    <a:pt x="114" y="220"/>
                    <a:pt x="114" y="21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20"/>
                    <a:pt x="143" y="225"/>
                    <a:pt x="149" y="225"/>
                  </a:cubicBezTo>
                  <a:cubicBezTo>
                    <a:pt x="156" y="225"/>
                    <a:pt x="161" y="220"/>
                    <a:pt x="161" y="213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4"/>
                    <a:pt x="165" y="70"/>
                    <a:pt x="165" y="65"/>
                  </a:cubicBezTo>
                  <a:cubicBezTo>
                    <a:pt x="165" y="65"/>
                    <a:pt x="165" y="65"/>
                    <a:pt x="165" y="65"/>
                  </a:cubicBezTo>
                  <a:lnTo>
                    <a:pt x="165" y="54"/>
                  </a:lnTo>
                  <a:close/>
                  <a:moveTo>
                    <a:pt x="91" y="57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57"/>
                    <a:pt x="85" y="57"/>
                    <a:pt x="85" y="57"/>
                  </a:cubicBezTo>
                  <a:lnTo>
                    <a:pt x="91" y="57"/>
                  </a:lnTo>
                  <a:close/>
                  <a:moveTo>
                    <a:pt x="17" y="43"/>
                  </a:moveTo>
                  <a:cubicBezTo>
                    <a:pt x="7" y="32"/>
                    <a:pt x="5" y="17"/>
                    <a:pt x="13" y="9"/>
                  </a:cubicBezTo>
                  <a:cubicBezTo>
                    <a:pt x="21" y="1"/>
                    <a:pt x="36" y="3"/>
                    <a:pt x="46" y="14"/>
                  </a:cubicBezTo>
                  <a:cubicBezTo>
                    <a:pt x="57" y="24"/>
                    <a:pt x="59" y="39"/>
                    <a:pt x="51" y="47"/>
                  </a:cubicBezTo>
                  <a:cubicBezTo>
                    <a:pt x="43" y="55"/>
                    <a:pt x="28" y="53"/>
                    <a:pt x="17" y="43"/>
                  </a:cubicBezTo>
                  <a:close/>
                  <a:moveTo>
                    <a:pt x="59" y="57"/>
                  </a:moveTo>
                  <a:cubicBezTo>
                    <a:pt x="58" y="58"/>
                    <a:pt x="58" y="59"/>
                    <a:pt x="58" y="61"/>
                  </a:cubicBezTo>
                  <a:cubicBezTo>
                    <a:pt x="53" y="58"/>
                    <a:pt x="49" y="56"/>
                    <a:pt x="46" y="55"/>
                  </a:cubicBezTo>
                  <a:cubicBezTo>
                    <a:pt x="49" y="54"/>
                    <a:pt x="52" y="53"/>
                    <a:pt x="54" y="50"/>
                  </a:cubicBezTo>
                  <a:cubicBezTo>
                    <a:pt x="56" y="48"/>
                    <a:pt x="57" y="46"/>
                    <a:pt x="58" y="44"/>
                  </a:cubicBezTo>
                  <a:cubicBezTo>
                    <a:pt x="60" y="49"/>
                    <a:pt x="61" y="52"/>
                    <a:pt x="63" y="55"/>
                  </a:cubicBezTo>
                  <a:cubicBezTo>
                    <a:pt x="62" y="55"/>
                    <a:pt x="60" y="56"/>
                    <a:pt x="59" y="57"/>
                  </a:cubicBezTo>
                  <a:close/>
                  <a:moveTo>
                    <a:pt x="143" y="60"/>
                  </a:moveTo>
                  <a:cubicBezTo>
                    <a:pt x="142" y="57"/>
                    <a:pt x="142" y="57"/>
                    <a:pt x="142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9" y="58"/>
                    <a:pt x="149" y="58"/>
                    <a:pt x="149" y="58"/>
                  </a:cubicBezTo>
                  <a:lnTo>
                    <a:pt x="143" y="6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63" name="组合 486"/>
          <p:cNvGrpSpPr>
            <a:grpSpLocks/>
          </p:cNvGrpSpPr>
          <p:nvPr/>
        </p:nvGrpSpPr>
        <p:grpSpPr bwMode="auto">
          <a:xfrm>
            <a:off x="8261350" y="3201988"/>
            <a:ext cx="258763" cy="374650"/>
            <a:chOff x="0" y="0"/>
            <a:chExt cx="234138" cy="338355"/>
          </a:xfrm>
        </p:grpSpPr>
        <p:sp>
          <p:nvSpPr>
            <p:cNvPr id="41264" name="Rectangle 272"/>
            <p:cNvSpPr>
              <a:spLocks noChangeArrowheads="1"/>
            </p:cNvSpPr>
            <p:nvPr/>
          </p:nvSpPr>
          <p:spPr bwMode="auto">
            <a:xfrm>
              <a:off x="0" y="20149"/>
              <a:ext cx="22927" cy="3182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65" name="Rectangle 273"/>
            <p:cNvSpPr>
              <a:spLocks noChangeArrowheads="1"/>
            </p:cNvSpPr>
            <p:nvPr/>
          </p:nvSpPr>
          <p:spPr bwMode="auto">
            <a:xfrm>
              <a:off x="29875" y="49330"/>
              <a:ext cx="32654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66" name="Rectangle 274"/>
            <p:cNvSpPr>
              <a:spLocks noChangeArrowheads="1"/>
            </p:cNvSpPr>
            <p:nvPr/>
          </p:nvSpPr>
          <p:spPr bwMode="auto">
            <a:xfrm>
              <a:off x="92405" y="49330"/>
              <a:ext cx="36129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67" name="Freeform 275"/>
            <p:cNvSpPr>
              <a:spLocks/>
            </p:cNvSpPr>
            <p:nvPr/>
          </p:nvSpPr>
          <p:spPr bwMode="auto">
            <a:xfrm>
              <a:off x="92405" y="0"/>
              <a:ext cx="34043" cy="21538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0 h 13"/>
                <a:gd name="T4" fmla="*/ 0 w 21"/>
                <a:gd name="T5" fmla="*/ 13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cubicBezTo>
                    <a:pt x="15" y="4"/>
                    <a:pt x="8" y="1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8" name="Freeform 276"/>
            <p:cNvSpPr>
              <a:spLocks/>
            </p:cNvSpPr>
            <p:nvPr/>
          </p:nvSpPr>
          <p:spPr bwMode="auto">
            <a:xfrm>
              <a:off x="36128" y="6949"/>
              <a:ext cx="26402" cy="14590"/>
            </a:xfrm>
            <a:custGeom>
              <a:avLst/>
              <a:gdLst>
                <a:gd name="T0" fmla="*/ 16 w 16"/>
                <a:gd name="T1" fmla="*/ 0 h 9"/>
                <a:gd name="T2" fmla="*/ 0 w 16"/>
                <a:gd name="T3" fmla="*/ 9 h 9"/>
                <a:gd name="T4" fmla="*/ 16 w 16"/>
                <a:gd name="T5" fmla="*/ 9 h 9"/>
                <a:gd name="T6" fmla="*/ 16 w 1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0" y="3"/>
                    <a:pt x="4" y="6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9" name="Freeform 277"/>
            <p:cNvSpPr>
              <a:spLocks/>
            </p:cNvSpPr>
            <p:nvPr/>
          </p:nvSpPr>
          <p:spPr bwMode="auto">
            <a:xfrm>
              <a:off x="29875" y="111858"/>
              <a:ext cx="32654" cy="25012"/>
            </a:xfrm>
            <a:custGeom>
              <a:avLst/>
              <a:gdLst>
                <a:gd name="T0" fmla="*/ 20 w 20"/>
                <a:gd name="T1" fmla="*/ 9 h 15"/>
                <a:gd name="T2" fmla="*/ 20 w 20"/>
                <a:gd name="T3" fmla="*/ 0 h 15"/>
                <a:gd name="T4" fmla="*/ 0 w 20"/>
                <a:gd name="T5" fmla="*/ 0 h 15"/>
                <a:gd name="T6" fmla="*/ 0 w 20"/>
                <a:gd name="T7" fmla="*/ 15 h 15"/>
                <a:gd name="T8" fmla="*/ 7 w 20"/>
                <a:gd name="T9" fmla="*/ 15 h 15"/>
                <a:gd name="T10" fmla="*/ 20 w 20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5">
                  <a:moveTo>
                    <a:pt x="20" y="9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3"/>
                    <a:pt x="15" y="10"/>
                    <a:pt x="20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0" name="Rectangle 278"/>
            <p:cNvSpPr>
              <a:spLocks noChangeArrowheads="1"/>
            </p:cNvSpPr>
            <p:nvPr/>
          </p:nvSpPr>
          <p:spPr bwMode="auto">
            <a:xfrm>
              <a:off x="157713" y="111858"/>
              <a:ext cx="31265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71" name="Rectangle 279"/>
            <p:cNvSpPr>
              <a:spLocks noChangeArrowheads="1"/>
            </p:cNvSpPr>
            <p:nvPr/>
          </p:nvSpPr>
          <p:spPr bwMode="auto">
            <a:xfrm>
              <a:off x="218854" y="111858"/>
              <a:ext cx="14590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72" name="Freeform 280"/>
            <p:cNvSpPr>
              <a:spLocks/>
            </p:cNvSpPr>
            <p:nvPr/>
          </p:nvSpPr>
          <p:spPr bwMode="auto">
            <a:xfrm>
              <a:off x="92405" y="111858"/>
              <a:ext cx="36129" cy="25012"/>
            </a:xfrm>
            <a:custGeom>
              <a:avLst/>
              <a:gdLst>
                <a:gd name="T0" fmla="*/ 22 w 22"/>
                <a:gd name="T1" fmla="*/ 0 h 15"/>
                <a:gd name="T2" fmla="*/ 0 w 22"/>
                <a:gd name="T3" fmla="*/ 0 h 15"/>
                <a:gd name="T4" fmla="*/ 0 w 22"/>
                <a:gd name="T5" fmla="*/ 7 h 15"/>
                <a:gd name="T6" fmla="*/ 18 w 22"/>
                <a:gd name="T7" fmla="*/ 15 h 15"/>
                <a:gd name="T8" fmla="*/ 22 w 22"/>
                <a:gd name="T9" fmla="*/ 15 h 15"/>
                <a:gd name="T10" fmla="*/ 22 w 2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7"/>
                    <a:pt x="12" y="10"/>
                    <a:pt x="18" y="15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3" name="Rectangle 281"/>
            <p:cNvSpPr>
              <a:spLocks noChangeArrowheads="1"/>
            </p:cNvSpPr>
            <p:nvPr/>
          </p:nvSpPr>
          <p:spPr bwMode="auto">
            <a:xfrm>
              <a:off x="218854" y="49330"/>
              <a:ext cx="14590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74" name="Freeform 282"/>
            <p:cNvSpPr>
              <a:spLocks/>
            </p:cNvSpPr>
            <p:nvPr/>
          </p:nvSpPr>
          <p:spPr bwMode="auto">
            <a:xfrm>
              <a:off x="157713" y="51413"/>
              <a:ext cx="31265" cy="31265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19 h 19"/>
                <a:gd name="T4" fmla="*/ 19 w 19"/>
                <a:gd name="T5" fmla="*/ 19 h 19"/>
                <a:gd name="T6" fmla="*/ 19 w 19"/>
                <a:gd name="T7" fmla="*/ 0 h 19"/>
                <a:gd name="T8" fmla="*/ 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5" name="Freeform 283"/>
            <p:cNvSpPr>
              <a:spLocks/>
            </p:cNvSpPr>
            <p:nvPr/>
          </p:nvSpPr>
          <p:spPr bwMode="auto">
            <a:xfrm>
              <a:off x="156324" y="49330"/>
              <a:ext cx="1390" cy="208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6" name="Freeform 284"/>
            <p:cNvSpPr>
              <a:spLocks/>
            </p:cNvSpPr>
            <p:nvPr/>
          </p:nvSpPr>
          <p:spPr bwMode="auto">
            <a:xfrm>
              <a:off x="188978" y="49330"/>
              <a:ext cx="2084" cy="2084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7" name="Freeform 285"/>
            <p:cNvSpPr>
              <a:spLocks/>
            </p:cNvSpPr>
            <p:nvPr/>
          </p:nvSpPr>
          <p:spPr bwMode="auto">
            <a:xfrm>
              <a:off x="126449" y="21539"/>
              <a:ext cx="2084" cy="139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8" name="Freeform 286"/>
            <p:cNvSpPr>
              <a:spLocks/>
            </p:cNvSpPr>
            <p:nvPr/>
          </p:nvSpPr>
          <p:spPr bwMode="auto">
            <a:xfrm>
              <a:off x="22928" y="21539"/>
              <a:ext cx="13201" cy="27791"/>
            </a:xfrm>
            <a:custGeom>
              <a:avLst/>
              <a:gdLst>
                <a:gd name="T0" fmla="*/ 8 w 8"/>
                <a:gd name="T1" fmla="*/ 0 h 17"/>
                <a:gd name="T2" fmla="*/ 0 w 8"/>
                <a:gd name="T3" fmla="*/ 0 h 17"/>
                <a:gd name="T4" fmla="*/ 0 w 8"/>
                <a:gd name="T5" fmla="*/ 17 h 17"/>
                <a:gd name="T6" fmla="*/ 4 w 8"/>
                <a:gd name="T7" fmla="*/ 17 h 17"/>
                <a:gd name="T8" fmla="*/ 4 w 8"/>
                <a:gd name="T9" fmla="*/ 3 h 17"/>
                <a:gd name="T10" fmla="*/ 8 w 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9" name="Rectangle 287"/>
            <p:cNvSpPr>
              <a:spLocks noChangeArrowheads="1"/>
            </p:cNvSpPr>
            <p:nvPr/>
          </p:nvSpPr>
          <p:spPr bwMode="auto">
            <a:xfrm>
              <a:off x="62530" y="21539"/>
              <a:ext cx="29876" cy="2779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0" name="Freeform 288"/>
            <p:cNvSpPr>
              <a:spLocks/>
            </p:cNvSpPr>
            <p:nvPr/>
          </p:nvSpPr>
          <p:spPr bwMode="auto">
            <a:xfrm>
              <a:off x="128533" y="22928"/>
              <a:ext cx="27791" cy="26402"/>
            </a:xfrm>
            <a:custGeom>
              <a:avLst/>
              <a:gdLst>
                <a:gd name="T0" fmla="*/ 2 w 17"/>
                <a:gd name="T1" fmla="*/ 2 h 16"/>
                <a:gd name="T2" fmla="*/ 0 w 17"/>
                <a:gd name="T3" fmla="*/ 0 h 16"/>
                <a:gd name="T4" fmla="*/ 0 w 17"/>
                <a:gd name="T5" fmla="*/ 16 h 16"/>
                <a:gd name="T6" fmla="*/ 17 w 17"/>
                <a:gd name="T7" fmla="*/ 16 h 16"/>
                <a:gd name="T8" fmla="*/ 2 w 17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2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14"/>
                    <a:pt x="6" y="10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1" name="Freeform 289"/>
            <p:cNvSpPr>
              <a:spLocks/>
            </p:cNvSpPr>
            <p:nvPr/>
          </p:nvSpPr>
          <p:spPr bwMode="auto">
            <a:xfrm>
              <a:off x="191062" y="38213"/>
              <a:ext cx="27791" cy="11117"/>
            </a:xfrm>
            <a:custGeom>
              <a:avLst/>
              <a:gdLst>
                <a:gd name="T0" fmla="*/ 0 w 17"/>
                <a:gd name="T1" fmla="*/ 7 h 7"/>
                <a:gd name="T2" fmla="*/ 17 w 17"/>
                <a:gd name="T3" fmla="*/ 7 h 7"/>
                <a:gd name="T4" fmla="*/ 17 w 17"/>
                <a:gd name="T5" fmla="*/ 0 h 7"/>
                <a:gd name="T6" fmla="*/ 0 w 1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3"/>
                    <a:pt x="7" y="6"/>
                    <a:pt x="0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2" name="Rectangle 290"/>
            <p:cNvSpPr>
              <a:spLocks noChangeArrowheads="1"/>
            </p:cNvSpPr>
            <p:nvPr/>
          </p:nvSpPr>
          <p:spPr bwMode="auto">
            <a:xfrm>
              <a:off x="233443" y="82678"/>
              <a:ext cx="695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3" name="Rectangle 291"/>
            <p:cNvSpPr>
              <a:spLocks noChangeArrowheads="1"/>
            </p:cNvSpPr>
            <p:nvPr/>
          </p:nvSpPr>
          <p:spPr bwMode="auto">
            <a:xfrm>
              <a:off x="22928" y="82678"/>
              <a:ext cx="6948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4" name="Rectangle 292"/>
            <p:cNvSpPr>
              <a:spLocks noChangeArrowheads="1"/>
            </p:cNvSpPr>
            <p:nvPr/>
          </p:nvSpPr>
          <p:spPr bwMode="auto">
            <a:xfrm>
              <a:off x="62530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5" name="Rectangle 293"/>
            <p:cNvSpPr>
              <a:spLocks noChangeArrowheads="1"/>
            </p:cNvSpPr>
            <p:nvPr/>
          </p:nvSpPr>
          <p:spPr bwMode="auto">
            <a:xfrm>
              <a:off x="128533" y="82678"/>
              <a:ext cx="29180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6" name="Rectangle 294"/>
            <p:cNvSpPr>
              <a:spLocks noChangeArrowheads="1"/>
            </p:cNvSpPr>
            <p:nvPr/>
          </p:nvSpPr>
          <p:spPr bwMode="auto">
            <a:xfrm>
              <a:off x="188978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87" name="Freeform 295"/>
            <p:cNvSpPr>
              <a:spLocks/>
            </p:cNvSpPr>
            <p:nvPr/>
          </p:nvSpPr>
          <p:spPr bwMode="auto">
            <a:xfrm>
              <a:off x="157713" y="162578"/>
              <a:ext cx="31265" cy="3474"/>
            </a:xfrm>
            <a:custGeom>
              <a:avLst/>
              <a:gdLst>
                <a:gd name="T0" fmla="*/ 0 w 19"/>
                <a:gd name="T1" fmla="*/ 0 h 2"/>
                <a:gd name="T2" fmla="*/ 0 w 19"/>
                <a:gd name="T3" fmla="*/ 1 h 2"/>
                <a:gd name="T4" fmla="*/ 19 w 19"/>
                <a:gd name="T5" fmla="*/ 1 h 2"/>
                <a:gd name="T6" fmla="*/ 19 w 19"/>
                <a:gd name="T7" fmla="*/ 0 h 2"/>
                <a:gd name="T8" fmla="*/ 0 w 1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8" name="Freeform 296"/>
            <p:cNvSpPr>
              <a:spLocks/>
            </p:cNvSpPr>
            <p:nvPr/>
          </p:nvSpPr>
          <p:spPr bwMode="auto">
            <a:xfrm>
              <a:off x="128533" y="136871"/>
              <a:ext cx="29180" cy="25706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5 h 16"/>
                <a:gd name="T4" fmla="*/ 18 w 18"/>
                <a:gd name="T5" fmla="*/ 16 h 16"/>
                <a:gd name="T6" fmla="*/ 18 w 18"/>
                <a:gd name="T7" fmla="*/ 0 h 16"/>
                <a:gd name="T8" fmla="*/ 0 w 1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2" y="14"/>
                    <a:pt x="18" y="1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9" name="Freeform 297"/>
            <p:cNvSpPr>
              <a:spLocks/>
            </p:cNvSpPr>
            <p:nvPr/>
          </p:nvSpPr>
          <p:spPr bwMode="auto">
            <a:xfrm>
              <a:off x="188978" y="136871"/>
              <a:ext cx="29876" cy="25706"/>
            </a:xfrm>
            <a:custGeom>
              <a:avLst/>
              <a:gdLst>
                <a:gd name="T0" fmla="*/ 0 w 18"/>
                <a:gd name="T1" fmla="*/ 16 h 16"/>
                <a:gd name="T2" fmla="*/ 18 w 18"/>
                <a:gd name="T3" fmla="*/ 10 h 16"/>
                <a:gd name="T4" fmla="*/ 18 w 18"/>
                <a:gd name="T5" fmla="*/ 0 h 16"/>
                <a:gd name="T6" fmla="*/ 0 w 18"/>
                <a:gd name="T7" fmla="*/ 0 h 16"/>
                <a:gd name="T8" fmla="*/ 0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6"/>
                  </a:moveTo>
                  <a:cubicBezTo>
                    <a:pt x="7" y="14"/>
                    <a:pt x="13" y="12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290" name="Freeform 298"/>
          <p:cNvSpPr>
            <a:spLocks noEditPoints="1"/>
          </p:cNvSpPr>
          <p:nvPr/>
        </p:nvSpPr>
        <p:spPr bwMode="auto">
          <a:xfrm>
            <a:off x="8818563" y="3219450"/>
            <a:ext cx="265112" cy="357188"/>
          </a:xfrm>
          <a:custGeom>
            <a:avLst/>
            <a:gdLst>
              <a:gd name="T0" fmla="*/ 114 w 146"/>
              <a:gd name="T1" fmla="*/ 118 h 196"/>
              <a:gd name="T2" fmla="*/ 115 w 146"/>
              <a:gd name="T3" fmla="*/ 117 h 196"/>
              <a:gd name="T4" fmla="*/ 122 w 146"/>
              <a:gd name="T5" fmla="*/ 94 h 196"/>
              <a:gd name="T6" fmla="*/ 125 w 146"/>
              <a:gd name="T7" fmla="*/ 84 h 196"/>
              <a:gd name="T8" fmla="*/ 133 w 146"/>
              <a:gd name="T9" fmla="*/ 65 h 196"/>
              <a:gd name="T10" fmla="*/ 120 w 146"/>
              <a:gd name="T11" fmla="*/ 42 h 196"/>
              <a:gd name="T12" fmla="*/ 118 w 146"/>
              <a:gd name="T13" fmla="*/ 40 h 196"/>
              <a:gd name="T14" fmla="*/ 110 w 146"/>
              <a:gd name="T15" fmla="*/ 21 h 196"/>
              <a:gd name="T16" fmla="*/ 92 w 146"/>
              <a:gd name="T17" fmla="*/ 13 h 196"/>
              <a:gd name="T18" fmla="*/ 70 w 146"/>
              <a:gd name="T19" fmla="*/ 0 h 196"/>
              <a:gd name="T20" fmla="*/ 47 w 146"/>
              <a:gd name="T21" fmla="*/ 13 h 196"/>
              <a:gd name="T22" fmla="*/ 19 w 146"/>
              <a:gd name="T23" fmla="*/ 19 h 196"/>
              <a:gd name="T24" fmla="*/ 12 w 146"/>
              <a:gd name="T25" fmla="*/ 46 h 196"/>
              <a:gd name="T26" fmla="*/ 12 w 146"/>
              <a:gd name="T27" fmla="*/ 47 h 196"/>
              <a:gd name="T28" fmla="*/ 0 w 146"/>
              <a:gd name="T29" fmla="*/ 69 h 196"/>
              <a:gd name="T30" fmla="*/ 10 w 146"/>
              <a:gd name="T31" fmla="*/ 89 h 196"/>
              <a:gd name="T32" fmla="*/ 11 w 146"/>
              <a:gd name="T33" fmla="*/ 94 h 196"/>
              <a:gd name="T34" fmla="*/ 19 w 146"/>
              <a:gd name="T35" fmla="*/ 117 h 196"/>
              <a:gd name="T36" fmla="*/ 25 w 146"/>
              <a:gd name="T37" fmla="*/ 121 h 196"/>
              <a:gd name="T38" fmla="*/ 6 w 146"/>
              <a:gd name="T39" fmla="*/ 167 h 196"/>
              <a:gd name="T40" fmla="*/ 32 w 146"/>
              <a:gd name="T41" fmla="*/ 162 h 196"/>
              <a:gd name="T42" fmla="*/ 44 w 146"/>
              <a:gd name="T43" fmla="*/ 182 h 196"/>
              <a:gd name="T44" fmla="*/ 62 w 146"/>
              <a:gd name="T45" fmla="*/ 136 h 196"/>
              <a:gd name="T46" fmla="*/ 68 w 146"/>
              <a:gd name="T47" fmla="*/ 137 h 196"/>
              <a:gd name="T48" fmla="*/ 78 w 146"/>
              <a:gd name="T49" fmla="*/ 135 h 196"/>
              <a:gd name="T50" fmla="*/ 111 w 146"/>
              <a:gd name="T51" fmla="*/ 196 h 196"/>
              <a:gd name="T52" fmla="*/ 122 w 146"/>
              <a:gd name="T53" fmla="*/ 172 h 196"/>
              <a:gd name="T54" fmla="*/ 146 w 146"/>
              <a:gd name="T55" fmla="*/ 177 h 196"/>
              <a:gd name="T56" fmla="*/ 114 w 146"/>
              <a:gd name="T57" fmla="*/ 118 h 196"/>
              <a:gd name="T58" fmla="*/ 67 w 146"/>
              <a:gd name="T59" fmla="*/ 118 h 196"/>
              <a:gd name="T60" fmla="*/ 18 w 146"/>
              <a:gd name="T61" fmla="*/ 70 h 196"/>
              <a:gd name="T62" fmla="*/ 67 w 146"/>
              <a:gd name="T63" fmla="*/ 21 h 196"/>
              <a:gd name="T64" fmla="*/ 116 w 146"/>
              <a:gd name="T65" fmla="*/ 70 h 196"/>
              <a:gd name="T66" fmla="*/ 67 w 146"/>
              <a:gd name="T67" fmla="*/ 11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96">
                <a:moveTo>
                  <a:pt x="114" y="118"/>
                </a:moveTo>
                <a:cubicBezTo>
                  <a:pt x="115" y="117"/>
                  <a:pt x="115" y="117"/>
                  <a:pt x="115" y="117"/>
                </a:cubicBezTo>
                <a:cubicBezTo>
                  <a:pt x="121" y="111"/>
                  <a:pt x="123" y="102"/>
                  <a:pt x="122" y="94"/>
                </a:cubicBezTo>
                <a:cubicBezTo>
                  <a:pt x="123" y="91"/>
                  <a:pt x="125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8" y="47"/>
                  <a:pt x="120" y="42"/>
                </a:cubicBezTo>
                <a:cubicBezTo>
                  <a:pt x="119" y="41"/>
                  <a:pt x="119" y="40"/>
                  <a:pt x="118" y="40"/>
                </a:cubicBezTo>
                <a:cubicBezTo>
                  <a:pt x="118" y="33"/>
                  <a:pt x="115" y="26"/>
                  <a:pt x="110" y="21"/>
                </a:cubicBezTo>
                <a:cubicBezTo>
                  <a:pt x="105" y="16"/>
                  <a:pt x="99" y="13"/>
                  <a:pt x="92" y="13"/>
                </a:cubicBezTo>
                <a:cubicBezTo>
                  <a:pt x="88" y="5"/>
                  <a:pt x="79" y="0"/>
                  <a:pt x="70" y="0"/>
                </a:cubicBezTo>
                <a:cubicBezTo>
                  <a:pt x="60" y="0"/>
                  <a:pt x="51" y="5"/>
                  <a:pt x="47" y="13"/>
                </a:cubicBezTo>
                <a:cubicBezTo>
                  <a:pt x="37" y="10"/>
                  <a:pt x="26" y="12"/>
                  <a:pt x="19" y="19"/>
                </a:cubicBezTo>
                <a:cubicBezTo>
                  <a:pt x="12" y="26"/>
                  <a:pt x="10" y="37"/>
                  <a:pt x="12" y="46"/>
                </a:cubicBezTo>
                <a:cubicBezTo>
                  <a:pt x="12" y="46"/>
                  <a:pt x="12" y="47"/>
                  <a:pt x="12" y="47"/>
                </a:cubicBezTo>
                <a:cubicBezTo>
                  <a:pt x="5" y="52"/>
                  <a:pt x="0" y="60"/>
                  <a:pt x="0" y="69"/>
                </a:cubicBezTo>
                <a:cubicBezTo>
                  <a:pt x="0" y="77"/>
                  <a:pt x="4" y="84"/>
                  <a:pt x="10" y="89"/>
                </a:cubicBezTo>
                <a:cubicBezTo>
                  <a:pt x="10" y="91"/>
                  <a:pt x="11" y="92"/>
                  <a:pt x="11" y="94"/>
                </a:cubicBezTo>
                <a:cubicBezTo>
                  <a:pt x="10" y="102"/>
                  <a:pt x="13" y="111"/>
                  <a:pt x="19" y="117"/>
                </a:cubicBezTo>
                <a:cubicBezTo>
                  <a:pt x="21" y="119"/>
                  <a:pt x="23" y="120"/>
                  <a:pt x="25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4" y="136"/>
                  <a:pt x="66" y="137"/>
                  <a:pt x="68" y="137"/>
                </a:cubicBezTo>
                <a:cubicBezTo>
                  <a:pt x="72" y="137"/>
                  <a:pt x="75" y="136"/>
                  <a:pt x="78" y="13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4" y="118"/>
                </a:lnTo>
                <a:close/>
                <a:moveTo>
                  <a:pt x="67" y="118"/>
                </a:moveTo>
                <a:cubicBezTo>
                  <a:pt x="40" y="118"/>
                  <a:pt x="18" y="97"/>
                  <a:pt x="18" y="70"/>
                </a:cubicBezTo>
                <a:cubicBezTo>
                  <a:pt x="18" y="43"/>
                  <a:pt x="40" y="21"/>
                  <a:pt x="67" y="21"/>
                </a:cubicBezTo>
                <a:cubicBezTo>
                  <a:pt x="94" y="21"/>
                  <a:pt x="116" y="43"/>
                  <a:pt x="116" y="70"/>
                </a:cubicBezTo>
                <a:cubicBezTo>
                  <a:pt x="116" y="97"/>
                  <a:pt x="94" y="118"/>
                  <a:pt x="67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291" name="组合 497"/>
          <p:cNvGrpSpPr>
            <a:grpSpLocks/>
          </p:cNvGrpSpPr>
          <p:nvPr/>
        </p:nvGrpSpPr>
        <p:grpSpPr bwMode="auto">
          <a:xfrm>
            <a:off x="9358313" y="3238500"/>
            <a:ext cx="361950" cy="292100"/>
            <a:chOff x="0" y="0"/>
            <a:chExt cx="326543" cy="262624"/>
          </a:xfrm>
        </p:grpSpPr>
        <p:sp>
          <p:nvSpPr>
            <p:cNvPr id="41292" name="Freeform 299"/>
            <p:cNvSpPr>
              <a:spLocks noEditPoints="1"/>
            </p:cNvSpPr>
            <p:nvPr/>
          </p:nvSpPr>
          <p:spPr bwMode="auto">
            <a:xfrm>
              <a:off x="0" y="0"/>
              <a:ext cx="149376" cy="262624"/>
            </a:xfrm>
            <a:custGeom>
              <a:avLst/>
              <a:gdLst>
                <a:gd name="T0" fmla="*/ 84 w 91"/>
                <a:gd name="T1" fmla="*/ 81 h 160"/>
                <a:gd name="T2" fmla="*/ 79 w 91"/>
                <a:gd name="T3" fmla="*/ 13 h 160"/>
                <a:gd name="T4" fmla="*/ 79 w 91"/>
                <a:gd name="T5" fmla="*/ 8 h 160"/>
                <a:gd name="T6" fmla="*/ 79 w 91"/>
                <a:gd name="T7" fmla="*/ 1 h 160"/>
                <a:gd name="T8" fmla="*/ 79 w 91"/>
                <a:gd name="T9" fmla="*/ 1 h 160"/>
                <a:gd name="T10" fmla="*/ 79 w 91"/>
                <a:gd name="T11" fmla="*/ 1 h 160"/>
                <a:gd name="T12" fmla="*/ 70 w 91"/>
                <a:gd name="T13" fmla="*/ 1 h 160"/>
                <a:gd name="T14" fmla="*/ 62 w 91"/>
                <a:gd name="T15" fmla="*/ 1 h 160"/>
                <a:gd name="T16" fmla="*/ 62 w 91"/>
                <a:gd name="T17" fmla="*/ 1 h 160"/>
                <a:gd name="T18" fmla="*/ 70 w 91"/>
                <a:gd name="T19" fmla="*/ 5 h 160"/>
                <a:gd name="T20" fmla="*/ 75 w 91"/>
                <a:gd name="T21" fmla="*/ 5 h 160"/>
                <a:gd name="T22" fmla="*/ 75 w 91"/>
                <a:gd name="T23" fmla="*/ 5 h 160"/>
                <a:gd name="T24" fmla="*/ 76 w 91"/>
                <a:gd name="T25" fmla="*/ 8 h 160"/>
                <a:gd name="T26" fmla="*/ 76 w 91"/>
                <a:gd name="T27" fmla="*/ 8 h 160"/>
                <a:gd name="T28" fmla="*/ 43 w 91"/>
                <a:gd name="T29" fmla="*/ 8 h 160"/>
                <a:gd name="T30" fmla="*/ 42 w 91"/>
                <a:gd name="T31" fmla="*/ 8 h 160"/>
                <a:gd name="T32" fmla="*/ 0 w 91"/>
                <a:gd name="T33" fmla="*/ 122 h 160"/>
                <a:gd name="T34" fmla="*/ 24 w 91"/>
                <a:gd name="T35" fmla="*/ 122 h 160"/>
                <a:gd name="T36" fmla="*/ 43 w 91"/>
                <a:gd name="T37" fmla="*/ 44 h 160"/>
                <a:gd name="T38" fmla="*/ 43 w 91"/>
                <a:gd name="T39" fmla="*/ 113 h 160"/>
                <a:gd name="T40" fmla="*/ 38 w 91"/>
                <a:gd name="T41" fmla="*/ 146 h 160"/>
                <a:gd name="T42" fmla="*/ 91 w 91"/>
                <a:gd name="T43" fmla="*/ 160 h 160"/>
                <a:gd name="T44" fmla="*/ 91 w 91"/>
                <a:gd name="T45" fmla="*/ 98 h 160"/>
                <a:gd name="T46" fmla="*/ 84 w 91"/>
                <a:gd name="T47" fmla="*/ 81 h 160"/>
                <a:gd name="T48" fmla="*/ 71 w 91"/>
                <a:gd name="T49" fmla="*/ 123 h 160"/>
                <a:gd name="T50" fmla="*/ 47 w 91"/>
                <a:gd name="T51" fmla="*/ 119 h 160"/>
                <a:gd name="T52" fmla="*/ 47 w 91"/>
                <a:gd name="T53" fmla="*/ 117 h 160"/>
                <a:gd name="T54" fmla="*/ 71 w 91"/>
                <a:gd name="T55" fmla="*/ 121 h 160"/>
                <a:gd name="T56" fmla="*/ 71 w 91"/>
                <a:gd name="T57" fmla="*/ 12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1" h="160">
                  <a:moveTo>
                    <a:pt x="84" y="81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79" y="11"/>
                    <a:pt x="79" y="10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6" y="0"/>
                    <a:pt x="73" y="1"/>
                    <a:pt x="70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4" y="3"/>
                    <a:pt x="67" y="4"/>
                    <a:pt x="70" y="5"/>
                  </a:cubicBezTo>
                  <a:cubicBezTo>
                    <a:pt x="72" y="5"/>
                    <a:pt x="73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6"/>
                    <a:pt x="76" y="7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0" y="39"/>
                    <a:pt x="0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83"/>
                    <a:pt x="34" y="58"/>
                    <a:pt x="43" y="44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38" y="146"/>
                    <a:pt x="62" y="159"/>
                    <a:pt x="91" y="160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6" y="95"/>
                    <a:pt x="84" y="89"/>
                    <a:pt x="84" y="81"/>
                  </a:cubicBezTo>
                  <a:close/>
                  <a:moveTo>
                    <a:pt x="71" y="123"/>
                  </a:moveTo>
                  <a:cubicBezTo>
                    <a:pt x="47" y="119"/>
                    <a:pt x="47" y="119"/>
                    <a:pt x="47" y="119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71" y="121"/>
                    <a:pt x="71" y="121"/>
                    <a:pt x="71" y="121"/>
                  </a:cubicBezTo>
                  <a:lnTo>
                    <a:pt x="71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3" name="Freeform 300"/>
            <p:cNvSpPr>
              <a:spLocks noEditPoints="1"/>
            </p:cNvSpPr>
            <p:nvPr/>
          </p:nvSpPr>
          <p:spPr bwMode="auto">
            <a:xfrm>
              <a:off x="175777" y="0"/>
              <a:ext cx="150766" cy="262624"/>
            </a:xfrm>
            <a:custGeom>
              <a:avLst/>
              <a:gdLst>
                <a:gd name="T0" fmla="*/ 49 w 92"/>
                <a:gd name="T1" fmla="*/ 8 h 160"/>
                <a:gd name="T2" fmla="*/ 49 w 92"/>
                <a:gd name="T3" fmla="*/ 8 h 160"/>
                <a:gd name="T4" fmla="*/ 14 w 92"/>
                <a:gd name="T5" fmla="*/ 8 h 160"/>
                <a:gd name="T6" fmla="*/ 14 w 92"/>
                <a:gd name="T7" fmla="*/ 8 h 160"/>
                <a:gd name="T8" fmla="*/ 14 w 92"/>
                <a:gd name="T9" fmla="*/ 5 h 160"/>
                <a:gd name="T10" fmla="*/ 15 w 92"/>
                <a:gd name="T11" fmla="*/ 5 h 160"/>
                <a:gd name="T12" fmla="*/ 19 w 92"/>
                <a:gd name="T13" fmla="*/ 5 h 160"/>
                <a:gd name="T14" fmla="*/ 28 w 92"/>
                <a:gd name="T15" fmla="*/ 1 h 160"/>
                <a:gd name="T16" fmla="*/ 28 w 92"/>
                <a:gd name="T17" fmla="*/ 1 h 160"/>
                <a:gd name="T18" fmla="*/ 19 w 92"/>
                <a:gd name="T19" fmla="*/ 1 h 160"/>
                <a:gd name="T20" fmla="*/ 11 w 92"/>
                <a:gd name="T21" fmla="*/ 1 h 160"/>
                <a:gd name="T22" fmla="*/ 10 w 92"/>
                <a:gd name="T23" fmla="*/ 1 h 160"/>
                <a:gd name="T24" fmla="*/ 10 w 92"/>
                <a:gd name="T25" fmla="*/ 1 h 160"/>
                <a:gd name="T26" fmla="*/ 10 w 92"/>
                <a:gd name="T27" fmla="*/ 8 h 160"/>
                <a:gd name="T28" fmla="*/ 10 w 92"/>
                <a:gd name="T29" fmla="*/ 8 h 160"/>
                <a:gd name="T30" fmla="*/ 10 w 92"/>
                <a:gd name="T31" fmla="*/ 8 h 160"/>
                <a:gd name="T32" fmla="*/ 11 w 92"/>
                <a:gd name="T33" fmla="*/ 14 h 160"/>
                <a:gd name="T34" fmla="*/ 6 w 92"/>
                <a:gd name="T35" fmla="*/ 81 h 160"/>
                <a:gd name="T36" fmla="*/ 0 w 92"/>
                <a:gd name="T37" fmla="*/ 98 h 160"/>
                <a:gd name="T38" fmla="*/ 0 w 92"/>
                <a:gd name="T39" fmla="*/ 160 h 160"/>
                <a:gd name="T40" fmla="*/ 54 w 92"/>
                <a:gd name="T41" fmla="*/ 151 h 160"/>
                <a:gd name="T42" fmla="*/ 49 w 92"/>
                <a:gd name="T43" fmla="*/ 115 h 160"/>
                <a:gd name="T44" fmla="*/ 49 w 92"/>
                <a:gd name="T45" fmla="*/ 44 h 160"/>
                <a:gd name="T46" fmla="*/ 67 w 92"/>
                <a:gd name="T47" fmla="*/ 122 h 160"/>
                <a:gd name="T48" fmla="*/ 92 w 92"/>
                <a:gd name="T49" fmla="*/ 122 h 160"/>
                <a:gd name="T50" fmla="*/ 49 w 92"/>
                <a:gd name="T51" fmla="*/ 8 h 160"/>
                <a:gd name="T52" fmla="*/ 18 w 92"/>
                <a:gd name="T53" fmla="*/ 123 h 160"/>
                <a:gd name="T54" fmla="*/ 18 w 92"/>
                <a:gd name="T55" fmla="*/ 121 h 160"/>
                <a:gd name="T56" fmla="*/ 42 w 92"/>
                <a:gd name="T57" fmla="*/ 117 h 160"/>
                <a:gd name="T58" fmla="*/ 43 w 92"/>
                <a:gd name="T59" fmla="*/ 119 h 160"/>
                <a:gd name="T60" fmla="*/ 18 w 92"/>
                <a:gd name="T61" fmla="*/ 12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160">
                  <a:moveTo>
                    <a:pt x="49" y="8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8" y="5"/>
                    <a:pt x="19" y="5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8"/>
                    <a:pt x="4" y="94"/>
                    <a:pt x="0" y="9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5" y="159"/>
                    <a:pt x="37" y="156"/>
                    <a:pt x="54" y="15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8" y="59"/>
                    <a:pt x="67" y="83"/>
                    <a:pt x="67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39"/>
                    <a:pt x="51" y="9"/>
                    <a:pt x="49" y="8"/>
                  </a:cubicBezTo>
                  <a:close/>
                  <a:moveTo>
                    <a:pt x="18" y="123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19"/>
                    <a:pt x="43" y="119"/>
                    <a:pt x="43" y="119"/>
                  </a:cubicBezTo>
                  <a:lnTo>
                    <a:pt x="18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4" name="Rectangle 301"/>
            <p:cNvSpPr>
              <a:spLocks noChangeArrowheads="1"/>
            </p:cNvSpPr>
            <p:nvPr/>
          </p:nvSpPr>
          <p:spPr bwMode="auto">
            <a:xfrm>
              <a:off x="152156" y="96573"/>
              <a:ext cx="20149" cy="1320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95" name="Rectangle 302"/>
            <p:cNvSpPr>
              <a:spLocks noChangeArrowheads="1"/>
            </p:cNvSpPr>
            <p:nvPr/>
          </p:nvSpPr>
          <p:spPr bwMode="auto">
            <a:xfrm>
              <a:off x="152156" y="119501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96" name="Freeform 303"/>
            <p:cNvSpPr>
              <a:spLocks/>
            </p:cNvSpPr>
            <p:nvPr/>
          </p:nvSpPr>
          <p:spPr bwMode="auto">
            <a:xfrm>
              <a:off x="152156" y="7642"/>
              <a:ext cx="20149" cy="34739"/>
            </a:xfrm>
            <a:custGeom>
              <a:avLst/>
              <a:gdLst>
                <a:gd name="T0" fmla="*/ 12 w 29"/>
                <a:gd name="T1" fmla="*/ 17 h 50"/>
                <a:gd name="T2" fmla="*/ 19 w 29"/>
                <a:gd name="T3" fmla="*/ 17 h 50"/>
                <a:gd name="T4" fmla="*/ 19 w 29"/>
                <a:gd name="T5" fmla="*/ 50 h 50"/>
                <a:gd name="T6" fmla="*/ 29 w 29"/>
                <a:gd name="T7" fmla="*/ 50 h 50"/>
                <a:gd name="T8" fmla="*/ 29 w 29"/>
                <a:gd name="T9" fmla="*/ 34 h 50"/>
                <a:gd name="T10" fmla="*/ 29 w 29"/>
                <a:gd name="T11" fmla="*/ 0 h 50"/>
                <a:gd name="T12" fmla="*/ 0 w 29"/>
                <a:gd name="T13" fmla="*/ 0 h 50"/>
                <a:gd name="T14" fmla="*/ 0 w 29"/>
                <a:gd name="T15" fmla="*/ 34 h 50"/>
                <a:gd name="T16" fmla="*/ 0 w 29"/>
                <a:gd name="T17" fmla="*/ 50 h 50"/>
                <a:gd name="T18" fmla="*/ 12 w 29"/>
                <a:gd name="T19" fmla="*/ 50 h 50"/>
                <a:gd name="T20" fmla="*/ 12 w 2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50">
                  <a:moveTo>
                    <a:pt x="12" y="17"/>
                  </a:moveTo>
                  <a:lnTo>
                    <a:pt x="19" y="17"/>
                  </a:lnTo>
                  <a:lnTo>
                    <a:pt x="19" y="50"/>
                  </a:lnTo>
                  <a:lnTo>
                    <a:pt x="29" y="50"/>
                  </a:lnTo>
                  <a:lnTo>
                    <a:pt x="29" y="3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50"/>
                  </a:lnTo>
                  <a:lnTo>
                    <a:pt x="12" y="5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7" name="Rectangle 304"/>
            <p:cNvSpPr>
              <a:spLocks noChangeArrowheads="1"/>
            </p:cNvSpPr>
            <p:nvPr/>
          </p:nvSpPr>
          <p:spPr bwMode="auto">
            <a:xfrm>
              <a:off x="152156" y="52108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98" name="Rectangle 305"/>
            <p:cNvSpPr>
              <a:spLocks noChangeArrowheads="1"/>
            </p:cNvSpPr>
            <p:nvPr/>
          </p:nvSpPr>
          <p:spPr bwMode="auto">
            <a:xfrm>
              <a:off x="152156" y="75035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299" name="Freeform 306"/>
            <p:cNvSpPr>
              <a:spLocks/>
            </p:cNvSpPr>
            <p:nvPr/>
          </p:nvSpPr>
          <p:spPr bwMode="auto">
            <a:xfrm>
              <a:off x="149376" y="141039"/>
              <a:ext cx="26402" cy="22927"/>
            </a:xfrm>
            <a:custGeom>
              <a:avLst/>
              <a:gdLst>
                <a:gd name="T0" fmla="*/ 14 w 16"/>
                <a:gd name="T1" fmla="*/ 7 h 14"/>
                <a:gd name="T2" fmla="*/ 14 w 16"/>
                <a:gd name="T3" fmla="*/ 0 h 14"/>
                <a:gd name="T4" fmla="*/ 2 w 16"/>
                <a:gd name="T5" fmla="*/ 0 h 14"/>
                <a:gd name="T6" fmla="*/ 2 w 16"/>
                <a:gd name="T7" fmla="*/ 7 h 14"/>
                <a:gd name="T8" fmla="*/ 0 w 16"/>
                <a:gd name="T9" fmla="*/ 7 h 14"/>
                <a:gd name="T10" fmla="*/ 0 w 16"/>
                <a:gd name="T11" fmla="*/ 12 h 14"/>
                <a:gd name="T12" fmla="*/ 6 w 16"/>
                <a:gd name="T13" fmla="*/ 14 h 14"/>
                <a:gd name="T14" fmla="*/ 9 w 16"/>
                <a:gd name="T15" fmla="*/ 14 h 14"/>
                <a:gd name="T16" fmla="*/ 16 w 16"/>
                <a:gd name="T17" fmla="*/ 12 h 14"/>
                <a:gd name="T18" fmla="*/ 16 w 16"/>
                <a:gd name="T19" fmla="*/ 7 h 14"/>
                <a:gd name="T20" fmla="*/ 14 w 16"/>
                <a:gd name="T2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4">
                  <a:moveTo>
                    <a:pt x="14" y="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4" y="13"/>
                    <a:pt x="16" y="1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00" name="Freeform 307"/>
          <p:cNvSpPr>
            <a:spLocks/>
          </p:cNvSpPr>
          <p:nvPr/>
        </p:nvSpPr>
        <p:spPr bwMode="auto">
          <a:xfrm>
            <a:off x="10067925" y="3219450"/>
            <a:ext cx="147638" cy="330200"/>
          </a:xfrm>
          <a:custGeom>
            <a:avLst/>
            <a:gdLst>
              <a:gd name="T0" fmla="*/ 75 w 81"/>
              <a:gd name="T1" fmla="*/ 18 h 181"/>
              <a:gd name="T2" fmla="*/ 38 w 81"/>
              <a:gd name="T3" fmla="*/ 3 h 181"/>
              <a:gd name="T4" fmla="*/ 38 w 81"/>
              <a:gd name="T5" fmla="*/ 0 h 181"/>
              <a:gd name="T6" fmla="*/ 17 w 81"/>
              <a:gd name="T7" fmla="*/ 0 h 181"/>
              <a:gd name="T8" fmla="*/ 17 w 81"/>
              <a:gd name="T9" fmla="*/ 12 h 181"/>
              <a:gd name="T10" fmla="*/ 22 w 81"/>
              <a:gd name="T11" fmla="*/ 12 h 181"/>
              <a:gd name="T12" fmla="*/ 22 w 81"/>
              <a:gd name="T13" fmla="*/ 21 h 181"/>
              <a:gd name="T14" fmla="*/ 0 w 81"/>
              <a:gd name="T15" fmla="*/ 21 h 181"/>
              <a:gd name="T16" fmla="*/ 0 w 81"/>
              <a:gd name="T17" fmla="*/ 34 h 181"/>
              <a:gd name="T18" fmla="*/ 55 w 81"/>
              <a:gd name="T19" fmla="*/ 34 h 181"/>
              <a:gd name="T20" fmla="*/ 55 w 81"/>
              <a:gd name="T21" fmla="*/ 21 h 181"/>
              <a:gd name="T22" fmla="*/ 33 w 81"/>
              <a:gd name="T23" fmla="*/ 21 h 181"/>
              <a:gd name="T24" fmla="*/ 33 w 81"/>
              <a:gd name="T25" fmla="*/ 12 h 181"/>
              <a:gd name="T26" fmla="*/ 38 w 81"/>
              <a:gd name="T27" fmla="*/ 12 h 181"/>
              <a:gd name="T28" fmla="*/ 38 w 81"/>
              <a:gd name="T29" fmla="*/ 9 h 181"/>
              <a:gd name="T30" fmla="*/ 70 w 81"/>
              <a:gd name="T31" fmla="*/ 21 h 181"/>
              <a:gd name="T32" fmla="*/ 55 w 81"/>
              <a:gd name="T33" fmla="*/ 58 h 181"/>
              <a:gd name="T34" fmla="*/ 55 w 81"/>
              <a:gd name="T35" fmla="*/ 42 h 181"/>
              <a:gd name="T36" fmla="*/ 0 w 81"/>
              <a:gd name="T37" fmla="*/ 42 h 181"/>
              <a:gd name="T38" fmla="*/ 0 w 81"/>
              <a:gd name="T39" fmla="*/ 83 h 181"/>
              <a:gd name="T40" fmla="*/ 9 w 81"/>
              <a:gd name="T41" fmla="*/ 83 h 181"/>
              <a:gd name="T42" fmla="*/ 9 w 81"/>
              <a:gd name="T43" fmla="*/ 99 h 181"/>
              <a:gd name="T44" fmla="*/ 0 w 81"/>
              <a:gd name="T45" fmla="*/ 99 h 181"/>
              <a:gd name="T46" fmla="*/ 0 w 81"/>
              <a:gd name="T47" fmla="*/ 181 h 181"/>
              <a:gd name="T48" fmla="*/ 55 w 81"/>
              <a:gd name="T49" fmla="*/ 181 h 181"/>
              <a:gd name="T50" fmla="*/ 55 w 81"/>
              <a:gd name="T51" fmla="*/ 99 h 181"/>
              <a:gd name="T52" fmla="*/ 46 w 81"/>
              <a:gd name="T53" fmla="*/ 99 h 181"/>
              <a:gd name="T54" fmla="*/ 46 w 81"/>
              <a:gd name="T55" fmla="*/ 83 h 181"/>
              <a:gd name="T56" fmla="*/ 55 w 81"/>
              <a:gd name="T57" fmla="*/ 83 h 181"/>
              <a:gd name="T58" fmla="*/ 55 w 81"/>
              <a:gd name="T59" fmla="*/ 63 h 181"/>
              <a:gd name="T60" fmla="*/ 57 w 81"/>
              <a:gd name="T61" fmla="*/ 65 h 181"/>
              <a:gd name="T62" fmla="*/ 75 w 81"/>
              <a:gd name="T63" fmla="*/ 1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1" h="181">
                <a:moveTo>
                  <a:pt x="75" y="18"/>
                </a:moveTo>
                <a:cubicBezTo>
                  <a:pt x="69" y="5"/>
                  <a:pt x="48" y="3"/>
                  <a:pt x="38" y="3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2"/>
                  <a:pt x="17" y="12"/>
                  <a:pt x="17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1"/>
                  <a:pt x="22" y="21"/>
                  <a:pt x="2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4"/>
                  <a:pt x="0" y="34"/>
                  <a:pt x="0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1"/>
                  <a:pt x="55" y="21"/>
                  <a:pt x="5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2"/>
                  <a:pt x="33" y="12"/>
                  <a:pt x="33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65" y="11"/>
                  <a:pt x="70" y="21"/>
                </a:cubicBezTo>
                <a:cubicBezTo>
                  <a:pt x="74" y="29"/>
                  <a:pt x="69" y="42"/>
                  <a:pt x="55" y="58"/>
                </a:cubicBezTo>
                <a:cubicBezTo>
                  <a:pt x="55" y="42"/>
                  <a:pt x="55" y="42"/>
                  <a:pt x="5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83"/>
                  <a:pt x="0" y="83"/>
                  <a:pt x="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99"/>
                  <a:pt x="9" y="99"/>
                  <a:pt x="9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81"/>
                  <a:pt x="0" y="181"/>
                  <a:pt x="0" y="181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5" y="99"/>
                  <a:pt x="55" y="99"/>
                  <a:pt x="5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83"/>
                  <a:pt x="46" y="83"/>
                  <a:pt x="46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63"/>
                  <a:pt x="55" y="63"/>
                  <a:pt x="55" y="63"/>
                </a:cubicBezTo>
                <a:cubicBezTo>
                  <a:pt x="57" y="65"/>
                  <a:pt x="57" y="65"/>
                  <a:pt x="57" y="65"/>
                </a:cubicBezTo>
                <a:cubicBezTo>
                  <a:pt x="75" y="45"/>
                  <a:pt x="81" y="29"/>
                  <a:pt x="75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01" name="组合 505"/>
          <p:cNvGrpSpPr>
            <a:grpSpLocks/>
          </p:cNvGrpSpPr>
          <p:nvPr/>
        </p:nvGrpSpPr>
        <p:grpSpPr bwMode="auto">
          <a:xfrm>
            <a:off x="10458450" y="3254375"/>
            <a:ext cx="319088" cy="354013"/>
            <a:chOff x="0" y="0"/>
            <a:chExt cx="287636" cy="320290"/>
          </a:xfrm>
        </p:grpSpPr>
        <p:sp>
          <p:nvSpPr>
            <p:cNvPr id="41302" name="Freeform 308"/>
            <p:cNvSpPr>
              <a:spLocks noEditPoints="1"/>
            </p:cNvSpPr>
            <p:nvPr/>
          </p:nvSpPr>
          <p:spPr bwMode="auto">
            <a:xfrm>
              <a:off x="0" y="0"/>
              <a:ext cx="287636" cy="320290"/>
            </a:xfrm>
            <a:custGeom>
              <a:avLst/>
              <a:gdLst>
                <a:gd name="T0" fmla="*/ 162 w 175"/>
                <a:gd name="T1" fmla="*/ 60 h 195"/>
                <a:gd name="T2" fmla="*/ 119 w 175"/>
                <a:gd name="T3" fmla="*/ 41 h 195"/>
                <a:gd name="T4" fmla="*/ 127 w 175"/>
                <a:gd name="T5" fmla="*/ 38 h 195"/>
                <a:gd name="T6" fmla="*/ 143 w 175"/>
                <a:gd name="T7" fmla="*/ 28 h 195"/>
                <a:gd name="T8" fmla="*/ 154 w 175"/>
                <a:gd name="T9" fmla="*/ 10 h 195"/>
                <a:gd name="T10" fmla="*/ 133 w 175"/>
                <a:gd name="T11" fmla="*/ 8 h 195"/>
                <a:gd name="T12" fmla="*/ 115 w 175"/>
                <a:gd name="T13" fmla="*/ 13 h 195"/>
                <a:gd name="T14" fmla="*/ 100 w 175"/>
                <a:gd name="T15" fmla="*/ 24 h 195"/>
                <a:gd name="T16" fmla="*/ 88 w 175"/>
                <a:gd name="T17" fmla="*/ 41 h 195"/>
                <a:gd name="T18" fmla="*/ 74 w 175"/>
                <a:gd name="T19" fmla="*/ 0 h 195"/>
                <a:gd name="T20" fmla="*/ 65 w 175"/>
                <a:gd name="T21" fmla="*/ 2 h 195"/>
                <a:gd name="T22" fmla="*/ 78 w 175"/>
                <a:gd name="T23" fmla="*/ 42 h 195"/>
                <a:gd name="T24" fmla="*/ 65 w 175"/>
                <a:gd name="T25" fmla="*/ 41 h 195"/>
                <a:gd name="T26" fmla="*/ 13 w 175"/>
                <a:gd name="T27" fmla="*/ 60 h 195"/>
                <a:gd name="T28" fmla="*/ 1 w 175"/>
                <a:gd name="T29" fmla="*/ 97 h 195"/>
                <a:gd name="T30" fmla="*/ 74 w 175"/>
                <a:gd name="T31" fmla="*/ 195 h 195"/>
                <a:gd name="T32" fmla="*/ 77 w 175"/>
                <a:gd name="T33" fmla="*/ 195 h 195"/>
                <a:gd name="T34" fmla="*/ 90 w 175"/>
                <a:gd name="T35" fmla="*/ 194 h 195"/>
                <a:gd name="T36" fmla="*/ 95 w 175"/>
                <a:gd name="T37" fmla="*/ 194 h 195"/>
                <a:gd name="T38" fmla="*/ 96 w 175"/>
                <a:gd name="T39" fmla="*/ 195 h 195"/>
                <a:gd name="T40" fmla="*/ 97 w 175"/>
                <a:gd name="T41" fmla="*/ 195 h 195"/>
                <a:gd name="T42" fmla="*/ 175 w 175"/>
                <a:gd name="T43" fmla="*/ 97 h 195"/>
                <a:gd name="T44" fmla="*/ 162 w 175"/>
                <a:gd name="T45" fmla="*/ 60 h 195"/>
                <a:gd name="T46" fmla="*/ 93 w 175"/>
                <a:gd name="T47" fmla="*/ 43 h 195"/>
                <a:gd name="T48" fmla="*/ 89 w 175"/>
                <a:gd name="T49" fmla="*/ 43 h 195"/>
                <a:gd name="T50" fmla="*/ 88 w 175"/>
                <a:gd name="T51" fmla="*/ 42 h 195"/>
                <a:gd name="T52" fmla="*/ 93 w 175"/>
                <a:gd name="T53" fmla="*/ 43 h 195"/>
                <a:gd name="T54" fmla="*/ 169 w 175"/>
                <a:gd name="T55" fmla="*/ 97 h 195"/>
                <a:gd name="T56" fmla="*/ 98 w 175"/>
                <a:gd name="T57" fmla="*/ 189 h 195"/>
                <a:gd name="T58" fmla="*/ 90 w 175"/>
                <a:gd name="T59" fmla="*/ 188 h 195"/>
                <a:gd name="T60" fmla="*/ 77 w 175"/>
                <a:gd name="T61" fmla="*/ 189 h 195"/>
                <a:gd name="T62" fmla="*/ 74 w 175"/>
                <a:gd name="T63" fmla="*/ 189 h 195"/>
                <a:gd name="T64" fmla="*/ 7 w 175"/>
                <a:gd name="T65" fmla="*/ 97 h 195"/>
                <a:gd name="T66" fmla="*/ 18 w 175"/>
                <a:gd name="T67" fmla="*/ 64 h 195"/>
                <a:gd name="T68" fmla="*/ 65 w 175"/>
                <a:gd name="T69" fmla="*/ 47 h 195"/>
                <a:gd name="T70" fmla="*/ 81 w 175"/>
                <a:gd name="T71" fmla="*/ 48 h 195"/>
                <a:gd name="T72" fmla="*/ 84 w 175"/>
                <a:gd name="T73" fmla="*/ 52 h 195"/>
                <a:gd name="T74" fmla="*/ 88 w 175"/>
                <a:gd name="T75" fmla="*/ 50 h 195"/>
                <a:gd name="T76" fmla="*/ 88 w 175"/>
                <a:gd name="T77" fmla="*/ 49 h 195"/>
                <a:gd name="T78" fmla="*/ 111 w 175"/>
                <a:gd name="T79" fmla="*/ 47 h 195"/>
                <a:gd name="T80" fmla="*/ 158 w 175"/>
                <a:gd name="T81" fmla="*/ 64 h 195"/>
                <a:gd name="T82" fmla="*/ 169 w 175"/>
                <a:gd name="T83" fmla="*/ 9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195">
                  <a:moveTo>
                    <a:pt x="162" y="60"/>
                  </a:moveTo>
                  <a:cubicBezTo>
                    <a:pt x="152" y="50"/>
                    <a:pt x="137" y="43"/>
                    <a:pt x="119" y="41"/>
                  </a:cubicBezTo>
                  <a:cubicBezTo>
                    <a:pt x="122" y="41"/>
                    <a:pt x="125" y="40"/>
                    <a:pt x="127" y="38"/>
                  </a:cubicBezTo>
                  <a:cubicBezTo>
                    <a:pt x="133" y="36"/>
                    <a:pt x="138" y="32"/>
                    <a:pt x="143" y="28"/>
                  </a:cubicBezTo>
                  <a:cubicBezTo>
                    <a:pt x="147" y="23"/>
                    <a:pt x="151" y="18"/>
                    <a:pt x="154" y="10"/>
                  </a:cubicBezTo>
                  <a:cubicBezTo>
                    <a:pt x="146" y="7"/>
                    <a:pt x="139" y="7"/>
                    <a:pt x="133" y="8"/>
                  </a:cubicBezTo>
                  <a:cubicBezTo>
                    <a:pt x="126" y="8"/>
                    <a:pt x="120" y="10"/>
                    <a:pt x="115" y="13"/>
                  </a:cubicBezTo>
                  <a:cubicBezTo>
                    <a:pt x="109" y="15"/>
                    <a:pt x="104" y="19"/>
                    <a:pt x="100" y="24"/>
                  </a:cubicBezTo>
                  <a:cubicBezTo>
                    <a:pt x="95" y="28"/>
                    <a:pt x="91" y="33"/>
                    <a:pt x="88" y="41"/>
                  </a:cubicBezTo>
                  <a:cubicBezTo>
                    <a:pt x="84" y="34"/>
                    <a:pt x="77" y="19"/>
                    <a:pt x="74" y="0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7" y="19"/>
                    <a:pt x="73" y="33"/>
                    <a:pt x="78" y="42"/>
                  </a:cubicBezTo>
                  <a:cubicBezTo>
                    <a:pt x="73" y="41"/>
                    <a:pt x="69" y="41"/>
                    <a:pt x="65" y="41"/>
                  </a:cubicBezTo>
                  <a:cubicBezTo>
                    <a:pt x="43" y="41"/>
                    <a:pt x="25" y="48"/>
                    <a:pt x="13" y="60"/>
                  </a:cubicBezTo>
                  <a:cubicBezTo>
                    <a:pt x="4" y="70"/>
                    <a:pt x="0" y="82"/>
                    <a:pt x="1" y="97"/>
                  </a:cubicBezTo>
                  <a:cubicBezTo>
                    <a:pt x="1" y="136"/>
                    <a:pt x="26" y="191"/>
                    <a:pt x="74" y="195"/>
                  </a:cubicBezTo>
                  <a:cubicBezTo>
                    <a:pt x="74" y="195"/>
                    <a:pt x="76" y="195"/>
                    <a:pt x="77" y="195"/>
                  </a:cubicBezTo>
                  <a:cubicBezTo>
                    <a:pt x="80" y="194"/>
                    <a:pt x="86" y="194"/>
                    <a:pt x="90" y="194"/>
                  </a:cubicBezTo>
                  <a:cubicBezTo>
                    <a:pt x="94" y="194"/>
                    <a:pt x="95" y="194"/>
                    <a:pt x="95" y="194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147" y="195"/>
                    <a:pt x="175" y="137"/>
                    <a:pt x="175" y="97"/>
                  </a:cubicBezTo>
                  <a:cubicBezTo>
                    <a:pt x="175" y="82"/>
                    <a:pt x="171" y="70"/>
                    <a:pt x="162" y="60"/>
                  </a:cubicBezTo>
                  <a:close/>
                  <a:moveTo>
                    <a:pt x="93" y="43"/>
                  </a:moveTo>
                  <a:cubicBezTo>
                    <a:pt x="92" y="43"/>
                    <a:pt x="90" y="43"/>
                    <a:pt x="89" y="43"/>
                  </a:cubicBezTo>
                  <a:cubicBezTo>
                    <a:pt x="89" y="43"/>
                    <a:pt x="89" y="42"/>
                    <a:pt x="88" y="42"/>
                  </a:cubicBezTo>
                  <a:cubicBezTo>
                    <a:pt x="90" y="42"/>
                    <a:pt x="91" y="43"/>
                    <a:pt x="93" y="43"/>
                  </a:cubicBezTo>
                  <a:close/>
                  <a:moveTo>
                    <a:pt x="169" y="97"/>
                  </a:moveTo>
                  <a:cubicBezTo>
                    <a:pt x="169" y="135"/>
                    <a:pt x="142" y="189"/>
                    <a:pt x="98" y="189"/>
                  </a:cubicBezTo>
                  <a:cubicBezTo>
                    <a:pt x="96" y="188"/>
                    <a:pt x="94" y="188"/>
                    <a:pt x="90" y="188"/>
                  </a:cubicBezTo>
                  <a:cubicBezTo>
                    <a:pt x="85" y="188"/>
                    <a:pt x="80" y="189"/>
                    <a:pt x="77" y="189"/>
                  </a:cubicBezTo>
                  <a:cubicBezTo>
                    <a:pt x="75" y="189"/>
                    <a:pt x="74" y="189"/>
                    <a:pt x="74" y="189"/>
                  </a:cubicBezTo>
                  <a:cubicBezTo>
                    <a:pt x="31" y="186"/>
                    <a:pt x="7" y="133"/>
                    <a:pt x="7" y="97"/>
                  </a:cubicBezTo>
                  <a:cubicBezTo>
                    <a:pt x="6" y="84"/>
                    <a:pt x="9" y="72"/>
                    <a:pt x="18" y="64"/>
                  </a:cubicBezTo>
                  <a:cubicBezTo>
                    <a:pt x="28" y="53"/>
                    <a:pt x="45" y="47"/>
                    <a:pt x="65" y="47"/>
                  </a:cubicBezTo>
                  <a:cubicBezTo>
                    <a:pt x="70" y="47"/>
                    <a:pt x="76" y="47"/>
                    <a:pt x="81" y="48"/>
                  </a:cubicBezTo>
                  <a:cubicBezTo>
                    <a:pt x="83" y="51"/>
                    <a:pt x="84" y="52"/>
                    <a:pt x="84" y="52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6" y="48"/>
                    <a:pt x="103" y="47"/>
                    <a:pt x="111" y="47"/>
                  </a:cubicBezTo>
                  <a:cubicBezTo>
                    <a:pt x="131" y="47"/>
                    <a:pt x="148" y="53"/>
                    <a:pt x="158" y="64"/>
                  </a:cubicBezTo>
                  <a:cubicBezTo>
                    <a:pt x="166" y="72"/>
                    <a:pt x="170" y="84"/>
                    <a:pt x="169" y="9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3" name="Freeform 309"/>
            <p:cNvSpPr>
              <a:spLocks/>
            </p:cNvSpPr>
            <p:nvPr/>
          </p:nvSpPr>
          <p:spPr bwMode="auto">
            <a:xfrm>
              <a:off x="161187" y="170915"/>
              <a:ext cx="31265" cy="45855"/>
            </a:xfrm>
            <a:custGeom>
              <a:avLst/>
              <a:gdLst>
                <a:gd name="T0" fmla="*/ 6 w 19"/>
                <a:gd name="T1" fmla="*/ 9 h 28"/>
                <a:gd name="T2" fmla="*/ 2 w 19"/>
                <a:gd name="T3" fmla="*/ 17 h 28"/>
                <a:gd name="T4" fmla="*/ 0 w 19"/>
                <a:gd name="T5" fmla="*/ 28 h 28"/>
                <a:gd name="T6" fmla="*/ 8 w 19"/>
                <a:gd name="T7" fmla="*/ 25 h 28"/>
                <a:gd name="T8" fmla="*/ 13 w 19"/>
                <a:gd name="T9" fmla="*/ 19 h 28"/>
                <a:gd name="T10" fmla="*/ 17 w 19"/>
                <a:gd name="T11" fmla="*/ 11 h 28"/>
                <a:gd name="T12" fmla="*/ 19 w 19"/>
                <a:gd name="T13" fmla="*/ 0 h 28"/>
                <a:gd name="T14" fmla="*/ 12 w 19"/>
                <a:gd name="T15" fmla="*/ 3 h 28"/>
                <a:gd name="T16" fmla="*/ 6 w 19"/>
                <a:gd name="T17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8">
                  <a:moveTo>
                    <a:pt x="6" y="9"/>
                  </a:moveTo>
                  <a:cubicBezTo>
                    <a:pt x="4" y="11"/>
                    <a:pt x="3" y="14"/>
                    <a:pt x="2" y="17"/>
                  </a:cubicBezTo>
                  <a:cubicBezTo>
                    <a:pt x="1" y="20"/>
                    <a:pt x="0" y="24"/>
                    <a:pt x="0" y="28"/>
                  </a:cubicBezTo>
                  <a:cubicBezTo>
                    <a:pt x="3" y="28"/>
                    <a:pt x="5" y="27"/>
                    <a:pt x="8" y="25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17"/>
                    <a:pt x="16" y="14"/>
                    <a:pt x="17" y="11"/>
                  </a:cubicBezTo>
                  <a:cubicBezTo>
                    <a:pt x="18" y="8"/>
                    <a:pt x="19" y="4"/>
                    <a:pt x="19" y="0"/>
                  </a:cubicBezTo>
                  <a:cubicBezTo>
                    <a:pt x="16" y="0"/>
                    <a:pt x="14" y="1"/>
                    <a:pt x="12" y="3"/>
                  </a:cubicBezTo>
                  <a:cubicBezTo>
                    <a:pt x="9" y="4"/>
                    <a:pt x="8" y="6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4" name="Freeform 310"/>
            <p:cNvSpPr>
              <a:spLocks/>
            </p:cNvSpPr>
            <p:nvPr/>
          </p:nvSpPr>
          <p:spPr bwMode="auto">
            <a:xfrm>
              <a:off x="116721" y="167440"/>
              <a:ext cx="22927" cy="52803"/>
            </a:xfrm>
            <a:custGeom>
              <a:avLst/>
              <a:gdLst>
                <a:gd name="T0" fmla="*/ 10 w 14"/>
                <a:gd name="T1" fmla="*/ 8 h 32"/>
                <a:gd name="T2" fmla="*/ 3 w 14"/>
                <a:gd name="T3" fmla="*/ 0 h 32"/>
                <a:gd name="T4" fmla="*/ 0 w 14"/>
                <a:gd name="T5" fmla="*/ 8 h 32"/>
                <a:gd name="T6" fmla="*/ 1 w 14"/>
                <a:gd name="T7" fmla="*/ 16 h 32"/>
                <a:gd name="T8" fmla="*/ 4 w 14"/>
                <a:gd name="T9" fmla="*/ 24 h 32"/>
                <a:gd name="T10" fmla="*/ 11 w 14"/>
                <a:gd name="T11" fmla="*/ 32 h 32"/>
                <a:gd name="T12" fmla="*/ 14 w 14"/>
                <a:gd name="T13" fmla="*/ 24 h 32"/>
                <a:gd name="T14" fmla="*/ 13 w 14"/>
                <a:gd name="T15" fmla="*/ 16 h 32"/>
                <a:gd name="T16" fmla="*/ 10 w 14"/>
                <a:gd name="T1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2">
                  <a:moveTo>
                    <a:pt x="10" y="8"/>
                  </a:moveTo>
                  <a:cubicBezTo>
                    <a:pt x="8" y="6"/>
                    <a:pt x="6" y="3"/>
                    <a:pt x="3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2" y="18"/>
                    <a:pt x="3" y="21"/>
                    <a:pt x="4" y="24"/>
                  </a:cubicBezTo>
                  <a:cubicBezTo>
                    <a:pt x="6" y="26"/>
                    <a:pt x="8" y="29"/>
                    <a:pt x="11" y="32"/>
                  </a:cubicBezTo>
                  <a:cubicBezTo>
                    <a:pt x="13" y="29"/>
                    <a:pt x="13" y="27"/>
                    <a:pt x="14" y="24"/>
                  </a:cubicBezTo>
                  <a:cubicBezTo>
                    <a:pt x="14" y="22"/>
                    <a:pt x="14" y="19"/>
                    <a:pt x="13" y="16"/>
                  </a:cubicBezTo>
                  <a:cubicBezTo>
                    <a:pt x="13" y="14"/>
                    <a:pt x="11" y="11"/>
                    <a:pt x="10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05" name="组合 507"/>
          <p:cNvGrpSpPr>
            <a:grpSpLocks/>
          </p:cNvGrpSpPr>
          <p:nvPr/>
        </p:nvGrpSpPr>
        <p:grpSpPr bwMode="auto">
          <a:xfrm>
            <a:off x="11056938" y="3287713"/>
            <a:ext cx="306387" cy="309562"/>
            <a:chOff x="0" y="0"/>
            <a:chExt cx="275825" cy="277909"/>
          </a:xfrm>
        </p:grpSpPr>
        <p:sp>
          <p:nvSpPr>
            <p:cNvPr id="41306" name="Oval 311"/>
            <p:cNvSpPr>
              <a:spLocks noChangeArrowheads="1"/>
            </p:cNvSpPr>
            <p:nvPr/>
          </p:nvSpPr>
          <p:spPr bwMode="auto">
            <a:xfrm>
              <a:off x="29180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07" name="Oval 312"/>
            <p:cNvSpPr>
              <a:spLocks noChangeArrowheads="1"/>
            </p:cNvSpPr>
            <p:nvPr/>
          </p:nvSpPr>
          <p:spPr bwMode="auto">
            <a:xfrm>
              <a:off x="93099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08" name="Oval 313"/>
            <p:cNvSpPr>
              <a:spLocks noChangeArrowheads="1"/>
            </p:cNvSpPr>
            <p:nvPr/>
          </p:nvSpPr>
          <p:spPr bwMode="auto">
            <a:xfrm>
              <a:off x="29180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09" name="Oval 314"/>
            <p:cNvSpPr>
              <a:spLocks noChangeArrowheads="1"/>
            </p:cNvSpPr>
            <p:nvPr/>
          </p:nvSpPr>
          <p:spPr bwMode="auto">
            <a:xfrm>
              <a:off x="93099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10" name="Oval 315"/>
            <p:cNvSpPr>
              <a:spLocks noChangeArrowheads="1"/>
            </p:cNvSpPr>
            <p:nvPr/>
          </p:nvSpPr>
          <p:spPr bwMode="auto">
            <a:xfrm>
              <a:off x="29180" y="161187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11" name="Freeform 316"/>
            <p:cNvSpPr>
              <a:spLocks noEditPoints="1"/>
            </p:cNvSpPr>
            <p:nvPr/>
          </p:nvSpPr>
          <p:spPr bwMode="auto">
            <a:xfrm>
              <a:off x="0" y="0"/>
              <a:ext cx="275825" cy="277909"/>
            </a:xfrm>
            <a:custGeom>
              <a:avLst/>
              <a:gdLst>
                <a:gd name="T0" fmla="*/ 141 w 168"/>
                <a:gd name="T1" fmla="*/ 116 h 169"/>
                <a:gd name="T2" fmla="*/ 99 w 168"/>
                <a:gd name="T3" fmla="*/ 116 h 169"/>
                <a:gd name="T4" fmla="*/ 99 w 168"/>
                <a:gd name="T5" fmla="*/ 0 h 169"/>
                <a:gd name="T6" fmla="*/ 0 w 168"/>
                <a:gd name="T7" fmla="*/ 0 h 169"/>
                <a:gd name="T8" fmla="*/ 0 w 168"/>
                <a:gd name="T9" fmla="*/ 147 h 169"/>
                <a:gd name="T10" fmla="*/ 55 w 168"/>
                <a:gd name="T11" fmla="*/ 147 h 169"/>
                <a:gd name="T12" fmla="*/ 81 w 168"/>
                <a:gd name="T13" fmla="*/ 169 h 169"/>
                <a:gd name="T14" fmla="*/ 141 w 168"/>
                <a:gd name="T15" fmla="*/ 169 h 169"/>
                <a:gd name="T16" fmla="*/ 168 w 168"/>
                <a:gd name="T17" fmla="*/ 142 h 169"/>
                <a:gd name="T18" fmla="*/ 141 w 168"/>
                <a:gd name="T19" fmla="*/ 116 h 169"/>
                <a:gd name="T20" fmla="*/ 5 w 168"/>
                <a:gd name="T21" fmla="*/ 5 h 169"/>
                <a:gd name="T22" fmla="*/ 94 w 168"/>
                <a:gd name="T23" fmla="*/ 5 h 169"/>
                <a:gd name="T24" fmla="*/ 94 w 168"/>
                <a:gd name="T25" fmla="*/ 116 h 169"/>
                <a:gd name="T26" fmla="*/ 81 w 168"/>
                <a:gd name="T27" fmla="*/ 116 h 169"/>
                <a:gd name="T28" fmla="*/ 80 w 168"/>
                <a:gd name="T29" fmla="*/ 116 h 169"/>
                <a:gd name="T30" fmla="*/ 81 w 168"/>
                <a:gd name="T31" fmla="*/ 110 h 169"/>
                <a:gd name="T32" fmla="*/ 69 w 168"/>
                <a:gd name="T33" fmla="*/ 98 h 169"/>
                <a:gd name="T34" fmla="*/ 57 w 168"/>
                <a:gd name="T35" fmla="*/ 110 h 169"/>
                <a:gd name="T36" fmla="*/ 65 w 168"/>
                <a:gd name="T37" fmla="*/ 121 h 169"/>
                <a:gd name="T38" fmla="*/ 54 w 168"/>
                <a:gd name="T39" fmla="*/ 142 h 169"/>
                <a:gd name="T40" fmla="*/ 5 w 168"/>
                <a:gd name="T41" fmla="*/ 142 h 169"/>
                <a:gd name="T42" fmla="*/ 5 w 168"/>
                <a:gd name="T43" fmla="*/ 5 h 169"/>
                <a:gd name="T44" fmla="*/ 81 w 168"/>
                <a:gd name="T45" fmla="*/ 164 h 169"/>
                <a:gd name="T46" fmla="*/ 59 w 168"/>
                <a:gd name="T47" fmla="*/ 142 h 169"/>
                <a:gd name="T48" fmla="*/ 81 w 168"/>
                <a:gd name="T49" fmla="*/ 121 h 169"/>
                <a:gd name="T50" fmla="*/ 109 w 168"/>
                <a:gd name="T51" fmla="*/ 121 h 169"/>
                <a:gd name="T52" fmla="*/ 109 w 168"/>
                <a:gd name="T53" fmla="*/ 164 h 169"/>
                <a:gd name="T54" fmla="*/ 81 w 168"/>
                <a:gd name="T55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8" h="169">
                  <a:moveTo>
                    <a:pt x="141" y="116"/>
                  </a:moveTo>
                  <a:cubicBezTo>
                    <a:pt x="99" y="116"/>
                    <a:pt x="99" y="116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60"/>
                    <a:pt x="68" y="169"/>
                    <a:pt x="81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56" y="169"/>
                    <a:pt x="168" y="157"/>
                    <a:pt x="168" y="142"/>
                  </a:cubicBezTo>
                  <a:cubicBezTo>
                    <a:pt x="168" y="128"/>
                    <a:pt x="156" y="116"/>
                    <a:pt x="141" y="116"/>
                  </a:cubicBezTo>
                  <a:close/>
                  <a:moveTo>
                    <a:pt x="5" y="5"/>
                  </a:moveTo>
                  <a:cubicBezTo>
                    <a:pt x="94" y="5"/>
                    <a:pt x="94" y="5"/>
                    <a:pt x="94" y="5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0" y="116"/>
                    <a:pt x="80" y="116"/>
                  </a:cubicBezTo>
                  <a:cubicBezTo>
                    <a:pt x="81" y="114"/>
                    <a:pt x="81" y="112"/>
                    <a:pt x="81" y="110"/>
                  </a:cubicBezTo>
                  <a:cubicBezTo>
                    <a:pt x="81" y="104"/>
                    <a:pt x="76" y="98"/>
                    <a:pt x="69" y="98"/>
                  </a:cubicBezTo>
                  <a:cubicBezTo>
                    <a:pt x="63" y="98"/>
                    <a:pt x="57" y="104"/>
                    <a:pt x="57" y="110"/>
                  </a:cubicBezTo>
                  <a:cubicBezTo>
                    <a:pt x="57" y="115"/>
                    <a:pt x="61" y="119"/>
                    <a:pt x="65" y="121"/>
                  </a:cubicBezTo>
                  <a:cubicBezTo>
                    <a:pt x="59" y="126"/>
                    <a:pt x="54" y="133"/>
                    <a:pt x="54" y="142"/>
                  </a:cubicBezTo>
                  <a:cubicBezTo>
                    <a:pt x="5" y="142"/>
                    <a:pt x="5" y="142"/>
                    <a:pt x="5" y="142"/>
                  </a:cubicBezTo>
                  <a:lnTo>
                    <a:pt x="5" y="5"/>
                  </a:lnTo>
                  <a:close/>
                  <a:moveTo>
                    <a:pt x="81" y="164"/>
                  </a:moveTo>
                  <a:cubicBezTo>
                    <a:pt x="69" y="164"/>
                    <a:pt x="59" y="155"/>
                    <a:pt x="59" y="142"/>
                  </a:cubicBezTo>
                  <a:cubicBezTo>
                    <a:pt x="59" y="130"/>
                    <a:pt x="69" y="121"/>
                    <a:pt x="81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64"/>
                    <a:pt x="109" y="164"/>
                    <a:pt x="109" y="164"/>
                  </a:cubicBezTo>
                  <a:lnTo>
                    <a:pt x="8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12" name="组合 483"/>
          <p:cNvGrpSpPr>
            <a:grpSpLocks/>
          </p:cNvGrpSpPr>
          <p:nvPr/>
        </p:nvGrpSpPr>
        <p:grpSpPr bwMode="auto">
          <a:xfrm>
            <a:off x="8345488" y="5978525"/>
            <a:ext cx="233362" cy="423863"/>
            <a:chOff x="0" y="0"/>
            <a:chExt cx="210516" cy="382819"/>
          </a:xfrm>
        </p:grpSpPr>
        <p:sp>
          <p:nvSpPr>
            <p:cNvPr id="41313" name="Freeform 318"/>
            <p:cNvSpPr>
              <a:spLocks/>
            </p:cNvSpPr>
            <p:nvPr/>
          </p:nvSpPr>
          <p:spPr bwMode="auto">
            <a:xfrm>
              <a:off x="22928" y="0"/>
              <a:ext cx="81983" cy="81983"/>
            </a:xfrm>
            <a:custGeom>
              <a:avLst/>
              <a:gdLst>
                <a:gd name="T0" fmla="*/ 21 w 50"/>
                <a:gd name="T1" fmla="*/ 47 h 50"/>
                <a:gd name="T2" fmla="*/ 48 w 50"/>
                <a:gd name="T3" fmla="*/ 29 h 50"/>
                <a:gd name="T4" fmla="*/ 29 w 50"/>
                <a:gd name="T5" fmla="*/ 2 h 50"/>
                <a:gd name="T6" fmla="*/ 2 w 50"/>
                <a:gd name="T7" fmla="*/ 21 h 50"/>
                <a:gd name="T8" fmla="*/ 21 w 50"/>
                <a:gd name="T9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1" y="47"/>
                  </a:moveTo>
                  <a:cubicBezTo>
                    <a:pt x="33" y="50"/>
                    <a:pt x="45" y="41"/>
                    <a:pt x="48" y="29"/>
                  </a:cubicBezTo>
                  <a:cubicBezTo>
                    <a:pt x="50" y="16"/>
                    <a:pt x="42" y="4"/>
                    <a:pt x="29" y="2"/>
                  </a:cubicBezTo>
                  <a:cubicBezTo>
                    <a:pt x="16" y="0"/>
                    <a:pt x="4" y="8"/>
                    <a:pt x="2" y="21"/>
                  </a:cubicBezTo>
                  <a:cubicBezTo>
                    <a:pt x="0" y="33"/>
                    <a:pt x="8" y="45"/>
                    <a:pt x="21" y="4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4" name="Freeform 319"/>
            <p:cNvSpPr>
              <a:spLocks/>
            </p:cNvSpPr>
            <p:nvPr/>
          </p:nvSpPr>
          <p:spPr bwMode="auto">
            <a:xfrm>
              <a:off x="0" y="93794"/>
              <a:ext cx="210516" cy="289025"/>
            </a:xfrm>
            <a:custGeom>
              <a:avLst/>
              <a:gdLst>
                <a:gd name="T0" fmla="*/ 125 w 128"/>
                <a:gd name="T1" fmla="*/ 164 h 176"/>
                <a:gd name="T2" fmla="*/ 96 w 128"/>
                <a:gd name="T3" fmla="*/ 152 h 176"/>
                <a:gd name="T4" fmla="*/ 61 w 128"/>
                <a:gd name="T5" fmla="*/ 75 h 176"/>
                <a:gd name="T6" fmla="*/ 64 w 128"/>
                <a:gd name="T7" fmla="*/ 74 h 176"/>
                <a:gd name="T8" fmla="*/ 69 w 128"/>
                <a:gd name="T9" fmla="*/ 63 h 176"/>
                <a:gd name="T10" fmla="*/ 46 w 128"/>
                <a:gd name="T11" fmla="*/ 11 h 176"/>
                <a:gd name="T12" fmla="*/ 41 w 128"/>
                <a:gd name="T13" fmla="*/ 6 h 176"/>
                <a:gd name="T14" fmla="*/ 33 w 128"/>
                <a:gd name="T15" fmla="*/ 2 h 176"/>
                <a:gd name="T16" fmla="*/ 10 w 128"/>
                <a:gd name="T17" fmla="*/ 18 h 176"/>
                <a:gd name="T18" fmla="*/ 1 w 128"/>
                <a:gd name="T19" fmla="*/ 70 h 176"/>
                <a:gd name="T20" fmla="*/ 6 w 128"/>
                <a:gd name="T21" fmla="*/ 87 h 176"/>
                <a:gd name="T22" fmla="*/ 6 w 128"/>
                <a:gd name="T23" fmla="*/ 166 h 176"/>
                <a:gd name="T24" fmla="*/ 16 w 128"/>
                <a:gd name="T25" fmla="*/ 176 h 176"/>
                <a:gd name="T26" fmla="*/ 25 w 128"/>
                <a:gd name="T27" fmla="*/ 166 h 176"/>
                <a:gd name="T28" fmla="*/ 25 w 128"/>
                <a:gd name="T29" fmla="*/ 161 h 176"/>
                <a:gd name="T30" fmla="*/ 35 w 128"/>
                <a:gd name="T31" fmla="*/ 151 h 176"/>
                <a:gd name="T32" fmla="*/ 35 w 128"/>
                <a:gd name="T33" fmla="*/ 85 h 176"/>
                <a:gd name="T34" fmla="*/ 39 w 128"/>
                <a:gd name="T35" fmla="*/ 77 h 176"/>
                <a:gd name="T36" fmla="*/ 44 w 128"/>
                <a:gd name="T37" fmla="*/ 50 h 176"/>
                <a:gd name="T38" fmla="*/ 53 w 128"/>
                <a:gd name="T39" fmla="*/ 70 h 176"/>
                <a:gd name="T40" fmla="*/ 59 w 128"/>
                <a:gd name="T41" fmla="*/ 75 h 176"/>
                <a:gd name="T42" fmla="*/ 96 w 128"/>
                <a:gd name="T43" fmla="*/ 164 h 176"/>
                <a:gd name="T44" fmla="*/ 125 w 128"/>
                <a:gd name="T45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76">
                  <a:moveTo>
                    <a:pt x="125" y="164"/>
                  </a:moveTo>
                  <a:cubicBezTo>
                    <a:pt x="121" y="153"/>
                    <a:pt x="121" y="146"/>
                    <a:pt x="96" y="152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2" y="75"/>
                    <a:pt x="63" y="75"/>
                    <a:pt x="64" y="74"/>
                  </a:cubicBezTo>
                  <a:cubicBezTo>
                    <a:pt x="69" y="73"/>
                    <a:pt x="71" y="67"/>
                    <a:pt x="69" y="6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39" y="4"/>
                    <a:pt x="36" y="3"/>
                    <a:pt x="33" y="2"/>
                  </a:cubicBezTo>
                  <a:cubicBezTo>
                    <a:pt x="22" y="0"/>
                    <a:pt x="12" y="7"/>
                    <a:pt x="10" y="1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6"/>
                    <a:pt x="2" y="83"/>
                    <a:pt x="6" y="87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72"/>
                    <a:pt x="10" y="176"/>
                    <a:pt x="16" y="176"/>
                  </a:cubicBezTo>
                  <a:cubicBezTo>
                    <a:pt x="21" y="176"/>
                    <a:pt x="25" y="172"/>
                    <a:pt x="25" y="166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31" y="161"/>
                    <a:pt x="35" y="157"/>
                    <a:pt x="35" y="151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7" y="83"/>
                    <a:pt x="38" y="80"/>
                    <a:pt x="39" y="7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3"/>
                    <a:pt x="56" y="75"/>
                    <a:pt x="59" y="75"/>
                  </a:cubicBezTo>
                  <a:cubicBezTo>
                    <a:pt x="74" y="112"/>
                    <a:pt x="96" y="164"/>
                    <a:pt x="96" y="164"/>
                  </a:cubicBezTo>
                  <a:cubicBezTo>
                    <a:pt x="96" y="164"/>
                    <a:pt x="128" y="173"/>
                    <a:pt x="125" y="16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15" name="组合 491"/>
          <p:cNvGrpSpPr>
            <a:grpSpLocks/>
          </p:cNvGrpSpPr>
          <p:nvPr/>
        </p:nvGrpSpPr>
        <p:grpSpPr bwMode="auto">
          <a:xfrm>
            <a:off x="8863013" y="6118225"/>
            <a:ext cx="307975" cy="257175"/>
            <a:chOff x="0" y="0"/>
            <a:chExt cx="277908" cy="231360"/>
          </a:xfrm>
        </p:grpSpPr>
        <p:sp>
          <p:nvSpPr>
            <p:cNvPr id="41316" name="Freeform 320"/>
            <p:cNvSpPr>
              <a:spLocks/>
            </p:cNvSpPr>
            <p:nvPr/>
          </p:nvSpPr>
          <p:spPr bwMode="auto">
            <a:xfrm>
              <a:off x="41686" y="52803"/>
              <a:ext cx="206348" cy="178557"/>
            </a:xfrm>
            <a:custGeom>
              <a:avLst/>
              <a:gdLst>
                <a:gd name="T0" fmla="*/ 67 w 126"/>
                <a:gd name="T1" fmla="*/ 94 h 109"/>
                <a:gd name="T2" fmla="*/ 50 w 126"/>
                <a:gd name="T3" fmla="*/ 41 h 109"/>
                <a:gd name="T4" fmla="*/ 33 w 126"/>
                <a:gd name="T5" fmla="*/ 41 h 109"/>
                <a:gd name="T6" fmla="*/ 22 w 126"/>
                <a:gd name="T7" fmla="*/ 0 h 109"/>
                <a:gd name="T8" fmla="*/ 12 w 126"/>
                <a:gd name="T9" fmla="*/ 41 h 109"/>
                <a:gd name="T10" fmla="*/ 0 w 126"/>
                <a:gd name="T11" fmla="*/ 41 h 109"/>
                <a:gd name="T12" fmla="*/ 63 w 126"/>
                <a:gd name="T13" fmla="*/ 109 h 109"/>
                <a:gd name="T14" fmla="*/ 126 w 126"/>
                <a:gd name="T15" fmla="*/ 41 h 109"/>
                <a:gd name="T16" fmla="*/ 82 w 126"/>
                <a:gd name="T17" fmla="*/ 41 h 109"/>
                <a:gd name="T18" fmla="*/ 67 w 126"/>
                <a:gd name="T19" fmla="*/ 9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09">
                  <a:moveTo>
                    <a:pt x="67" y="94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2" y="74"/>
                    <a:pt x="63" y="109"/>
                    <a:pt x="63" y="109"/>
                  </a:cubicBezTo>
                  <a:cubicBezTo>
                    <a:pt x="63" y="109"/>
                    <a:pt x="104" y="74"/>
                    <a:pt x="126" y="41"/>
                  </a:cubicBezTo>
                  <a:cubicBezTo>
                    <a:pt x="82" y="41"/>
                    <a:pt x="82" y="41"/>
                    <a:pt x="82" y="41"/>
                  </a:cubicBezTo>
                  <a:lnTo>
                    <a:pt x="67" y="9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7" name="Freeform 321"/>
            <p:cNvSpPr>
              <a:spLocks/>
            </p:cNvSpPr>
            <p:nvPr/>
          </p:nvSpPr>
          <p:spPr bwMode="auto">
            <a:xfrm>
              <a:off x="11810" y="0"/>
              <a:ext cx="266098" cy="184115"/>
            </a:xfrm>
            <a:custGeom>
              <a:avLst/>
              <a:gdLst>
                <a:gd name="T0" fmla="*/ 122 w 162"/>
                <a:gd name="T1" fmla="*/ 1 h 112"/>
                <a:gd name="T2" fmla="*/ 81 w 162"/>
                <a:gd name="T3" fmla="*/ 31 h 112"/>
                <a:gd name="T4" fmla="*/ 40 w 162"/>
                <a:gd name="T5" fmla="*/ 1 h 112"/>
                <a:gd name="T6" fmla="*/ 5 w 162"/>
                <a:gd name="T7" fmla="*/ 46 h 112"/>
                <a:gd name="T8" fmla="*/ 15 w 162"/>
                <a:gd name="T9" fmla="*/ 69 h 112"/>
                <a:gd name="T10" fmla="*/ 26 w 162"/>
                <a:gd name="T11" fmla="*/ 69 h 112"/>
                <a:gd name="T12" fmla="*/ 39 w 162"/>
                <a:gd name="T13" fmla="*/ 15 h 112"/>
                <a:gd name="T14" fmla="*/ 54 w 162"/>
                <a:gd name="T15" fmla="*/ 69 h 112"/>
                <a:gd name="T16" fmla="*/ 71 w 162"/>
                <a:gd name="T17" fmla="*/ 69 h 112"/>
                <a:gd name="T18" fmla="*/ 85 w 162"/>
                <a:gd name="T19" fmla="*/ 112 h 112"/>
                <a:gd name="T20" fmla="*/ 97 w 162"/>
                <a:gd name="T21" fmla="*/ 69 h 112"/>
                <a:gd name="T22" fmla="*/ 145 w 162"/>
                <a:gd name="T23" fmla="*/ 69 h 112"/>
                <a:gd name="T24" fmla="*/ 145 w 162"/>
                <a:gd name="T25" fmla="*/ 71 h 112"/>
                <a:gd name="T26" fmla="*/ 156 w 162"/>
                <a:gd name="T27" fmla="*/ 46 h 112"/>
                <a:gd name="T28" fmla="*/ 122 w 162"/>
                <a:gd name="T29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112">
                  <a:moveTo>
                    <a:pt x="122" y="1"/>
                  </a:moveTo>
                  <a:cubicBezTo>
                    <a:pt x="108" y="0"/>
                    <a:pt x="85" y="8"/>
                    <a:pt x="81" y="31"/>
                  </a:cubicBezTo>
                  <a:cubicBezTo>
                    <a:pt x="77" y="8"/>
                    <a:pt x="54" y="0"/>
                    <a:pt x="40" y="1"/>
                  </a:cubicBezTo>
                  <a:cubicBezTo>
                    <a:pt x="22" y="3"/>
                    <a:pt x="0" y="10"/>
                    <a:pt x="5" y="46"/>
                  </a:cubicBezTo>
                  <a:cubicBezTo>
                    <a:pt x="7" y="53"/>
                    <a:pt x="10" y="61"/>
                    <a:pt x="15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51" y="62"/>
                    <a:pt x="155" y="53"/>
                    <a:pt x="156" y="46"/>
                  </a:cubicBezTo>
                  <a:cubicBezTo>
                    <a:pt x="162" y="10"/>
                    <a:pt x="140" y="3"/>
                    <a:pt x="12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8" name="Freeform 322"/>
            <p:cNvSpPr>
              <a:spLocks/>
            </p:cNvSpPr>
            <p:nvPr/>
          </p:nvSpPr>
          <p:spPr bwMode="auto">
            <a:xfrm>
              <a:off x="248033" y="116722"/>
              <a:ext cx="2084" cy="347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9" name="Freeform 323"/>
            <p:cNvSpPr>
              <a:spLocks/>
            </p:cNvSpPr>
            <p:nvPr/>
          </p:nvSpPr>
          <p:spPr bwMode="auto">
            <a:xfrm>
              <a:off x="0" y="113248"/>
              <a:ext cx="41686" cy="6948"/>
            </a:xfrm>
            <a:custGeom>
              <a:avLst/>
              <a:gdLst>
                <a:gd name="T0" fmla="*/ 0 w 25"/>
                <a:gd name="T1" fmla="*/ 0 h 4"/>
                <a:gd name="T2" fmla="*/ 0 w 25"/>
                <a:gd name="T3" fmla="*/ 4 h 4"/>
                <a:gd name="T4" fmla="*/ 25 w 25"/>
                <a:gd name="T5" fmla="*/ 4 h 4"/>
                <a:gd name="T6" fmla="*/ 22 w 25"/>
                <a:gd name="T7" fmla="*/ 0 h 4"/>
                <a:gd name="T8" fmla="*/ 0 w 2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1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20" name="组合 488"/>
          <p:cNvGrpSpPr>
            <a:grpSpLocks/>
          </p:cNvGrpSpPr>
          <p:nvPr/>
        </p:nvGrpSpPr>
        <p:grpSpPr bwMode="auto">
          <a:xfrm>
            <a:off x="8805863" y="3890963"/>
            <a:ext cx="331787" cy="328612"/>
            <a:chOff x="0" y="0"/>
            <a:chExt cx="299447" cy="297363"/>
          </a:xfrm>
        </p:grpSpPr>
        <p:sp>
          <p:nvSpPr>
            <p:cNvPr id="41321" name="Freeform 324"/>
            <p:cNvSpPr>
              <a:spLocks noEditPoints="1"/>
            </p:cNvSpPr>
            <p:nvPr/>
          </p:nvSpPr>
          <p:spPr bwMode="auto">
            <a:xfrm>
              <a:off x="0" y="0"/>
              <a:ext cx="299447" cy="297363"/>
            </a:xfrm>
            <a:custGeom>
              <a:avLst/>
              <a:gdLst>
                <a:gd name="T0" fmla="*/ 91 w 182"/>
                <a:gd name="T1" fmla="*/ 0 h 181"/>
                <a:gd name="T2" fmla="*/ 0 w 182"/>
                <a:gd name="T3" fmla="*/ 91 h 181"/>
                <a:gd name="T4" fmla="*/ 91 w 182"/>
                <a:gd name="T5" fmla="*/ 181 h 181"/>
                <a:gd name="T6" fmla="*/ 182 w 182"/>
                <a:gd name="T7" fmla="*/ 91 h 181"/>
                <a:gd name="T8" fmla="*/ 91 w 182"/>
                <a:gd name="T9" fmla="*/ 0 h 181"/>
                <a:gd name="T10" fmla="*/ 11 w 182"/>
                <a:gd name="T11" fmla="*/ 91 h 181"/>
                <a:gd name="T12" fmla="*/ 91 w 182"/>
                <a:gd name="T13" fmla="*/ 11 h 181"/>
                <a:gd name="T14" fmla="*/ 141 w 182"/>
                <a:gd name="T15" fmla="*/ 28 h 181"/>
                <a:gd name="T16" fmla="*/ 108 w 182"/>
                <a:gd name="T17" fmla="*/ 65 h 181"/>
                <a:gd name="T18" fmla="*/ 106 w 182"/>
                <a:gd name="T19" fmla="*/ 56 h 181"/>
                <a:gd name="T20" fmla="*/ 108 w 182"/>
                <a:gd name="T21" fmla="*/ 55 h 181"/>
                <a:gd name="T22" fmla="*/ 89 w 182"/>
                <a:gd name="T23" fmla="*/ 24 h 181"/>
                <a:gd name="T24" fmla="*/ 46 w 182"/>
                <a:gd name="T25" fmla="*/ 115 h 181"/>
                <a:gd name="T26" fmla="*/ 58 w 182"/>
                <a:gd name="T27" fmla="*/ 120 h 181"/>
                <a:gd name="T28" fmla="*/ 54 w 182"/>
                <a:gd name="T29" fmla="*/ 124 h 181"/>
                <a:gd name="T30" fmla="*/ 44 w 182"/>
                <a:gd name="T31" fmla="*/ 120 h 181"/>
                <a:gd name="T32" fmla="*/ 38 w 182"/>
                <a:gd name="T33" fmla="*/ 130 h 181"/>
                <a:gd name="T34" fmla="*/ 46 w 182"/>
                <a:gd name="T35" fmla="*/ 134 h 181"/>
                <a:gd name="T36" fmla="*/ 35 w 182"/>
                <a:gd name="T37" fmla="*/ 147 h 181"/>
                <a:gd name="T38" fmla="*/ 11 w 182"/>
                <a:gd name="T39" fmla="*/ 91 h 181"/>
                <a:gd name="T40" fmla="*/ 112 w 182"/>
                <a:gd name="T41" fmla="*/ 103 h 181"/>
                <a:gd name="T42" fmla="*/ 103 w 182"/>
                <a:gd name="T43" fmla="*/ 104 h 181"/>
                <a:gd name="T44" fmla="*/ 102 w 182"/>
                <a:gd name="T45" fmla="*/ 94 h 181"/>
                <a:gd name="T46" fmla="*/ 111 w 182"/>
                <a:gd name="T47" fmla="*/ 94 h 181"/>
                <a:gd name="T48" fmla="*/ 112 w 182"/>
                <a:gd name="T49" fmla="*/ 103 h 181"/>
                <a:gd name="T50" fmla="*/ 73 w 182"/>
                <a:gd name="T51" fmla="*/ 101 h 181"/>
                <a:gd name="T52" fmla="*/ 72 w 182"/>
                <a:gd name="T53" fmla="*/ 86 h 181"/>
                <a:gd name="T54" fmla="*/ 86 w 182"/>
                <a:gd name="T55" fmla="*/ 85 h 181"/>
                <a:gd name="T56" fmla="*/ 88 w 182"/>
                <a:gd name="T57" fmla="*/ 87 h 181"/>
                <a:gd name="T58" fmla="*/ 75 w 182"/>
                <a:gd name="T59" fmla="*/ 102 h 181"/>
                <a:gd name="T60" fmla="*/ 73 w 182"/>
                <a:gd name="T61" fmla="*/ 101 h 181"/>
                <a:gd name="T62" fmla="*/ 93 w 182"/>
                <a:gd name="T63" fmla="*/ 72 h 181"/>
                <a:gd name="T64" fmla="*/ 92 w 182"/>
                <a:gd name="T65" fmla="*/ 62 h 181"/>
                <a:gd name="T66" fmla="*/ 102 w 182"/>
                <a:gd name="T67" fmla="*/ 61 h 181"/>
                <a:gd name="T68" fmla="*/ 104 w 182"/>
                <a:gd name="T69" fmla="*/ 69 h 181"/>
                <a:gd name="T70" fmla="*/ 100 w 182"/>
                <a:gd name="T71" fmla="*/ 73 h 181"/>
                <a:gd name="T72" fmla="*/ 93 w 182"/>
                <a:gd name="T73" fmla="*/ 72 h 181"/>
                <a:gd name="T74" fmla="*/ 91 w 182"/>
                <a:gd name="T75" fmla="*/ 170 h 181"/>
                <a:gd name="T76" fmla="*/ 43 w 182"/>
                <a:gd name="T77" fmla="*/ 154 h 181"/>
                <a:gd name="T78" fmla="*/ 58 w 182"/>
                <a:gd name="T79" fmla="*/ 138 h 181"/>
                <a:gd name="T80" fmla="*/ 89 w 182"/>
                <a:gd name="T81" fmla="*/ 143 h 181"/>
                <a:gd name="T82" fmla="*/ 151 w 182"/>
                <a:gd name="T83" fmla="*/ 126 h 181"/>
                <a:gd name="T84" fmla="*/ 145 w 182"/>
                <a:gd name="T85" fmla="*/ 115 h 181"/>
                <a:gd name="T86" fmla="*/ 67 w 182"/>
                <a:gd name="T87" fmla="*/ 128 h 181"/>
                <a:gd name="T88" fmla="*/ 71 w 182"/>
                <a:gd name="T89" fmla="*/ 123 h 181"/>
                <a:gd name="T90" fmla="*/ 132 w 182"/>
                <a:gd name="T91" fmla="*/ 115 h 181"/>
                <a:gd name="T92" fmla="*/ 140 w 182"/>
                <a:gd name="T93" fmla="*/ 109 h 181"/>
                <a:gd name="T94" fmla="*/ 119 w 182"/>
                <a:gd name="T95" fmla="*/ 73 h 181"/>
                <a:gd name="T96" fmla="*/ 117 w 182"/>
                <a:gd name="T97" fmla="*/ 72 h 181"/>
                <a:gd name="T98" fmla="*/ 149 w 182"/>
                <a:gd name="T99" fmla="*/ 36 h 181"/>
                <a:gd name="T100" fmla="*/ 171 w 182"/>
                <a:gd name="T101" fmla="*/ 91 h 181"/>
                <a:gd name="T102" fmla="*/ 91 w 182"/>
                <a:gd name="T103" fmla="*/ 17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2" h="181">
                  <a:moveTo>
                    <a:pt x="91" y="0"/>
                  </a:move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2" y="14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lose/>
                  <a:moveTo>
                    <a:pt x="11" y="91"/>
                  </a:moveTo>
                  <a:cubicBezTo>
                    <a:pt x="11" y="47"/>
                    <a:pt x="47" y="11"/>
                    <a:pt x="91" y="11"/>
                  </a:cubicBezTo>
                  <a:cubicBezTo>
                    <a:pt x="110" y="11"/>
                    <a:pt x="127" y="18"/>
                    <a:pt x="141" y="28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5" y="62"/>
                    <a:pt x="105" y="58"/>
                    <a:pt x="106" y="56"/>
                  </a:cubicBezTo>
                  <a:cubicBezTo>
                    <a:pt x="107" y="56"/>
                    <a:pt x="107" y="56"/>
                    <a:pt x="108" y="5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0" y="117"/>
                    <a:pt x="54" y="119"/>
                    <a:pt x="58" y="120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8" y="122"/>
                    <a:pt x="45" y="120"/>
                    <a:pt x="44" y="12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0"/>
                    <a:pt x="41" y="132"/>
                    <a:pt x="46" y="134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20" y="132"/>
                    <a:pt x="11" y="112"/>
                    <a:pt x="11" y="91"/>
                  </a:cubicBezTo>
                  <a:close/>
                  <a:moveTo>
                    <a:pt x="112" y="103"/>
                  </a:moveTo>
                  <a:cubicBezTo>
                    <a:pt x="109" y="106"/>
                    <a:pt x="105" y="106"/>
                    <a:pt x="103" y="104"/>
                  </a:cubicBezTo>
                  <a:cubicBezTo>
                    <a:pt x="100" y="101"/>
                    <a:pt x="99" y="97"/>
                    <a:pt x="102" y="94"/>
                  </a:cubicBezTo>
                  <a:cubicBezTo>
                    <a:pt x="104" y="92"/>
                    <a:pt x="108" y="91"/>
                    <a:pt x="111" y="94"/>
                  </a:cubicBezTo>
                  <a:cubicBezTo>
                    <a:pt x="114" y="96"/>
                    <a:pt x="114" y="100"/>
                    <a:pt x="112" y="103"/>
                  </a:cubicBezTo>
                  <a:close/>
                  <a:moveTo>
                    <a:pt x="73" y="101"/>
                  </a:moveTo>
                  <a:cubicBezTo>
                    <a:pt x="68" y="97"/>
                    <a:pt x="68" y="91"/>
                    <a:pt x="72" y="86"/>
                  </a:cubicBezTo>
                  <a:cubicBezTo>
                    <a:pt x="75" y="82"/>
                    <a:pt x="82" y="82"/>
                    <a:pt x="86" y="85"/>
                  </a:cubicBezTo>
                  <a:cubicBezTo>
                    <a:pt x="87" y="86"/>
                    <a:pt x="87" y="87"/>
                    <a:pt x="88" y="87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3" y="101"/>
                    <a:pt x="73" y="101"/>
                  </a:cubicBezTo>
                  <a:close/>
                  <a:moveTo>
                    <a:pt x="93" y="72"/>
                  </a:moveTo>
                  <a:cubicBezTo>
                    <a:pt x="90" y="70"/>
                    <a:pt x="90" y="65"/>
                    <a:pt x="92" y="62"/>
                  </a:cubicBezTo>
                  <a:cubicBezTo>
                    <a:pt x="95" y="59"/>
                    <a:pt x="99" y="59"/>
                    <a:pt x="102" y="61"/>
                  </a:cubicBezTo>
                  <a:cubicBezTo>
                    <a:pt x="104" y="63"/>
                    <a:pt x="105" y="66"/>
                    <a:pt x="104" y="69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8" y="74"/>
                    <a:pt x="95" y="74"/>
                    <a:pt x="93" y="72"/>
                  </a:cubicBezTo>
                  <a:close/>
                  <a:moveTo>
                    <a:pt x="91" y="170"/>
                  </a:moveTo>
                  <a:cubicBezTo>
                    <a:pt x="73" y="170"/>
                    <a:pt x="57" y="164"/>
                    <a:pt x="43" y="154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66" y="141"/>
                    <a:pt x="77" y="143"/>
                    <a:pt x="89" y="143"/>
                  </a:cubicBezTo>
                  <a:cubicBezTo>
                    <a:pt x="107" y="143"/>
                    <a:pt x="128" y="139"/>
                    <a:pt x="151" y="12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13" y="133"/>
                    <a:pt x="85" y="132"/>
                    <a:pt x="67" y="128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92" y="127"/>
                    <a:pt x="114" y="124"/>
                    <a:pt x="132" y="115"/>
                  </a:cubicBezTo>
                  <a:cubicBezTo>
                    <a:pt x="132" y="115"/>
                    <a:pt x="139" y="113"/>
                    <a:pt x="140" y="109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7" y="73"/>
                    <a:pt x="117" y="72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62" y="51"/>
                    <a:pt x="171" y="70"/>
                    <a:pt x="171" y="91"/>
                  </a:cubicBezTo>
                  <a:cubicBezTo>
                    <a:pt x="171" y="134"/>
                    <a:pt x="135" y="170"/>
                    <a:pt x="91" y="1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2" name="Line 325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3" name="Line 326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4" name="Freeform 327"/>
            <p:cNvSpPr>
              <a:spLocks/>
            </p:cNvSpPr>
            <p:nvPr/>
          </p:nvSpPr>
          <p:spPr bwMode="auto">
            <a:xfrm>
              <a:off x="67394" y="197315"/>
              <a:ext cx="4863" cy="8337"/>
            </a:xfrm>
            <a:custGeom>
              <a:avLst/>
              <a:gdLst>
                <a:gd name="T0" fmla="*/ 0 w 7"/>
                <a:gd name="T1" fmla="*/ 12 h 12"/>
                <a:gd name="T2" fmla="*/ 7 w 7"/>
                <a:gd name="T3" fmla="*/ 0 h 12"/>
                <a:gd name="T4" fmla="*/ 7 w 7"/>
                <a:gd name="T5" fmla="*/ 0 h 12"/>
                <a:gd name="T6" fmla="*/ 0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12"/>
                  </a:move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25" name="Freeform 328"/>
          <p:cNvSpPr>
            <a:spLocks noEditPoints="1"/>
          </p:cNvSpPr>
          <p:nvPr/>
        </p:nvSpPr>
        <p:spPr bwMode="auto">
          <a:xfrm>
            <a:off x="8251825" y="3848100"/>
            <a:ext cx="327025" cy="371475"/>
          </a:xfrm>
          <a:custGeom>
            <a:avLst/>
            <a:gdLst>
              <a:gd name="T0" fmla="*/ 176 w 180"/>
              <a:gd name="T1" fmla="*/ 128 h 204"/>
              <a:gd name="T2" fmla="*/ 173 w 180"/>
              <a:gd name="T3" fmla="*/ 123 h 204"/>
              <a:gd name="T4" fmla="*/ 159 w 180"/>
              <a:gd name="T5" fmla="*/ 92 h 204"/>
              <a:gd name="T6" fmla="*/ 110 w 180"/>
              <a:gd name="T7" fmla="*/ 44 h 204"/>
              <a:gd name="T8" fmla="*/ 108 w 180"/>
              <a:gd name="T9" fmla="*/ 43 h 204"/>
              <a:gd name="T10" fmla="*/ 103 w 180"/>
              <a:gd name="T11" fmla="*/ 36 h 204"/>
              <a:gd name="T12" fmla="*/ 87 w 180"/>
              <a:gd name="T13" fmla="*/ 30 h 204"/>
              <a:gd name="T14" fmla="*/ 44 w 180"/>
              <a:gd name="T15" fmla="*/ 0 h 204"/>
              <a:gd name="T16" fmla="*/ 0 w 180"/>
              <a:gd name="T17" fmla="*/ 44 h 204"/>
              <a:gd name="T18" fmla="*/ 44 w 180"/>
              <a:gd name="T19" fmla="*/ 89 h 204"/>
              <a:gd name="T20" fmla="*/ 87 w 180"/>
              <a:gd name="T21" fmla="*/ 57 h 204"/>
              <a:gd name="T22" fmla="*/ 97 w 180"/>
              <a:gd name="T23" fmla="*/ 59 h 204"/>
              <a:gd name="T24" fmla="*/ 119 w 180"/>
              <a:gd name="T25" fmla="*/ 112 h 204"/>
              <a:gd name="T26" fmla="*/ 111 w 180"/>
              <a:gd name="T27" fmla="*/ 112 h 204"/>
              <a:gd name="T28" fmla="*/ 81 w 180"/>
              <a:gd name="T29" fmla="*/ 121 h 204"/>
              <a:gd name="T30" fmla="*/ 51 w 180"/>
              <a:gd name="T31" fmla="*/ 104 h 204"/>
              <a:gd name="T32" fmla="*/ 17 w 180"/>
              <a:gd name="T33" fmla="*/ 131 h 204"/>
              <a:gd name="T34" fmla="*/ 15 w 180"/>
              <a:gd name="T35" fmla="*/ 131 h 204"/>
              <a:gd name="T36" fmla="*/ 16 w 180"/>
              <a:gd name="T37" fmla="*/ 204 h 204"/>
              <a:gd name="T38" fmla="*/ 34 w 180"/>
              <a:gd name="T39" fmla="*/ 204 h 204"/>
              <a:gd name="T40" fmla="*/ 41 w 180"/>
              <a:gd name="T41" fmla="*/ 193 h 204"/>
              <a:gd name="T42" fmla="*/ 75 w 180"/>
              <a:gd name="T43" fmla="*/ 165 h 204"/>
              <a:gd name="T44" fmla="*/ 111 w 180"/>
              <a:gd name="T45" fmla="*/ 168 h 204"/>
              <a:gd name="T46" fmla="*/ 152 w 180"/>
              <a:gd name="T47" fmla="*/ 162 h 204"/>
              <a:gd name="T48" fmla="*/ 176 w 180"/>
              <a:gd name="T49" fmla="*/ 128 h 204"/>
              <a:gd name="T50" fmla="*/ 44 w 180"/>
              <a:gd name="T51" fmla="*/ 58 h 204"/>
              <a:gd name="T52" fmla="*/ 31 w 180"/>
              <a:gd name="T53" fmla="*/ 44 h 204"/>
              <a:gd name="T54" fmla="*/ 44 w 180"/>
              <a:gd name="T55" fmla="*/ 31 h 204"/>
              <a:gd name="T56" fmla="*/ 58 w 180"/>
              <a:gd name="T57" fmla="*/ 44 h 204"/>
              <a:gd name="T58" fmla="*/ 44 w 180"/>
              <a:gd name="T59" fmla="*/ 5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204">
                <a:moveTo>
                  <a:pt x="176" y="128"/>
                </a:moveTo>
                <a:cubicBezTo>
                  <a:pt x="175" y="126"/>
                  <a:pt x="174" y="124"/>
                  <a:pt x="173" y="123"/>
                </a:cubicBezTo>
                <a:cubicBezTo>
                  <a:pt x="170" y="114"/>
                  <a:pt x="166" y="103"/>
                  <a:pt x="159" y="92"/>
                </a:cubicBezTo>
                <a:cubicBezTo>
                  <a:pt x="148" y="75"/>
                  <a:pt x="120" y="48"/>
                  <a:pt x="110" y="44"/>
                </a:cubicBezTo>
                <a:cubicBezTo>
                  <a:pt x="109" y="43"/>
                  <a:pt x="109" y="43"/>
                  <a:pt x="108" y="43"/>
                </a:cubicBezTo>
                <a:cubicBezTo>
                  <a:pt x="108" y="41"/>
                  <a:pt x="106" y="38"/>
                  <a:pt x="103" y="36"/>
                </a:cubicBezTo>
                <a:cubicBezTo>
                  <a:pt x="97" y="34"/>
                  <a:pt x="92" y="31"/>
                  <a:pt x="87" y="30"/>
                </a:cubicBezTo>
                <a:cubicBezTo>
                  <a:pt x="81" y="12"/>
                  <a:pt x="6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9"/>
                  <a:pt x="44" y="89"/>
                </a:cubicBezTo>
                <a:cubicBezTo>
                  <a:pt x="65" y="89"/>
                  <a:pt x="82" y="76"/>
                  <a:pt x="87" y="57"/>
                </a:cubicBezTo>
                <a:cubicBezTo>
                  <a:pt x="92" y="56"/>
                  <a:pt x="95" y="57"/>
                  <a:pt x="97" y="59"/>
                </a:cubicBezTo>
                <a:cubicBezTo>
                  <a:pt x="102" y="68"/>
                  <a:pt x="109" y="95"/>
                  <a:pt x="119" y="112"/>
                </a:cubicBezTo>
                <a:cubicBezTo>
                  <a:pt x="116" y="112"/>
                  <a:pt x="113" y="112"/>
                  <a:pt x="111" y="112"/>
                </a:cubicBezTo>
                <a:cubicBezTo>
                  <a:pt x="99" y="112"/>
                  <a:pt x="89" y="115"/>
                  <a:pt x="81" y="121"/>
                </a:cubicBezTo>
                <a:cubicBezTo>
                  <a:pt x="75" y="111"/>
                  <a:pt x="64" y="104"/>
                  <a:pt x="51" y="104"/>
                </a:cubicBezTo>
                <a:cubicBezTo>
                  <a:pt x="35" y="104"/>
                  <a:pt x="21" y="116"/>
                  <a:pt x="17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6" y="204"/>
                  <a:pt x="16" y="204"/>
                  <a:pt x="16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53" y="188"/>
                  <a:pt x="66" y="177"/>
                  <a:pt x="75" y="165"/>
                </a:cubicBezTo>
                <a:cubicBezTo>
                  <a:pt x="88" y="167"/>
                  <a:pt x="104" y="168"/>
                  <a:pt x="111" y="168"/>
                </a:cubicBezTo>
                <a:cubicBezTo>
                  <a:pt x="118" y="168"/>
                  <a:pt x="144" y="165"/>
                  <a:pt x="152" y="162"/>
                </a:cubicBezTo>
                <a:cubicBezTo>
                  <a:pt x="169" y="155"/>
                  <a:pt x="180" y="140"/>
                  <a:pt x="176" y="128"/>
                </a:cubicBezTo>
                <a:close/>
                <a:moveTo>
                  <a:pt x="44" y="58"/>
                </a:moveTo>
                <a:cubicBezTo>
                  <a:pt x="37" y="58"/>
                  <a:pt x="31" y="52"/>
                  <a:pt x="31" y="44"/>
                </a:cubicBezTo>
                <a:cubicBezTo>
                  <a:pt x="31" y="37"/>
                  <a:pt x="37" y="31"/>
                  <a:pt x="44" y="31"/>
                </a:cubicBezTo>
                <a:cubicBezTo>
                  <a:pt x="52" y="31"/>
                  <a:pt x="58" y="37"/>
                  <a:pt x="58" y="44"/>
                </a:cubicBezTo>
                <a:cubicBezTo>
                  <a:pt x="58" y="52"/>
                  <a:pt x="52" y="58"/>
                  <a:pt x="44" y="5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26" name="组合 503"/>
          <p:cNvGrpSpPr>
            <a:grpSpLocks/>
          </p:cNvGrpSpPr>
          <p:nvPr/>
        </p:nvGrpSpPr>
        <p:grpSpPr bwMode="auto">
          <a:xfrm>
            <a:off x="10440988" y="6034088"/>
            <a:ext cx="382587" cy="307975"/>
            <a:chOff x="0" y="0"/>
            <a:chExt cx="345301" cy="276520"/>
          </a:xfrm>
        </p:grpSpPr>
        <p:sp>
          <p:nvSpPr>
            <p:cNvPr id="41327" name="Oval 329"/>
            <p:cNvSpPr>
              <a:spLocks noChangeArrowheads="1"/>
            </p:cNvSpPr>
            <p:nvPr/>
          </p:nvSpPr>
          <p:spPr bwMode="auto">
            <a:xfrm>
              <a:off x="146596" y="0"/>
              <a:ext cx="52108" cy="5141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28" name="Rectangle 330"/>
            <p:cNvSpPr>
              <a:spLocks noChangeArrowheads="1"/>
            </p:cNvSpPr>
            <p:nvPr/>
          </p:nvSpPr>
          <p:spPr bwMode="auto">
            <a:xfrm>
              <a:off x="0" y="141734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29" name="Freeform 331"/>
            <p:cNvSpPr>
              <a:spLocks noEditPoints="1"/>
            </p:cNvSpPr>
            <p:nvPr/>
          </p:nvSpPr>
          <p:spPr bwMode="auto">
            <a:xfrm>
              <a:off x="31265" y="59056"/>
              <a:ext cx="282773" cy="217464"/>
            </a:xfrm>
            <a:custGeom>
              <a:avLst/>
              <a:gdLst>
                <a:gd name="T0" fmla="*/ 158 w 172"/>
                <a:gd name="T1" fmla="*/ 66 h 132"/>
                <a:gd name="T2" fmla="*/ 156 w 172"/>
                <a:gd name="T3" fmla="*/ 66 h 132"/>
                <a:gd name="T4" fmla="*/ 115 w 172"/>
                <a:gd name="T5" fmla="*/ 0 h 132"/>
                <a:gd name="T6" fmla="*/ 86 w 172"/>
                <a:gd name="T7" fmla="*/ 0 h 132"/>
                <a:gd name="T8" fmla="*/ 55 w 172"/>
                <a:gd name="T9" fmla="*/ 0 h 132"/>
                <a:gd name="T10" fmla="*/ 16 w 172"/>
                <a:gd name="T11" fmla="*/ 60 h 132"/>
                <a:gd name="T12" fmla="*/ 15 w 172"/>
                <a:gd name="T13" fmla="*/ 45 h 132"/>
                <a:gd name="T14" fmla="*/ 0 w 172"/>
                <a:gd name="T15" fmla="*/ 45 h 132"/>
                <a:gd name="T16" fmla="*/ 0 w 172"/>
                <a:gd name="T17" fmla="*/ 106 h 132"/>
                <a:gd name="T18" fmla="*/ 15 w 172"/>
                <a:gd name="T19" fmla="*/ 106 h 132"/>
                <a:gd name="T20" fmla="*/ 15 w 172"/>
                <a:gd name="T21" fmla="*/ 78 h 132"/>
                <a:gd name="T22" fmla="*/ 41 w 172"/>
                <a:gd name="T23" fmla="*/ 78 h 132"/>
                <a:gd name="T24" fmla="*/ 41 w 172"/>
                <a:gd name="T25" fmla="*/ 123 h 132"/>
                <a:gd name="T26" fmla="*/ 50 w 172"/>
                <a:gd name="T27" fmla="*/ 132 h 132"/>
                <a:gd name="T28" fmla="*/ 59 w 172"/>
                <a:gd name="T29" fmla="*/ 123 h 132"/>
                <a:gd name="T30" fmla="*/ 59 w 172"/>
                <a:gd name="T31" fmla="*/ 78 h 132"/>
                <a:gd name="T32" fmla="*/ 111 w 172"/>
                <a:gd name="T33" fmla="*/ 78 h 132"/>
                <a:gd name="T34" fmla="*/ 111 w 172"/>
                <a:gd name="T35" fmla="*/ 123 h 132"/>
                <a:gd name="T36" fmla="*/ 120 w 172"/>
                <a:gd name="T37" fmla="*/ 132 h 132"/>
                <a:gd name="T38" fmla="*/ 129 w 172"/>
                <a:gd name="T39" fmla="*/ 123 h 132"/>
                <a:gd name="T40" fmla="*/ 129 w 172"/>
                <a:gd name="T41" fmla="*/ 78 h 132"/>
                <a:gd name="T42" fmla="*/ 157 w 172"/>
                <a:gd name="T43" fmla="*/ 78 h 132"/>
                <a:gd name="T44" fmla="*/ 157 w 172"/>
                <a:gd name="T45" fmla="*/ 104 h 132"/>
                <a:gd name="T46" fmla="*/ 172 w 172"/>
                <a:gd name="T47" fmla="*/ 104 h 132"/>
                <a:gd name="T48" fmla="*/ 172 w 172"/>
                <a:gd name="T49" fmla="*/ 43 h 132"/>
                <a:gd name="T50" fmla="*/ 157 w 172"/>
                <a:gd name="T51" fmla="*/ 43 h 132"/>
                <a:gd name="T52" fmla="*/ 158 w 172"/>
                <a:gd name="T53" fmla="*/ 66 h 132"/>
                <a:gd name="T54" fmla="*/ 97 w 172"/>
                <a:gd name="T55" fmla="*/ 66 h 132"/>
                <a:gd name="T56" fmla="*/ 74 w 172"/>
                <a:gd name="T57" fmla="*/ 66 h 132"/>
                <a:gd name="T58" fmla="*/ 86 w 172"/>
                <a:gd name="T59" fmla="*/ 61 h 132"/>
                <a:gd name="T60" fmla="*/ 97 w 172"/>
                <a:gd name="T61" fmla="*/ 66 h 132"/>
                <a:gd name="T62" fmla="*/ 31 w 172"/>
                <a:gd name="T63" fmla="*/ 66 h 132"/>
                <a:gd name="T64" fmla="*/ 65 w 172"/>
                <a:gd name="T65" fmla="*/ 13 h 132"/>
                <a:gd name="T66" fmla="*/ 65 w 172"/>
                <a:gd name="T67" fmla="*/ 50 h 132"/>
                <a:gd name="T68" fmla="*/ 41 w 172"/>
                <a:gd name="T69" fmla="*/ 56 h 132"/>
                <a:gd name="T70" fmla="*/ 41 w 172"/>
                <a:gd name="T71" fmla="*/ 66 h 132"/>
                <a:gd name="T72" fmla="*/ 31 w 172"/>
                <a:gd name="T73" fmla="*/ 66 h 132"/>
                <a:gd name="T74" fmla="*/ 105 w 172"/>
                <a:gd name="T75" fmla="*/ 50 h 132"/>
                <a:gd name="T76" fmla="*/ 105 w 172"/>
                <a:gd name="T77" fmla="*/ 13 h 132"/>
                <a:gd name="T78" fmla="*/ 105 w 172"/>
                <a:gd name="T79" fmla="*/ 13 h 132"/>
                <a:gd name="T80" fmla="*/ 142 w 172"/>
                <a:gd name="T81" fmla="*/ 66 h 132"/>
                <a:gd name="T82" fmla="*/ 129 w 172"/>
                <a:gd name="T83" fmla="*/ 66 h 132"/>
                <a:gd name="T84" fmla="*/ 129 w 172"/>
                <a:gd name="T85" fmla="*/ 56 h 132"/>
                <a:gd name="T86" fmla="*/ 105 w 172"/>
                <a:gd name="T87" fmla="*/ 5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32">
                  <a:moveTo>
                    <a:pt x="158" y="66"/>
                  </a:moveTo>
                  <a:cubicBezTo>
                    <a:pt x="156" y="66"/>
                    <a:pt x="156" y="66"/>
                    <a:pt x="156" y="66"/>
                  </a:cubicBezTo>
                  <a:cubicBezTo>
                    <a:pt x="148" y="53"/>
                    <a:pt x="115" y="0"/>
                    <a:pt x="11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25" y="45"/>
                    <a:pt x="16" y="6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8"/>
                    <a:pt x="45" y="132"/>
                    <a:pt x="50" y="132"/>
                  </a:cubicBezTo>
                  <a:cubicBezTo>
                    <a:pt x="55" y="132"/>
                    <a:pt x="59" y="128"/>
                    <a:pt x="59" y="123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8"/>
                    <a:pt x="115" y="132"/>
                    <a:pt x="120" y="132"/>
                  </a:cubicBezTo>
                  <a:cubicBezTo>
                    <a:pt x="125" y="132"/>
                    <a:pt x="129" y="128"/>
                    <a:pt x="129" y="123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8" y="66"/>
                  </a:lnTo>
                  <a:close/>
                  <a:moveTo>
                    <a:pt x="97" y="66"/>
                  </a:moveTo>
                  <a:cubicBezTo>
                    <a:pt x="74" y="66"/>
                    <a:pt x="74" y="66"/>
                    <a:pt x="74" y="66"/>
                  </a:cubicBezTo>
                  <a:cubicBezTo>
                    <a:pt x="86" y="61"/>
                    <a:pt x="86" y="61"/>
                    <a:pt x="86" y="61"/>
                  </a:cubicBezTo>
                  <a:lnTo>
                    <a:pt x="97" y="66"/>
                  </a:lnTo>
                  <a:close/>
                  <a:moveTo>
                    <a:pt x="31" y="66"/>
                  </a:moveTo>
                  <a:cubicBezTo>
                    <a:pt x="40" y="52"/>
                    <a:pt x="65" y="13"/>
                    <a:pt x="65" y="13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6"/>
                    <a:pt x="41" y="66"/>
                    <a:pt x="41" y="66"/>
                  </a:cubicBezTo>
                  <a:lnTo>
                    <a:pt x="31" y="66"/>
                  </a:lnTo>
                  <a:close/>
                  <a:moveTo>
                    <a:pt x="105" y="50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32" y="53"/>
                    <a:pt x="14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56"/>
                    <a:pt x="129" y="56"/>
                    <a:pt x="129" y="56"/>
                  </a:cubicBezTo>
                  <a:lnTo>
                    <a:pt x="105" y="5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0" name="Rectangle 332"/>
            <p:cNvSpPr>
              <a:spLocks noChangeArrowheads="1"/>
            </p:cNvSpPr>
            <p:nvPr/>
          </p:nvSpPr>
          <p:spPr bwMode="auto">
            <a:xfrm>
              <a:off x="320289" y="138260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1331" name="组合 496"/>
          <p:cNvGrpSpPr>
            <a:grpSpLocks/>
          </p:cNvGrpSpPr>
          <p:nvPr/>
        </p:nvGrpSpPr>
        <p:grpSpPr bwMode="auto">
          <a:xfrm>
            <a:off x="9372600" y="3956050"/>
            <a:ext cx="320675" cy="195263"/>
            <a:chOff x="0" y="0"/>
            <a:chExt cx="289027" cy="175778"/>
          </a:xfrm>
        </p:grpSpPr>
        <p:sp>
          <p:nvSpPr>
            <p:cNvPr id="41332" name="Freeform 333"/>
            <p:cNvSpPr>
              <a:spLocks noEditPoints="1"/>
            </p:cNvSpPr>
            <p:nvPr/>
          </p:nvSpPr>
          <p:spPr bwMode="auto">
            <a:xfrm>
              <a:off x="52109" y="0"/>
              <a:ext cx="175778" cy="175778"/>
            </a:xfrm>
            <a:custGeom>
              <a:avLst/>
              <a:gdLst>
                <a:gd name="T0" fmla="*/ 53 w 107"/>
                <a:gd name="T1" fmla="*/ 0 h 107"/>
                <a:gd name="T2" fmla="*/ 0 w 107"/>
                <a:gd name="T3" fmla="*/ 53 h 107"/>
                <a:gd name="T4" fmla="*/ 53 w 107"/>
                <a:gd name="T5" fmla="*/ 107 h 107"/>
                <a:gd name="T6" fmla="*/ 107 w 107"/>
                <a:gd name="T7" fmla="*/ 53 h 107"/>
                <a:gd name="T8" fmla="*/ 53 w 107"/>
                <a:gd name="T9" fmla="*/ 0 h 107"/>
                <a:gd name="T10" fmla="*/ 53 w 107"/>
                <a:gd name="T11" fmla="*/ 102 h 107"/>
                <a:gd name="T12" fmla="*/ 5 w 107"/>
                <a:gd name="T13" fmla="*/ 53 h 107"/>
                <a:gd name="T14" fmla="*/ 53 w 107"/>
                <a:gd name="T15" fmla="*/ 4 h 107"/>
                <a:gd name="T16" fmla="*/ 102 w 107"/>
                <a:gd name="T17" fmla="*/ 53 h 107"/>
                <a:gd name="T18" fmla="*/ 53 w 107"/>
                <a:gd name="T1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7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83" y="107"/>
                    <a:pt x="107" y="83"/>
                    <a:pt x="107" y="53"/>
                  </a:cubicBezTo>
                  <a:cubicBezTo>
                    <a:pt x="107" y="24"/>
                    <a:pt x="83" y="0"/>
                    <a:pt x="53" y="0"/>
                  </a:cubicBezTo>
                  <a:close/>
                  <a:moveTo>
                    <a:pt x="53" y="102"/>
                  </a:moveTo>
                  <a:cubicBezTo>
                    <a:pt x="26" y="102"/>
                    <a:pt x="5" y="80"/>
                    <a:pt x="5" y="53"/>
                  </a:cubicBezTo>
                  <a:cubicBezTo>
                    <a:pt x="5" y="26"/>
                    <a:pt x="26" y="4"/>
                    <a:pt x="53" y="4"/>
                  </a:cubicBezTo>
                  <a:cubicBezTo>
                    <a:pt x="80" y="4"/>
                    <a:pt x="102" y="26"/>
                    <a:pt x="102" y="53"/>
                  </a:cubicBezTo>
                  <a:cubicBezTo>
                    <a:pt x="102" y="80"/>
                    <a:pt x="80" y="102"/>
                    <a:pt x="53" y="10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3" name="Freeform 334"/>
            <p:cNvSpPr>
              <a:spLocks noEditPoints="1"/>
            </p:cNvSpPr>
            <p:nvPr/>
          </p:nvSpPr>
          <p:spPr bwMode="auto">
            <a:xfrm>
              <a:off x="65309" y="13200"/>
              <a:ext cx="147987" cy="147987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45 w 90"/>
                <a:gd name="T5" fmla="*/ 90 h 90"/>
                <a:gd name="T6" fmla="*/ 90 w 90"/>
                <a:gd name="T7" fmla="*/ 45 h 90"/>
                <a:gd name="T8" fmla="*/ 45 w 90"/>
                <a:gd name="T9" fmla="*/ 0 h 90"/>
                <a:gd name="T10" fmla="*/ 45 w 90"/>
                <a:gd name="T11" fmla="*/ 62 h 90"/>
                <a:gd name="T12" fmla="*/ 29 w 90"/>
                <a:gd name="T13" fmla="*/ 45 h 90"/>
                <a:gd name="T14" fmla="*/ 45 w 90"/>
                <a:gd name="T15" fmla="*/ 29 h 90"/>
                <a:gd name="T16" fmla="*/ 62 w 90"/>
                <a:gd name="T17" fmla="*/ 45 h 90"/>
                <a:gd name="T18" fmla="*/ 45 w 90"/>
                <a:gd name="T19" fmla="*/ 6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20"/>
                    <a:pt x="70" y="0"/>
                    <a:pt x="45" y="0"/>
                  </a:cubicBezTo>
                  <a:close/>
                  <a:moveTo>
                    <a:pt x="45" y="62"/>
                  </a:moveTo>
                  <a:cubicBezTo>
                    <a:pt x="36" y="62"/>
                    <a:pt x="29" y="54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54" y="29"/>
                    <a:pt x="62" y="36"/>
                    <a:pt x="62" y="45"/>
                  </a:cubicBezTo>
                  <a:cubicBezTo>
                    <a:pt x="62" y="54"/>
                    <a:pt x="54" y="62"/>
                    <a:pt x="45" y="6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4" name="Freeform 335"/>
            <p:cNvSpPr>
              <a:spLocks/>
            </p:cNvSpPr>
            <p:nvPr/>
          </p:nvSpPr>
          <p:spPr bwMode="auto">
            <a:xfrm>
              <a:off x="0" y="8337"/>
              <a:ext cx="45855" cy="162577"/>
            </a:xfrm>
            <a:custGeom>
              <a:avLst/>
              <a:gdLst>
                <a:gd name="T0" fmla="*/ 23 w 28"/>
                <a:gd name="T1" fmla="*/ 1 h 99"/>
                <a:gd name="T2" fmla="*/ 22 w 28"/>
                <a:gd name="T3" fmla="*/ 26 h 99"/>
                <a:gd name="T4" fmla="*/ 16 w 28"/>
                <a:gd name="T5" fmla="*/ 26 h 99"/>
                <a:gd name="T6" fmla="*/ 15 w 28"/>
                <a:gd name="T7" fmla="*/ 0 h 99"/>
                <a:gd name="T8" fmla="*/ 11 w 28"/>
                <a:gd name="T9" fmla="*/ 0 h 99"/>
                <a:gd name="T10" fmla="*/ 11 w 28"/>
                <a:gd name="T11" fmla="*/ 26 h 99"/>
                <a:gd name="T12" fmla="*/ 6 w 28"/>
                <a:gd name="T13" fmla="*/ 26 h 99"/>
                <a:gd name="T14" fmla="*/ 4 w 28"/>
                <a:gd name="T15" fmla="*/ 1 h 99"/>
                <a:gd name="T16" fmla="*/ 0 w 28"/>
                <a:gd name="T17" fmla="*/ 1 h 99"/>
                <a:gd name="T18" fmla="*/ 0 w 28"/>
                <a:gd name="T19" fmla="*/ 27 h 99"/>
                <a:gd name="T20" fmla="*/ 0 w 28"/>
                <a:gd name="T21" fmla="*/ 27 h 99"/>
                <a:gd name="T22" fmla="*/ 10 w 28"/>
                <a:gd name="T23" fmla="*/ 38 h 99"/>
                <a:gd name="T24" fmla="*/ 9 w 28"/>
                <a:gd name="T25" fmla="*/ 38 h 99"/>
                <a:gd name="T26" fmla="*/ 9 w 28"/>
                <a:gd name="T27" fmla="*/ 56 h 99"/>
                <a:gd name="T28" fmla="*/ 9 w 28"/>
                <a:gd name="T29" fmla="*/ 94 h 99"/>
                <a:gd name="T30" fmla="*/ 18 w 28"/>
                <a:gd name="T31" fmla="*/ 94 h 99"/>
                <a:gd name="T32" fmla="*/ 18 w 28"/>
                <a:gd name="T33" fmla="*/ 55 h 99"/>
                <a:gd name="T34" fmla="*/ 18 w 28"/>
                <a:gd name="T35" fmla="*/ 55 h 99"/>
                <a:gd name="T36" fmla="*/ 18 w 28"/>
                <a:gd name="T37" fmla="*/ 38 h 99"/>
                <a:gd name="T38" fmla="*/ 27 w 28"/>
                <a:gd name="T39" fmla="*/ 27 h 99"/>
                <a:gd name="T40" fmla="*/ 28 w 28"/>
                <a:gd name="T41" fmla="*/ 27 h 99"/>
                <a:gd name="T42" fmla="*/ 27 w 28"/>
                <a:gd name="T43" fmla="*/ 1 h 99"/>
                <a:gd name="T44" fmla="*/ 23 w 28"/>
                <a:gd name="T45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9">
                  <a:moveTo>
                    <a:pt x="23" y="1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5"/>
                    <a:pt x="4" y="36"/>
                    <a:pt x="1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4" y="99"/>
                    <a:pt x="18" y="94"/>
                    <a:pt x="18" y="9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27" y="35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3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5" name="Freeform 336"/>
            <p:cNvSpPr>
              <a:spLocks/>
            </p:cNvSpPr>
            <p:nvPr/>
          </p:nvSpPr>
          <p:spPr bwMode="auto">
            <a:xfrm>
              <a:off x="242477" y="6947"/>
              <a:ext cx="46550" cy="162577"/>
            </a:xfrm>
            <a:custGeom>
              <a:avLst/>
              <a:gdLst>
                <a:gd name="T0" fmla="*/ 12 w 28"/>
                <a:gd name="T1" fmla="*/ 0 h 99"/>
                <a:gd name="T2" fmla="*/ 6 w 28"/>
                <a:gd name="T3" fmla="*/ 0 h 99"/>
                <a:gd name="T4" fmla="*/ 0 w 28"/>
                <a:gd name="T5" fmla="*/ 0 h 99"/>
                <a:gd name="T6" fmla="*/ 0 w 28"/>
                <a:gd name="T7" fmla="*/ 99 h 99"/>
                <a:gd name="T8" fmla="*/ 12 w 28"/>
                <a:gd name="T9" fmla="*/ 99 h 99"/>
                <a:gd name="T10" fmla="*/ 12 w 28"/>
                <a:gd name="T11" fmla="*/ 46 h 99"/>
                <a:gd name="T12" fmla="*/ 22 w 28"/>
                <a:gd name="T13" fmla="*/ 46 h 99"/>
                <a:gd name="T14" fmla="*/ 12 w 28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99">
                  <a:moveTo>
                    <a:pt x="1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8" y="2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36" name="组合 500"/>
          <p:cNvGrpSpPr>
            <a:grpSpLocks/>
          </p:cNvGrpSpPr>
          <p:nvPr/>
        </p:nvGrpSpPr>
        <p:grpSpPr bwMode="auto">
          <a:xfrm>
            <a:off x="9910763" y="3879850"/>
            <a:ext cx="358775" cy="273050"/>
            <a:chOff x="0" y="0"/>
            <a:chExt cx="323764" cy="246644"/>
          </a:xfrm>
        </p:grpSpPr>
        <p:sp>
          <p:nvSpPr>
            <p:cNvPr id="41337" name="Freeform 337"/>
            <p:cNvSpPr>
              <a:spLocks noEditPoints="1"/>
            </p:cNvSpPr>
            <p:nvPr/>
          </p:nvSpPr>
          <p:spPr bwMode="auto">
            <a:xfrm>
              <a:off x="0" y="68782"/>
              <a:ext cx="92404" cy="102131"/>
            </a:xfrm>
            <a:custGeom>
              <a:avLst/>
              <a:gdLst>
                <a:gd name="T0" fmla="*/ 28 w 56"/>
                <a:gd name="T1" fmla="*/ 62 h 62"/>
                <a:gd name="T2" fmla="*/ 30 w 56"/>
                <a:gd name="T3" fmla="*/ 62 h 62"/>
                <a:gd name="T4" fmla="*/ 30 w 56"/>
                <a:gd name="T5" fmla="*/ 62 h 62"/>
                <a:gd name="T6" fmla="*/ 31 w 56"/>
                <a:gd name="T7" fmla="*/ 62 h 62"/>
                <a:gd name="T8" fmla="*/ 55 w 56"/>
                <a:gd name="T9" fmla="*/ 31 h 62"/>
                <a:gd name="T10" fmla="*/ 51 w 56"/>
                <a:gd name="T11" fmla="*/ 20 h 62"/>
                <a:gd name="T12" fmla="*/ 38 w 56"/>
                <a:gd name="T13" fmla="*/ 14 h 62"/>
                <a:gd name="T14" fmla="*/ 40 w 56"/>
                <a:gd name="T15" fmla="*/ 13 h 62"/>
                <a:gd name="T16" fmla="*/ 45 w 56"/>
                <a:gd name="T17" fmla="*/ 9 h 62"/>
                <a:gd name="T18" fmla="*/ 49 w 56"/>
                <a:gd name="T19" fmla="*/ 4 h 62"/>
                <a:gd name="T20" fmla="*/ 42 w 56"/>
                <a:gd name="T21" fmla="*/ 3 h 62"/>
                <a:gd name="T22" fmla="*/ 36 w 56"/>
                <a:gd name="T23" fmla="*/ 5 h 62"/>
                <a:gd name="T24" fmla="*/ 32 w 56"/>
                <a:gd name="T25" fmla="*/ 8 h 62"/>
                <a:gd name="T26" fmla="*/ 28 w 56"/>
                <a:gd name="T27" fmla="*/ 14 h 62"/>
                <a:gd name="T28" fmla="*/ 23 w 56"/>
                <a:gd name="T29" fmla="*/ 0 h 62"/>
                <a:gd name="T30" fmla="*/ 20 w 56"/>
                <a:gd name="T31" fmla="*/ 1 h 62"/>
                <a:gd name="T32" fmla="*/ 25 w 56"/>
                <a:gd name="T33" fmla="*/ 14 h 62"/>
                <a:gd name="T34" fmla="*/ 20 w 56"/>
                <a:gd name="T35" fmla="*/ 14 h 62"/>
                <a:gd name="T36" fmla="*/ 4 w 56"/>
                <a:gd name="T37" fmla="*/ 20 h 62"/>
                <a:gd name="T38" fmla="*/ 0 w 56"/>
                <a:gd name="T39" fmla="*/ 31 h 62"/>
                <a:gd name="T40" fmla="*/ 23 w 56"/>
                <a:gd name="T41" fmla="*/ 62 h 62"/>
                <a:gd name="T42" fmla="*/ 24 w 56"/>
                <a:gd name="T43" fmla="*/ 62 h 62"/>
                <a:gd name="T44" fmla="*/ 28 w 56"/>
                <a:gd name="T45" fmla="*/ 62 h 62"/>
                <a:gd name="T46" fmla="*/ 29 w 56"/>
                <a:gd name="T47" fmla="*/ 14 h 62"/>
                <a:gd name="T48" fmla="*/ 28 w 56"/>
                <a:gd name="T49" fmla="*/ 14 h 62"/>
                <a:gd name="T50" fmla="*/ 28 w 56"/>
                <a:gd name="T51" fmla="*/ 14 h 62"/>
                <a:gd name="T52" fmla="*/ 29 w 56"/>
                <a:gd name="T53" fmla="*/ 14 h 62"/>
                <a:gd name="T54" fmla="*/ 23 w 56"/>
                <a:gd name="T55" fmla="*/ 61 h 62"/>
                <a:gd name="T56" fmla="*/ 2 w 56"/>
                <a:gd name="T57" fmla="*/ 31 h 62"/>
                <a:gd name="T58" fmla="*/ 5 w 56"/>
                <a:gd name="T59" fmla="*/ 21 h 62"/>
                <a:gd name="T60" fmla="*/ 20 w 56"/>
                <a:gd name="T61" fmla="*/ 15 h 62"/>
                <a:gd name="T62" fmla="*/ 26 w 56"/>
                <a:gd name="T63" fmla="*/ 16 h 62"/>
                <a:gd name="T64" fmla="*/ 27 w 56"/>
                <a:gd name="T65" fmla="*/ 17 h 62"/>
                <a:gd name="T66" fmla="*/ 28 w 56"/>
                <a:gd name="T67" fmla="*/ 16 h 62"/>
                <a:gd name="T68" fmla="*/ 28 w 56"/>
                <a:gd name="T69" fmla="*/ 16 h 62"/>
                <a:gd name="T70" fmla="*/ 35 w 56"/>
                <a:gd name="T71" fmla="*/ 15 h 62"/>
                <a:gd name="T72" fmla="*/ 50 w 56"/>
                <a:gd name="T73" fmla="*/ 21 h 62"/>
                <a:gd name="T74" fmla="*/ 54 w 56"/>
                <a:gd name="T75" fmla="*/ 31 h 62"/>
                <a:gd name="T76" fmla="*/ 31 w 56"/>
                <a:gd name="T77" fmla="*/ 61 h 62"/>
                <a:gd name="T78" fmla="*/ 28 w 56"/>
                <a:gd name="T79" fmla="*/ 60 h 62"/>
                <a:gd name="T80" fmla="*/ 24 w 56"/>
                <a:gd name="T81" fmla="*/ 60 h 62"/>
                <a:gd name="T82" fmla="*/ 23 w 56"/>
                <a:gd name="T83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" h="62">
                  <a:moveTo>
                    <a:pt x="28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47" y="62"/>
                    <a:pt x="55" y="44"/>
                    <a:pt x="55" y="31"/>
                  </a:cubicBezTo>
                  <a:cubicBezTo>
                    <a:pt x="56" y="27"/>
                    <a:pt x="54" y="23"/>
                    <a:pt x="51" y="20"/>
                  </a:cubicBezTo>
                  <a:cubicBezTo>
                    <a:pt x="48" y="16"/>
                    <a:pt x="43" y="14"/>
                    <a:pt x="38" y="14"/>
                  </a:cubicBezTo>
                  <a:cubicBezTo>
                    <a:pt x="39" y="13"/>
                    <a:pt x="40" y="13"/>
                    <a:pt x="40" y="13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7" y="8"/>
                    <a:pt x="48" y="6"/>
                    <a:pt x="49" y="4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3"/>
                    <a:pt x="38" y="4"/>
                    <a:pt x="36" y="5"/>
                  </a:cubicBezTo>
                  <a:cubicBezTo>
                    <a:pt x="35" y="5"/>
                    <a:pt x="33" y="7"/>
                    <a:pt x="32" y="8"/>
                  </a:cubicBezTo>
                  <a:cubicBezTo>
                    <a:pt x="30" y="9"/>
                    <a:pt x="29" y="11"/>
                    <a:pt x="28" y="14"/>
                  </a:cubicBezTo>
                  <a:cubicBezTo>
                    <a:pt x="27" y="11"/>
                    <a:pt x="24" y="7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7"/>
                    <a:pt x="23" y="11"/>
                    <a:pt x="25" y="14"/>
                  </a:cubicBezTo>
                  <a:cubicBezTo>
                    <a:pt x="23" y="14"/>
                    <a:pt x="22" y="14"/>
                    <a:pt x="20" y="14"/>
                  </a:cubicBezTo>
                  <a:cubicBezTo>
                    <a:pt x="14" y="14"/>
                    <a:pt x="8" y="16"/>
                    <a:pt x="4" y="20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44"/>
                    <a:pt x="8" y="61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7" y="62"/>
                    <a:pt x="28" y="62"/>
                  </a:cubicBezTo>
                  <a:close/>
                  <a:moveTo>
                    <a:pt x="29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lose/>
                  <a:moveTo>
                    <a:pt x="23" y="61"/>
                  </a:moveTo>
                  <a:cubicBezTo>
                    <a:pt x="10" y="60"/>
                    <a:pt x="2" y="43"/>
                    <a:pt x="2" y="31"/>
                  </a:cubicBezTo>
                  <a:cubicBezTo>
                    <a:pt x="2" y="27"/>
                    <a:pt x="3" y="23"/>
                    <a:pt x="5" y="21"/>
                  </a:cubicBezTo>
                  <a:cubicBezTo>
                    <a:pt x="9" y="17"/>
                    <a:pt x="14" y="15"/>
                    <a:pt x="20" y="15"/>
                  </a:cubicBezTo>
                  <a:cubicBezTo>
                    <a:pt x="22" y="15"/>
                    <a:pt x="24" y="15"/>
                    <a:pt x="26" y="16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0" y="16"/>
                    <a:pt x="33" y="15"/>
                    <a:pt x="35" y="15"/>
                  </a:cubicBezTo>
                  <a:cubicBezTo>
                    <a:pt x="41" y="15"/>
                    <a:pt x="47" y="17"/>
                    <a:pt x="50" y="21"/>
                  </a:cubicBezTo>
                  <a:cubicBezTo>
                    <a:pt x="53" y="23"/>
                    <a:pt x="54" y="27"/>
                    <a:pt x="54" y="31"/>
                  </a:cubicBezTo>
                  <a:cubicBezTo>
                    <a:pt x="54" y="44"/>
                    <a:pt x="45" y="60"/>
                    <a:pt x="31" y="61"/>
                  </a:cubicBezTo>
                  <a:cubicBezTo>
                    <a:pt x="31" y="60"/>
                    <a:pt x="30" y="60"/>
                    <a:pt x="28" y="60"/>
                  </a:cubicBezTo>
                  <a:cubicBezTo>
                    <a:pt x="27" y="60"/>
                    <a:pt x="25" y="60"/>
                    <a:pt x="24" y="60"/>
                  </a:cubicBezTo>
                  <a:cubicBezTo>
                    <a:pt x="24" y="61"/>
                    <a:pt x="24" y="61"/>
                    <a:pt x="23" y="6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8" name="Freeform 338"/>
            <p:cNvSpPr>
              <a:spLocks/>
            </p:cNvSpPr>
            <p:nvPr/>
          </p:nvSpPr>
          <p:spPr bwMode="auto">
            <a:xfrm>
              <a:off x="51413" y="122974"/>
              <a:ext cx="9727" cy="16674"/>
            </a:xfrm>
            <a:custGeom>
              <a:avLst/>
              <a:gdLst>
                <a:gd name="T0" fmla="*/ 4 w 6"/>
                <a:gd name="T1" fmla="*/ 7 h 10"/>
                <a:gd name="T2" fmla="*/ 6 w 6"/>
                <a:gd name="T3" fmla="*/ 4 h 10"/>
                <a:gd name="T4" fmla="*/ 6 w 6"/>
                <a:gd name="T5" fmla="*/ 0 h 10"/>
                <a:gd name="T6" fmla="*/ 4 w 6"/>
                <a:gd name="T7" fmla="*/ 1 h 10"/>
                <a:gd name="T8" fmla="*/ 2 w 6"/>
                <a:gd name="T9" fmla="*/ 3 h 10"/>
                <a:gd name="T10" fmla="*/ 1 w 6"/>
                <a:gd name="T11" fmla="*/ 6 h 10"/>
                <a:gd name="T12" fmla="*/ 0 w 6"/>
                <a:gd name="T13" fmla="*/ 10 h 10"/>
                <a:gd name="T14" fmla="*/ 2 w 6"/>
                <a:gd name="T15" fmla="*/ 9 h 10"/>
                <a:gd name="T16" fmla="*/ 4 w 6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4" y="7"/>
                  </a:moveTo>
                  <a:cubicBezTo>
                    <a:pt x="5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8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9" name="Freeform 339"/>
            <p:cNvSpPr>
              <a:spLocks/>
            </p:cNvSpPr>
            <p:nvPr/>
          </p:nvSpPr>
          <p:spPr bwMode="auto">
            <a:xfrm>
              <a:off x="38212" y="122974"/>
              <a:ext cx="6253" cy="16674"/>
            </a:xfrm>
            <a:custGeom>
              <a:avLst/>
              <a:gdLst>
                <a:gd name="T0" fmla="*/ 3 w 4"/>
                <a:gd name="T1" fmla="*/ 3 h 10"/>
                <a:gd name="T2" fmla="*/ 1 w 4"/>
                <a:gd name="T3" fmla="*/ 0 h 10"/>
                <a:gd name="T4" fmla="*/ 0 w 4"/>
                <a:gd name="T5" fmla="*/ 2 h 10"/>
                <a:gd name="T6" fmla="*/ 0 w 4"/>
                <a:gd name="T7" fmla="*/ 5 h 10"/>
                <a:gd name="T8" fmla="*/ 1 w 4"/>
                <a:gd name="T9" fmla="*/ 7 h 10"/>
                <a:gd name="T10" fmla="*/ 3 w 4"/>
                <a:gd name="T11" fmla="*/ 10 h 10"/>
                <a:gd name="T12" fmla="*/ 4 w 4"/>
                <a:gd name="T13" fmla="*/ 8 h 10"/>
                <a:gd name="T14" fmla="*/ 4 w 4"/>
                <a:gd name="T15" fmla="*/ 5 h 10"/>
                <a:gd name="T16" fmla="*/ 3 w 4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3" y="3"/>
                  </a:moveTo>
                  <a:cubicBezTo>
                    <a:pt x="2" y="2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0" name="Freeform 340"/>
            <p:cNvSpPr>
              <a:spLocks/>
            </p:cNvSpPr>
            <p:nvPr/>
          </p:nvSpPr>
          <p:spPr bwMode="auto">
            <a:xfrm>
              <a:off x="38212" y="44465"/>
              <a:ext cx="285552" cy="202179"/>
            </a:xfrm>
            <a:custGeom>
              <a:avLst/>
              <a:gdLst>
                <a:gd name="T0" fmla="*/ 215 w 411"/>
                <a:gd name="T1" fmla="*/ 125 h 291"/>
                <a:gd name="T2" fmla="*/ 411 w 411"/>
                <a:gd name="T3" fmla="*/ 16 h 291"/>
                <a:gd name="T4" fmla="*/ 399 w 411"/>
                <a:gd name="T5" fmla="*/ 0 h 291"/>
                <a:gd name="T6" fmla="*/ 203 w 411"/>
                <a:gd name="T7" fmla="*/ 109 h 291"/>
                <a:gd name="T8" fmla="*/ 196 w 411"/>
                <a:gd name="T9" fmla="*/ 109 h 291"/>
                <a:gd name="T10" fmla="*/ 196 w 411"/>
                <a:gd name="T11" fmla="*/ 113 h 291"/>
                <a:gd name="T12" fmla="*/ 0 w 411"/>
                <a:gd name="T13" fmla="*/ 222 h 291"/>
                <a:gd name="T14" fmla="*/ 12 w 411"/>
                <a:gd name="T15" fmla="*/ 241 h 291"/>
                <a:gd name="T16" fmla="*/ 196 w 411"/>
                <a:gd name="T17" fmla="*/ 137 h 291"/>
                <a:gd name="T18" fmla="*/ 196 w 411"/>
                <a:gd name="T19" fmla="*/ 265 h 291"/>
                <a:gd name="T20" fmla="*/ 71 w 411"/>
                <a:gd name="T21" fmla="*/ 265 h 291"/>
                <a:gd name="T22" fmla="*/ 71 w 411"/>
                <a:gd name="T23" fmla="*/ 291 h 291"/>
                <a:gd name="T24" fmla="*/ 196 w 411"/>
                <a:gd name="T25" fmla="*/ 291 h 291"/>
                <a:gd name="T26" fmla="*/ 215 w 411"/>
                <a:gd name="T27" fmla="*/ 291 h 291"/>
                <a:gd name="T28" fmla="*/ 340 w 411"/>
                <a:gd name="T29" fmla="*/ 291 h 291"/>
                <a:gd name="T30" fmla="*/ 340 w 411"/>
                <a:gd name="T31" fmla="*/ 265 h 291"/>
                <a:gd name="T32" fmla="*/ 215 w 411"/>
                <a:gd name="T33" fmla="*/ 265 h 291"/>
                <a:gd name="T34" fmla="*/ 215 w 411"/>
                <a:gd name="T35" fmla="*/ 12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291">
                  <a:moveTo>
                    <a:pt x="215" y="125"/>
                  </a:moveTo>
                  <a:lnTo>
                    <a:pt x="411" y="16"/>
                  </a:lnTo>
                  <a:lnTo>
                    <a:pt x="399" y="0"/>
                  </a:lnTo>
                  <a:lnTo>
                    <a:pt x="203" y="109"/>
                  </a:lnTo>
                  <a:lnTo>
                    <a:pt x="196" y="109"/>
                  </a:lnTo>
                  <a:lnTo>
                    <a:pt x="196" y="113"/>
                  </a:lnTo>
                  <a:lnTo>
                    <a:pt x="0" y="222"/>
                  </a:lnTo>
                  <a:lnTo>
                    <a:pt x="12" y="241"/>
                  </a:lnTo>
                  <a:lnTo>
                    <a:pt x="196" y="137"/>
                  </a:lnTo>
                  <a:lnTo>
                    <a:pt x="196" y="265"/>
                  </a:lnTo>
                  <a:lnTo>
                    <a:pt x="71" y="265"/>
                  </a:lnTo>
                  <a:lnTo>
                    <a:pt x="71" y="29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340" y="291"/>
                  </a:lnTo>
                  <a:lnTo>
                    <a:pt x="340" y="265"/>
                  </a:lnTo>
                  <a:lnTo>
                    <a:pt x="215" y="265"/>
                  </a:lnTo>
                  <a:lnTo>
                    <a:pt x="215" y="12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1" name="Freeform 341"/>
            <p:cNvSpPr>
              <a:spLocks/>
            </p:cNvSpPr>
            <p:nvPr/>
          </p:nvSpPr>
          <p:spPr bwMode="auto">
            <a:xfrm>
              <a:off x="204262" y="44465"/>
              <a:ext cx="79899" cy="6253"/>
            </a:xfrm>
            <a:custGeom>
              <a:avLst/>
              <a:gdLst>
                <a:gd name="T0" fmla="*/ 3 w 49"/>
                <a:gd name="T1" fmla="*/ 4 h 4"/>
                <a:gd name="T2" fmla="*/ 47 w 49"/>
                <a:gd name="T3" fmla="*/ 4 h 4"/>
                <a:gd name="T4" fmla="*/ 48 w 49"/>
                <a:gd name="T5" fmla="*/ 0 h 4"/>
                <a:gd name="T6" fmla="*/ 1 w 49"/>
                <a:gd name="T7" fmla="*/ 0 h 4"/>
                <a:gd name="T8" fmla="*/ 3 w 4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">
                  <a:moveTo>
                    <a:pt x="3" y="4"/>
                  </a:moveTo>
                  <a:cubicBezTo>
                    <a:pt x="5" y="4"/>
                    <a:pt x="45" y="4"/>
                    <a:pt x="47" y="4"/>
                  </a:cubicBezTo>
                  <a:cubicBezTo>
                    <a:pt x="49" y="4"/>
                    <a:pt x="48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2" name="Rectangle 342"/>
            <p:cNvSpPr>
              <a:spLocks noChangeArrowheads="1"/>
            </p:cNvSpPr>
            <p:nvPr/>
          </p:nvSpPr>
          <p:spPr bwMode="auto">
            <a:xfrm>
              <a:off x="204262" y="27790"/>
              <a:ext cx="79899" cy="48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43" name="Freeform 343"/>
            <p:cNvSpPr>
              <a:spLocks/>
            </p:cNvSpPr>
            <p:nvPr/>
          </p:nvSpPr>
          <p:spPr bwMode="auto">
            <a:xfrm>
              <a:off x="241781" y="36128"/>
              <a:ext cx="9727" cy="1390"/>
            </a:xfrm>
            <a:custGeom>
              <a:avLst/>
              <a:gdLst>
                <a:gd name="T0" fmla="*/ 1 w 6"/>
                <a:gd name="T1" fmla="*/ 1 h 1"/>
                <a:gd name="T2" fmla="*/ 2 w 6"/>
                <a:gd name="T3" fmla="*/ 1 h 1"/>
                <a:gd name="T4" fmla="*/ 3 w 6"/>
                <a:gd name="T5" fmla="*/ 1 h 1"/>
                <a:gd name="T6" fmla="*/ 6 w 6"/>
                <a:gd name="T7" fmla="*/ 0 h 1"/>
                <a:gd name="T8" fmla="*/ 0 w 6"/>
                <a:gd name="T9" fmla="*/ 0 h 1"/>
                <a:gd name="T10" fmla="*/ 1 w 6"/>
                <a:gd name="T11" fmla="*/ 0 h 1"/>
                <a:gd name="T12" fmla="*/ 1 w 6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4" name="Freeform 344"/>
            <p:cNvSpPr>
              <a:spLocks/>
            </p:cNvSpPr>
            <p:nvPr/>
          </p:nvSpPr>
          <p:spPr bwMode="auto">
            <a:xfrm>
              <a:off x="233443" y="36128"/>
              <a:ext cx="3474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5" name="Freeform 345"/>
            <p:cNvSpPr>
              <a:spLocks/>
            </p:cNvSpPr>
            <p:nvPr/>
          </p:nvSpPr>
          <p:spPr bwMode="auto">
            <a:xfrm>
              <a:off x="268182" y="36128"/>
              <a:ext cx="1390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6" name="Freeform 346"/>
            <p:cNvSpPr>
              <a:spLocks/>
            </p:cNvSpPr>
            <p:nvPr/>
          </p:nvSpPr>
          <p:spPr bwMode="auto">
            <a:xfrm>
              <a:off x="209126" y="36128"/>
              <a:ext cx="13201" cy="3474"/>
            </a:xfrm>
            <a:custGeom>
              <a:avLst/>
              <a:gdLst>
                <a:gd name="T0" fmla="*/ 4 w 8"/>
                <a:gd name="T1" fmla="*/ 1 h 2"/>
                <a:gd name="T2" fmla="*/ 7 w 8"/>
                <a:gd name="T3" fmla="*/ 0 h 2"/>
                <a:gd name="T4" fmla="*/ 8 w 8"/>
                <a:gd name="T5" fmla="*/ 0 h 2"/>
                <a:gd name="T6" fmla="*/ 0 w 8"/>
                <a:gd name="T7" fmla="*/ 0 h 2"/>
                <a:gd name="T8" fmla="*/ 4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7" name="Freeform 347"/>
            <p:cNvSpPr>
              <a:spLocks/>
            </p:cNvSpPr>
            <p:nvPr/>
          </p:nvSpPr>
          <p:spPr bwMode="auto">
            <a:xfrm>
              <a:off x="202178" y="36128"/>
              <a:ext cx="11811" cy="4863"/>
            </a:xfrm>
            <a:custGeom>
              <a:avLst/>
              <a:gdLst>
                <a:gd name="T0" fmla="*/ 2 w 7"/>
                <a:gd name="T1" fmla="*/ 0 h 3"/>
                <a:gd name="T2" fmla="*/ 3 w 7"/>
                <a:gd name="T3" fmla="*/ 0 h 3"/>
                <a:gd name="T4" fmla="*/ 0 w 7"/>
                <a:gd name="T5" fmla="*/ 0 h 3"/>
                <a:gd name="T6" fmla="*/ 0 w 7"/>
                <a:gd name="T7" fmla="*/ 3 h 3"/>
                <a:gd name="T8" fmla="*/ 7 w 7"/>
                <a:gd name="T9" fmla="*/ 3 h 3"/>
                <a:gd name="T10" fmla="*/ 2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8" name="Freeform 348"/>
            <p:cNvSpPr>
              <a:spLocks/>
            </p:cNvSpPr>
            <p:nvPr/>
          </p:nvSpPr>
          <p:spPr bwMode="auto">
            <a:xfrm>
              <a:off x="213990" y="34739"/>
              <a:ext cx="72256" cy="6253"/>
            </a:xfrm>
            <a:custGeom>
              <a:avLst/>
              <a:gdLst>
                <a:gd name="T0" fmla="*/ 44 w 44"/>
                <a:gd name="T1" fmla="*/ 1 h 4"/>
                <a:gd name="T2" fmla="*/ 39 w 44"/>
                <a:gd name="T3" fmla="*/ 1 h 4"/>
                <a:gd name="T4" fmla="*/ 41 w 44"/>
                <a:gd name="T5" fmla="*/ 2 h 4"/>
                <a:gd name="T6" fmla="*/ 41 w 44"/>
                <a:gd name="T7" fmla="*/ 3 h 4"/>
                <a:gd name="T8" fmla="*/ 37 w 44"/>
                <a:gd name="T9" fmla="*/ 1 h 4"/>
                <a:gd name="T10" fmla="*/ 34 w 44"/>
                <a:gd name="T11" fmla="*/ 2 h 4"/>
                <a:gd name="T12" fmla="*/ 30 w 44"/>
                <a:gd name="T13" fmla="*/ 1 h 4"/>
                <a:gd name="T14" fmla="*/ 25 w 44"/>
                <a:gd name="T15" fmla="*/ 1 h 4"/>
                <a:gd name="T16" fmla="*/ 24 w 44"/>
                <a:gd name="T17" fmla="*/ 2 h 4"/>
                <a:gd name="T18" fmla="*/ 20 w 44"/>
                <a:gd name="T19" fmla="*/ 3 h 4"/>
                <a:gd name="T20" fmla="*/ 17 w 44"/>
                <a:gd name="T21" fmla="*/ 3 h 4"/>
                <a:gd name="T22" fmla="*/ 17 w 44"/>
                <a:gd name="T23" fmla="*/ 3 h 4"/>
                <a:gd name="T24" fmla="*/ 16 w 44"/>
                <a:gd name="T25" fmla="*/ 2 h 4"/>
                <a:gd name="T26" fmla="*/ 16 w 44"/>
                <a:gd name="T27" fmla="*/ 1 h 4"/>
                <a:gd name="T28" fmla="*/ 15 w 44"/>
                <a:gd name="T29" fmla="*/ 1 h 4"/>
                <a:gd name="T30" fmla="*/ 13 w 44"/>
                <a:gd name="T31" fmla="*/ 2 h 4"/>
                <a:gd name="T32" fmla="*/ 11 w 44"/>
                <a:gd name="T33" fmla="*/ 2 h 4"/>
                <a:gd name="T34" fmla="*/ 9 w 44"/>
                <a:gd name="T35" fmla="*/ 1 h 4"/>
                <a:gd name="T36" fmla="*/ 5 w 44"/>
                <a:gd name="T37" fmla="*/ 2 h 4"/>
                <a:gd name="T38" fmla="*/ 1 w 44"/>
                <a:gd name="T39" fmla="*/ 4 h 4"/>
                <a:gd name="T40" fmla="*/ 0 w 44"/>
                <a:gd name="T41" fmla="*/ 4 h 4"/>
                <a:gd name="T42" fmla="*/ 44 w 44"/>
                <a:gd name="T43" fmla="*/ 4 h 4"/>
                <a:gd name="T44" fmla="*/ 44 w 44"/>
                <a:gd name="T4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">
                  <a:moveTo>
                    <a:pt x="44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3" y="2"/>
                    <a:pt x="22" y="3"/>
                    <a:pt x="20" y="3"/>
                  </a:cubicBezTo>
                  <a:cubicBezTo>
                    <a:pt x="18" y="3"/>
                    <a:pt x="18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3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9" name="Rectangle 349"/>
            <p:cNvSpPr>
              <a:spLocks noChangeArrowheads="1"/>
            </p:cNvSpPr>
            <p:nvPr/>
          </p:nvSpPr>
          <p:spPr bwMode="auto">
            <a:xfrm>
              <a:off x="213990" y="40992"/>
              <a:ext cx="695" cy="69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50" name="Freeform 350"/>
            <p:cNvSpPr>
              <a:spLocks/>
            </p:cNvSpPr>
            <p:nvPr/>
          </p:nvSpPr>
          <p:spPr bwMode="auto">
            <a:xfrm>
              <a:off x="207041" y="34739"/>
              <a:ext cx="2084" cy="139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1" name="Freeform 351"/>
            <p:cNvSpPr>
              <a:spLocks/>
            </p:cNvSpPr>
            <p:nvPr/>
          </p:nvSpPr>
          <p:spPr bwMode="auto">
            <a:xfrm>
              <a:off x="205652" y="0"/>
              <a:ext cx="77119" cy="24316"/>
            </a:xfrm>
            <a:custGeom>
              <a:avLst/>
              <a:gdLst>
                <a:gd name="T0" fmla="*/ 27 w 47"/>
                <a:gd name="T1" fmla="*/ 0 h 15"/>
                <a:gd name="T2" fmla="*/ 22 w 47"/>
                <a:gd name="T3" fmla="*/ 0 h 15"/>
                <a:gd name="T4" fmla="*/ 0 w 47"/>
                <a:gd name="T5" fmla="*/ 15 h 15"/>
                <a:gd name="T6" fmla="*/ 47 w 47"/>
                <a:gd name="T7" fmla="*/ 15 h 15"/>
                <a:gd name="T8" fmla="*/ 27 w 4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27" y="0"/>
                  </a:moveTo>
                  <a:cubicBezTo>
                    <a:pt x="26" y="0"/>
                    <a:pt x="23" y="0"/>
                    <a:pt x="22" y="0"/>
                  </a:cubicBezTo>
                  <a:cubicBezTo>
                    <a:pt x="12" y="0"/>
                    <a:pt x="4" y="7"/>
                    <a:pt x="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3" y="7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52" name="组合 504"/>
          <p:cNvGrpSpPr>
            <a:grpSpLocks/>
          </p:cNvGrpSpPr>
          <p:nvPr/>
        </p:nvGrpSpPr>
        <p:grpSpPr bwMode="auto">
          <a:xfrm>
            <a:off x="10460038" y="3919538"/>
            <a:ext cx="327025" cy="307975"/>
            <a:chOff x="0" y="0"/>
            <a:chExt cx="294583" cy="276519"/>
          </a:xfrm>
        </p:grpSpPr>
        <p:sp>
          <p:nvSpPr>
            <p:cNvPr id="41353" name="Freeform 352"/>
            <p:cNvSpPr>
              <a:spLocks noEditPoints="1"/>
            </p:cNvSpPr>
            <p:nvPr/>
          </p:nvSpPr>
          <p:spPr bwMode="auto">
            <a:xfrm>
              <a:off x="100743" y="16675"/>
              <a:ext cx="175778" cy="221632"/>
            </a:xfrm>
            <a:custGeom>
              <a:avLst/>
              <a:gdLst>
                <a:gd name="T0" fmla="*/ 97 w 107"/>
                <a:gd name="T1" fmla="*/ 14 h 135"/>
                <a:gd name="T2" fmla="*/ 97 w 107"/>
                <a:gd name="T3" fmla="*/ 135 h 135"/>
                <a:gd name="T4" fmla="*/ 99 w 107"/>
                <a:gd name="T5" fmla="*/ 135 h 135"/>
                <a:gd name="T6" fmla="*/ 107 w 107"/>
                <a:gd name="T7" fmla="*/ 130 h 135"/>
                <a:gd name="T8" fmla="*/ 107 w 107"/>
                <a:gd name="T9" fmla="*/ 8 h 135"/>
                <a:gd name="T10" fmla="*/ 105 w 107"/>
                <a:gd name="T11" fmla="*/ 3 h 135"/>
                <a:gd name="T12" fmla="*/ 99 w 107"/>
                <a:gd name="T13" fmla="*/ 0 h 135"/>
                <a:gd name="T14" fmla="*/ 8 w 107"/>
                <a:gd name="T15" fmla="*/ 0 h 135"/>
                <a:gd name="T16" fmla="*/ 7 w 107"/>
                <a:gd name="T17" fmla="*/ 0 h 135"/>
                <a:gd name="T18" fmla="*/ 0 w 107"/>
                <a:gd name="T19" fmla="*/ 8 h 135"/>
                <a:gd name="T20" fmla="*/ 0 w 107"/>
                <a:gd name="T21" fmla="*/ 11 h 135"/>
                <a:gd name="T22" fmla="*/ 94 w 107"/>
                <a:gd name="T23" fmla="*/ 11 h 135"/>
                <a:gd name="T24" fmla="*/ 97 w 107"/>
                <a:gd name="T25" fmla="*/ 14 h 135"/>
                <a:gd name="T26" fmla="*/ 8 w 107"/>
                <a:gd name="T27" fmla="*/ 5 h 135"/>
                <a:gd name="T28" fmla="*/ 99 w 107"/>
                <a:gd name="T29" fmla="*/ 5 h 135"/>
                <a:gd name="T30" fmla="*/ 102 w 107"/>
                <a:gd name="T31" fmla="*/ 6 h 135"/>
                <a:gd name="T32" fmla="*/ 102 w 107"/>
                <a:gd name="T33" fmla="*/ 8 h 135"/>
                <a:gd name="T34" fmla="*/ 102 w 107"/>
                <a:gd name="T35" fmla="*/ 129 h 135"/>
                <a:gd name="T36" fmla="*/ 102 w 107"/>
                <a:gd name="T37" fmla="*/ 130 h 135"/>
                <a:gd name="T38" fmla="*/ 102 w 107"/>
                <a:gd name="T39" fmla="*/ 14 h 135"/>
                <a:gd name="T40" fmla="*/ 94 w 107"/>
                <a:gd name="T41" fmla="*/ 6 h 135"/>
                <a:gd name="T42" fmla="*/ 6 w 107"/>
                <a:gd name="T43" fmla="*/ 6 h 135"/>
                <a:gd name="T44" fmla="*/ 8 w 107"/>
                <a:gd name="T45" fmla="*/ 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135">
                  <a:moveTo>
                    <a:pt x="97" y="14"/>
                  </a:moveTo>
                  <a:cubicBezTo>
                    <a:pt x="97" y="135"/>
                    <a:pt x="97" y="135"/>
                    <a:pt x="97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104" y="135"/>
                    <a:pt x="107" y="132"/>
                    <a:pt x="107" y="130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5"/>
                    <a:pt x="105" y="3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0" y="3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1"/>
                    <a:pt x="97" y="12"/>
                    <a:pt x="97" y="14"/>
                  </a:cubicBezTo>
                  <a:close/>
                  <a:moveTo>
                    <a:pt x="8" y="5"/>
                  </a:moveTo>
                  <a:cubicBezTo>
                    <a:pt x="99" y="5"/>
                    <a:pt x="99" y="5"/>
                    <a:pt x="99" y="5"/>
                  </a:cubicBezTo>
                  <a:cubicBezTo>
                    <a:pt x="100" y="5"/>
                    <a:pt x="101" y="5"/>
                    <a:pt x="102" y="6"/>
                  </a:cubicBezTo>
                  <a:cubicBezTo>
                    <a:pt x="102" y="7"/>
                    <a:pt x="102" y="8"/>
                    <a:pt x="102" y="8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9"/>
                    <a:pt x="98" y="6"/>
                    <a:pt x="9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4" name="Freeform 353"/>
            <p:cNvSpPr>
              <a:spLocks/>
            </p:cNvSpPr>
            <p:nvPr/>
          </p:nvSpPr>
          <p:spPr bwMode="auto">
            <a:xfrm>
              <a:off x="82678" y="0"/>
              <a:ext cx="211905" cy="254982"/>
            </a:xfrm>
            <a:custGeom>
              <a:avLst/>
              <a:gdLst>
                <a:gd name="T0" fmla="*/ 129 w 129"/>
                <a:gd name="T1" fmla="*/ 142 h 155"/>
                <a:gd name="T2" fmla="*/ 129 w 129"/>
                <a:gd name="T3" fmla="*/ 7 h 155"/>
                <a:gd name="T4" fmla="*/ 121 w 129"/>
                <a:gd name="T5" fmla="*/ 0 h 155"/>
                <a:gd name="T6" fmla="*/ 17 w 129"/>
                <a:gd name="T7" fmla="*/ 0 h 155"/>
                <a:gd name="T8" fmla="*/ 0 w 129"/>
                <a:gd name="T9" fmla="*/ 18 h 155"/>
                <a:gd name="T10" fmla="*/ 0 w 129"/>
                <a:gd name="T11" fmla="*/ 119 h 155"/>
                <a:gd name="T12" fmla="*/ 5 w 129"/>
                <a:gd name="T13" fmla="*/ 119 h 155"/>
                <a:gd name="T14" fmla="*/ 5 w 129"/>
                <a:gd name="T15" fmla="*/ 18 h 155"/>
                <a:gd name="T16" fmla="*/ 17 w 129"/>
                <a:gd name="T17" fmla="*/ 4 h 155"/>
                <a:gd name="T18" fmla="*/ 121 w 129"/>
                <a:gd name="T19" fmla="*/ 4 h 155"/>
                <a:gd name="T20" fmla="*/ 124 w 129"/>
                <a:gd name="T21" fmla="*/ 7 h 155"/>
                <a:gd name="T22" fmla="*/ 124 w 129"/>
                <a:gd name="T23" fmla="*/ 142 h 155"/>
                <a:gd name="T24" fmla="*/ 123 w 129"/>
                <a:gd name="T25" fmla="*/ 144 h 155"/>
                <a:gd name="T26" fmla="*/ 121 w 129"/>
                <a:gd name="T27" fmla="*/ 145 h 155"/>
                <a:gd name="T28" fmla="*/ 108 w 129"/>
                <a:gd name="T29" fmla="*/ 145 h 155"/>
                <a:gd name="T30" fmla="*/ 108 w 129"/>
                <a:gd name="T31" fmla="*/ 148 h 155"/>
                <a:gd name="T32" fmla="*/ 105 w 129"/>
                <a:gd name="T33" fmla="*/ 151 h 155"/>
                <a:gd name="T34" fmla="*/ 38 w 129"/>
                <a:gd name="T35" fmla="*/ 151 h 155"/>
                <a:gd name="T36" fmla="*/ 38 w 129"/>
                <a:gd name="T37" fmla="*/ 155 h 155"/>
                <a:gd name="T38" fmla="*/ 105 w 129"/>
                <a:gd name="T39" fmla="*/ 155 h 155"/>
                <a:gd name="T40" fmla="*/ 112 w 129"/>
                <a:gd name="T41" fmla="*/ 150 h 155"/>
                <a:gd name="T42" fmla="*/ 121 w 129"/>
                <a:gd name="T43" fmla="*/ 150 h 155"/>
                <a:gd name="T44" fmla="*/ 127 w 129"/>
                <a:gd name="T45" fmla="*/ 148 h 155"/>
                <a:gd name="T46" fmla="*/ 129 w 129"/>
                <a:gd name="T47" fmla="*/ 1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55">
                  <a:moveTo>
                    <a:pt x="129" y="142"/>
                  </a:moveTo>
                  <a:cubicBezTo>
                    <a:pt x="129" y="7"/>
                    <a:pt x="129" y="7"/>
                    <a:pt x="129" y="7"/>
                  </a:cubicBezTo>
                  <a:cubicBezTo>
                    <a:pt x="129" y="2"/>
                    <a:pt x="124" y="0"/>
                    <a:pt x="12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0" y="12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4"/>
                    <a:pt x="17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4" y="5"/>
                    <a:pt x="124" y="7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4"/>
                    <a:pt x="123" y="144"/>
                  </a:cubicBezTo>
                  <a:cubicBezTo>
                    <a:pt x="123" y="145"/>
                    <a:pt x="122" y="145"/>
                    <a:pt x="121" y="145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9"/>
                    <a:pt x="107" y="151"/>
                    <a:pt x="105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8" y="155"/>
                    <a:pt x="111" y="153"/>
                    <a:pt x="112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4" y="150"/>
                    <a:pt x="126" y="149"/>
                    <a:pt x="127" y="148"/>
                  </a:cubicBezTo>
                  <a:cubicBezTo>
                    <a:pt x="129" y="145"/>
                    <a:pt x="129" y="142"/>
                    <a:pt x="129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5" name="Freeform 354"/>
            <p:cNvSpPr>
              <a:spLocks noEditPoints="1"/>
            </p:cNvSpPr>
            <p:nvPr/>
          </p:nvSpPr>
          <p:spPr bwMode="auto">
            <a:xfrm>
              <a:off x="121585" y="67393"/>
              <a:ext cx="110469" cy="120196"/>
            </a:xfrm>
            <a:custGeom>
              <a:avLst/>
              <a:gdLst>
                <a:gd name="T0" fmla="*/ 29 w 67"/>
                <a:gd name="T1" fmla="*/ 73 h 73"/>
                <a:gd name="T2" fmla="*/ 34 w 67"/>
                <a:gd name="T3" fmla="*/ 73 h 73"/>
                <a:gd name="T4" fmla="*/ 36 w 67"/>
                <a:gd name="T5" fmla="*/ 73 h 73"/>
                <a:gd name="T6" fmla="*/ 37 w 67"/>
                <a:gd name="T7" fmla="*/ 73 h 73"/>
                <a:gd name="T8" fmla="*/ 37 w 67"/>
                <a:gd name="T9" fmla="*/ 73 h 73"/>
                <a:gd name="T10" fmla="*/ 66 w 67"/>
                <a:gd name="T11" fmla="*/ 36 h 73"/>
                <a:gd name="T12" fmla="*/ 61 w 67"/>
                <a:gd name="T13" fmla="*/ 22 h 73"/>
                <a:gd name="T14" fmla="*/ 45 w 67"/>
                <a:gd name="T15" fmla="*/ 15 h 73"/>
                <a:gd name="T16" fmla="*/ 48 w 67"/>
                <a:gd name="T17" fmla="*/ 14 h 73"/>
                <a:gd name="T18" fmla="*/ 54 w 67"/>
                <a:gd name="T19" fmla="*/ 10 h 73"/>
                <a:gd name="T20" fmla="*/ 59 w 67"/>
                <a:gd name="T21" fmla="*/ 3 h 73"/>
                <a:gd name="T22" fmla="*/ 50 w 67"/>
                <a:gd name="T23" fmla="*/ 2 h 73"/>
                <a:gd name="T24" fmla="*/ 44 w 67"/>
                <a:gd name="T25" fmla="*/ 4 h 73"/>
                <a:gd name="T26" fmla="*/ 38 w 67"/>
                <a:gd name="T27" fmla="*/ 8 h 73"/>
                <a:gd name="T28" fmla="*/ 33 w 67"/>
                <a:gd name="T29" fmla="*/ 15 h 73"/>
                <a:gd name="T30" fmla="*/ 28 w 67"/>
                <a:gd name="T31" fmla="*/ 0 h 73"/>
                <a:gd name="T32" fmla="*/ 25 w 67"/>
                <a:gd name="T33" fmla="*/ 0 h 73"/>
                <a:gd name="T34" fmla="*/ 30 w 67"/>
                <a:gd name="T35" fmla="*/ 15 h 73"/>
                <a:gd name="T36" fmla="*/ 25 w 67"/>
                <a:gd name="T37" fmla="*/ 15 h 73"/>
                <a:gd name="T38" fmla="*/ 5 w 67"/>
                <a:gd name="T39" fmla="*/ 22 h 73"/>
                <a:gd name="T40" fmla="*/ 1 w 67"/>
                <a:gd name="T41" fmla="*/ 36 h 73"/>
                <a:gd name="T42" fmla="*/ 28 w 67"/>
                <a:gd name="T43" fmla="*/ 73 h 73"/>
                <a:gd name="T44" fmla="*/ 29 w 67"/>
                <a:gd name="T45" fmla="*/ 73 h 73"/>
                <a:gd name="T46" fmla="*/ 35 w 67"/>
                <a:gd name="T47" fmla="*/ 16 h 73"/>
                <a:gd name="T48" fmla="*/ 34 w 67"/>
                <a:gd name="T49" fmla="*/ 16 h 73"/>
                <a:gd name="T50" fmla="*/ 34 w 67"/>
                <a:gd name="T51" fmla="*/ 15 h 73"/>
                <a:gd name="T52" fmla="*/ 35 w 67"/>
                <a:gd name="T53" fmla="*/ 16 h 73"/>
                <a:gd name="T54" fmla="*/ 3 w 67"/>
                <a:gd name="T55" fmla="*/ 36 h 73"/>
                <a:gd name="T56" fmla="*/ 7 w 67"/>
                <a:gd name="T57" fmla="*/ 24 h 73"/>
                <a:gd name="T58" fmla="*/ 25 w 67"/>
                <a:gd name="T59" fmla="*/ 17 h 73"/>
                <a:gd name="T60" fmla="*/ 31 w 67"/>
                <a:gd name="T61" fmla="*/ 18 h 73"/>
                <a:gd name="T62" fmla="*/ 32 w 67"/>
                <a:gd name="T63" fmla="*/ 19 h 73"/>
                <a:gd name="T64" fmla="*/ 33 w 67"/>
                <a:gd name="T65" fmla="*/ 18 h 73"/>
                <a:gd name="T66" fmla="*/ 34 w 67"/>
                <a:gd name="T67" fmla="*/ 18 h 73"/>
                <a:gd name="T68" fmla="*/ 42 w 67"/>
                <a:gd name="T69" fmla="*/ 17 h 73"/>
                <a:gd name="T70" fmla="*/ 60 w 67"/>
                <a:gd name="T71" fmla="*/ 24 h 73"/>
                <a:gd name="T72" fmla="*/ 64 w 67"/>
                <a:gd name="T73" fmla="*/ 36 h 73"/>
                <a:gd name="T74" fmla="*/ 37 w 67"/>
                <a:gd name="T75" fmla="*/ 71 h 73"/>
                <a:gd name="T76" fmla="*/ 34 w 67"/>
                <a:gd name="T77" fmla="*/ 71 h 73"/>
                <a:gd name="T78" fmla="*/ 29 w 67"/>
                <a:gd name="T79" fmla="*/ 71 h 73"/>
                <a:gd name="T80" fmla="*/ 28 w 67"/>
                <a:gd name="T81" fmla="*/ 71 h 73"/>
                <a:gd name="T82" fmla="*/ 3 w 67"/>
                <a:gd name="T8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" h="73">
                  <a:moveTo>
                    <a:pt x="29" y="73"/>
                  </a:moveTo>
                  <a:cubicBezTo>
                    <a:pt x="31" y="73"/>
                    <a:pt x="32" y="73"/>
                    <a:pt x="34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56" y="73"/>
                    <a:pt x="66" y="51"/>
                    <a:pt x="66" y="36"/>
                  </a:cubicBezTo>
                  <a:cubicBezTo>
                    <a:pt x="67" y="31"/>
                    <a:pt x="65" y="26"/>
                    <a:pt x="61" y="22"/>
                  </a:cubicBezTo>
                  <a:cubicBezTo>
                    <a:pt x="58" y="18"/>
                    <a:pt x="52" y="16"/>
                    <a:pt x="45" y="15"/>
                  </a:cubicBezTo>
                  <a:cubicBezTo>
                    <a:pt x="46" y="15"/>
                    <a:pt x="47" y="15"/>
                    <a:pt x="48" y="14"/>
                  </a:cubicBezTo>
                  <a:cubicBezTo>
                    <a:pt x="50" y="13"/>
                    <a:pt x="52" y="12"/>
                    <a:pt x="54" y="10"/>
                  </a:cubicBezTo>
                  <a:cubicBezTo>
                    <a:pt x="56" y="8"/>
                    <a:pt x="57" y="6"/>
                    <a:pt x="59" y="3"/>
                  </a:cubicBezTo>
                  <a:cubicBezTo>
                    <a:pt x="55" y="2"/>
                    <a:pt x="53" y="2"/>
                    <a:pt x="50" y="2"/>
                  </a:cubicBezTo>
                  <a:cubicBezTo>
                    <a:pt x="48" y="3"/>
                    <a:pt x="46" y="3"/>
                    <a:pt x="44" y="4"/>
                  </a:cubicBezTo>
                  <a:cubicBezTo>
                    <a:pt x="42" y="5"/>
                    <a:pt x="40" y="7"/>
                    <a:pt x="38" y="8"/>
                  </a:cubicBezTo>
                  <a:cubicBezTo>
                    <a:pt x="36" y="10"/>
                    <a:pt x="35" y="12"/>
                    <a:pt x="33" y="15"/>
                  </a:cubicBezTo>
                  <a:cubicBezTo>
                    <a:pt x="32" y="12"/>
                    <a:pt x="29" y="7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7"/>
                    <a:pt x="28" y="12"/>
                    <a:pt x="30" y="15"/>
                  </a:cubicBezTo>
                  <a:cubicBezTo>
                    <a:pt x="28" y="15"/>
                    <a:pt x="26" y="15"/>
                    <a:pt x="25" y="15"/>
                  </a:cubicBezTo>
                  <a:cubicBezTo>
                    <a:pt x="16" y="15"/>
                    <a:pt x="9" y="18"/>
                    <a:pt x="5" y="22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1" y="51"/>
                    <a:pt x="10" y="72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lose/>
                  <a:moveTo>
                    <a:pt x="35" y="16"/>
                  </a:moveTo>
                  <a:cubicBezTo>
                    <a:pt x="35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5" y="16"/>
                    <a:pt x="35" y="16"/>
                  </a:cubicBezTo>
                  <a:close/>
                  <a:moveTo>
                    <a:pt x="3" y="36"/>
                  </a:moveTo>
                  <a:cubicBezTo>
                    <a:pt x="2" y="31"/>
                    <a:pt x="4" y="27"/>
                    <a:pt x="7" y="24"/>
                  </a:cubicBezTo>
                  <a:cubicBezTo>
                    <a:pt x="11" y="20"/>
                    <a:pt x="17" y="17"/>
                    <a:pt x="25" y="17"/>
                  </a:cubicBezTo>
                  <a:cubicBezTo>
                    <a:pt x="27" y="17"/>
                    <a:pt x="29" y="17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6" y="18"/>
                    <a:pt x="39" y="17"/>
                    <a:pt x="42" y="17"/>
                  </a:cubicBezTo>
                  <a:cubicBezTo>
                    <a:pt x="50" y="17"/>
                    <a:pt x="56" y="20"/>
                    <a:pt x="60" y="24"/>
                  </a:cubicBezTo>
                  <a:cubicBezTo>
                    <a:pt x="63" y="27"/>
                    <a:pt x="64" y="31"/>
                    <a:pt x="64" y="36"/>
                  </a:cubicBezTo>
                  <a:cubicBezTo>
                    <a:pt x="64" y="51"/>
                    <a:pt x="54" y="71"/>
                    <a:pt x="37" y="71"/>
                  </a:cubicBezTo>
                  <a:cubicBezTo>
                    <a:pt x="37" y="71"/>
                    <a:pt x="36" y="71"/>
                    <a:pt x="34" y="71"/>
                  </a:cubicBezTo>
                  <a:cubicBezTo>
                    <a:pt x="32" y="71"/>
                    <a:pt x="30" y="71"/>
                    <a:pt x="29" y="71"/>
                  </a:cubicBezTo>
                  <a:cubicBezTo>
                    <a:pt x="29" y="71"/>
                    <a:pt x="28" y="71"/>
                    <a:pt x="28" y="71"/>
                  </a:cubicBezTo>
                  <a:cubicBezTo>
                    <a:pt x="12" y="70"/>
                    <a:pt x="3" y="50"/>
                    <a:pt x="3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6" name="Freeform 355"/>
            <p:cNvSpPr>
              <a:spLocks/>
            </p:cNvSpPr>
            <p:nvPr/>
          </p:nvSpPr>
          <p:spPr bwMode="auto">
            <a:xfrm>
              <a:off x="182725" y="132006"/>
              <a:ext cx="13201" cy="18064"/>
            </a:xfrm>
            <a:custGeom>
              <a:avLst/>
              <a:gdLst>
                <a:gd name="T0" fmla="*/ 5 w 8"/>
                <a:gd name="T1" fmla="*/ 7 h 11"/>
                <a:gd name="T2" fmla="*/ 7 w 8"/>
                <a:gd name="T3" fmla="*/ 4 h 11"/>
                <a:gd name="T4" fmla="*/ 8 w 8"/>
                <a:gd name="T5" fmla="*/ 0 h 11"/>
                <a:gd name="T6" fmla="*/ 5 w 8"/>
                <a:gd name="T7" fmla="*/ 1 h 11"/>
                <a:gd name="T8" fmla="*/ 2 w 8"/>
                <a:gd name="T9" fmla="*/ 3 h 11"/>
                <a:gd name="T10" fmla="*/ 1 w 8"/>
                <a:gd name="T11" fmla="*/ 6 h 11"/>
                <a:gd name="T12" fmla="*/ 0 w 8"/>
                <a:gd name="T13" fmla="*/ 11 h 11"/>
                <a:gd name="T14" fmla="*/ 3 w 8"/>
                <a:gd name="T15" fmla="*/ 10 h 11"/>
                <a:gd name="T16" fmla="*/ 5 w 8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1">
                  <a:moveTo>
                    <a:pt x="5" y="7"/>
                  </a:moveTo>
                  <a:cubicBezTo>
                    <a:pt x="6" y="6"/>
                    <a:pt x="6" y="5"/>
                    <a:pt x="7" y="4"/>
                  </a:cubicBezTo>
                  <a:cubicBezTo>
                    <a:pt x="7" y="3"/>
                    <a:pt x="7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9"/>
                    <a:pt x="5" y="8"/>
                    <a:pt x="5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7" name="Freeform 356"/>
            <p:cNvSpPr>
              <a:spLocks/>
            </p:cNvSpPr>
            <p:nvPr/>
          </p:nvSpPr>
          <p:spPr bwMode="auto">
            <a:xfrm>
              <a:off x="166051" y="129922"/>
              <a:ext cx="8337" cy="20149"/>
            </a:xfrm>
            <a:custGeom>
              <a:avLst/>
              <a:gdLst>
                <a:gd name="T0" fmla="*/ 4 w 5"/>
                <a:gd name="T1" fmla="*/ 12 h 12"/>
                <a:gd name="T2" fmla="*/ 5 w 5"/>
                <a:gd name="T3" fmla="*/ 9 h 12"/>
                <a:gd name="T4" fmla="*/ 5 w 5"/>
                <a:gd name="T5" fmla="*/ 6 h 12"/>
                <a:gd name="T6" fmla="*/ 4 w 5"/>
                <a:gd name="T7" fmla="*/ 3 h 12"/>
                <a:gd name="T8" fmla="*/ 1 w 5"/>
                <a:gd name="T9" fmla="*/ 0 h 12"/>
                <a:gd name="T10" fmla="*/ 0 w 5"/>
                <a:gd name="T11" fmla="*/ 3 h 12"/>
                <a:gd name="T12" fmla="*/ 0 w 5"/>
                <a:gd name="T13" fmla="*/ 6 h 12"/>
                <a:gd name="T14" fmla="*/ 2 w 5"/>
                <a:gd name="T15" fmla="*/ 9 h 12"/>
                <a:gd name="T16" fmla="*/ 4 w 5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2">
                  <a:moveTo>
                    <a:pt x="4" y="12"/>
                  </a:moveTo>
                  <a:cubicBezTo>
                    <a:pt x="5" y="11"/>
                    <a:pt x="5" y="10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10"/>
                    <a:pt x="3" y="11"/>
                    <a:pt x="4" y="1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8" name="Freeform 357"/>
            <p:cNvSpPr>
              <a:spLocks/>
            </p:cNvSpPr>
            <p:nvPr/>
          </p:nvSpPr>
          <p:spPr bwMode="auto">
            <a:xfrm>
              <a:off x="87541" y="248728"/>
              <a:ext cx="14590" cy="12506"/>
            </a:xfrm>
            <a:custGeom>
              <a:avLst/>
              <a:gdLst>
                <a:gd name="T0" fmla="*/ 0 w 9"/>
                <a:gd name="T1" fmla="*/ 5 h 8"/>
                <a:gd name="T2" fmla="*/ 4 w 9"/>
                <a:gd name="T3" fmla="*/ 8 h 8"/>
                <a:gd name="T4" fmla="*/ 9 w 9"/>
                <a:gd name="T5" fmla="*/ 5 h 8"/>
                <a:gd name="T6" fmla="*/ 9 w 9"/>
                <a:gd name="T7" fmla="*/ 4 h 8"/>
                <a:gd name="T8" fmla="*/ 9 w 9"/>
                <a:gd name="T9" fmla="*/ 0 h 8"/>
                <a:gd name="T10" fmla="*/ 0 w 9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9" name="Freeform 358"/>
            <p:cNvSpPr>
              <a:spLocks noEditPoints="1"/>
            </p:cNvSpPr>
            <p:nvPr/>
          </p:nvSpPr>
          <p:spPr bwMode="auto">
            <a:xfrm>
              <a:off x="0" y="200789"/>
              <a:ext cx="141734" cy="75730"/>
            </a:xfrm>
            <a:custGeom>
              <a:avLst/>
              <a:gdLst>
                <a:gd name="T0" fmla="*/ 0 w 86"/>
                <a:gd name="T1" fmla="*/ 0 h 46"/>
                <a:gd name="T2" fmla="*/ 0 w 86"/>
                <a:gd name="T3" fmla="*/ 46 h 46"/>
                <a:gd name="T4" fmla="*/ 86 w 86"/>
                <a:gd name="T5" fmla="*/ 46 h 46"/>
                <a:gd name="T6" fmla="*/ 86 w 86"/>
                <a:gd name="T7" fmla="*/ 0 h 46"/>
                <a:gd name="T8" fmla="*/ 0 w 86"/>
                <a:gd name="T9" fmla="*/ 0 h 46"/>
                <a:gd name="T10" fmla="*/ 25 w 86"/>
                <a:gd name="T11" fmla="*/ 40 h 46"/>
                <a:gd name="T12" fmla="*/ 16 w 86"/>
                <a:gd name="T13" fmla="*/ 26 h 46"/>
                <a:gd name="T14" fmla="*/ 13 w 86"/>
                <a:gd name="T15" fmla="*/ 29 h 46"/>
                <a:gd name="T16" fmla="*/ 13 w 86"/>
                <a:gd name="T17" fmla="*/ 40 h 46"/>
                <a:gd name="T18" fmla="*/ 9 w 86"/>
                <a:gd name="T19" fmla="*/ 40 h 46"/>
                <a:gd name="T20" fmla="*/ 9 w 86"/>
                <a:gd name="T21" fmla="*/ 11 h 46"/>
                <a:gd name="T22" fmla="*/ 13 w 86"/>
                <a:gd name="T23" fmla="*/ 11 h 46"/>
                <a:gd name="T24" fmla="*/ 13 w 86"/>
                <a:gd name="T25" fmla="*/ 25 h 46"/>
                <a:gd name="T26" fmla="*/ 13 w 86"/>
                <a:gd name="T27" fmla="*/ 25 h 46"/>
                <a:gd name="T28" fmla="*/ 15 w 86"/>
                <a:gd name="T29" fmla="*/ 22 h 46"/>
                <a:gd name="T30" fmla="*/ 24 w 86"/>
                <a:gd name="T31" fmla="*/ 11 h 46"/>
                <a:gd name="T32" fmla="*/ 29 w 86"/>
                <a:gd name="T33" fmla="*/ 11 h 46"/>
                <a:gd name="T34" fmla="*/ 18 w 86"/>
                <a:gd name="T35" fmla="*/ 23 h 46"/>
                <a:gd name="T36" fmla="*/ 29 w 86"/>
                <a:gd name="T37" fmla="*/ 40 h 46"/>
                <a:gd name="T38" fmla="*/ 25 w 86"/>
                <a:gd name="T39" fmla="*/ 40 h 46"/>
                <a:gd name="T40" fmla="*/ 41 w 86"/>
                <a:gd name="T41" fmla="*/ 37 h 46"/>
                <a:gd name="T42" fmla="*/ 46 w 86"/>
                <a:gd name="T43" fmla="*/ 36 h 46"/>
                <a:gd name="T44" fmla="*/ 47 w 86"/>
                <a:gd name="T45" fmla="*/ 39 h 46"/>
                <a:gd name="T46" fmla="*/ 41 w 86"/>
                <a:gd name="T47" fmla="*/ 40 h 46"/>
                <a:gd name="T48" fmla="*/ 31 w 86"/>
                <a:gd name="T49" fmla="*/ 30 h 46"/>
                <a:gd name="T50" fmla="*/ 42 w 86"/>
                <a:gd name="T51" fmla="*/ 19 h 46"/>
                <a:gd name="T52" fmla="*/ 47 w 86"/>
                <a:gd name="T53" fmla="*/ 20 h 46"/>
                <a:gd name="T54" fmla="*/ 46 w 86"/>
                <a:gd name="T55" fmla="*/ 23 h 46"/>
                <a:gd name="T56" fmla="*/ 42 w 86"/>
                <a:gd name="T57" fmla="*/ 22 h 46"/>
                <a:gd name="T58" fmla="*/ 34 w 86"/>
                <a:gd name="T59" fmla="*/ 29 h 46"/>
                <a:gd name="T60" fmla="*/ 41 w 86"/>
                <a:gd name="T61" fmla="*/ 37 h 46"/>
                <a:gd name="T62" fmla="*/ 62 w 86"/>
                <a:gd name="T63" fmla="*/ 40 h 46"/>
                <a:gd name="T64" fmla="*/ 62 w 86"/>
                <a:gd name="T65" fmla="*/ 37 h 46"/>
                <a:gd name="T66" fmla="*/ 62 w 86"/>
                <a:gd name="T67" fmla="*/ 37 h 46"/>
                <a:gd name="T68" fmla="*/ 56 w 86"/>
                <a:gd name="T69" fmla="*/ 40 h 46"/>
                <a:gd name="T70" fmla="*/ 49 w 86"/>
                <a:gd name="T71" fmla="*/ 34 h 46"/>
                <a:gd name="T72" fmla="*/ 62 w 86"/>
                <a:gd name="T73" fmla="*/ 27 h 46"/>
                <a:gd name="T74" fmla="*/ 62 w 86"/>
                <a:gd name="T75" fmla="*/ 26 h 46"/>
                <a:gd name="T76" fmla="*/ 57 w 86"/>
                <a:gd name="T77" fmla="*/ 21 h 46"/>
                <a:gd name="T78" fmla="*/ 52 w 86"/>
                <a:gd name="T79" fmla="*/ 23 h 46"/>
                <a:gd name="T80" fmla="*/ 51 w 86"/>
                <a:gd name="T81" fmla="*/ 21 h 46"/>
                <a:gd name="T82" fmla="*/ 58 w 86"/>
                <a:gd name="T83" fmla="*/ 19 h 46"/>
                <a:gd name="T84" fmla="*/ 66 w 86"/>
                <a:gd name="T85" fmla="*/ 27 h 46"/>
                <a:gd name="T86" fmla="*/ 66 w 86"/>
                <a:gd name="T87" fmla="*/ 35 h 46"/>
                <a:gd name="T88" fmla="*/ 66 w 86"/>
                <a:gd name="T89" fmla="*/ 40 h 46"/>
                <a:gd name="T90" fmla="*/ 62 w 86"/>
                <a:gd name="T91" fmla="*/ 40 h 46"/>
                <a:gd name="T92" fmla="*/ 75 w 86"/>
                <a:gd name="T93" fmla="*/ 40 h 46"/>
                <a:gd name="T94" fmla="*/ 72 w 86"/>
                <a:gd name="T95" fmla="*/ 40 h 46"/>
                <a:gd name="T96" fmla="*/ 72 w 86"/>
                <a:gd name="T97" fmla="*/ 10 h 46"/>
                <a:gd name="T98" fmla="*/ 75 w 86"/>
                <a:gd name="T99" fmla="*/ 10 h 46"/>
                <a:gd name="T100" fmla="*/ 75 w 86"/>
                <a:gd name="T10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  <a:moveTo>
                    <a:pt x="25" y="4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9" y="40"/>
                    <a:pt x="29" y="40"/>
                    <a:pt x="29" y="40"/>
                  </a:cubicBezTo>
                  <a:lnTo>
                    <a:pt x="25" y="40"/>
                  </a:lnTo>
                  <a:close/>
                  <a:moveTo>
                    <a:pt x="41" y="37"/>
                  </a:moveTo>
                  <a:cubicBezTo>
                    <a:pt x="44" y="37"/>
                    <a:pt x="45" y="37"/>
                    <a:pt x="46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39"/>
                    <a:pt x="44" y="40"/>
                    <a:pt x="41" y="40"/>
                  </a:cubicBezTo>
                  <a:cubicBezTo>
                    <a:pt x="35" y="40"/>
                    <a:pt x="31" y="36"/>
                    <a:pt x="31" y="30"/>
                  </a:cubicBezTo>
                  <a:cubicBezTo>
                    <a:pt x="31" y="23"/>
                    <a:pt x="35" y="19"/>
                    <a:pt x="42" y="19"/>
                  </a:cubicBezTo>
                  <a:cubicBezTo>
                    <a:pt x="44" y="19"/>
                    <a:pt x="46" y="19"/>
                    <a:pt x="47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2"/>
                    <a:pt x="44" y="22"/>
                    <a:pt x="42" y="22"/>
                  </a:cubicBezTo>
                  <a:cubicBezTo>
                    <a:pt x="37" y="22"/>
                    <a:pt x="34" y="25"/>
                    <a:pt x="34" y="29"/>
                  </a:cubicBezTo>
                  <a:cubicBezTo>
                    <a:pt x="34" y="34"/>
                    <a:pt x="37" y="37"/>
                    <a:pt x="41" y="37"/>
                  </a:cubicBezTo>
                  <a:close/>
                  <a:moveTo>
                    <a:pt x="62" y="40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9"/>
                    <a:pt x="59" y="40"/>
                    <a:pt x="56" y="40"/>
                  </a:cubicBezTo>
                  <a:cubicBezTo>
                    <a:pt x="52" y="40"/>
                    <a:pt x="49" y="37"/>
                    <a:pt x="49" y="34"/>
                  </a:cubicBezTo>
                  <a:cubicBezTo>
                    <a:pt x="49" y="29"/>
                    <a:pt x="54" y="27"/>
                    <a:pt x="62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1" y="21"/>
                    <a:pt x="57" y="21"/>
                  </a:cubicBezTo>
                  <a:cubicBezTo>
                    <a:pt x="55" y="21"/>
                    <a:pt x="53" y="22"/>
                    <a:pt x="52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5" y="19"/>
                    <a:pt x="58" y="19"/>
                  </a:cubicBezTo>
                  <a:cubicBezTo>
                    <a:pt x="64" y="19"/>
                    <a:pt x="66" y="23"/>
                    <a:pt x="66" y="27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7"/>
                    <a:pt x="66" y="38"/>
                    <a:pt x="66" y="40"/>
                  </a:cubicBezTo>
                  <a:lnTo>
                    <a:pt x="62" y="40"/>
                  </a:lnTo>
                  <a:close/>
                  <a:moveTo>
                    <a:pt x="75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10"/>
                    <a:pt x="75" y="10"/>
                    <a:pt x="75" y="10"/>
                  </a:cubicBezTo>
                  <a:lnTo>
                    <a:pt x="75" y="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60" name="组合 510"/>
          <p:cNvGrpSpPr>
            <a:grpSpLocks/>
          </p:cNvGrpSpPr>
          <p:nvPr/>
        </p:nvGrpSpPr>
        <p:grpSpPr bwMode="auto">
          <a:xfrm>
            <a:off x="11050588" y="6013450"/>
            <a:ext cx="330200" cy="320675"/>
            <a:chOff x="0" y="0"/>
            <a:chExt cx="297363" cy="289026"/>
          </a:xfrm>
        </p:grpSpPr>
        <p:sp>
          <p:nvSpPr>
            <p:cNvPr id="41361" name="Oval 359"/>
            <p:cNvSpPr>
              <a:spLocks noChangeArrowheads="1"/>
            </p:cNvSpPr>
            <p:nvPr/>
          </p:nvSpPr>
          <p:spPr bwMode="auto">
            <a:xfrm>
              <a:off x="128533" y="0"/>
              <a:ext cx="50718" cy="507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62" name="Rectangle 360"/>
            <p:cNvSpPr>
              <a:spLocks noChangeArrowheads="1"/>
            </p:cNvSpPr>
            <p:nvPr/>
          </p:nvSpPr>
          <p:spPr bwMode="auto">
            <a:xfrm>
              <a:off x="0" y="190368"/>
              <a:ext cx="27791" cy="9379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63" name="Freeform 361"/>
            <p:cNvSpPr>
              <a:spLocks noEditPoints="1"/>
            </p:cNvSpPr>
            <p:nvPr/>
          </p:nvSpPr>
          <p:spPr bwMode="auto">
            <a:xfrm>
              <a:off x="34739" y="14591"/>
              <a:ext cx="226496" cy="274435"/>
            </a:xfrm>
            <a:custGeom>
              <a:avLst/>
              <a:gdLst>
                <a:gd name="T0" fmla="*/ 121 w 138"/>
                <a:gd name="T1" fmla="*/ 104 h 167"/>
                <a:gd name="T2" fmla="*/ 121 w 138"/>
                <a:gd name="T3" fmla="*/ 127 h 167"/>
                <a:gd name="T4" fmla="*/ 91 w 138"/>
                <a:gd name="T5" fmla="*/ 128 h 167"/>
                <a:gd name="T6" fmla="*/ 91 w 138"/>
                <a:gd name="T7" fmla="*/ 51 h 167"/>
                <a:gd name="T8" fmla="*/ 129 w 138"/>
                <a:gd name="T9" fmla="*/ 11 h 167"/>
                <a:gd name="T10" fmla="*/ 129 w 138"/>
                <a:gd name="T11" fmla="*/ 11 h 167"/>
                <a:gd name="T12" fmla="*/ 129 w 138"/>
                <a:gd name="T13" fmla="*/ 2 h 167"/>
                <a:gd name="T14" fmla="*/ 120 w 138"/>
                <a:gd name="T15" fmla="*/ 2 h 167"/>
                <a:gd name="T16" fmla="*/ 120 w 138"/>
                <a:gd name="T17" fmla="*/ 2 h 167"/>
                <a:gd name="T18" fmla="*/ 95 w 138"/>
                <a:gd name="T19" fmla="*/ 27 h 167"/>
                <a:gd name="T20" fmla="*/ 95 w 138"/>
                <a:gd name="T21" fmla="*/ 27 h 167"/>
                <a:gd name="T22" fmla="*/ 95 w 138"/>
                <a:gd name="T23" fmla="*/ 27 h 167"/>
                <a:gd name="T24" fmla="*/ 47 w 138"/>
                <a:gd name="T25" fmla="*/ 27 h 167"/>
                <a:gd name="T26" fmla="*/ 23 w 138"/>
                <a:gd name="T27" fmla="*/ 2 h 167"/>
                <a:gd name="T28" fmla="*/ 23 w 138"/>
                <a:gd name="T29" fmla="*/ 2 h 167"/>
                <a:gd name="T30" fmla="*/ 14 w 138"/>
                <a:gd name="T31" fmla="*/ 2 h 167"/>
                <a:gd name="T32" fmla="*/ 14 w 138"/>
                <a:gd name="T33" fmla="*/ 11 h 167"/>
                <a:gd name="T34" fmla="*/ 14 w 138"/>
                <a:gd name="T35" fmla="*/ 11 h 167"/>
                <a:gd name="T36" fmla="*/ 52 w 138"/>
                <a:gd name="T37" fmla="*/ 50 h 167"/>
                <a:gd name="T38" fmla="*/ 52 w 138"/>
                <a:gd name="T39" fmla="*/ 128 h 167"/>
                <a:gd name="T40" fmla="*/ 17 w 138"/>
                <a:gd name="T41" fmla="*/ 128 h 167"/>
                <a:gd name="T42" fmla="*/ 17 w 138"/>
                <a:gd name="T43" fmla="*/ 107 h 167"/>
                <a:gd name="T44" fmla="*/ 0 w 138"/>
                <a:gd name="T45" fmla="*/ 107 h 167"/>
                <a:gd name="T46" fmla="*/ 0 w 138"/>
                <a:gd name="T47" fmla="*/ 164 h 167"/>
                <a:gd name="T48" fmla="*/ 17 w 138"/>
                <a:gd name="T49" fmla="*/ 164 h 167"/>
                <a:gd name="T50" fmla="*/ 17 w 138"/>
                <a:gd name="T51" fmla="*/ 138 h 167"/>
                <a:gd name="T52" fmla="*/ 51 w 138"/>
                <a:gd name="T53" fmla="*/ 138 h 167"/>
                <a:gd name="T54" fmla="*/ 51 w 138"/>
                <a:gd name="T55" fmla="*/ 158 h 167"/>
                <a:gd name="T56" fmla="*/ 60 w 138"/>
                <a:gd name="T57" fmla="*/ 167 h 167"/>
                <a:gd name="T58" fmla="*/ 69 w 138"/>
                <a:gd name="T59" fmla="*/ 158 h 167"/>
                <a:gd name="T60" fmla="*/ 69 w 138"/>
                <a:gd name="T61" fmla="*/ 138 h 167"/>
                <a:gd name="T62" fmla="*/ 73 w 138"/>
                <a:gd name="T63" fmla="*/ 138 h 167"/>
                <a:gd name="T64" fmla="*/ 73 w 138"/>
                <a:gd name="T65" fmla="*/ 158 h 167"/>
                <a:gd name="T66" fmla="*/ 73 w 138"/>
                <a:gd name="T67" fmla="*/ 158 h 167"/>
                <a:gd name="T68" fmla="*/ 82 w 138"/>
                <a:gd name="T69" fmla="*/ 167 h 167"/>
                <a:gd name="T70" fmla="*/ 91 w 138"/>
                <a:gd name="T71" fmla="*/ 158 h 167"/>
                <a:gd name="T72" fmla="*/ 91 w 138"/>
                <a:gd name="T73" fmla="*/ 137 h 167"/>
                <a:gd name="T74" fmla="*/ 121 w 138"/>
                <a:gd name="T75" fmla="*/ 137 h 167"/>
                <a:gd name="T76" fmla="*/ 121 w 138"/>
                <a:gd name="T77" fmla="*/ 161 h 167"/>
                <a:gd name="T78" fmla="*/ 138 w 138"/>
                <a:gd name="T79" fmla="*/ 161 h 167"/>
                <a:gd name="T80" fmla="*/ 138 w 138"/>
                <a:gd name="T81" fmla="*/ 104 h 167"/>
                <a:gd name="T82" fmla="*/ 121 w 138"/>
                <a:gd name="T83" fmla="*/ 104 h 167"/>
                <a:gd name="T84" fmla="*/ 91 w 138"/>
                <a:gd name="T85" fmla="*/ 46 h 167"/>
                <a:gd name="T86" fmla="*/ 91 w 138"/>
                <a:gd name="T87" fmla="*/ 46 h 167"/>
                <a:gd name="T88" fmla="*/ 91 w 138"/>
                <a:gd name="T89" fmla="*/ 47 h 167"/>
                <a:gd name="T90" fmla="*/ 91 w 138"/>
                <a:gd name="T91" fmla="*/ 46 h 167"/>
                <a:gd name="T92" fmla="*/ 69 w 138"/>
                <a:gd name="T93" fmla="*/ 128 h 167"/>
                <a:gd name="T94" fmla="*/ 69 w 138"/>
                <a:gd name="T95" fmla="*/ 86 h 167"/>
                <a:gd name="T96" fmla="*/ 73 w 138"/>
                <a:gd name="T97" fmla="*/ 86 h 167"/>
                <a:gd name="T98" fmla="*/ 73 w 138"/>
                <a:gd name="T99" fmla="*/ 128 h 167"/>
                <a:gd name="T100" fmla="*/ 69 w 138"/>
                <a:gd name="T101" fmla="*/ 12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" h="167">
                  <a:moveTo>
                    <a:pt x="121" y="104"/>
                  </a:moveTo>
                  <a:cubicBezTo>
                    <a:pt x="121" y="127"/>
                    <a:pt x="121" y="127"/>
                    <a:pt x="121" y="127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2" y="9"/>
                    <a:pt x="132" y="5"/>
                    <a:pt x="129" y="2"/>
                  </a:cubicBezTo>
                  <a:cubicBezTo>
                    <a:pt x="126" y="0"/>
                    <a:pt x="122" y="0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0"/>
                    <a:pt x="16" y="0"/>
                    <a:pt x="14" y="2"/>
                  </a:cubicBezTo>
                  <a:cubicBezTo>
                    <a:pt x="11" y="5"/>
                    <a:pt x="11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7"/>
                    <a:pt x="60" y="167"/>
                  </a:cubicBezTo>
                  <a:cubicBezTo>
                    <a:pt x="65" y="167"/>
                    <a:pt x="69" y="163"/>
                    <a:pt x="69" y="15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63"/>
                    <a:pt x="77" y="167"/>
                    <a:pt x="82" y="167"/>
                  </a:cubicBezTo>
                  <a:cubicBezTo>
                    <a:pt x="87" y="167"/>
                    <a:pt x="91" y="163"/>
                    <a:pt x="91" y="158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38" y="161"/>
                    <a:pt x="138" y="161"/>
                    <a:pt x="138" y="161"/>
                  </a:cubicBezTo>
                  <a:cubicBezTo>
                    <a:pt x="138" y="104"/>
                    <a:pt x="138" y="104"/>
                    <a:pt x="138" y="104"/>
                  </a:cubicBezTo>
                  <a:lnTo>
                    <a:pt x="121" y="104"/>
                  </a:ln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7"/>
                    <a:pt x="91" y="47"/>
                    <a:pt x="91" y="47"/>
                  </a:cubicBezTo>
                  <a:lnTo>
                    <a:pt x="91" y="46"/>
                  </a:lnTo>
                  <a:close/>
                  <a:moveTo>
                    <a:pt x="69" y="128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128"/>
                    <a:pt x="73" y="128"/>
                    <a:pt x="73" y="128"/>
                  </a:cubicBezTo>
                  <a:lnTo>
                    <a:pt x="69" y="12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4" name="Freeform 362"/>
            <p:cNvSpPr>
              <a:spLocks/>
            </p:cNvSpPr>
            <p:nvPr/>
          </p:nvSpPr>
          <p:spPr bwMode="auto">
            <a:xfrm>
              <a:off x="268183" y="184115"/>
              <a:ext cx="29180" cy="93794"/>
            </a:xfrm>
            <a:custGeom>
              <a:avLst/>
              <a:gdLst>
                <a:gd name="T0" fmla="*/ 40 w 42"/>
                <a:gd name="T1" fmla="*/ 0 h 135"/>
                <a:gd name="T2" fmla="*/ 0 w 42"/>
                <a:gd name="T3" fmla="*/ 2 h 135"/>
                <a:gd name="T4" fmla="*/ 0 w 42"/>
                <a:gd name="T5" fmla="*/ 135 h 135"/>
                <a:gd name="T6" fmla="*/ 42 w 42"/>
                <a:gd name="T7" fmla="*/ 135 h 135"/>
                <a:gd name="T8" fmla="*/ 40 w 4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35">
                  <a:moveTo>
                    <a:pt x="40" y="0"/>
                  </a:moveTo>
                  <a:lnTo>
                    <a:pt x="0" y="2"/>
                  </a:lnTo>
                  <a:lnTo>
                    <a:pt x="0" y="135"/>
                  </a:lnTo>
                  <a:lnTo>
                    <a:pt x="42" y="13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65" name="组合 509"/>
          <p:cNvGrpSpPr>
            <a:grpSpLocks/>
          </p:cNvGrpSpPr>
          <p:nvPr/>
        </p:nvGrpSpPr>
        <p:grpSpPr bwMode="auto">
          <a:xfrm>
            <a:off x="11063288" y="3886200"/>
            <a:ext cx="214312" cy="307975"/>
            <a:chOff x="0" y="0"/>
            <a:chExt cx="192452" cy="277214"/>
          </a:xfrm>
        </p:grpSpPr>
        <p:sp>
          <p:nvSpPr>
            <p:cNvPr id="41366" name="Freeform 363"/>
            <p:cNvSpPr>
              <a:spLocks/>
            </p:cNvSpPr>
            <p:nvPr/>
          </p:nvSpPr>
          <p:spPr bwMode="auto">
            <a:xfrm>
              <a:off x="0" y="0"/>
              <a:ext cx="192452" cy="277214"/>
            </a:xfrm>
            <a:custGeom>
              <a:avLst/>
              <a:gdLst>
                <a:gd name="T0" fmla="*/ 111 w 117"/>
                <a:gd name="T1" fmla="*/ 0 h 169"/>
                <a:gd name="T2" fmla="*/ 59 w 117"/>
                <a:gd name="T3" fmla="*/ 149 h 169"/>
                <a:gd name="T4" fmla="*/ 59 w 117"/>
                <a:gd name="T5" fmla="*/ 149 h 169"/>
                <a:gd name="T6" fmla="*/ 13 w 117"/>
                <a:gd name="T7" fmla="*/ 149 h 169"/>
                <a:gd name="T8" fmla="*/ 13 w 117"/>
                <a:gd name="T9" fmla="*/ 168 h 169"/>
                <a:gd name="T10" fmla="*/ 59 w 117"/>
                <a:gd name="T11" fmla="*/ 168 h 169"/>
                <a:gd name="T12" fmla="*/ 59 w 117"/>
                <a:gd name="T13" fmla="*/ 167 h 169"/>
                <a:gd name="T14" fmla="*/ 117 w 117"/>
                <a:gd name="T15" fmla="*/ 2 h 169"/>
                <a:gd name="T16" fmla="*/ 111 w 117"/>
                <a:gd name="T1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69">
                  <a:moveTo>
                    <a:pt x="111" y="0"/>
                  </a:moveTo>
                  <a:cubicBezTo>
                    <a:pt x="59" y="149"/>
                    <a:pt x="59" y="149"/>
                    <a:pt x="59" y="1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0" y="166"/>
                    <a:pt x="13" y="168"/>
                  </a:cubicBezTo>
                  <a:cubicBezTo>
                    <a:pt x="25" y="169"/>
                    <a:pt x="59" y="168"/>
                    <a:pt x="59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7" name="Oval 364"/>
            <p:cNvSpPr>
              <a:spLocks noChangeArrowheads="1"/>
            </p:cNvSpPr>
            <p:nvPr/>
          </p:nvSpPr>
          <p:spPr bwMode="auto">
            <a:xfrm>
              <a:off x="34739" y="177168"/>
              <a:ext cx="37518" cy="37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368" name="Freeform 367"/>
          <p:cNvSpPr>
            <a:spLocks/>
          </p:cNvSpPr>
          <p:nvPr/>
        </p:nvSpPr>
        <p:spPr bwMode="auto">
          <a:xfrm>
            <a:off x="9871075" y="5314950"/>
            <a:ext cx="311150" cy="312738"/>
          </a:xfrm>
          <a:custGeom>
            <a:avLst/>
            <a:gdLst>
              <a:gd name="T0" fmla="*/ 157 w 171"/>
              <a:gd name="T1" fmla="*/ 117 h 172"/>
              <a:gd name="T2" fmla="*/ 111 w 171"/>
              <a:gd name="T3" fmla="*/ 112 h 172"/>
              <a:gd name="T4" fmla="*/ 86 w 171"/>
              <a:gd name="T5" fmla="*/ 87 h 172"/>
              <a:gd name="T6" fmla="*/ 171 w 171"/>
              <a:gd name="T7" fmla="*/ 2 h 172"/>
              <a:gd name="T8" fmla="*/ 163 w 171"/>
              <a:gd name="T9" fmla="*/ 5 h 172"/>
              <a:gd name="T10" fmla="*/ 82 w 171"/>
              <a:gd name="T11" fmla="*/ 83 h 172"/>
              <a:gd name="T12" fmla="*/ 0 w 171"/>
              <a:gd name="T13" fmla="*/ 0 h 172"/>
              <a:gd name="T14" fmla="*/ 2 w 171"/>
              <a:gd name="T15" fmla="*/ 8 h 172"/>
              <a:gd name="T16" fmla="*/ 78 w 171"/>
              <a:gd name="T17" fmla="*/ 87 h 172"/>
              <a:gd name="T18" fmla="*/ 55 w 171"/>
              <a:gd name="T19" fmla="*/ 109 h 172"/>
              <a:gd name="T20" fmla="*/ 9 w 171"/>
              <a:gd name="T21" fmla="*/ 115 h 172"/>
              <a:gd name="T22" fmla="*/ 26 w 171"/>
              <a:gd name="T23" fmla="*/ 132 h 172"/>
              <a:gd name="T24" fmla="*/ 0 w 171"/>
              <a:gd name="T25" fmla="*/ 159 h 172"/>
              <a:gd name="T26" fmla="*/ 11 w 171"/>
              <a:gd name="T27" fmla="*/ 170 h 172"/>
              <a:gd name="T28" fmla="*/ 38 w 171"/>
              <a:gd name="T29" fmla="*/ 143 h 172"/>
              <a:gd name="T30" fmla="*/ 55 w 171"/>
              <a:gd name="T31" fmla="*/ 160 h 172"/>
              <a:gd name="T32" fmla="*/ 60 w 171"/>
              <a:gd name="T33" fmla="*/ 114 h 172"/>
              <a:gd name="T34" fmla="*/ 82 w 171"/>
              <a:gd name="T35" fmla="*/ 91 h 172"/>
              <a:gd name="T36" fmla="*/ 106 w 171"/>
              <a:gd name="T37" fmla="*/ 117 h 172"/>
              <a:gd name="T38" fmla="*/ 112 w 171"/>
              <a:gd name="T39" fmla="*/ 162 h 172"/>
              <a:gd name="T40" fmla="*/ 129 w 171"/>
              <a:gd name="T41" fmla="*/ 145 h 172"/>
              <a:gd name="T42" fmla="*/ 156 w 171"/>
              <a:gd name="T43" fmla="*/ 172 h 172"/>
              <a:gd name="T44" fmla="*/ 167 w 171"/>
              <a:gd name="T45" fmla="*/ 161 h 172"/>
              <a:gd name="T46" fmla="*/ 140 w 171"/>
              <a:gd name="T47" fmla="*/ 134 h 172"/>
              <a:gd name="T48" fmla="*/ 157 w 171"/>
              <a:gd name="T49" fmla="*/ 117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1" h="172">
                <a:moveTo>
                  <a:pt x="157" y="117"/>
                </a:moveTo>
                <a:cubicBezTo>
                  <a:pt x="144" y="104"/>
                  <a:pt x="124" y="102"/>
                  <a:pt x="111" y="112"/>
                </a:cubicBezTo>
                <a:cubicBezTo>
                  <a:pt x="86" y="87"/>
                  <a:pt x="86" y="87"/>
                  <a:pt x="86" y="87"/>
                </a:cubicBezTo>
                <a:cubicBezTo>
                  <a:pt x="171" y="2"/>
                  <a:pt x="171" y="2"/>
                  <a:pt x="171" y="2"/>
                </a:cubicBezTo>
                <a:cubicBezTo>
                  <a:pt x="163" y="5"/>
                  <a:pt x="163" y="5"/>
                  <a:pt x="163" y="5"/>
                </a:cubicBezTo>
                <a:cubicBezTo>
                  <a:pt x="82" y="83"/>
                  <a:pt x="82" y="83"/>
                  <a:pt x="82" y="83"/>
                </a:cubicBezTo>
                <a:cubicBezTo>
                  <a:pt x="0" y="0"/>
                  <a:pt x="0" y="0"/>
                  <a:pt x="0" y="0"/>
                </a:cubicBezTo>
                <a:cubicBezTo>
                  <a:pt x="2" y="8"/>
                  <a:pt x="2" y="8"/>
                  <a:pt x="2" y="8"/>
                </a:cubicBezTo>
                <a:cubicBezTo>
                  <a:pt x="78" y="87"/>
                  <a:pt x="78" y="87"/>
                  <a:pt x="78" y="87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42" y="100"/>
                  <a:pt x="22" y="102"/>
                  <a:pt x="9" y="115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0" y="159"/>
                  <a:pt x="0" y="159"/>
                  <a:pt x="0" y="159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38" y="143"/>
                  <a:pt x="38" y="143"/>
                  <a:pt x="38" y="143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8" y="147"/>
                  <a:pt x="70" y="127"/>
                  <a:pt x="60" y="114"/>
                </a:cubicBezTo>
                <a:cubicBezTo>
                  <a:pt x="82" y="91"/>
                  <a:pt x="82" y="91"/>
                  <a:pt x="82" y="91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97" y="130"/>
                  <a:pt x="99" y="149"/>
                  <a:pt x="112" y="162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40" y="134"/>
                  <a:pt x="140" y="134"/>
                  <a:pt x="140" y="134"/>
                </a:cubicBezTo>
                <a:lnTo>
                  <a:pt x="157" y="1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69" name="组合 485"/>
          <p:cNvGrpSpPr>
            <a:grpSpLocks/>
          </p:cNvGrpSpPr>
          <p:nvPr/>
        </p:nvGrpSpPr>
        <p:grpSpPr bwMode="auto">
          <a:xfrm>
            <a:off x="8193088" y="4487863"/>
            <a:ext cx="301625" cy="406400"/>
            <a:chOff x="0" y="0"/>
            <a:chExt cx="270961" cy="366146"/>
          </a:xfrm>
        </p:grpSpPr>
        <p:sp>
          <p:nvSpPr>
            <p:cNvPr id="41370" name="Freeform 368"/>
            <p:cNvSpPr>
              <a:spLocks/>
            </p:cNvSpPr>
            <p:nvPr/>
          </p:nvSpPr>
          <p:spPr bwMode="auto">
            <a:xfrm>
              <a:off x="113248" y="0"/>
              <a:ext cx="157713" cy="325153"/>
            </a:xfrm>
            <a:custGeom>
              <a:avLst/>
              <a:gdLst>
                <a:gd name="T0" fmla="*/ 51 w 96"/>
                <a:gd name="T1" fmla="*/ 93 h 198"/>
                <a:gd name="T2" fmla="*/ 51 w 96"/>
                <a:gd name="T3" fmla="*/ 0 h 198"/>
                <a:gd name="T4" fmla="*/ 35 w 96"/>
                <a:gd name="T5" fmla="*/ 0 h 198"/>
                <a:gd name="T6" fmla="*/ 35 w 96"/>
                <a:gd name="T7" fmla="*/ 93 h 198"/>
                <a:gd name="T8" fmla="*/ 0 w 96"/>
                <a:gd name="T9" fmla="*/ 114 h 198"/>
                <a:gd name="T10" fmla="*/ 16 w 96"/>
                <a:gd name="T11" fmla="*/ 120 h 198"/>
                <a:gd name="T12" fmla="*/ 43 w 96"/>
                <a:gd name="T13" fmla="*/ 108 h 198"/>
                <a:gd name="T14" fmla="*/ 80 w 96"/>
                <a:gd name="T15" fmla="*/ 145 h 198"/>
                <a:gd name="T16" fmla="*/ 43 w 96"/>
                <a:gd name="T17" fmla="*/ 183 h 198"/>
                <a:gd name="T18" fmla="*/ 40 w 96"/>
                <a:gd name="T19" fmla="*/ 182 h 198"/>
                <a:gd name="T20" fmla="*/ 33 w 96"/>
                <a:gd name="T21" fmla="*/ 197 h 198"/>
                <a:gd name="T22" fmla="*/ 43 w 96"/>
                <a:gd name="T23" fmla="*/ 198 h 198"/>
                <a:gd name="T24" fmla="*/ 96 w 96"/>
                <a:gd name="T25" fmla="*/ 145 h 198"/>
                <a:gd name="T26" fmla="*/ 51 w 96"/>
                <a:gd name="T27" fmla="*/ 9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98">
                  <a:moveTo>
                    <a:pt x="51" y="93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21" y="95"/>
                    <a:pt x="8" y="103"/>
                    <a:pt x="0" y="114"/>
                  </a:cubicBezTo>
                  <a:cubicBezTo>
                    <a:pt x="6" y="115"/>
                    <a:pt x="11" y="117"/>
                    <a:pt x="16" y="120"/>
                  </a:cubicBezTo>
                  <a:cubicBezTo>
                    <a:pt x="23" y="112"/>
                    <a:pt x="32" y="108"/>
                    <a:pt x="43" y="108"/>
                  </a:cubicBezTo>
                  <a:cubicBezTo>
                    <a:pt x="64" y="108"/>
                    <a:pt x="80" y="125"/>
                    <a:pt x="80" y="145"/>
                  </a:cubicBezTo>
                  <a:cubicBezTo>
                    <a:pt x="80" y="166"/>
                    <a:pt x="64" y="183"/>
                    <a:pt x="43" y="183"/>
                  </a:cubicBezTo>
                  <a:cubicBezTo>
                    <a:pt x="42" y="183"/>
                    <a:pt x="41" y="183"/>
                    <a:pt x="40" y="182"/>
                  </a:cubicBezTo>
                  <a:cubicBezTo>
                    <a:pt x="39" y="188"/>
                    <a:pt x="36" y="193"/>
                    <a:pt x="33" y="197"/>
                  </a:cubicBezTo>
                  <a:cubicBezTo>
                    <a:pt x="36" y="198"/>
                    <a:pt x="39" y="198"/>
                    <a:pt x="43" y="198"/>
                  </a:cubicBezTo>
                  <a:cubicBezTo>
                    <a:pt x="72" y="198"/>
                    <a:pt x="96" y="174"/>
                    <a:pt x="96" y="145"/>
                  </a:cubicBezTo>
                  <a:cubicBezTo>
                    <a:pt x="96" y="119"/>
                    <a:pt x="76" y="97"/>
                    <a:pt x="51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1" name="Freeform 369"/>
            <p:cNvSpPr>
              <a:spLocks noEditPoints="1"/>
            </p:cNvSpPr>
            <p:nvPr/>
          </p:nvSpPr>
          <p:spPr bwMode="auto">
            <a:xfrm>
              <a:off x="0" y="40993"/>
              <a:ext cx="173693" cy="325153"/>
            </a:xfrm>
            <a:custGeom>
              <a:avLst/>
              <a:gdLst>
                <a:gd name="T0" fmla="*/ 61 w 106"/>
                <a:gd name="T1" fmla="*/ 93 h 198"/>
                <a:gd name="T2" fmla="*/ 61 w 106"/>
                <a:gd name="T3" fmla="*/ 0 h 198"/>
                <a:gd name="T4" fmla="*/ 45 w 106"/>
                <a:gd name="T5" fmla="*/ 0 h 198"/>
                <a:gd name="T6" fmla="*/ 45 w 106"/>
                <a:gd name="T7" fmla="*/ 93 h 198"/>
                <a:gd name="T8" fmla="*/ 0 w 106"/>
                <a:gd name="T9" fmla="*/ 145 h 198"/>
                <a:gd name="T10" fmla="*/ 53 w 106"/>
                <a:gd name="T11" fmla="*/ 198 h 198"/>
                <a:gd name="T12" fmla="*/ 106 w 106"/>
                <a:gd name="T13" fmla="*/ 145 h 198"/>
                <a:gd name="T14" fmla="*/ 61 w 106"/>
                <a:gd name="T15" fmla="*/ 93 h 198"/>
                <a:gd name="T16" fmla="*/ 53 w 106"/>
                <a:gd name="T17" fmla="*/ 182 h 198"/>
                <a:gd name="T18" fmla="*/ 15 w 106"/>
                <a:gd name="T19" fmla="*/ 145 h 198"/>
                <a:gd name="T20" fmla="*/ 53 w 106"/>
                <a:gd name="T21" fmla="*/ 108 h 198"/>
                <a:gd name="T22" fmla="*/ 90 w 106"/>
                <a:gd name="T23" fmla="*/ 145 h 198"/>
                <a:gd name="T24" fmla="*/ 53 w 106"/>
                <a:gd name="T25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98">
                  <a:moveTo>
                    <a:pt x="61" y="9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20" y="96"/>
                    <a:pt x="0" y="118"/>
                    <a:pt x="0" y="145"/>
                  </a:cubicBezTo>
                  <a:cubicBezTo>
                    <a:pt x="0" y="174"/>
                    <a:pt x="24" y="198"/>
                    <a:pt x="53" y="198"/>
                  </a:cubicBezTo>
                  <a:cubicBezTo>
                    <a:pt x="82" y="198"/>
                    <a:pt x="106" y="174"/>
                    <a:pt x="106" y="145"/>
                  </a:cubicBezTo>
                  <a:cubicBezTo>
                    <a:pt x="106" y="118"/>
                    <a:pt x="86" y="96"/>
                    <a:pt x="61" y="93"/>
                  </a:cubicBezTo>
                  <a:close/>
                  <a:moveTo>
                    <a:pt x="53" y="182"/>
                  </a:moveTo>
                  <a:cubicBezTo>
                    <a:pt x="32" y="182"/>
                    <a:pt x="15" y="166"/>
                    <a:pt x="15" y="145"/>
                  </a:cubicBezTo>
                  <a:cubicBezTo>
                    <a:pt x="15" y="124"/>
                    <a:pt x="32" y="108"/>
                    <a:pt x="53" y="108"/>
                  </a:cubicBezTo>
                  <a:cubicBezTo>
                    <a:pt x="73" y="108"/>
                    <a:pt x="90" y="124"/>
                    <a:pt x="90" y="145"/>
                  </a:cubicBezTo>
                  <a:cubicBezTo>
                    <a:pt x="90" y="166"/>
                    <a:pt x="73" y="182"/>
                    <a:pt x="53" y="18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72" name="组合 489"/>
          <p:cNvGrpSpPr>
            <a:grpSpLocks/>
          </p:cNvGrpSpPr>
          <p:nvPr/>
        </p:nvGrpSpPr>
        <p:grpSpPr bwMode="auto">
          <a:xfrm>
            <a:off x="8829675" y="4537075"/>
            <a:ext cx="284163" cy="307975"/>
            <a:chOff x="0" y="0"/>
            <a:chExt cx="256371" cy="277214"/>
          </a:xfrm>
        </p:grpSpPr>
        <p:sp>
          <p:nvSpPr>
            <p:cNvPr id="41373" name="Freeform 370"/>
            <p:cNvSpPr>
              <a:spLocks/>
            </p:cNvSpPr>
            <p:nvPr/>
          </p:nvSpPr>
          <p:spPr bwMode="auto">
            <a:xfrm>
              <a:off x="36129" y="83373"/>
              <a:ext cx="102131" cy="88931"/>
            </a:xfrm>
            <a:custGeom>
              <a:avLst/>
              <a:gdLst>
                <a:gd name="T0" fmla="*/ 47 w 62"/>
                <a:gd name="T1" fmla="*/ 0 h 54"/>
                <a:gd name="T2" fmla="*/ 31 w 62"/>
                <a:gd name="T3" fmla="*/ 12 h 54"/>
                <a:gd name="T4" fmla="*/ 15 w 62"/>
                <a:gd name="T5" fmla="*/ 0 h 54"/>
                <a:gd name="T6" fmla="*/ 2 w 62"/>
                <a:gd name="T7" fmla="*/ 17 h 54"/>
                <a:gd name="T8" fmla="*/ 31 w 62"/>
                <a:gd name="T9" fmla="*/ 54 h 54"/>
                <a:gd name="T10" fmla="*/ 60 w 62"/>
                <a:gd name="T11" fmla="*/ 17 h 54"/>
                <a:gd name="T12" fmla="*/ 47 w 62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47" y="0"/>
                  </a:moveTo>
                  <a:cubicBezTo>
                    <a:pt x="41" y="0"/>
                    <a:pt x="32" y="3"/>
                    <a:pt x="31" y="12"/>
                  </a:cubicBezTo>
                  <a:cubicBezTo>
                    <a:pt x="29" y="3"/>
                    <a:pt x="20" y="0"/>
                    <a:pt x="15" y="0"/>
                  </a:cubicBezTo>
                  <a:cubicBezTo>
                    <a:pt x="9" y="1"/>
                    <a:pt x="0" y="4"/>
                    <a:pt x="2" y="17"/>
                  </a:cubicBezTo>
                  <a:cubicBezTo>
                    <a:pt x="4" y="31"/>
                    <a:pt x="31" y="54"/>
                    <a:pt x="31" y="54"/>
                  </a:cubicBezTo>
                  <a:cubicBezTo>
                    <a:pt x="31" y="54"/>
                    <a:pt x="57" y="31"/>
                    <a:pt x="60" y="17"/>
                  </a:cubicBezTo>
                  <a:cubicBezTo>
                    <a:pt x="62" y="4"/>
                    <a:pt x="53" y="1"/>
                    <a:pt x="4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4" name="Freeform 371"/>
            <p:cNvSpPr>
              <a:spLocks noEditPoints="1"/>
            </p:cNvSpPr>
            <p:nvPr/>
          </p:nvSpPr>
          <p:spPr bwMode="auto">
            <a:xfrm>
              <a:off x="0" y="0"/>
              <a:ext cx="256371" cy="277214"/>
            </a:xfrm>
            <a:custGeom>
              <a:avLst/>
              <a:gdLst>
                <a:gd name="T0" fmla="*/ 106 w 156"/>
                <a:gd name="T1" fmla="*/ 13 h 169"/>
                <a:gd name="T2" fmla="*/ 106 w 156"/>
                <a:gd name="T3" fmla="*/ 0 h 169"/>
                <a:gd name="T4" fmla="*/ 0 w 156"/>
                <a:gd name="T5" fmla="*/ 0 h 169"/>
                <a:gd name="T6" fmla="*/ 0 w 156"/>
                <a:gd name="T7" fmla="*/ 156 h 169"/>
                <a:gd name="T8" fmla="*/ 50 w 156"/>
                <a:gd name="T9" fmla="*/ 156 h 169"/>
                <a:gd name="T10" fmla="*/ 50 w 156"/>
                <a:gd name="T11" fmla="*/ 169 h 169"/>
                <a:gd name="T12" fmla="*/ 156 w 156"/>
                <a:gd name="T13" fmla="*/ 169 h 169"/>
                <a:gd name="T14" fmla="*/ 156 w 156"/>
                <a:gd name="T15" fmla="*/ 13 h 169"/>
                <a:gd name="T16" fmla="*/ 106 w 156"/>
                <a:gd name="T17" fmla="*/ 13 h 169"/>
                <a:gd name="T18" fmla="*/ 5 w 156"/>
                <a:gd name="T19" fmla="*/ 151 h 169"/>
                <a:gd name="T20" fmla="*/ 5 w 156"/>
                <a:gd name="T21" fmla="*/ 5 h 169"/>
                <a:gd name="T22" fmla="*/ 100 w 156"/>
                <a:gd name="T23" fmla="*/ 5 h 169"/>
                <a:gd name="T24" fmla="*/ 100 w 156"/>
                <a:gd name="T25" fmla="*/ 67 h 169"/>
                <a:gd name="T26" fmla="*/ 100 w 156"/>
                <a:gd name="T27" fmla="*/ 112 h 169"/>
                <a:gd name="T28" fmla="*/ 100 w 156"/>
                <a:gd name="T29" fmla="*/ 151 h 169"/>
                <a:gd name="T30" fmla="*/ 5 w 156"/>
                <a:gd name="T31" fmla="*/ 151 h 169"/>
                <a:gd name="T32" fmla="*/ 151 w 156"/>
                <a:gd name="T33" fmla="*/ 164 h 169"/>
                <a:gd name="T34" fmla="*/ 55 w 156"/>
                <a:gd name="T35" fmla="*/ 164 h 169"/>
                <a:gd name="T36" fmla="*/ 55 w 156"/>
                <a:gd name="T37" fmla="*/ 156 h 169"/>
                <a:gd name="T38" fmla="*/ 106 w 156"/>
                <a:gd name="T39" fmla="*/ 156 h 169"/>
                <a:gd name="T40" fmla="*/ 106 w 156"/>
                <a:gd name="T41" fmla="*/ 117 h 169"/>
                <a:gd name="T42" fmla="*/ 106 w 156"/>
                <a:gd name="T43" fmla="*/ 118 h 169"/>
                <a:gd name="T44" fmla="*/ 135 w 156"/>
                <a:gd name="T45" fmla="*/ 81 h 169"/>
                <a:gd name="T46" fmla="*/ 122 w 156"/>
                <a:gd name="T47" fmla="*/ 64 h 169"/>
                <a:gd name="T48" fmla="*/ 106 w 156"/>
                <a:gd name="T49" fmla="*/ 76 h 169"/>
                <a:gd name="T50" fmla="*/ 106 w 156"/>
                <a:gd name="T51" fmla="*/ 74 h 169"/>
                <a:gd name="T52" fmla="*/ 106 w 156"/>
                <a:gd name="T53" fmla="*/ 18 h 169"/>
                <a:gd name="T54" fmla="*/ 151 w 156"/>
                <a:gd name="T55" fmla="*/ 18 h 169"/>
                <a:gd name="T56" fmla="*/ 151 w 156"/>
                <a:gd name="T57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169">
                  <a:moveTo>
                    <a:pt x="106" y="13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6" y="13"/>
                    <a:pt x="156" y="13"/>
                    <a:pt x="156" y="13"/>
                  </a:cubicBezTo>
                  <a:lnTo>
                    <a:pt x="106" y="13"/>
                  </a:lnTo>
                  <a:close/>
                  <a:moveTo>
                    <a:pt x="5" y="15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51"/>
                    <a:pt x="100" y="151"/>
                    <a:pt x="100" y="151"/>
                  </a:cubicBezTo>
                  <a:lnTo>
                    <a:pt x="5" y="151"/>
                  </a:lnTo>
                  <a:close/>
                  <a:moveTo>
                    <a:pt x="151" y="164"/>
                  </a:moveTo>
                  <a:cubicBezTo>
                    <a:pt x="55" y="164"/>
                    <a:pt x="55" y="164"/>
                    <a:pt x="55" y="16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8"/>
                    <a:pt x="106" y="118"/>
                  </a:cubicBezTo>
                  <a:cubicBezTo>
                    <a:pt x="106" y="118"/>
                    <a:pt x="133" y="95"/>
                    <a:pt x="135" y="81"/>
                  </a:cubicBezTo>
                  <a:cubicBezTo>
                    <a:pt x="137" y="68"/>
                    <a:pt x="129" y="65"/>
                    <a:pt x="122" y="64"/>
                  </a:cubicBezTo>
                  <a:cubicBezTo>
                    <a:pt x="117" y="64"/>
                    <a:pt x="108" y="67"/>
                    <a:pt x="106" y="76"/>
                  </a:cubicBezTo>
                  <a:cubicBezTo>
                    <a:pt x="106" y="75"/>
                    <a:pt x="106" y="74"/>
                    <a:pt x="106" y="74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51" y="18"/>
                    <a:pt x="151" y="18"/>
                    <a:pt x="151" y="18"/>
                  </a:cubicBezTo>
                  <a:lnTo>
                    <a:pt x="15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5" name="Freeform 372"/>
            <p:cNvSpPr>
              <a:spLocks/>
            </p:cNvSpPr>
            <p:nvPr/>
          </p:nvSpPr>
          <p:spPr bwMode="auto">
            <a:xfrm>
              <a:off x="22927" y="14590"/>
              <a:ext cx="22927" cy="37518"/>
            </a:xfrm>
            <a:custGeom>
              <a:avLst/>
              <a:gdLst>
                <a:gd name="T0" fmla="*/ 14 w 14"/>
                <a:gd name="T1" fmla="*/ 20 h 23"/>
                <a:gd name="T2" fmla="*/ 4 w 14"/>
                <a:gd name="T3" fmla="*/ 20 h 23"/>
                <a:gd name="T4" fmla="*/ 4 w 14"/>
                <a:gd name="T5" fmla="*/ 20 h 23"/>
                <a:gd name="T6" fmla="*/ 6 w 14"/>
                <a:gd name="T7" fmla="*/ 18 h 23"/>
                <a:gd name="T8" fmla="*/ 14 w 14"/>
                <a:gd name="T9" fmla="*/ 6 h 23"/>
                <a:gd name="T10" fmla="*/ 7 w 14"/>
                <a:gd name="T11" fmla="*/ 0 h 23"/>
                <a:gd name="T12" fmla="*/ 1 w 14"/>
                <a:gd name="T13" fmla="*/ 2 h 23"/>
                <a:gd name="T14" fmla="*/ 2 w 14"/>
                <a:gd name="T15" fmla="*/ 4 h 23"/>
                <a:gd name="T16" fmla="*/ 6 w 14"/>
                <a:gd name="T17" fmla="*/ 2 h 23"/>
                <a:gd name="T18" fmla="*/ 11 w 14"/>
                <a:gd name="T19" fmla="*/ 7 h 23"/>
                <a:gd name="T20" fmla="*/ 3 w 14"/>
                <a:gd name="T21" fmla="*/ 18 h 23"/>
                <a:gd name="T22" fmla="*/ 0 w 14"/>
                <a:gd name="T23" fmla="*/ 21 h 23"/>
                <a:gd name="T24" fmla="*/ 0 w 14"/>
                <a:gd name="T25" fmla="*/ 23 h 23"/>
                <a:gd name="T26" fmla="*/ 14 w 14"/>
                <a:gd name="T27" fmla="*/ 23 h 23"/>
                <a:gd name="T28" fmla="*/ 14 w 14"/>
                <a:gd name="T2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4"/>
                    <a:pt x="14" y="10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1" y="10"/>
                    <a:pt x="8" y="13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6" name="Freeform 373"/>
            <p:cNvSpPr>
              <a:spLocks/>
            </p:cNvSpPr>
            <p:nvPr/>
          </p:nvSpPr>
          <p:spPr bwMode="auto">
            <a:xfrm>
              <a:off x="121585" y="196621"/>
              <a:ext cx="22927" cy="38212"/>
            </a:xfrm>
            <a:custGeom>
              <a:avLst/>
              <a:gdLst>
                <a:gd name="T0" fmla="*/ 4 w 14"/>
                <a:gd name="T1" fmla="*/ 20 h 23"/>
                <a:gd name="T2" fmla="*/ 6 w 14"/>
                <a:gd name="T3" fmla="*/ 19 h 23"/>
                <a:gd name="T4" fmla="*/ 14 w 14"/>
                <a:gd name="T5" fmla="*/ 7 h 23"/>
                <a:gd name="T6" fmla="*/ 7 w 14"/>
                <a:gd name="T7" fmla="*/ 0 h 23"/>
                <a:gd name="T8" fmla="*/ 1 w 14"/>
                <a:gd name="T9" fmla="*/ 3 h 23"/>
                <a:gd name="T10" fmla="*/ 2 w 14"/>
                <a:gd name="T11" fmla="*/ 5 h 23"/>
                <a:gd name="T12" fmla="*/ 6 w 14"/>
                <a:gd name="T13" fmla="*/ 3 h 23"/>
                <a:gd name="T14" fmla="*/ 11 w 14"/>
                <a:gd name="T15" fmla="*/ 7 h 23"/>
                <a:gd name="T16" fmla="*/ 3 w 14"/>
                <a:gd name="T17" fmla="*/ 19 h 23"/>
                <a:gd name="T18" fmla="*/ 0 w 14"/>
                <a:gd name="T19" fmla="*/ 21 h 23"/>
                <a:gd name="T20" fmla="*/ 0 w 14"/>
                <a:gd name="T21" fmla="*/ 23 h 23"/>
                <a:gd name="T22" fmla="*/ 14 w 14"/>
                <a:gd name="T23" fmla="*/ 23 h 23"/>
                <a:gd name="T24" fmla="*/ 14 w 14"/>
                <a:gd name="T25" fmla="*/ 21 h 23"/>
                <a:gd name="T26" fmla="*/ 4 w 14"/>
                <a:gd name="T27" fmla="*/ 21 h 23"/>
                <a:gd name="T28" fmla="*/ 4 w 14"/>
                <a:gd name="T2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4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2" y="0"/>
                    <a:pt x="7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1"/>
                    <a:pt x="8" y="13"/>
                    <a:pt x="3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7" name="Freeform 374"/>
            <p:cNvSpPr>
              <a:spLocks/>
            </p:cNvSpPr>
            <p:nvPr/>
          </p:nvSpPr>
          <p:spPr bwMode="auto">
            <a:xfrm>
              <a:off x="213296" y="223023"/>
              <a:ext cx="22927" cy="38212"/>
            </a:xfrm>
            <a:custGeom>
              <a:avLst/>
              <a:gdLst>
                <a:gd name="T0" fmla="*/ 1 w 14"/>
                <a:gd name="T1" fmla="*/ 4 h 23"/>
                <a:gd name="T2" fmla="*/ 6 w 14"/>
                <a:gd name="T3" fmla="*/ 2 h 23"/>
                <a:gd name="T4" fmla="*/ 10 w 14"/>
                <a:gd name="T5" fmla="*/ 7 h 23"/>
                <a:gd name="T6" fmla="*/ 2 w 14"/>
                <a:gd name="T7" fmla="*/ 19 h 23"/>
                <a:gd name="T8" fmla="*/ 0 w 14"/>
                <a:gd name="T9" fmla="*/ 21 h 23"/>
                <a:gd name="T10" fmla="*/ 0 w 14"/>
                <a:gd name="T11" fmla="*/ 23 h 23"/>
                <a:gd name="T12" fmla="*/ 14 w 14"/>
                <a:gd name="T13" fmla="*/ 23 h 23"/>
                <a:gd name="T14" fmla="*/ 14 w 14"/>
                <a:gd name="T15" fmla="*/ 20 h 23"/>
                <a:gd name="T16" fmla="*/ 4 w 14"/>
                <a:gd name="T17" fmla="*/ 20 h 23"/>
                <a:gd name="T18" fmla="*/ 4 w 14"/>
                <a:gd name="T19" fmla="*/ 20 h 23"/>
                <a:gd name="T20" fmla="*/ 6 w 14"/>
                <a:gd name="T21" fmla="*/ 18 h 23"/>
                <a:gd name="T22" fmla="*/ 13 w 14"/>
                <a:gd name="T23" fmla="*/ 6 h 23"/>
                <a:gd name="T24" fmla="*/ 6 w 14"/>
                <a:gd name="T25" fmla="*/ 0 h 23"/>
                <a:gd name="T26" fmla="*/ 0 w 14"/>
                <a:gd name="T27" fmla="*/ 2 h 23"/>
                <a:gd name="T28" fmla="*/ 1 w 14"/>
                <a:gd name="T2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" y="4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9" y="2"/>
                    <a:pt x="10" y="5"/>
                    <a:pt x="10" y="7"/>
                  </a:cubicBezTo>
                  <a:cubicBezTo>
                    <a:pt x="10" y="10"/>
                    <a:pt x="8" y="13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0" y="14"/>
                    <a:pt x="13" y="11"/>
                    <a:pt x="13" y="6"/>
                  </a:cubicBezTo>
                  <a:cubicBezTo>
                    <a:pt x="13" y="3"/>
                    <a:pt x="11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78" name="Freeform 375"/>
          <p:cNvSpPr>
            <a:spLocks noEditPoints="1"/>
          </p:cNvSpPr>
          <p:nvPr/>
        </p:nvSpPr>
        <p:spPr bwMode="auto">
          <a:xfrm>
            <a:off x="10471150" y="5432425"/>
            <a:ext cx="330200" cy="217488"/>
          </a:xfrm>
          <a:custGeom>
            <a:avLst/>
            <a:gdLst>
              <a:gd name="T0" fmla="*/ 144 w 181"/>
              <a:gd name="T1" fmla="*/ 34 h 120"/>
              <a:gd name="T2" fmla="*/ 135 w 181"/>
              <a:gd name="T3" fmla="*/ 34 h 120"/>
              <a:gd name="T4" fmla="*/ 116 w 181"/>
              <a:gd name="T5" fmla="*/ 0 h 120"/>
              <a:gd name="T6" fmla="*/ 116 w 181"/>
              <a:gd name="T7" fmla="*/ 1 h 120"/>
              <a:gd name="T8" fmla="*/ 116 w 181"/>
              <a:gd name="T9" fmla="*/ 0 h 120"/>
              <a:gd name="T10" fmla="*/ 51 w 181"/>
              <a:gd name="T11" fmla="*/ 0 h 120"/>
              <a:gd name="T12" fmla="*/ 51 w 181"/>
              <a:gd name="T13" fmla="*/ 19 h 120"/>
              <a:gd name="T14" fmla="*/ 105 w 181"/>
              <a:gd name="T15" fmla="*/ 19 h 120"/>
              <a:gd name="T16" fmla="*/ 113 w 181"/>
              <a:gd name="T17" fmla="*/ 34 h 120"/>
              <a:gd name="T18" fmla="*/ 37 w 181"/>
              <a:gd name="T19" fmla="*/ 34 h 120"/>
              <a:gd name="T20" fmla="*/ 0 w 181"/>
              <a:gd name="T21" fmla="*/ 71 h 120"/>
              <a:gd name="T22" fmla="*/ 0 w 181"/>
              <a:gd name="T23" fmla="*/ 83 h 120"/>
              <a:gd name="T24" fmla="*/ 37 w 181"/>
              <a:gd name="T25" fmla="*/ 120 h 120"/>
              <a:gd name="T26" fmla="*/ 144 w 181"/>
              <a:gd name="T27" fmla="*/ 120 h 120"/>
              <a:gd name="T28" fmla="*/ 181 w 181"/>
              <a:gd name="T29" fmla="*/ 83 h 120"/>
              <a:gd name="T30" fmla="*/ 181 w 181"/>
              <a:gd name="T31" fmla="*/ 71 h 120"/>
              <a:gd name="T32" fmla="*/ 144 w 181"/>
              <a:gd name="T33" fmla="*/ 34 h 120"/>
              <a:gd name="T34" fmla="*/ 37 w 181"/>
              <a:gd name="T35" fmla="*/ 50 h 120"/>
              <a:gd name="T36" fmla="*/ 113 w 181"/>
              <a:gd name="T37" fmla="*/ 50 h 120"/>
              <a:gd name="T38" fmla="*/ 140 w 181"/>
              <a:gd name="T39" fmla="*/ 50 h 120"/>
              <a:gd name="T40" fmla="*/ 144 w 181"/>
              <a:gd name="T41" fmla="*/ 50 h 120"/>
              <a:gd name="T42" fmla="*/ 165 w 181"/>
              <a:gd name="T43" fmla="*/ 67 h 120"/>
              <a:gd name="T44" fmla="*/ 16 w 181"/>
              <a:gd name="T45" fmla="*/ 67 h 120"/>
              <a:gd name="T46" fmla="*/ 37 w 181"/>
              <a:gd name="T47" fmla="*/ 50 h 120"/>
              <a:gd name="T48" fmla="*/ 144 w 181"/>
              <a:gd name="T49" fmla="*/ 104 h 120"/>
              <a:gd name="T50" fmla="*/ 37 w 181"/>
              <a:gd name="T51" fmla="*/ 104 h 120"/>
              <a:gd name="T52" fmla="*/ 17 w 181"/>
              <a:gd name="T53" fmla="*/ 89 h 120"/>
              <a:gd name="T54" fmla="*/ 164 w 181"/>
              <a:gd name="T55" fmla="*/ 89 h 120"/>
              <a:gd name="T56" fmla="*/ 144 w 181"/>
              <a:gd name="T57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1" h="120">
                <a:moveTo>
                  <a:pt x="144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9"/>
                  <a:pt x="51" y="19"/>
                  <a:pt x="51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17" y="34"/>
                  <a:pt x="0" y="51"/>
                  <a:pt x="0" y="71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04"/>
                  <a:pt x="17" y="120"/>
                  <a:pt x="37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65" y="120"/>
                  <a:pt x="181" y="104"/>
                  <a:pt x="181" y="83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1" y="51"/>
                  <a:pt x="165" y="34"/>
                  <a:pt x="144" y="34"/>
                </a:cubicBezTo>
                <a:close/>
                <a:moveTo>
                  <a:pt x="37" y="50"/>
                </a:moveTo>
                <a:cubicBezTo>
                  <a:pt x="113" y="50"/>
                  <a:pt x="113" y="50"/>
                  <a:pt x="113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55" y="50"/>
                  <a:pt x="163" y="58"/>
                  <a:pt x="16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58"/>
                  <a:pt x="27" y="50"/>
                  <a:pt x="37" y="50"/>
                </a:cubicBezTo>
                <a:close/>
                <a:moveTo>
                  <a:pt x="144" y="104"/>
                </a:moveTo>
                <a:cubicBezTo>
                  <a:pt x="37" y="104"/>
                  <a:pt x="37" y="104"/>
                  <a:pt x="37" y="104"/>
                </a:cubicBezTo>
                <a:cubicBezTo>
                  <a:pt x="27" y="104"/>
                  <a:pt x="20" y="98"/>
                  <a:pt x="17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2" y="98"/>
                  <a:pt x="154" y="104"/>
                  <a:pt x="144" y="10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79" name="Freeform 376"/>
          <p:cNvSpPr>
            <a:spLocks/>
          </p:cNvSpPr>
          <p:nvPr/>
        </p:nvSpPr>
        <p:spPr bwMode="auto">
          <a:xfrm>
            <a:off x="11088688" y="5419725"/>
            <a:ext cx="254000" cy="260350"/>
          </a:xfrm>
          <a:custGeom>
            <a:avLst/>
            <a:gdLst>
              <a:gd name="T0" fmla="*/ 109 w 140"/>
              <a:gd name="T1" fmla="*/ 85 h 143"/>
              <a:gd name="T2" fmla="*/ 89 w 140"/>
              <a:gd name="T3" fmla="*/ 86 h 143"/>
              <a:gd name="T4" fmla="*/ 75 w 140"/>
              <a:gd name="T5" fmla="*/ 72 h 143"/>
              <a:gd name="T6" fmla="*/ 138 w 140"/>
              <a:gd name="T7" fmla="*/ 5 h 143"/>
              <a:gd name="T8" fmla="*/ 132 w 140"/>
              <a:gd name="T9" fmla="*/ 0 h 143"/>
              <a:gd name="T10" fmla="*/ 70 w 140"/>
              <a:gd name="T11" fmla="*/ 66 h 143"/>
              <a:gd name="T12" fmla="*/ 8 w 140"/>
              <a:gd name="T13" fmla="*/ 0 h 143"/>
              <a:gd name="T14" fmla="*/ 2 w 140"/>
              <a:gd name="T15" fmla="*/ 5 h 143"/>
              <a:gd name="T16" fmla="*/ 65 w 140"/>
              <a:gd name="T17" fmla="*/ 72 h 143"/>
              <a:gd name="T18" fmla="*/ 51 w 140"/>
              <a:gd name="T19" fmla="*/ 86 h 143"/>
              <a:gd name="T20" fmla="*/ 31 w 140"/>
              <a:gd name="T21" fmla="*/ 85 h 143"/>
              <a:gd name="T22" fmla="*/ 6 w 140"/>
              <a:gd name="T23" fmla="*/ 111 h 143"/>
              <a:gd name="T24" fmla="*/ 9 w 140"/>
              <a:gd name="T25" fmla="*/ 134 h 143"/>
              <a:gd name="T26" fmla="*/ 33 w 140"/>
              <a:gd name="T27" fmla="*/ 138 h 143"/>
              <a:gd name="T28" fmla="*/ 58 w 140"/>
              <a:gd name="T29" fmla="*/ 112 h 143"/>
              <a:gd name="T30" fmla="*/ 57 w 140"/>
              <a:gd name="T31" fmla="*/ 91 h 143"/>
              <a:gd name="T32" fmla="*/ 70 w 140"/>
              <a:gd name="T33" fmla="*/ 77 h 143"/>
              <a:gd name="T34" fmla="*/ 83 w 140"/>
              <a:gd name="T35" fmla="*/ 91 h 143"/>
              <a:gd name="T36" fmla="*/ 82 w 140"/>
              <a:gd name="T37" fmla="*/ 112 h 143"/>
              <a:gd name="T38" fmla="*/ 107 w 140"/>
              <a:gd name="T39" fmla="*/ 138 h 143"/>
              <a:gd name="T40" fmla="*/ 131 w 140"/>
              <a:gd name="T41" fmla="*/ 134 h 143"/>
              <a:gd name="T42" fmla="*/ 134 w 140"/>
              <a:gd name="T43" fmla="*/ 111 h 143"/>
              <a:gd name="T44" fmla="*/ 109 w 140"/>
              <a:gd name="T45" fmla="*/ 8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0" h="143">
                <a:moveTo>
                  <a:pt x="109" y="85"/>
                </a:moveTo>
                <a:cubicBezTo>
                  <a:pt x="104" y="81"/>
                  <a:pt x="96" y="81"/>
                  <a:pt x="89" y="86"/>
                </a:cubicBezTo>
                <a:cubicBezTo>
                  <a:pt x="75" y="72"/>
                  <a:pt x="75" y="72"/>
                  <a:pt x="75" y="72"/>
                </a:cubicBezTo>
                <a:cubicBezTo>
                  <a:pt x="138" y="5"/>
                  <a:pt x="138" y="5"/>
                  <a:pt x="138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70" y="66"/>
                  <a:pt x="70" y="66"/>
                  <a:pt x="70" y="66"/>
                </a:cubicBezTo>
                <a:cubicBezTo>
                  <a:pt x="8" y="0"/>
                  <a:pt x="8" y="0"/>
                  <a:pt x="8" y="0"/>
                </a:cubicBezTo>
                <a:cubicBezTo>
                  <a:pt x="2" y="5"/>
                  <a:pt x="2" y="5"/>
                  <a:pt x="2" y="5"/>
                </a:cubicBezTo>
                <a:cubicBezTo>
                  <a:pt x="65" y="72"/>
                  <a:pt x="65" y="72"/>
                  <a:pt x="65" y="72"/>
                </a:cubicBezTo>
                <a:cubicBezTo>
                  <a:pt x="51" y="86"/>
                  <a:pt x="51" y="86"/>
                  <a:pt x="51" y="86"/>
                </a:cubicBezTo>
                <a:cubicBezTo>
                  <a:pt x="44" y="81"/>
                  <a:pt x="36" y="81"/>
                  <a:pt x="31" y="85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16"/>
                  <a:pt x="2" y="127"/>
                  <a:pt x="9" y="134"/>
                </a:cubicBezTo>
                <a:cubicBezTo>
                  <a:pt x="17" y="142"/>
                  <a:pt x="27" y="143"/>
                  <a:pt x="33" y="138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3" y="107"/>
                  <a:pt x="62" y="98"/>
                  <a:pt x="57" y="91"/>
                </a:cubicBezTo>
                <a:cubicBezTo>
                  <a:pt x="70" y="77"/>
                  <a:pt x="70" y="77"/>
                  <a:pt x="70" y="77"/>
                </a:cubicBezTo>
                <a:cubicBezTo>
                  <a:pt x="83" y="91"/>
                  <a:pt x="83" y="91"/>
                  <a:pt x="83" y="91"/>
                </a:cubicBezTo>
                <a:cubicBezTo>
                  <a:pt x="78" y="98"/>
                  <a:pt x="77" y="107"/>
                  <a:pt x="82" y="112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13" y="143"/>
                  <a:pt x="123" y="142"/>
                  <a:pt x="131" y="134"/>
                </a:cubicBezTo>
                <a:cubicBezTo>
                  <a:pt x="138" y="127"/>
                  <a:pt x="140" y="116"/>
                  <a:pt x="134" y="111"/>
                </a:cubicBezTo>
                <a:lnTo>
                  <a:pt x="109" y="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80" name="组合 495"/>
          <p:cNvGrpSpPr>
            <a:grpSpLocks/>
          </p:cNvGrpSpPr>
          <p:nvPr/>
        </p:nvGrpSpPr>
        <p:grpSpPr bwMode="auto">
          <a:xfrm>
            <a:off x="9383713" y="4491038"/>
            <a:ext cx="314325" cy="336550"/>
            <a:chOff x="0" y="0"/>
            <a:chExt cx="282773" cy="302921"/>
          </a:xfrm>
        </p:grpSpPr>
        <p:sp>
          <p:nvSpPr>
            <p:cNvPr id="41381" name="Freeform 377"/>
            <p:cNvSpPr>
              <a:spLocks/>
            </p:cNvSpPr>
            <p:nvPr/>
          </p:nvSpPr>
          <p:spPr bwMode="auto">
            <a:xfrm>
              <a:off x="0" y="0"/>
              <a:ext cx="282773" cy="302921"/>
            </a:xfrm>
            <a:custGeom>
              <a:avLst/>
              <a:gdLst>
                <a:gd name="T0" fmla="*/ 305 w 407"/>
                <a:gd name="T1" fmla="*/ 331 h 436"/>
                <a:gd name="T2" fmla="*/ 305 w 407"/>
                <a:gd name="T3" fmla="*/ 0 h 436"/>
                <a:gd name="T4" fmla="*/ 279 w 407"/>
                <a:gd name="T5" fmla="*/ 0 h 436"/>
                <a:gd name="T6" fmla="*/ 279 w 407"/>
                <a:gd name="T7" fmla="*/ 331 h 436"/>
                <a:gd name="T8" fmla="*/ 0 w 407"/>
                <a:gd name="T9" fmla="*/ 331 h 436"/>
                <a:gd name="T10" fmla="*/ 64 w 407"/>
                <a:gd name="T11" fmla="*/ 436 h 436"/>
                <a:gd name="T12" fmla="*/ 343 w 407"/>
                <a:gd name="T13" fmla="*/ 436 h 436"/>
                <a:gd name="T14" fmla="*/ 407 w 407"/>
                <a:gd name="T15" fmla="*/ 331 h 436"/>
                <a:gd name="T16" fmla="*/ 305 w 407"/>
                <a:gd name="T17" fmla="*/ 331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6">
                  <a:moveTo>
                    <a:pt x="305" y="331"/>
                  </a:moveTo>
                  <a:lnTo>
                    <a:pt x="305" y="0"/>
                  </a:lnTo>
                  <a:lnTo>
                    <a:pt x="279" y="0"/>
                  </a:lnTo>
                  <a:lnTo>
                    <a:pt x="279" y="331"/>
                  </a:lnTo>
                  <a:lnTo>
                    <a:pt x="0" y="331"/>
                  </a:lnTo>
                  <a:lnTo>
                    <a:pt x="64" y="436"/>
                  </a:lnTo>
                  <a:lnTo>
                    <a:pt x="343" y="436"/>
                  </a:lnTo>
                  <a:lnTo>
                    <a:pt x="407" y="331"/>
                  </a:lnTo>
                  <a:lnTo>
                    <a:pt x="305" y="3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2" name="Freeform 378"/>
            <p:cNvSpPr>
              <a:spLocks/>
            </p:cNvSpPr>
            <p:nvPr/>
          </p:nvSpPr>
          <p:spPr bwMode="auto">
            <a:xfrm>
              <a:off x="0" y="3474"/>
              <a:ext cx="175778" cy="211905"/>
            </a:xfrm>
            <a:custGeom>
              <a:avLst/>
              <a:gdLst>
                <a:gd name="T0" fmla="*/ 253 w 253"/>
                <a:gd name="T1" fmla="*/ 0 h 305"/>
                <a:gd name="T2" fmla="*/ 0 w 253"/>
                <a:gd name="T3" fmla="*/ 305 h 305"/>
                <a:gd name="T4" fmla="*/ 253 w 253"/>
                <a:gd name="T5" fmla="*/ 305 h 305"/>
                <a:gd name="T6" fmla="*/ 253 w 253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05">
                  <a:moveTo>
                    <a:pt x="253" y="0"/>
                  </a:moveTo>
                  <a:lnTo>
                    <a:pt x="0" y="305"/>
                  </a:lnTo>
                  <a:lnTo>
                    <a:pt x="253" y="30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3" name="组合 501"/>
          <p:cNvGrpSpPr>
            <a:grpSpLocks/>
          </p:cNvGrpSpPr>
          <p:nvPr/>
        </p:nvGrpSpPr>
        <p:grpSpPr bwMode="auto">
          <a:xfrm>
            <a:off x="9915525" y="4500563"/>
            <a:ext cx="352425" cy="336550"/>
            <a:chOff x="0" y="0"/>
            <a:chExt cx="317511" cy="304311"/>
          </a:xfrm>
        </p:grpSpPr>
        <p:sp>
          <p:nvSpPr>
            <p:cNvPr id="41384" name="Freeform 379"/>
            <p:cNvSpPr>
              <a:spLocks/>
            </p:cNvSpPr>
            <p:nvPr/>
          </p:nvSpPr>
          <p:spPr bwMode="auto">
            <a:xfrm>
              <a:off x="26402" y="0"/>
              <a:ext cx="282773" cy="304311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5" name="Freeform 380"/>
            <p:cNvSpPr>
              <a:spLocks/>
            </p:cNvSpPr>
            <p:nvPr/>
          </p:nvSpPr>
          <p:spPr bwMode="auto">
            <a:xfrm>
              <a:off x="0" y="11811"/>
              <a:ext cx="168135" cy="200095"/>
            </a:xfrm>
            <a:custGeom>
              <a:avLst/>
              <a:gdLst>
                <a:gd name="T0" fmla="*/ 242 w 242"/>
                <a:gd name="T1" fmla="*/ 0 h 288"/>
                <a:gd name="T2" fmla="*/ 0 w 242"/>
                <a:gd name="T3" fmla="*/ 288 h 288"/>
                <a:gd name="T4" fmla="*/ 242 w 242"/>
                <a:gd name="T5" fmla="*/ 288 h 288"/>
                <a:gd name="T6" fmla="*/ 242 w 24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8">
                  <a:moveTo>
                    <a:pt x="242" y="0"/>
                  </a:moveTo>
                  <a:lnTo>
                    <a:pt x="0" y="288"/>
                  </a:lnTo>
                  <a:lnTo>
                    <a:pt x="242" y="28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6" name="Freeform 381"/>
            <p:cNvSpPr>
              <a:spLocks/>
            </p:cNvSpPr>
            <p:nvPr/>
          </p:nvSpPr>
          <p:spPr bwMode="auto">
            <a:xfrm>
              <a:off x="218854" y="92405"/>
              <a:ext cx="98657" cy="118111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87" name="Freeform 382"/>
          <p:cNvSpPr>
            <a:spLocks/>
          </p:cNvSpPr>
          <p:nvPr/>
        </p:nvSpPr>
        <p:spPr bwMode="auto">
          <a:xfrm>
            <a:off x="10294938" y="4603750"/>
            <a:ext cx="544512" cy="254000"/>
          </a:xfrm>
          <a:custGeom>
            <a:avLst/>
            <a:gdLst>
              <a:gd name="T0" fmla="*/ 248 w 299"/>
              <a:gd name="T1" fmla="*/ 126 h 140"/>
              <a:gd name="T2" fmla="*/ 123 w 299"/>
              <a:gd name="T3" fmla="*/ 15 h 140"/>
              <a:gd name="T4" fmla="*/ 233 w 299"/>
              <a:gd name="T5" fmla="*/ 126 h 140"/>
              <a:gd name="T6" fmla="*/ 232 w 299"/>
              <a:gd name="T7" fmla="*/ 126 h 140"/>
              <a:gd name="T8" fmla="*/ 214 w 299"/>
              <a:gd name="T9" fmla="*/ 126 h 140"/>
              <a:gd name="T10" fmla="*/ 99 w 299"/>
              <a:gd name="T11" fmla="*/ 126 h 140"/>
              <a:gd name="T12" fmla="*/ 142 w 299"/>
              <a:gd name="T13" fmla="*/ 138 h 140"/>
              <a:gd name="T14" fmla="*/ 248 w 299"/>
              <a:gd name="T15" fmla="*/ 138 h 140"/>
              <a:gd name="T16" fmla="*/ 248 w 299"/>
              <a:gd name="T17" fmla="*/ 138 h 140"/>
              <a:gd name="T18" fmla="*/ 248 w 299"/>
              <a:gd name="T19" fmla="*/ 138 h 140"/>
              <a:gd name="T20" fmla="*/ 256 w 299"/>
              <a:gd name="T21" fmla="*/ 138 h 140"/>
              <a:gd name="T22" fmla="*/ 299 w 299"/>
              <a:gd name="T23" fmla="*/ 126 h 140"/>
              <a:gd name="T24" fmla="*/ 248 w 299"/>
              <a:gd name="T25" fmla="*/ 12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9" h="140">
                <a:moveTo>
                  <a:pt x="248" y="126"/>
                </a:moveTo>
                <a:cubicBezTo>
                  <a:pt x="245" y="97"/>
                  <a:pt x="228" y="27"/>
                  <a:pt x="123" y="15"/>
                </a:cubicBezTo>
                <a:cubicBezTo>
                  <a:pt x="0" y="0"/>
                  <a:pt x="153" y="64"/>
                  <a:pt x="233" y="126"/>
                </a:cubicBezTo>
                <a:cubicBezTo>
                  <a:pt x="232" y="126"/>
                  <a:pt x="232" y="126"/>
                  <a:pt x="232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126"/>
                  <a:pt x="109" y="138"/>
                  <a:pt x="142" y="138"/>
                </a:cubicBezTo>
                <a:cubicBezTo>
                  <a:pt x="169" y="138"/>
                  <a:pt x="227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53" y="138"/>
                  <a:pt x="256" y="138"/>
                  <a:pt x="256" y="138"/>
                </a:cubicBezTo>
                <a:cubicBezTo>
                  <a:pt x="291" y="140"/>
                  <a:pt x="299" y="126"/>
                  <a:pt x="299" y="126"/>
                </a:cubicBezTo>
                <a:lnTo>
                  <a:pt x="248" y="12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88" name="组合 508"/>
          <p:cNvGrpSpPr>
            <a:grpSpLocks/>
          </p:cNvGrpSpPr>
          <p:nvPr/>
        </p:nvGrpSpPr>
        <p:grpSpPr bwMode="auto">
          <a:xfrm>
            <a:off x="11012488" y="4594225"/>
            <a:ext cx="344487" cy="263525"/>
            <a:chOff x="0" y="0"/>
            <a:chExt cx="310564" cy="238307"/>
          </a:xfrm>
        </p:grpSpPr>
        <p:sp>
          <p:nvSpPr>
            <p:cNvPr id="41389" name="Freeform 383"/>
            <p:cNvSpPr>
              <a:spLocks noEditPoints="1"/>
            </p:cNvSpPr>
            <p:nvPr/>
          </p:nvSpPr>
          <p:spPr bwMode="auto">
            <a:xfrm>
              <a:off x="0" y="0"/>
              <a:ext cx="310564" cy="238307"/>
            </a:xfrm>
            <a:custGeom>
              <a:avLst/>
              <a:gdLst>
                <a:gd name="T0" fmla="*/ 131 w 189"/>
                <a:gd name="T1" fmla="*/ 3 h 145"/>
                <a:gd name="T2" fmla="*/ 37 w 189"/>
                <a:gd name="T3" fmla="*/ 0 h 145"/>
                <a:gd name="T4" fmla="*/ 0 w 189"/>
                <a:gd name="T5" fmla="*/ 40 h 145"/>
                <a:gd name="T6" fmla="*/ 37 w 189"/>
                <a:gd name="T7" fmla="*/ 145 h 145"/>
                <a:gd name="T8" fmla="*/ 189 w 189"/>
                <a:gd name="T9" fmla="*/ 107 h 145"/>
                <a:gd name="T10" fmla="*/ 151 w 189"/>
                <a:gd name="T11" fmla="*/ 3 h 145"/>
                <a:gd name="T12" fmla="*/ 93 w 189"/>
                <a:gd name="T13" fmla="*/ 24 h 145"/>
                <a:gd name="T14" fmla="*/ 100 w 189"/>
                <a:gd name="T15" fmla="*/ 20 h 145"/>
                <a:gd name="T16" fmla="*/ 108 w 189"/>
                <a:gd name="T17" fmla="*/ 37 h 145"/>
                <a:gd name="T18" fmla="*/ 105 w 189"/>
                <a:gd name="T19" fmla="*/ 43 h 145"/>
                <a:gd name="T20" fmla="*/ 105 w 189"/>
                <a:gd name="T21" fmla="*/ 40 h 145"/>
                <a:gd name="T22" fmla="*/ 91 w 189"/>
                <a:gd name="T23" fmla="*/ 37 h 145"/>
                <a:gd name="T24" fmla="*/ 104 w 189"/>
                <a:gd name="T25" fmla="*/ 28 h 145"/>
                <a:gd name="T26" fmla="*/ 82 w 189"/>
                <a:gd name="T27" fmla="*/ 40 h 145"/>
                <a:gd name="T28" fmla="*/ 88 w 189"/>
                <a:gd name="T29" fmla="*/ 42 h 145"/>
                <a:gd name="T30" fmla="*/ 70 w 189"/>
                <a:gd name="T31" fmla="*/ 32 h 145"/>
                <a:gd name="T32" fmla="*/ 88 w 189"/>
                <a:gd name="T33" fmla="*/ 21 h 145"/>
                <a:gd name="T34" fmla="*/ 82 w 189"/>
                <a:gd name="T35" fmla="*/ 23 h 145"/>
                <a:gd name="T36" fmla="*/ 82 w 189"/>
                <a:gd name="T37" fmla="*/ 40 h 145"/>
                <a:gd name="T38" fmla="*/ 64 w 189"/>
                <a:gd name="T39" fmla="*/ 43 h 145"/>
                <a:gd name="T40" fmla="*/ 51 w 189"/>
                <a:gd name="T41" fmla="*/ 31 h 145"/>
                <a:gd name="T42" fmla="*/ 47 w 189"/>
                <a:gd name="T43" fmla="*/ 43 h 145"/>
                <a:gd name="T44" fmla="*/ 51 w 189"/>
                <a:gd name="T45" fmla="*/ 14 h 145"/>
                <a:gd name="T46" fmla="*/ 51 w 189"/>
                <a:gd name="T47" fmla="*/ 26 h 145"/>
                <a:gd name="T48" fmla="*/ 61 w 189"/>
                <a:gd name="T49" fmla="*/ 14 h 145"/>
                <a:gd name="T50" fmla="*/ 57 w 189"/>
                <a:gd name="T51" fmla="*/ 25 h 145"/>
                <a:gd name="T52" fmla="*/ 115 w 189"/>
                <a:gd name="T53" fmla="*/ 14 h 145"/>
                <a:gd name="T54" fmla="*/ 119 w 189"/>
                <a:gd name="T55" fmla="*/ 43 h 145"/>
                <a:gd name="T56" fmla="*/ 115 w 189"/>
                <a:gd name="T57" fmla="*/ 14 h 145"/>
                <a:gd name="T58" fmla="*/ 151 w 189"/>
                <a:gd name="T59" fmla="*/ 134 h 145"/>
                <a:gd name="T60" fmla="*/ 109 w 189"/>
                <a:gd name="T61" fmla="*/ 131 h 145"/>
                <a:gd name="T62" fmla="*/ 139 w 189"/>
                <a:gd name="T63" fmla="*/ 103 h 145"/>
                <a:gd name="T64" fmla="*/ 90 w 189"/>
                <a:gd name="T65" fmla="*/ 131 h 145"/>
                <a:gd name="T66" fmla="*/ 89 w 189"/>
                <a:gd name="T67" fmla="*/ 134 h 145"/>
                <a:gd name="T68" fmla="*/ 10 w 189"/>
                <a:gd name="T69" fmla="*/ 107 h 145"/>
                <a:gd name="T70" fmla="*/ 37 w 189"/>
                <a:gd name="T71" fmla="*/ 14 h 145"/>
                <a:gd name="T72" fmla="*/ 131 w 189"/>
                <a:gd name="T73" fmla="*/ 49 h 145"/>
                <a:gd name="T74" fmla="*/ 151 w 189"/>
                <a:gd name="T75" fmla="*/ 14 h 145"/>
                <a:gd name="T76" fmla="*/ 178 w 189"/>
                <a:gd name="T77" fmla="*/ 10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" h="145">
                  <a:moveTo>
                    <a:pt x="15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16" y="3"/>
                    <a:pt x="0" y="20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8"/>
                    <a:pt x="16" y="145"/>
                    <a:pt x="37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72" y="145"/>
                    <a:pt x="189" y="128"/>
                    <a:pt x="189" y="107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89" y="20"/>
                    <a:pt x="172" y="3"/>
                    <a:pt x="151" y="3"/>
                  </a:cubicBezTo>
                  <a:close/>
                  <a:moveTo>
                    <a:pt x="99" y="23"/>
                  </a:moveTo>
                  <a:cubicBezTo>
                    <a:pt x="97" y="23"/>
                    <a:pt x="95" y="23"/>
                    <a:pt x="93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7" y="20"/>
                    <a:pt x="100" y="20"/>
                  </a:cubicBezTo>
                  <a:cubicBezTo>
                    <a:pt x="107" y="20"/>
                    <a:pt x="108" y="24"/>
                    <a:pt x="108" y="29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9"/>
                    <a:pt x="109" y="41"/>
                    <a:pt x="109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3" y="42"/>
                    <a:pt x="101" y="43"/>
                    <a:pt x="98" y="43"/>
                  </a:cubicBezTo>
                  <a:cubicBezTo>
                    <a:pt x="93" y="43"/>
                    <a:pt x="91" y="40"/>
                    <a:pt x="91" y="37"/>
                  </a:cubicBezTo>
                  <a:cubicBezTo>
                    <a:pt x="91" y="31"/>
                    <a:pt x="96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6"/>
                    <a:pt x="104" y="23"/>
                    <a:pt x="99" y="23"/>
                  </a:cubicBezTo>
                  <a:close/>
                  <a:moveTo>
                    <a:pt x="82" y="40"/>
                  </a:moveTo>
                  <a:cubicBezTo>
                    <a:pt x="84" y="40"/>
                    <a:pt x="86" y="39"/>
                    <a:pt x="87" y="39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7" y="42"/>
                    <a:pt x="84" y="43"/>
                    <a:pt x="81" y="43"/>
                  </a:cubicBezTo>
                  <a:cubicBezTo>
                    <a:pt x="75" y="43"/>
                    <a:pt x="70" y="39"/>
                    <a:pt x="70" y="32"/>
                  </a:cubicBezTo>
                  <a:cubicBezTo>
                    <a:pt x="70" y="25"/>
                    <a:pt x="75" y="20"/>
                    <a:pt x="82" y="20"/>
                  </a:cubicBezTo>
                  <a:cubicBezTo>
                    <a:pt x="85" y="20"/>
                    <a:pt x="87" y="20"/>
                    <a:pt x="88" y="2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5" y="23"/>
                    <a:pt x="82" y="23"/>
                  </a:cubicBezTo>
                  <a:cubicBezTo>
                    <a:pt x="77" y="23"/>
                    <a:pt x="74" y="27"/>
                    <a:pt x="74" y="32"/>
                  </a:cubicBezTo>
                  <a:cubicBezTo>
                    <a:pt x="74" y="37"/>
                    <a:pt x="78" y="40"/>
                    <a:pt x="82" y="40"/>
                  </a:cubicBezTo>
                  <a:close/>
                  <a:moveTo>
                    <a:pt x="69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5"/>
                    <a:pt x="53" y="24"/>
                    <a:pt x="53" y="2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7" y="25"/>
                    <a:pt x="57" y="25"/>
                    <a:pt x="57" y="25"/>
                  </a:cubicBezTo>
                  <a:lnTo>
                    <a:pt x="69" y="43"/>
                  </a:lnTo>
                  <a:close/>
                  <a:moveTo>
                    <a:pt x="115" y="14"/>
                  </a:moveTo>
                  <a:cubicBezTo>
                    <a:pt x="119" y="14"/>
                    <a:pt x="119" y="14"/>
                    <a:pt x="119" y="1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5" y="14"/>
                  </a:lnTo>
                  <a:close/>
                  <a:moveTo>
                    <a:pt x="178" y="107"/>
                  </a:moveTo>
                  <a:cubicBezTo>
                    <a:pt x="178" y="122"/>
                    <a:pt x="166" y="134"/>
                    <a:pt x="151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26" y="128"/>
                    <a:pt x="139" y="117"/>
                    <a:pt x="13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17"/>
                    <a:pt x="72" y="128"/>
                    <a:pt x="90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22" y="134"/>
                    <a:pt x="10" y="122"/>
                    <a:pt x="10" y="10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26"/>
                    <a:pt x="22" y="14"/>
                    <a:pt x="37" y="1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66" y="14"/>
                    <a:pt x="178" y="26"/>
                    <a:pt x="178" y="40"/>
                  </a:cubicBezTo>
                  <a:lnTo>
                    <a:pt x="178" y="10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0" name="Freeform 384"/>
            <p:cNvSpPr>
              <a:spLocks/>
            </p:cNvSpPr>
            <p:nvPr/>
          </p:nvSpPr>
          <p:spPr bwMode="auto">
            <a:xfrm>
              <a:off x="155629" y="51413"/>
              <a:ext cx="15285" cy="1459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9 h 9"/>
                <a:gd name="T4" fmla="*/ 9 w 9"/>
                <a:gd name="T5" fmla="*/ 5 h 9"/>
                <a:gd name="T6" fmla="*/ 9 w 9"/>
                <a:gd name="T7" fmla="*/ 4 h 9"/>
                <a:gd name="T8" fmla="*/ 9 w 9"/>
                <a:gd name="T9" fmla="*/ 0 h 9"/>
                <a:gd name="T10" fmla="*/ 0 w 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8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1" name="Freeform 385"/>
            <p:cNvSpPr>
              <a:spLocks noEditPoints="1"/>
            </p:cNvSpPr>
            <p:nvPr/>
          </p:nvSpPr>
          <p:spPr bwMode="auto">
            <a:xfrm>
              <a:off x="96574" y="87541"/>
              <a:ext cx="149376" cy="80594"/>
            </a:xfrm>
            <a:custGeom>
              <a:avLst/>
              <a:gdLst>
                <a:gd name="T0" fmla="*/ 78 w 91"/>
                <a:gd name="T1" fmla="*/ 1 h 49"/>
                <a:gd name="T2" fmla="*/ 55 w 91"/>
                <a:gd name="T3" fmla="*/ 39 h 49"/>
                <a:gd name="T4" fmla="*/ 50 w 91"/>
                <a:gd name="T5" fmla="*/ 32 h 49"/>
                <a:gd name="T6" fmla="*/ 50 w 91"/>
                <a:gd name="T7" fmla="*/ 26 h 49"/>
                <a:gd name="T8" fmla="*/ 43 w 91"/>
                <a:gd name="T9" fmla="*/ 37 h 49"/>
                <a:gd name="T10" fmla="*/ 41 w 91"/>
                <a:gd name="T11" fmla="*/ 39 h 49"/>
                <a:gd name="T12" fmla="*/ 41 w 91"/>
                <a:gd name="T13" fmla="*/ 34 h 49"/>
                <a:gd name="T14" fmla="*/ 29 w 91"/>
                <a:gd name="T15" fmla="*/ 31 h 49"/>
                <a:gd name="T16" fmla="*/ 17 w 91"/>
                <a:gd name="T17" fmla="*/ 26 h 49"/>
                <a:gd name="T18" fmla="*/ 23 w 91"/>
                <a:gd name="T19" fmla="*/ 39 h 49"/>
                <a:gd name="T20" fmla="*/ 0 w 91"/>
                <a:gd name="T21" fmla="*/ 49 h 49"/>
                <a:gd name="T22" fmla="*/ 80 w 91"/>
                <a:gd name="T23" fmla="*/ 39 h 49"/>
                <a:gd name="T24" fmla="*/ 91 w 91"/>
                <a:gd name="T25" fmla="*/ 5 h 49"/>
                <a:gd name="T26" fmla="*/ 60 w 91"/>
                <a:gd name="T27" fmla="*/ 36 h 49"/>
                <a:gd name="T28" fmla="*/ 49 w 91"/>
                <a:gd name="T29" fmla="*/ 28 h 49"/>
                <a:gd name="T30" fmla="*/ 49 w 91"/>
                <a:gd name="T31" fmla="*/ 31 h 49"/>
                <a:gd name="T32" fmla="*/ 45 w 91"/>
                <a:gd name="T33" fmla="*/ 37 h 49"/>
                <a:gd name="T34" fmla="*/ 45 w 91"/>
                <a:gd name="T35" fmla="*/ 31 h 49"/>
                <a:gd name="T36" fmla="*/ 32 w 91"/>
                <a:gd name="T37" fmla="*/ 37 h 49"/>
                <a:gd name="T38" fmla="*/ 29 w 91"/>
                <a:gd name="T39" fmla="*/ 39 h 49"/>
                <a:gd name="T40" fmla="*/ 38 w 91"/>
                <a:gd name="T41" fmla="*/ 37 h 49"/>
                <a:gd name="T42" fmla="*/ 37 w 91"/>
                <a:gd name="T43" fmla="*/ 39 h 49"/>
                <a:gd name="T44" fmla="*/ 34 w 91"/>
                <a:gd name="T45" fmla="*/ 36 h 49"/>
                <a:gd name="T46" fmla="*/ 39 w 91"/>
                <a:gd name="T47" fmla="*/ 39 h 49"/>
                <a:gd name="T48" fmla="*/ 39 w 91"/>
                <a:gd name="T49" fmla="*/ 39 h 49"/>
                <a:gd name="T50" fmla="*/ 36 w 91"/>
                <a:gd name="T51" fmla="*/ 30 h 49"/>
                <a:gd name="T52" fmla="*/ 39 w 91"/>
                <a:gd name="T53" fmla="*/ 35 h 49"/>
                <a:gd name="T54" fmla="*/ 31 w 91"/>
                <a:gd name="T55" fmla="*/ 32 h 49"/>
                <a:gd name="T56" fmla="*/ 18 w 91"/>
                <a:gd name="T57" fmla="*/ 27 h 49"/>
                <a:gd name="T58" fmla="*/ 28 w 91"/>
                <a:gd name="T59" fmla="*/ 32 h 49"/>
                <a:gd name="T60" fmla="*/ 24 w 91"/>
                <a:gd name="T61" fmla="*/ 37 h 49"/>
                <a:gd name="T62" fmla="*/ 18 w 91"/>
                <a:gd name="T63" fmla="*/ 27 h 49"/>
                <a:gd name="T64" fmla="*/ 29 w 91"/>
                <a:gd name="T65" fmla="*/ 34 h 49"/>
                <a:gd name="T66" fmla="*/ 25 w 91"/>
                <a:gd name="T67" fmla="*/ 39 h 49"/>
                <a:gd name="T68" fmla="*/ 28 w 91"/>
                <a:gd name="T69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49">
                  <a:moveTo>
                    <a:pt x="60" y="36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7"/>
                    <a:pt x="49" y="35"/>
                    <a:pt x="50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0"/>
                    <a:pt x="52" y="27"/>
                    <a:pt x="50" y="26"/>
                  </a:cubicBezTo>
                  <a:cubicBezTo>
                    <a:pt x="49" y="25"/>
                    <a:pt x="47" y="26"/>
                    <a:pt x="43" y="30"/>
                  </a:cubicBezTo>
                  <a:cubicBezTo>
                    <a:pt x="40" y="34"/>
                    <a:pt x="41" y="35"/>
                    <a:pt x="43" y="37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6"/>
                    <a:pt x="41" y="35"/>
                    <a:pt x="41" y="34"/>
                  </a:cubicBezTo>
                  <a:cubicBezTo>
                    <a:pt x="41" y="31"/>
                    <a:pt x="39" y="29"/>
                    <a:pt x="36" y="28"/>
                  </a:cubicBezTo>
                  <a:cubicBezTo>
                    <a:pt x="33" y="28"/>
                    <a:pt x="31" y="29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0" y="26"/>
                    <a:pt x="18" y="25"/>
                    <a:pt x="17" y="26"/>
                  </a:cubicBezTo>
                  <a:cubicBezTo>
                    <a:pt x="16" y="28"/>
                    <a:pt x="17" y="30"/>
                    <a:pt x="21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60" y="36"/>
                  </a:lnTo>
                  <a:close/>
                  <a:moveTo>
                    <a:pt x="45" y="31"/>
                  </a:moveTo>
                  <a:cubicBezTo>
                    <a:pt x="47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0" y="28"/>
                    <a:pt x="50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3"/>
                    <a:pt x="46" y="35"/>
                    <a:pt x="45" y="37"/>
                  </a:cubicBezTo>
                  <a:cubicBezTo>
                    <a:pt x="45" y="36"/>
                    <a:pt x="44" y="36"/>
                    <a:pt x="44" y="36"/>
                  </a:cubicBezTo>
                  <a:cubicBezTo>
                    <a:pt x="43" y="34"/>
                    <a:pt x="42" y="34"/>
                    <a:pt x="45" y="31"/>
                  </a:cubicBezTo>
                  <a:close/>
                  <a:moveTo>
                    <a:pt x="29" y="39"/>
                  </a:moveTo>
                  <a:cubicBezTo>
                    <a:pt x="30" y="38"/>
                    <a:pt x="31" y="38"/>
                    <a:pt x="32" y="37"/>
                  </a:cubicBezTo>
                  <a:cubicBezTo>
                    <a:pt x="33" y="38"/>
                    <a:pt x="33" y="38"/>
                    <a:pt x="33" y="39"/>
                  </a:cubicBezTo>
                  <a:lnTo>
                    <a:pt x="29" y="39"/>
                  </a:lnTo>
                  <a:close/>
                  <a:moveTo>
                    <a:pt x="34" y="36"/>
                  </a:moveTo>
                  <a:cubicBezTo>
                    <a:pt x="36" y="36"/>
                    <a:pt x="37" y="36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8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5" y="37"/>
                    <a:pt x="34" y="36"/>
                  </a:cubicBezTo>
                  <a:close/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39"/>
                  </a:lnTo>
                  <a:close/>
                  <a:moveTo>
                    <a:pt x="35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8" y="31"/>
                    <a:pt x="39" y="32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7" y="34"/>
                    <a:pt x="35" y="34"/>
                    <a:pt x="33" y="35"/>
                  </a:cubicBezTo>
                  <a:cubicBezTo>
                    <a:pt x="32" y="34"/>
                    <a:pt x="32" y="33"/>
                    <a:pt x="31" y="32"/>
                  </a:cubicBezTo>
                  <a:cubicBezTo>
                    <a:pt x="32" y="31"/>
                    <a:pt x="33" y="30"/>
                    <a:pt x="35" y="30"/>
                  </a:cubicBezTo>
                  <a:close/>
                  <a:moveTo>
                    <a:pt x="18" y="27"/>
                  </a:moveTo>
                  <a:cubicBezTo>
                    <a:pt x="19" y="27"/>
                    <a:pt x="20" y="27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7" y="33"/>
                    <a:pt x="27" y="34"/>
                    <a:pt x="26" y="34"/>
                  </a:cubicBezTo>
                  <a:cubicBezTo>
                    <a:pt x="25" y="35"/>
                    <a:pt x="24" y="37"/>
                    <a:pt x="24" y="37"/>
                  </a:cubicBezTo>
                  <a:cubicBezTo>
                    <a:pt x="24" y="37"/>
                    <a:pt x="23" y="37"/>
                    <a:pt x="22" y="35"/>
                  </a:cubicBezTo>
                  <a:cubicBezTo>
                    <a:pt x="21" y="32"/>
                    <a:pt x="18" y="28"/>
                    <a:pt x="18" y="27"/>
                  </a:cubicBezTo>
                  <a:close/>
                  <a:moveTo>
                    <a:pt x="28" y="35"/>
                  </a:moveTo>
                  <a:cubicBezTo>
                    <a:pt x="28" y="35"/>
                    <a:pt x="29" y="34"/>
                    <a:pt x="29" y="34"/>
                  </a:cubicBezTo>
                  <a:cubicBezTo>
                    <a:pt x="30" y="34"/>
                    <a:pt x="30" y="35"/>
                    <a:pt x="31" y="35"/>
                  </a:cubicBezTo>
                  <a:cubicBezTo>
                    <a:pt x="29" y="36"/>
                    <a:pt x="27" y="37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7" y="37"/>
                    <a:pt x="28" y="3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92" name="组合 502"/>
          <p:cNvGrpSpPr>
            <a:grpSpLocks/>
          </p:cNvGrpSpPr>
          <p:nvPr/>
        </p:nvGrpSpPr>
        <p:grpSpPr bwMode="auto">
          <a:xfrm>
            <a:off x="9886950" y="5940425"/>
            <a:ext cx="320675" cy="368300"/>
            <a:chOff x="0" y="0"/>
            <a:chExt cx="289721" cy="332100"/>
          </a:xfrm>
        </p:grpSpPr>
        <p:sp>
          <p:nvSpPr>
            <p:cNvPr id="41393" name="Oval 392"/>
            <p:cNvSpPr>
              <a:spLocks noChangeArrowheads="1"/>
            </p:cNvSpPr>
            <p:nvPr/>
          </p:nvSpPr>
          <p:spPr bwMode="auto">
            <a:xfrm>
              <a:off x="118806" y="0"/>
              <a:ext cx="56971" cy="590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394" name="Freeform 393"/>
            <p:cNvSpPr>
              <a:spLocks/>
            </p:cNvSpPr>
            <p:nvPr/>
          </p:nvSpPr>
          <p:spPr bwMode="auto">
            <a:xfrm>
              <a:off x="193841" y="169524"/>
              <a:ext cx="28486" cy="31265"/>
            </a:xfrm>
            <a:custGeom>
              <a:avLst/>
              <a:gdLst>
                <a:gd name="T0" fmla="*/ 0 w 41"/>
                <a:gd name="T1" fmla="*/ 9 h 45"/>
                <a:gd name="T2" fmla="*/ 31 w 41"/>
                <a:gd name="T3" fmla="*/ 45 h 45"/>
                <a:gd name="T4" fmla="*/ 41 w 41"/>
                <a:gd name="T5" fmla="*/ 35 h 45"/>
                <a:gd name="T6" fmla="*/ 12 w 41"/>
                <a:gd name="T7" fmla="*/ 0 h 45"/>
                <a:gd name="T8" fmla="*/ 0 w 41"/>
                <a:gd name="T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0" y="9"/>
                  </a:moveTo>
                  <a:lnTo>
                    <a:pt x="31" y="45"/>
                  </a:lnTo>
                  <a:lnTo>
                    <a:pt x="41" y="35"/>
                  </a:lnTo>
                  <a:lnTo>
                    <a:pt x="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5" name="Freeform 394"/>
            <p:cNvSpPr>
              <a:spLocks noEditPoints="1"/>
            </p:cNvSpPr>
            <p:nvPr/>
          </p:nvSpPr>
          <p:spPr bwMode="auto">
            <a:xfrm>
              <a:off x="10421" y="67392"/>
              <a:ext cx="270961" cy="264708"/>
            </a:xfrm>
            <a:custGeom>
              <a:avLst/>
              <a:gdLst>
                <a:gd name="T0" fmla="*/ 147 w 165"/>
                <a:gd name="T1" fmla="*/ 34 h 161"/>
                <a:gd name="T2" fmla="*/ 153 w 165"/>
                <a:gd name="T3" fmla="*/ 39 h 161"/>
                <a:gd name="T4" fmla="*/ 145 w 165"/>
                <a:gd name="T5" fmla="*/ 46 h 161"/>
                <a:gd name="T6" fmla="*/ 114 w 165"/>
                <a:gd name="T7" fmla="*/ 3 h 161"/>
                <a:gd name="T8" fmla="*/ 110 w 165"/>
                <a:gd name="T9" fmla="*/ 1 h 161"/>
                <a:gd name="T10" fmla="*/ 110 w 165"/>
                <a:gd name="T11" fmla="*/ 0 h 161"/>
                <a:gd name="T12" fmla="*/ 110 w 165"/>
                <a:gd name="T13" fmla="*/ 0 h 161"/>
                <a:gd name="T14" fmla="*/ 110 w 165"/>
                <a:gd name="T15" fmla="*/ 0 h 161"/>
                <a:gd name="T16" fmla="*/ 55 w 165"/>
                <a:gd name="T17" fmla="*/ 0 h 161"/>
                <a:gd name="T18" fmla="*/ 55 w 165"/>
                <a:gd name="T19" fmla="*/ 1 h 161"/>
                <a:gd name="T20" fmla="*/ 52 w 165"/>
                <a:gd name="T21" fmla="*/ 3 h 161"/>
                <a:gd name="T22" fmla="*/ 20 w 165"/>
                <a:gd name="T23" fmla="*/ 47 h 161"/>
                <a:gd name="T24" fmla="*/ 12 w 165"/>
                <a:gd name="T25" fmla="*/ 40 h 161"/>
                <a:gd name="T26" fmla="*/ 17 w 165"/>
                <a:gd name="T27" fmla="*/ 34 h 161"/>
                <a:gd name="T28" fmla="*/ 12 w 165"/>
                <a:gd name="T29" fmla="*/ 30 h 161"/>
                <a:gd name="T30" fmla="*/ 0 w 165"/>
                <a:gd name="T31" fmla="*/ 45 h 161"/>
                <a:gd name="T32" fmla="*/ 4 w 165"/>
                <a:gd name="T33" fmla="*/ 49 h 161"/>
                <a:gd name="T34" fmla="*/ 10 w 165"/>
                <a:gd name="T35" fmla="*/ 42 h 161"/>
                <a:gd name="T36" fmla="*/ 18 w 165"/>
                <a:gd name="T37" fmla="*/ 50 h 161"/>
                <a:gd name="T38" fmla="*/ 21 w 165"/>
                <a:gd name="T39" fmla="*/ 58 h 161"/>
                <a:gd name="T40" fmla="*/ 28 w 165"/>
                <a:gd name="T41" fmla="*/ 58 h 161"/>
                <a:gd name="T42" fmla="*/ 36 w 165"/>
                <a:gd name="T43" fmla="*/ 65 h 161"/>
                <a:gd name="T44" fmla="*/ 31 w 165"/>
                <a:gd name="T45" fmla="*/ 71 h 161"/>
                <a:gd name="T46" fmla="*/ 35 w 165"/>
                <a:gd name="T47" fmla="*/ 75 h 161"/>
                <a:gd name="T48" fmla="*/ 48 w 165"/>
                <a:gd name="T49" fmla="*/ 61 h 161"/>
                <a:gd name="T50" fmla="*/ 43 w 165"/>
                <a:gd name="T51" fmla="*/ 57 h 161"/>
                <a:gd name="T52" fmla="*/ 38 w 165"/>
                <a:gd name="T53" fmla="*/ 63 h 161"/>
                <a:gd name="T54" fmla="*/ 31 w 165"/>
                <a:gd name="T55" fmla="*/ 56 h 161"/>
                <a:gd name="T56" fmla="*/ 31 w 165"/>
                <a:gd name="T57" fmla="*/ 56 h 161"/>
                <a:gd name="T58" fmla="*/ 58 w 165"/>
                <a:gd name="T59" fmla="*/ 18 h 161"/>
                <a:gd name="T60" fmla="*/ 60 w 165"/>
                <a:gd name="T61" fmla="*/ 27 h 161"/>
                <a:gd name="T62" fmla="*/ 60 w 165"/>
                <a:gd name="T63" fmla="*/ 151 h 161"/>
                <a:gd name="T64" fmla="*/ 70 w 165"/>
                <a:gd name="T65" fmla="*/ 161 h 161"/>
                <a:gd name="T66" fmla="*/ 80 w 165"/>
                <a:gd name="T67" fmla="*/ 151 h 161"/>
                <a:gd name="T68" fmla="*/ 80 w 165"/>
                <a:gd name="T69" fmla="*/ 68 h 161"/>
                <a:gd name="T70" fmla="*/ 85 w 165"/>
                <a:gd name="T71" fmla="*/ 68 h 161"/>
                <a:gd name="T72" fmla="*/ 85 w 165"/>
                <a:gd name="T73" fmla="*/ 151 h 161"/>
                <a:gd name="T74" fmla="*/ 85 w 165"/>
                <a:gd name="T75" fmla="*/ 151 h 161"/>
                <a:gd name="T76" fmla="*/ 95 w 165"/>
                <a:gd name="T77" fmla="*/ 161 h 161"/>
                <a:gd name="T78" fmla="*/ 105 w 165"/>
                <a:gd name="T79" fmla="*/ 151 h 161"/>
                <a:gd name="T80" fmla="*/ 105 w 165"/>
                <a:gd name="T81" fmla="*/ 27 h 161"/>
                <a:gd name="T82" fmla="*/ 107 w 165"/>
                <a:gd name="T83" fmla="*/ 17 h 161"/>
                <a:gd name="T84" fmla="*/ 135 w 165"/>
                <a:gd name="T85" fmla="*/ 56 h 161"/>
                <a:gd name="T86" fmla="*/ 127 w 165"/>
                <a:gd name="T87" fmla="*/ 63 h 161"/>
                <a:gd name="T88" fmla="*/ 122 w 165"/>
                <a:gd name="T89" fmla="*/ 58 h 161"/>
                <a:gd name="T90" fmla="*/ 118 w 165"/>
                <a:gd name="T91" fmla="*/ 62 h 161"/>
                <a:gd name="T92" fmla="*/ 130 w 165"/>
                <a:gd name="T93" fmla="*/ 76 h 161"/>
                <a:gd name="T94" fmla="*/ 135 w 165"/>
                <a:gd name="T95" fmla="*/ 72 h 161"/>
                <a:gd name="T96" fmla="*/ 129 w 165"/>
                <a:gd name="T97" fmla="*/ 65 h 161"/>
                <a:gd name="T98" fmla="*/ 137 w 165"/>
                <a:gd name="T99" fmla="*/ 58 h 161"/>
                <a:gd name="T100" fmla="*/ 145 w 165"/>
                <a:gd name="T101" fmla="*/ 58 h 161"/>
                <a:gd name="T102" fmla="*/ 147 w 165"/>
                <a:gd name="T103" fmla="*/ 49 h 161"/>
                <a:gd name="T104" fmla="*/ 155 w 165"/>
                <a:gd name="T105" fmla="*/ 42 h 161"/>
                <a:gd name="T106" fmla="*/ 160 w 165"/>
                <a:gd name="T107" fmla="*/ 48 h 161"/>
                <a:gd name="T108" fmla="*/ 165 w 165"/>
                <a:gd name="T109" fmla="*/ 44 h 161"/>
                <a:gd name="T110" fmla="*/ 152 w 165"/>
                <a:gd name="T111" fmla="*/ 30 h 161"/>
                <a:gd name="T112" fmla="*/ 147 w 165"/>
                <a:gd name="T113" fmla="*/ 34 h 161"/>
                <a:gd name="T114" fmla="*/ 105 w 165"/>
                <a:gd name="T115" fmla="*/ 23 h 161"/>
                <a:gd name="T116" fmla="*/ 105 w 165"/>
                <a:gd name="T117" fmla="*/ 23 h 161"/>
                <a:gd name="T118" fmla="*/ 105 w 165"/>
                <a:gd name="T119" fmla="*/ 2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" h="161">
                  <a:moveTo>
                    <a:pt x="147" y="34"/>
                  </a:moveTo>
                  <a:cubicBezTo>
                    <a:pt x="153" y="39"/>
                    <a:pt x="153" y="39"/>
                    <a:pt x="153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2"/>
                    <a:pt x="112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2"/>
                    <a:pt x="52" y="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3"/>
                    <a:pt x="19" y="56"/>
                    <a:pt x="21" y="58"/>
                  </a:cubicBezTo>
                  <a:cubicBezTo>
                    <a:pt x="23" y="59"/>
                    <a:pt x="26" y="59"/>
                    <a:pt x="28" y="5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6"/>
                    <a:pt x="64" y="161"/>
                    <a:pt x="70" y="161"/>
                  </a:cubicBezTo>
                  <a:cubicBezTo>
                    <a:pt x="76" y="161"/>
                    <a:pt x="80" y="156"/>
                    <a:pt x="80" y="15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6"/>
                    <a:pt x="89" y="161"/>
                    <a:pt x="95" y="161"/>
                  </a:cubicBezTo>
                  <a:cubicBezTo>
                    <a:pt x="100" y="161"/>
                    <a:pt x="105" y="156"/>
                    <a:pt x="105" y="151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9" y="59"/>
                    <a:pt x="142" y="59"/>
                    <a:pt x="145" y="58"/>
                  </a:cubicBezTo>
                  <a:cubicBezTo>
                    <a:pt x="147" y="56"/>
                    <a:pt x="148" y="52"/>
                    <a:pt x="147" y="49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2" y="30"/>
                    <a:pt x="152" y="30"/>
                    <a:pt x="152" y="30"/>
                  </a:cubicBezTo>
                  <a:lnTo>
                    <a:pt x="147" y="34"/>
                  </a:lnTo>
                  <a:close/>
                  <a:moveTo>
                    <a:pt x="105" y="23"/>
                  </a:move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6" name="Freeform 395"/>
            <p:cNvSpPr>
              <a:spLocks/>
            </p:cNvSpPr>
            <p:nvPr/>
          </p:nvSpPr>
          <p:spPr bwMode="auto">
            <a:xfrm>
              <a:off x="261235" y="108385"/>
              <a:ext cx="28486" cy="29876"/>
            </a:xfrm>
            <a:custGeom>
              <a:avLst/>
              <a:gdLst>
                <a:gd name="T0" fmla="*/ 10 w 41"/>
                <a:gd name="T1" fmla="*/ 0 h 43"/>
                <a:gd name="T2" fmla="*/ 0 w 41"/>
                <a:gd name="T3" fmla="*/ 10 h 43"/>
                <a:gd name="T4" fmla="*/ 29 w 41"/>
                <a:gd name="T5" fmla="*/ 43 h 43"/>
                <a:gd name="T6" fmla="*/ 41 w 41"/>
                <a:gd name="T7" fmla="*/ 33 h 43"/>
                <a:gd name="T8" fmla="*/ 10 w 41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3">
                  <a:moveTo>
                    <a:pt x="10" y="0"/>
                  </a:moveTo>
                  <a:lnTo>
                    <a:pt x="0" y="10"/>
                  </a:lnTo>
                  <a:lnTo>
                    <a:pt x="29" y="43"/>
                  </a:lnTo>
                  <a:lnTo>
                    <a:pt x="41" y="3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7" name="Freeform 396"/>
            <p:cNvSpPr>
              <a:spLocks/>
            </p:cNvSpPr>
            <p:nvPr/>
          </p:nvSpPr>
          <p:spPr bwMode="auto">
            <a:xfrm>
              <a:off x="0" y="110469"/>
              <a:ext cx="28486" cy="29180"/>
            </a:xfrm>
            <a:custGeom>
              <a:avLst/>
              <a:gdLst>
                <a:gd name="T0" fmla="*/ 31 w 41"/>
                <a:gd name="T1" fmla="*/ 0 h 42"/>
                <a:gd name="T2" fmla="*/ 0 w 41"/>
                <a:gd name="T3" fmla="*/ 33 h 42"/>
                <a:gd name="T4" fmla="*/ 12 w 41"/>
                <a:gd name="T5" fmla="*/ 42 h 42"/>
                <a:gd name="T6" fmla="*/ 41 w 41"/>
                <a:gd name="T7" fmla="*/ 9 h 42"/>
                <a:gd name="T8" fmla="*/ 31 w 4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31" y="0"/>
                  </a:moveTo>
                  <a:lnTo>
                    <a:pt x="0" y="33"/>
                  </a:lnTo>
                  <a:lnTo>
                    <a:pt x="12" y="42"/>
                  </a:lnTo>
                  <a:lnTo>
                    <a:pt x="41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8" name="Freeform 397"/>
            <p:cNvSpPr>
              <a:spLocks/>
            </p:cNvSpPr>
            <p:nvPr/>
          </p:nvSpPr>
          <p:spPr bwMode="auto">
            <a:xfrm>
              <a:off x="69477" y="169524"/>
              <a:ext cx="27791" cy="29180"/>
            </a:xfrm>
            <a:custGeom>
              <a:avLst/>
              <a:gdLst>
                <a:gd name="T0" fmla="*/ 0 w 40"/>
                <a:gd name="T1" fmla="*/ 33 h 42"/>
                <a:gd name="T2" fmla="*/ 9 w 40"/>
                <a:gd name="T3" fmla="*/ 42 h 42"/>
                <a:gd name="T4" fmla="*/ 40 w 40"/>
                <a:gd name="T5" fmla="*/ 7 h 42"/>
                <a:gd name="T6" fmla="*/ 31 w 40"/>
                <a:gd name="T7" fmla="*/ 0 h 42"/>
                <a:gd name="T8" fmla="*/ 0 w 40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33"/>
                  </a:moveTo>
                  <a:lnTo>
                    <a:pt x="9" y="42"/>
                  </a:lnTo>
                  <a:lnTo>
                    <a:pt x="40" y="7"/>
                  </a:lnTo>
                  <a:lnTo>
                    <a:pt x="3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99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1400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401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一、团队介绍</a:t>
            </a:r>
          </a:p>
        </p:txBody>
      </p:sp>
      <p:cxnSp>
        <p:nvCxnSpPr>
          <p:cNvPr id="1024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4" name="矩形 16"/>
          <p:cNvSpPr>
            <a:spLocks noChangeArrowheads="1"/>
          </p:cNvSpPr>
          <p:nvPr/>
        </p:nvSpPr>
        <p:spPr bwMode="auto">
          <a:xfrm>
            <a:off x="2987675" y="161925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团队简介</a:t>
            </a:r>
          </a:p>
        </p:txBody>
      </p:sp>
      <p:grpSp>
        <p:nvGrpSpPr>
          <p:cNvPr id="1024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0246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7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248" name="组合 20"/>
          <p:cNvGrpSpPr>
            <a:grpSpLocks noChangeAspect="1"/>
          </p:cNvGrpSpPr>
          <p:nvPr/>
        </p:nvGrpSpPr>
        <p:grpSpPr bwMode="auto">
          <a:xfrm>
            <a:off x="1255713" y="1885950"/>
            <a:ext cx="3282950" cy="3552825"/>
            <a:chOff x="0" y="0"/>
            <a:chExt cx="3282696" cy="3553036"/>
          </a:xfrm>
        </p:grpSpPr>
        <p:pic>
          <p:nvPicPr>
            <p:cNvPr id="10249" name="图片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92" t="13007" r="19736" b="12762"/>
            <a:stretch>
              <a:fillRect/>
            </a:stretch>
          </p:blipFill>
          <p:spPr bwMode="auto">
            <a:xfrm>
              <a:off x="695400" y="697517"/>
              <a:ext cx="1819656" cy="1974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0" name="Picture 8" descr="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t="3050" r="5560" b="2527"/>
            <a:stretch>
              <a:fillRect/>
            </a:stretch>
          </p:blipFill>
          <p:spPr bwMode="auto">
            <a:xfrm>
              <a:off x="0" y="0"/>
              <a:ext cx="3282696" cy="35530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0251" name="圆角矩形 23"/>
          <p:cNvSpPr>
            <a:spLocks noChangeArrowheads="1"/>
          </p:cNvSpPr>
          <p:nvPr/>
        </p:nvSpPr>
        <p:spPr bwMode="auto">
          <a:xfrm>
            <a:off x="5653088" y="1484313"/>
            <a:ext cx="2597150" cy="4429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2" name="Oval 7"/>
          <p:cNvSpPr>
            <a:spLocks noChangeAspect="1" noChangeArrowheads="1"/>
          </p:cNvSpPr>
          <p:nvPr/>
        </p:nvSpPr>
        <p:spPr bwMode="auto">
          <a:xfrm>
            <a:off x="5337175" y="145097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0253" name="Picture 8" descr="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1331913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4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54622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5" name="文本框 27"/>
          <p:cNvSpPr txBox="1">
            <a:spLocks noChangeArrowheads="1"/>
          </p:cNvSpPr>
          <p:nvPr/>
        </p:nvSpPr>
        <p:spPr bwMode="auto">
          <a:xfrm>
            <a:off x="6054725" y="1522413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256" name="矩形 7"/>
          <p:cNvSpPr>
            <a:spLocks noChangeArrowheads="1"/>
          </p:cNvSpPr>
          <p:nvPr/>
        </p:nvSpPr>
        <p:spPr bwMode="auto">
          <a:xfrm>
            <a:off x="6094413" y="196056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0257" name="圆角矩形 29"/>
          <p:cNvSpPr>
            <a:spLocks noChangeArrowheads="1"/>
          </p:cNvSpPr>
          <p:nvPr/>
        </p:nvSpPr>
        <p:spPr bwMode="auto">
          <a:xfrm>
            <a:off x="5653088" y="3163888"/>
            <a:ext cx="2597150" cy="4429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8" name="Oval 7"/>
          <p:cNvSpPr>
            <a:spLocks noChangeAspect="1" noChangeArrowheads="1"/>
          </p:cNvSpPr>
          <p:nvPr/>
        </p:nvSpPr>
        <p:spPr bwMode="auto">
          <a:xfrm>
            <a:off x="5337175" y="3130550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0259" name="Picture 8" descr="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3011488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0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3225800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61" name="文本框 33"/>
          <p:cNvSpPr txBox="1">
            <a:spLocks noChangeArrowheads="1"/>
          </p:cNvSpPr>
          <p:nvPr/>
        </p:nvSpPr>
        <p:spPr bwMode="auto">
          <a:xfrm>
            <a:off x="6054725" y="32004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262" name="矩形 7"/>
          <p:cNvSpPr>
            <a:spLocks noChangeArrowheads="1"/>
          </p:cNvSpPr>
          <p:nvPr/>
        </p:nvSpPr>
        <p:spPr bwMode="auto">
          <a:xfrm>
            <a:off x="6094413" y="3640138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0263" name="圆角矩形 35"/>
          <p:cNvSpPr>
            <a:spLocks noChangeArrowheads="1"/>
          </p:cNvSpPr>
          <p:nvPr/>
        </p:nvSpPr>
        <p:spPr bwMode="auto">
          <a:xfrm>
            <a:off x="5653088" y="4843463"/>
            <a:ext cx="2597150" cy="442912"/>
          </a:xfrm>
          <a:prstGeom prst="roundRect">
            <a:avLst>
              <a:gd name="adj" fmla="val 16667"/>
            </a:avLst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64" name="Oval 7"/>
          <p:cNvSpPr>
            <a:spLocks noChangeAspect="1" noChangeArrowheads="1"/>
          </p:cNvSpPr>
          <p:nvPr/>
        </p:nvSpPr>
        <p:spPr bwMode="auto">
          <a:xfrm>
            <a:off x="5337175" y="481012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0265" name="Picture 8" descr="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4689475"/>
            <a:ext cx="71913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6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490537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67" name="文本框 39"/>
          <p:cNvSpPr txBox="1">
            <a:spLocks noChangeArrowheads="1"/>
          </p:cNvSpPr>
          <p:nvPr/>
        </p:nvSpPr>
        <p:spPr bwMode="auto">
          <a:xfrm>
            <a:off x="6054725" y="48799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268" name="矩形 7"/>
          <p:cNvSpPr>
            <a:spLocks noChangeArrowheads="1"/>
          </p:cNvSpPr>
          <p:nvPr/>
        </p:nvSpPr>
        <p:spPr bwMode="auto">
          <a:xfrm>
            <a:off x="6094413" y="531971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一、团队介绍</a:t>
            </a:r>
          </a:p>
        </p:txBody>
      </p:sp>
      <p:cxnSp>
        <p:nvCxnSpPr>
          <p:cNvPr id="11267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8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团队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127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7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1272" name="饼形 7"/>
          <p:cNvSpPr>
            <a:spLocks/>
          </p:cNvSpPr>
          <p:nvPr/>
        </p:nvSpPr>
        <p:spPr bwMode="auto">
          <a:xfrm rot="21426610">
            <a:off x="7188200" y="2087563"/>
            <a:ext cx="3929063" cy="3929062"/>
          </a:xfrm>
          <a:custGeom>
            <a:avLst/>
            <a:gdLst>
              <a:gd name="T0" fmla="*/ 3928699 w 3928699"/>
              <a:gd name="T1" fmla="*/ 1964350 h 3928699"/>
              <a:gd name="T2" fmla="*/ 2737117 w 3928699"/>
              <a:gd name="T3" fmla="*/ 3770313 h 3928699"/>
              <a:gd name="T4" fmla="*/ 1964350 w 3928699"/>
              <a:gd name="T5" fmla="*/ 1964350 h 3928699"/>
              <a:gd name="T6" fmla="*/ 3928699 w 3928699"/>
              <a:gd name="T7" fmla="*/ 1964350 h 3928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28699" h="3928699">
                <a:moveTo>
                  <a:pt x="3928699" y="1964350"/>
                </a:moveTo>
                <a:cubicBezTo>
                  <a:pt x="3928699" y="2750551"/>
                  <a:pt x="3459926" y="3461024"/>
                  <a:pt x="2737117" y="3770313"/>
                </a:cubicBezTo>
                <a:lnTo>
                  <a:pt x="1964350" y="1964350"/>
                </a:lnTo>
                <a:lnTo>
                  <a:pt x="3928699" y="196435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3" name="组合 8"/>
          <p:cNvGrpSpPr>
            <a:grpSpLocks/>
          </p:cNvGrpSpPr>
          <p:nvPr/>
        </p:nvGrpSpPr>
        <p:grpSpPr bwMode="auto">
          <a:xfrm>
            <a:off x="5210175" y="1284288"/>
            <a:ext cx="844550" cy="844550"/>
            <a:chOff x="0" y="0"/>
            <a:chExt cx="634826" cy="634826"/>
          </a:xfrm>
        </p:grpSpPr>
        <p:sp>
          <p:nvSpPr>
            <p:cNvPr id="11274" name="椭圆 9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 cmpd="sng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11275" name="矩形 10"/>
            <p:cNvSpPr>
              <a:spLocks noChangeArrowheads="1"/>
            </p:cNvSpPr>
            <p:nvPr/>
          </p:nvSpPr>
          <p:spPr bwMode="auto">
            <a:xfrm>
              <a:off x="139613" y="93691"/>
              <a:ext cx="355599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3100">
                  <a:solidFill>
                    <a:srgbClr val="2036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>
                <a:solidFill>
                  <a:srgbClr val="2036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6" name="组合 11"/>
          <p:cNvGrpSpPr>
            <a:grpSpLocks/>
          </p:cNvGrpSpPr>
          <p:nvPr/>
        </p:nvGrpSpPr>
        <p:grpSpPr bwMode="auto">
          <a:xfrm>
            <a:off x="896938" y="2246313"/>
            <a:ext cx="5405437" cy="1058862"/>
            <a:chOff x="0" y="0"/>
            <a:chExt cx="4061990" cy="795303"/>
          </a:xfrm>
        </p:grpSpPr>
        <p:sp>
          <p:nvSpPr>
            <p:cNvPr id="11277" name="矩形 12"/>
            <p:cNvSpPr>
              <a:spLocks noChangeArrowheads="1"/>
            </p:cNvSpPr>
            <p:nvPr/>
          </p:nvSpPr>
          <p:spPr bwMode="auto">
            <a:xfrm>
              <a:off x="0" y="309606"/>
              <a:ext cx="4061990" cy="485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秋实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培训、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美化与定制。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8" name="TextBox 13"/>
            <p:cNvSpPr txBox="1">
              <a:spLocks noChangeArrowheads="1"/>
            </p:cNvSpPr>
            <p:nvPr/>
          </p:nvSpPr>
          <p:spPr bwMode="auto">
            <a:xfrm>
              <a:off x="1971237" y="0"/>
              <a:ext cx="2046672" cy="31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2100">
                  <a:solidFill>
                    <a:schemeClr val="bg1"/>
                  </a:solidFill>
                  <a:latin typeface="Arial" panose="020B0604020202020204" pitchFamily="34" charset="0"/>
                  <a:ea typeface="方正大黑简体" charset="-122"/>
                </a:rPr>
                <a:t>YOUR  TEXT  HERE</a:t>
              </a:r>
              <a:endParaRPr lang="zh-CN" altLang="en-US" sz="2100">
                <a:solidFill>
                  <a:schemeClr val="bg1"/>
                </a:solidFill>
                <a:latin typeface="Arial" panose="020B0604020202020204" pitchFamily="34" charset="0"/>
                <a:ea typeface="方正大黑简体" charset="-122"/>
              </a:endParaRPr>
            </a:p>
          </p:txBody>
        </p:sp>
      </p:grpSp>
      <p:sp>
        <p:nvSpPr>
          <p:cNvPr id="11279" name="矩形 19"/>
          <p:cNvSpPr>
            <a:spLocks noChangeArrowheads="1"/>
          </p:cNvSpPr>
          <p:nvPr/>
        </p:nvSpPr>
        <p:spPr bwMode="auto">
          <a:xfrm>
            <a:off x="842963" y="4881563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80" name="组合 20"/>
          <p:cNvGrpSpPr>
            <a:grpSpLocks/>
          </p:cNvGrpSpPr>
          <p:nvPr/>
        </p:nvGrpSpPr>
        <p:grpSpPr bwMode="auto">
          <a:xfrm>
            <a:off x="5210175" y="3937000"/>
            <a:ext cx="844550" cy="844550"/>
            <a:chOff x="0" y="0"/>
            <a:chExt cx="634826" cy="634826"/>
          </a:xfrm>
        </p:grpSpPr>
        <p:sp>
          <p:nvSpPr>
            <p:cNvPr id="11281" name="椭圆 21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 cmpd="sng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11282" name="矩形 22"/>
            <p:cNvSpPr>
              <a:spLocks noChangeArrowheads="1"/>
            </p:cNvSpPr>
            <p:nvPr/>
          </p:nvSpPr>
          <p:spPr bwMode="auto">
            <a:xfrm>
              <a:off x="151659" y="98756"/>
              <a:ext cx="331507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3100">
                  <a:solidFill>
                    <a:srgbClr val="2036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100">
                <a:solidFill>
                  <a:srgbClr val="2036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83" name="椭圆 23"/>
          <p:cNvSpPr>
            <a:spLocks/>
          </p:cNvSpPr>
          <p:nvPr/>
        </p:nvSpPr>
        <p:spPr bwMode="auto">
          <a:xfrm>
            <a:off x="6759575" y="2019300"/>
            <a:ext cx="2541588" cy="3683000"/>
          </a:xfrm>
          <a:custGeom>
            <a:avLst/>
            <a:gdLst>
              <a:gd name="T0" fmla="*/ 790215 w 2251968"/>
              <a:gd name="T1" fmla="*/ 0 h 3263462"/>
              <a:gd name="T2" fmla="*/ 2251968 w 2251968"/>
              <a:gd name="T3" fmla="*/ 1669228 h 3263462"/>
              <a:gd name="T4" fmla="*/ 724161 w 2251968"/>
              <a:gd name="T5" fmla="*/ 3263462 h 3263462"/>
              <a:gd name="T6" fmla="*/ 0 w 2251968"/>
              <a:gd name="T7" fmla="*/ 1660884 h 3263462"/>
              <a:gd name="T8" fmla="*/ 790215 w 2251968"/>
              <a:gd name="T9" fmla="*/ 0 h 3263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4" name="椭圆 24"/>
          <p:cNvSpPr>
            <a:spLocks noChangeArrowheads="1"/>
          </p:cNvSpPr>
          <p:nvPr/>
        </p:nvSpPr>
        <p:spPr bwMode="auto">
          <a:xfrm>
            <a:off x="7486650" y="2279650"/>
            <a:ext cx="3332163" cy="33305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 cmpd="sng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11285" name="椭圆 25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11286" name="椭圆 26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solidFill>
            <a:schemeClr val="tx1">
              <a:alpha val="43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7" name="矩形 27"/>
          <p:cNvSpPr>
            <a:spLocks noChangeArrowheads="1"/>
          </p:cNvSpPr>
          <p:nvPr/>
        </p:nvSpPr>
        <p:spPr bwMode="auto">
          <a:xfrm>
            <a:off x="8021638" y="361315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12292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12293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4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5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 cmpd="sng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296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7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7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项目描述</a:t>
              </a:r>
            </a:p>
          </p:txBody>
        </p:sp>
      </p:grpSp>
      <p:sp>
        <p:nvSpPr>
          <p:cNvPr id="12298" name="矩形 47"/>
          <p:cNvSpPr>
            <a:spLocks noChangeArrowheads="1"/>
          </p:cNvSpPr>
          <p:nvPr/>
        </p:nvSpPr>
        <p:spPr bwMode="auto">
          <a:xfrm>
            <a:off x="3940175" y="4116388"/>
            <a:ext cx="2039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sp>
        <p:nvSpPr>
          <p:cNvPr id="12299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项目宗旨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二、项目描述</a:t>
            </a:r>
          </a:p>
        </p:txBody>
      </p:sp>
      <p:cxnSp>
        <p:nvCxnSpPr>
          <p:cNvPr id="1331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16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grpSp>
        <p:nvGrpSpPr>
          <p:cNvPr id="1331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3318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19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332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7986713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1328738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4657725" y="1936750"/>
            <a:ext cx="2805113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文本框 10"/>
          <p:cNvSpPr txBox="1">
            <a:spLocks noChangeArrowheads="1"/>
          </p:cNvSpPr>
          <p:nvPr/>
        </p:nvSpPr>
        <p:spPr bwMode="auto">
          <a:xfrm>
            <a:off x="1230313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4BB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324" name="TextBox 35"/>
          <p:cNvSpPr txBox="1">
            <a:spLocks noChangeArrowheads="1"/>
          </p:cNvSpPr>
          <p:nvPr/>
        </p:nvSpPr>
        <p:spPr bwMode="auto">
          <a:xfrm>
            <a:off x="1230313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3325" name="文本框 12"/>
          <p:cNvSpPr txBox="1">
            <a:spLocks noChangeArrowheads="1"/>
          </p:cNvSpPr>
          <p:nvPr/>
        </p:nvSpPr>
        <p:spPr bwMode="auto">
          <a:xfrm>
            <a:off x="4535488" y="3903663"/>
            <a:ext cx="2905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4BB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326" name="TextBox 35"/>
          <p:cNvSpPr txBox="1">
            <a:spLocks noChangeArrowheads="1"/>
          </p:cNvSpPr>
          <p:nvPr/>
        </p:nvSpPr>
        <p:spPr bwMode="auto">
          <a:xfrm>
            <a:off x="453548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3327" name="文本框 19"/>
          <p:cNvSpPr txBox="1">
            <a:spLocks noChangeArrowheads="1"/>
          </p:cNvSpPr>
          <p:nvPr/>
        </p:nvSpPr>
        <p:spPr bwMode="auto">
          <a:xfrm>
            <a:off x="7869238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4BB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328" name="TextBox 35"/>
          <p:cNvSpPr txBox="1">
            <a:spLocks noChangeArrowheads="1"/>
          </p:cNvSpPr>
          <p:nvPr/>
        </p:nvSpPr>
        <p:spPr bwMode="auto">
          <a:xfrm>
            <a:off x="786923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二、项目描述</a:t>
            </a:r>
          </a:p>
        </p:txBody>
      </p:sp>
      <p:cxnSp>
        <p:nvCxnSpPr>
          <p:cNvPr id="1433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0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项目宗旨</a:t>
            </a:r>
          </a:p>
        </p:txBody>
      </p:sp>
      <p:grpSp>
        <p:nvGrpSpPr>
          <p:cNvPr id="1434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434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4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344" name="矩形 37"/>
          <p:cNvSpPr>
            <a:spLocks noChangeArrowheads="1"/>
          </p:cNvSpPr>
          <p:nvPr/>
        </p:nvSpPr>
        <p:spPr bwMode="auto">
          <a:xfrm>
            <a:off x="620713" y="1704975"/>
            <a:ext cx="10563225" cy="424815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5" name="矩形 5"/>
          <p:cNvSpPr>
            <a:spLocks noChangeArrowheads="1"/>
          </p:cNvSpPr>
          <p:nvPr/>
        </p:nvSpPr>
        <p:spPr bwMode="auto">
          <a:xfrm>
            <a:off x="62071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46" name="矩形 43"/>
          <p:cNvSpPr>
            <a:spLocks noChangeArrowheads="1"/>
          </p:cNvSpPr>
          <p:nvPr/>
        </p:nvSpPr>
        <p:spPr bwMode="auto">
          <a:xfrm>
            <a:off x="238125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47" name="矩形 44"/>
          <p:cNvSpPr>
            <a:spLocks noChangeArrowheads="1"/>
          </p:cNvSpPr>
          <p:nvPr/>
        </p:nvSpPr>
        <p:spPr bwMode="auto">
          <a:xfrm>
            <a:off x="4141788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48" name="矩形 45"/>
          <p:cNvSpPr>
            <a:spLocks noChangeArrowheads="1"/>
          </p:cNvSpPr>
          <p:nvPr/>
        </p:nvSpPr>
        <p:spPr bwMode="auto">
          <a:xfrm>
            <a:off x="5902325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49" name="矩形 46"/>
          <p:cNvSpPr>
            <a:spLocks noChangeArrowheads="1"/>
          </p:cNvSpPr>
          <p:nvPr/>
        </p:nvSpPr>
        <p:spPr bwMode="auto">
          <a:xfrm>
            <a:off x="766286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0" name="矩形 47"/>
          <p:cNvSpPr>
            <a:spLocks noChangeArrowheads="1"/>
          </p:cNvSpPr>
          <p:nvPr/>
        </p:nvSpPr>
        <p:spPr bwMode="auto">
          <a:xfrm>
            <a:off x="942340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1" name="矩形 7"/>
          <p:cNvSpPr>
            <a:spLocks noChangeArrowheads="1"/>
          </p:cNvSpPr>
          <p:nvPr/>
        </p:nvSpPr>
        <p:spPr bwMode="auto">
          <a:xfrm>
            <a:off x="2054225" y="2898775"/>
            <a:ext cx="85471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</a:p>
          <a:p>
            <a:pPr eaLnBrk="1" hangingPunct="1"/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  <a:p>
            <a:pPr eaLnBrk="1" hangingPunct="1"/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52" name="图片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065338"/>
            <a:ext cx="1420813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3571875"/>
            <a:ext cx="942975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二、项目描述</a:t>
            </a:r>
          </a:p>
        </p:txBody>
      </p:sp>
      <p:cxnSp>
        <p:nvCxnSpPr>
          <p:cNvPr id="1536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4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项目宗旨</a:t>
            </a:r>
          </a:p>
        </p:txBody>
      </p:sp>
      <p:grpSp>
        <p:nvGrpSpPr>
          <p:cNvPr id="1536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15366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67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1320800 w 1320800"/>
                <a:gd name="T3" fmla="*/ 0 h 1320800"/>
                <a:gd name="T4" fmla="*/ 1320800 w 1320800"/>
                <a:gd name="T5" fmla="*/ 687081 h 1320800"/>
                <a:gd name="T6" fmla="*/ 1155700 w 1320800"/>
                <a:gd name="T7" fmla="*/ 687081 h 1320800"/>
                <a:gd name="T8" fmla="*/ 1155700 w 1320800"/>
                <a:gd name="T9" fmla="*/ 165100 h 1320800"/>
                <a:gd name="T10" fmla="*/ 165100 w 1320800"/>
                <a:gd name="T11" fmla="*/ 165100 h 1320800"/>
                <a:gd name="T12" fmla="*/ 165100 w 1320800"/>
                <a:gd name="T13" fmla="*/ 1155700 h 1320800"/>
                <a:gd name="T14" fmla="*/ 660400 w 1320800"/>
                <a:gd name="T15" fmla="*/ 1155700 h 1320800"/>
                <a:gd name="T16" fmla="*/ 660400 w 1320800"/>
                <a:gd name="T17" fmla="*/ 1320800 h 1320800"/>
                <a:gd name="T18" fmla="*/ 0 w 1320800"/>
                <a:gd name="T19" fmla="*/ 1320800 h 1320800"/>
                <a:gd name="T20" fmla="*/ 0 w 1320800"/>
                <a:gd name="T21" fmla="*/ 0 h 1320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5368" name="组合 7"/>
          <p:cNvGrpSpPr>
            <a:grpSpLocks noChangeAspect="1"/>
          </p:cNvGrpSpPr>
          <p:nvPr/>
        </p:nvGrpSpPr>
        <p:grpSpPr bwMode="auto">
          <a:xfrm>
            <a:off x="1931988" y="1379538"/>
            <a:ext cx="8083550" cy="4940300"/>
            <a:chOff x="0" y="0"/>
            <a:chExt cx="8084243" cy="4940370"/>
          </a:xfrm>
        </p:grpSpPr>
        <p:pic>
          <p:nvPicPr>
            <p:cNvPr id="15369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811" y="453200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71" name="矩形 10"/>
          <p:cNvSpPr>
            <a:spLocks noChangeArrowheads="1"/>
          </p:cNvSpPr>
          <p:nvPr/>
        </p:nvSpPr>
        <p:spPr bwMode="auto">
          <a:xfrm>
            <a:off x="0" y="22225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72" name="文本框 11"/>
          <p:cNvSpPr txBox="1">
            <a:spLocks noChangeArrowheads="1"/>
          </p:cNvSpPr>
          <p:nvPr/>
        </p:nvSpPr>
        <p:spPr bwMode="auto">
          <a:xfrm>
            <a:off x="463550" y="2371725"/>
            <a:ext cx="3386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3" name="矩形 12"/>
          <p:cNvSpPr>
            <a:spLocks noChangeArrowheads="1"/>
          </p:cNvSpPr>
          <p:nvPr/>
        </p:nvSpPr>
        <p:spPr bwMode="auto">
          <a:xfrm>
            <a:off x="0" y="3325813"/>
            <a:ext cx="4022725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74" name="文本框 13"/>
          <p:cNvSpPr txBox="1">
            <a:spLocks noChangeArrowheads="1"/>
          </p:cNvSpPr>
          <p:nvPr/>
        </p:nvSpPr>
        <p:spPr bwMode="auto">
          <a:xfrm>
            <a:off x="463550" y="3475038"/>
            <a:ext cx="3386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5" name="矩形 19"/>
          <p:cNvSpPr>
            <a:spLocks noChangeArrowheads="1"/>
          </p:cNvSpPr>
          <p:nvPr/>
        </p:nvSpPr>
        <p:spPr bwMode="auto">
          <a:xfrm>
            <a:off x="0" y="44323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76" name="文本框 20"/>
          <p:cNvSpPr txBox="1">
            <a:spLocks noChangeArrowheads="1"/>
          </p:cNvSpPr>
          <p:nvPr/>
        </p:nvSpPr>
        <p:spPr bwMode="auto">
          <a:xfrm>
            <a:off x="463550" y="4579938"/>
            <a:ext cx="3386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7" name="矩形 21"/>
          <p:cNvSpPr>
            <a:spLocks noChangeArrowheads="1"/>
          </p:cNvSpPr>
          <p:nvPr/>
        </p:nvSpPr>
        <p:spPr bwMode="auto">
          <a:xfrm>
            <a:off x="8164513" y="22225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78" name="文本框 22"/>
          <p:cNvSpPr txBox="1">
            <a:spLocks noChangeArrowheads="1"/>
          </p:cNvSpPr>
          <p:nvPr/>
        </p:nvSpPr>
        <p:spPr bwMode="auto">
          <a:xfrm>
            <a:off x="8628063" y="23717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9" name="矩形 23"/>
          <p:cNvSpPr>
            <a:spLocks noChangeArrowheads="1"/>
          </p:cNvSpPr>
          <p:nvPr/>
        </p:nvSpPr>
        <p:spPr bwMode="auto">
          <a:xfrm>
            <a:off x="8164513" y="3325813"/>
            <a:ext cx="4024312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80" name="文本框 24"/>
          <p:cNvSpPr txBox="1">
            <a:spLocks noChangeArrowheads="1"/>
          </p:cNvSpPr>
          <p:nvPr/>
        </p:nvSpPr>
        <p:spPr bwMode="auto">
          <a:xfrm>
            <a:off x="8628063" y="3475038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81" name="矩形 25"/>
          <p:cNvSpPr>
            <a:spLocks noChangeArrowheads="1"/>
          </p:cNvSpPr>
          <p:nvPr/>
        </p:nvSpPr>
        <p:spPr bwMode="auto">
          <a:xfrm>
            <a:off x="8164513" y="44323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15382" name="文本框 26"/>
          <p:cNvSpPr txBox="1">
            <a:spLocks noChangeArrowheads="1"/>
          </p:cNvSpPr>
          <p:nvPr/>
        </p:nvSpPr>
        <p:spPr bwMode="auto">
          <a:xfrm>
            <a:off x="8628063" y="4579938"/>
            <a:ext cx="3386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4444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2982</Words>
  <Application>Microsoft Office PowerPoint</Application>
  <PresentationFormat>宽屏</PresentationFormat>
  <Paragraphs>255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方正大黑简体</vt:lpstr>
      <vt:lpstr>宋体</vt:lpstr>
      <vt:lpstr>微软雅黑</vt:lpstr>
      <vt:lpstr>Arial</vt:lpstr>
      <vt:lpstr>Broadway</vt:lpstr>
      <vt:lpstr>Calibri</vt:lpstr>
      <vt:lpstr>Calibri Light</vt:lpstr>
      <vt:lpstr>Impact</vt:lpstr>
      <vt:lpstr>Wingdings</vt:lpstr>
      <vt:lpstr>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modified xsi:type="dcterms:W3CDTF">2016-08-14T03:58:28Z</dcterms:modified>
</cp:coreProperties>
</file>