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760" r:id="rId2"/>
    <p:sldId id="832" r:id="rId3"/>
    <p:sldId id="761" r:id="rId4"/>
    <p:sldId id="574" r:id="rId5"/>
    <p:sldId id="744" r:id="rId6"/>
    <p:sldId id="756" r:id="rId7"/>
    <p:sldId id="757" r:id="rId8"/>
    <p:sldId id="764" r:id="rId9"/>
    <p:sldId id="765" r:id="rId10"/>
    <p:sldId id="768" r:id="rId11"/>
    <p:sldId id="833" r:id="rId12"/>
    <p:sldId id="770" r:id="rId13"/>
    <p:sldId id="838" r:id="rId14"/>
    <p:sldId id="837" r:id="rId15"/>
    <p:sldId id="779" r:id="rId16"/>
    <p:sldId id="782" r:id="rId17"/>
    <p:sldId id="784" r:id="rId18"/>
    <p:sldId id="786" r:id="rId19"/>
    <p:sldId id="834" r:id="rId20"/>
    <p:sldId id="783" r:id="rId21"/>
    <p:sldId id="839" r:id="rId22"/>
    <p:sldId id="811" r:id="rId23"/>
    <p:sldId id="796" r:id="rId24"/>
    <p:sldId id="785" r:id="rId25"/>
    <p:sldId id="790" r:id="rId26"/>
    <p:sldId id="802" r:id="rId27"/>
    <p:sldId id="841" r:id="rId28"/>
    <p:sldId id="812" r:id="rId29"/>
    <p:sldId id="791" r:id="rId30"/>
    <p:sldId id="824" r:id="rId31"/>
    <p:sldId id="840" r:id="rId32"/>
    <p:sldId id="800" r:id="rId33"/>
    <p:sldId id="801" r:id="rId34"/>
    <p:sldId id="828" r:id="rId35"/>
    <p:sldId id="836" r:id="rId36"/>
    <p:sldId id="814" r:id="rId37"/>
    <p:sldId id="830" r:id="rId38"/>
    <p:sldId id="792" r:id="rId39"/>
    <p:sldId id="831" r:id="rId40"/>
  </p:sldIdLst>
  <p:sldSz cx="9144000" cy="5143500" type="screen16x9"/>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990000"/>
    <a:srgbClr val="660033"/>
    <a:srgbClr val="E6E6E6"/>
    <a:srgbClr val="F1F3F2"/>
    <a:srgbClr val="B2B2B2"/>
    <a:srgbClr val="ACC34B"/>
    <a:srgbClr val="FFFFFF"/>
    <a:srgbClr val="D9D9D9"/>
    <a:srgbClr val="025D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91462" autoAdjust="0"/>
  </p:normalViewPr>
  <p:slideViewPr>
    <p:cSldViewPr>
      <p:cViewPr varScale="1">
        <p:scale>
          <a:sx n="118" d="100"/>
          <a:sy n="118" d="100"/>
        </p:scale>
        <p:origin x="174" y="84"/>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2016/8/14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3509269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219390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2835981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504072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2203355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706888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3470085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4226109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87578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4104830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3217755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2121855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2272296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2660204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888122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2393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481133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36516905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2326945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42681483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2003131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4037147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3308024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41689659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457984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18038909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192790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33</a:t>
            </a:fld>
            <a:endParaRPr lang="zh-CN" altLang="en-US">
              <a:solidFill>
                <a:prstClr val="black"/>
              </a:solidFill>
            </a:endParaRPr>
          </a:p>
        </p:txBody>
      </p:sp>
    </p:spTree>
    <p:extLst>
      <p:ext uri="{BB962C8B-B14F-4D97-AF65-F5344CB8AC3E}">
        <p14:creationId xmlns:p14="http://schemas.microsoft.com/office/powerpoint/2010/main" val="1819687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p14="http://schemas.microsoft.com/office/powerpoint/2010/main" val="4662130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7872751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29585856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37</a:t>
            </a:fld>
            <a:endParaRPr lang="zh-CN" altLang="en-US">
              <a:solidFill>
                <a:prstClr val="black"/>
              </a:solidFill>
            </a:endParaRPr>
          </a:p>
        </p:txBody>
      </p:sp>
    </p:spTree>
    <p:extLst>
      <p:ext uri="{BB962C8B-B14F-4D97-AF65-F5344CB8AC3E}">
        <p14:creationId xmlns:p14="http://schemas.microsoft.com/office/powerpoint/2010/main" val="36562071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34739876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2839085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4</a:t>
            </a:fld>
            <a:endParaRPr lang="zh-CN" altLang="en-US"/>
          </a:p>
        </p:txBody>
      </p:sp>
    </p:spTree>
    <p:extLst>
      <p:ext uri="{BB962C8B-B14F-4D97-AF65-F5344CB8AC3E}">
        <p14:creationId xmlns:p14="http://schemas.microsoft.com/office/powerpoint/2010/main" val="3953867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5</a:t>
            </a:fld>
            <a:endParaRPr lang="zh-CN" altLang="en-US"/>
          </a:p>
        </p:txBody>
      </p:sp>
    </p:spTree>
    <p:extLst>
      <p:ext uri="{BB962C8B-B14F-4D97-AF65-F5344CB8AC3E}">
        <p14:creationId xmlns:p14="http://schemas.microsoft.com/office/powerpoint/2010/main" val="3266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3756613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3959352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028405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3256721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8" name="直接连接符​​ 14"/>
          <p:cNvCxnSpPr/>
          <p:nvPr userDrawn="1"/>
        </p:nvCxnSpPr>
        <p:spPr>
          <a:xfrm>
            <a:off x="971600" y="555526"/>
            <a:ext cx="817240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35496" y="165869"/>
            <a:ext cx="1008112" cy="461665"/>
          </a:xfrm>
          <a:prstGeom prst="rect">
            <a:avLst/>
          </a:prstGeom>
          <a:noFill/>
        </p:spPr>
        <p:txBody>
          <a:bodyPr wrap="square" rtlCol="0">
            <a:spAutoFit/>
          </a:bodyPr>
          <a:lstStyle/>
          <a:p>
            <a:r>
              <a:rPr lang="en-US" altLang="zh-CN" sz="2400" dirty="0" smtClean="0"/>
              <a:t>LOGO</a:t>
            </a:r>
            <a:endParaRPr lang="zh-CN" altLang="en-US" sz="24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1"/>
          <p:cNvSpPr txBox="1"/>
          <p:nvPr/>
        </p:nvSpPr>
        <p:spPr>
          <a:xfrm>
            <a:off x="3075512" y="843558"/>
            <a:ext cx="3247101" cy="1938992"/>
          </a:xfrm>
          <a:prstGeom prst="rect">
            <a:avLst/>
          </a:prstGeom>
          <a:noFill/>
        </p:spPr>
        <p:txBody>
          <a:bodyPr wrap="square" rtlCol="0">
            <a:spAutoFit/>
          </a:bodyPr>
          <a:lstStyle/>
          <a:p>
            <a:r>
              <a:rPr lang="en-US" altLang="zh-CN" sz="12000" spc="75" dirty="0" smtClean="0">
                <a:solidFill>
                  <a:schemeClr val="tx2"/>
                </a:solidFill>
                <a:latin typeface="Impact" pitchFamily="34" charset="0"/>
                <a:ea typeface="+mj-ea"/>
              </a:rPr>
              <a:t>2016</a:t>
            </a:r>
            <a:endParaRPr lang="zh-CN" altLang="en-US" sz="12000" spc="75" dirty="0">
              <a:solidFill>
                <a:schemeClr val="tx2"/>
              </a:solidFill>
              <a:latin typeface="Impact" pitchFamily="34" charset="0"/>
              <a:ea typeface="+mj-ea"/>
            </a:endParaRPr>
          </a:p>
        </p:txBody>
      </p:sp>
      <p:sp>
        <p:nvSpPr>
          <p:cNvPr id="8" name="文本框 21"/>
          <p:cNvSpPr txBox="1"/>
          <p:nvPr/>
        </p:nvSpPr>
        <p:spPr>
          <a:xfrm>
            <a:off x="2123728" y="2655816"/>
            <a:ext cx="5112568" cy="738664"/>
          </a:xfrm>
          <a:prstGeom prst="rect">
            <a:avLst/>
          </a:prstGeom>
          <a:noFill/>
        </p:spPr>
        <p:txBody>
          <a:bodyPr wrap="square" rtlCol="0">
            <a:spAutoFit/>
          </a:bodyPr>
          <a:lstStyle/>
          <a:p>
            <a:r>
              <a:rPr lang="zh-CN" altLang="en-US" sz="4200" b="1" spc="75" dirty="0" smtClean="0">
                <a:solidFill>
                  <a:schemeClr val="accent1"/>
                </a:solidFill>
                <a:latin typeface="微软雅黑" pitchFamily="34" charset="-122"/>
                <a:ea typeface="微软雅黑" pitchFamily="34" charset="-122"/>
              </a:rPr>
              <a:t>商业创业融资计划书</a:t>
            </a:r>
            <a:endParaRPr lang="zh-CN" altLang="en-US" sz="4200" b="1" spc="75" dirty="0">
              <a:solidFill>
                <a:schemeClr val="accent1"/>
              </a:solidFill>
              <a:latin typeface="微软雅黑" pitchFamily="34" charset="-122"/>
              <a:ea typeface="微软雅黑" pitchFamily="34" charset="-122"/>
            </a:endParaRPr>
          </a:p>
        </p:txBody>
      </p:sp>
      <p:sp>
        <p:nvSpPr>
          <p:cNvPr id="9" name="矩形 17"/>
          <p:cNvSpPr>
            <a:spLocks noChangeArrowheads="1"/>
          </p:cNvSpPr>
          <p:nvPr/>
        </p:nvSpPr>
        <p:spPr bwMode="auto">
          <a:xfrm>
            <a:off x="2915816" y="3363838"/>
            <a:ext cx="396266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700" dirty="0" smtClean="0">
                <a:solidFill>
                  <a:schemeClr val="accent1"/>
                </a:solidFill>
                <a:latin typeface="微软雅黑" pitchFamily="34" charset="-122"/>
                <a:ea typeface="微软雅黑" pitchFamily="34" charset="-122"/>
              </a:rPr>
              <a:t>上海花木兰</a:t>
            </a:r>
            <a:r>
              <a:rPr lang="zh-CN" altLang="en-US" sz="1700" dirty="0">
                <a:solidFill>
                  <a:schemeClr val="accent1"/>
                </a:solidFill>
                <a:latin typeface="微软雅黑" pitchFamily="34" charset="-122"/>
                <a:ea typeface="微软雅黑" pitchFamily="34" charset="-122"/>
              </a:rPr>
              <a:t>素材</a:t>
            </a:r>
            <a:r>
              <a:rPr lang="en-US" altLang="zh-CN" sz="1700" dirty="0" smtClean="0">
                <a:solidFill>
                  <a:schemeClr val="accent1"/>
                </a:solidFill>
                <a:latin typeface="微软雅黑" pitchFamily="34" charset="-122"/>
                <a:ea typeface="微软雅黑" pitchFamily="34" charset="-122"/>
              </a:rPr>
              <a:t>X</a:t>
            </a:r>
            <a:r>
              <a:rPr lang="en-US" altLang="zh-CN" sz="1700" dirty="0">
                <a:solidFill>
                  <a:schemeClr val="accent1"/>
                </a:solidFill>
                <a:latin typeface="微软雅黑" pitchFamily="34" charset="-122"/>
                <a:ea typeface="微软雅黑" pitchFamily="34" charset="-122"/>
              </a:rPr>
              <a:t>X</a:t>
            </a:r>
            <a:r>
              <a:rPr lang="zh-CN" altLang="en-US" sz="1700" dirty="0" smtClean="0">
                <a:solidFill>
                  <a:schemeClr val="accent1"/>
                </a:solidFill>
                <a:latin typeface="微软雅黑" pitchFamily="34" charset="-122"/>
                <a:ea typeface="微软雅黑" pitchFamily="34" charset="-122"/>
              </a:rPr>
              <a:t>公司  </a:t>
            </a:r>
            <a:r>
              <a:rPr lang="en-US" altLang="zh-CN" sz="1700" dirty="0" smtClean="0">
                <a:solidFill>
                  <a:schemeClr val="accent1"/>
                </a:solidFill>
                <a:latin typeface="微软雅黑" pitchFamily="34" charset="-122"/>
                <a:ea typeface="微软雅黑" pitchFamily="34" charset="-122"/>
              </a:rPr>
              <a:t>2016-5-7</a:t>
            </a:r>
            <a:endParaRPr lang="zh-CN" altLang="en-US" sz="1700" dirty="0">
              <a:solidFill>
                <a:schemeClr val="accent1"/>
              </a:solidFill>
              <a:latin typeface="微软雅黑" pitchFamily="34" charset="-122"/>
              <a:ea typeface="微软雅黑" pitchFamily="34" charset="-122"/>
            </a:endParaRPr>
          </a:p>
        </p:txBody>
      </p:sp>
      <p:cxnSp>
        <p:nvCxnSpPr>
          <p:cNvPr id="10" name="直接连接符 9"/>
          <p:cNvCxnSpPr/>
          <p:nvPr/>
        </p:nvCxnSpPr>
        <p:spPr>
          <a:xfrm>
            <a:off x="2267744" y="3723878"/>
            <a:ext cx="4896544"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231740" y="2668178"/>
            <a:ext cx="489654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矩形 17"/>
          <p:cNvSpPr>
            <a:spLocks noChangeArrowheads="1"/>
          </p:cNvSpPr>
          <p:nvPr/>
        </p:nvSpPr>
        <p:spPr bwMode="auto">
          <a:xfrm>
            <a:off x="3131840" y="3795886"/>
            <a:ext cx="295343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700" dirty="0" smtClean="0">
                <a:solidFill>
                  <a:schemeClr val="accent1"/>
                </a:solidFill>
                <a:latin typeface="微软雅黑" pitchFamily="34" charset="-122"/>
                <a:ea typeface="微软雅黑" pitchFamily="34" charset="-122"/>
              </a:rPr>
              <a:t>诚信</a:t>
            </a:r>
            <a:r>
              <a:rPr lang="zh-CN" altLang="en-US" sz="1700" dirty="0">
                <a:solidFill>
                  <a:schemeClr val="accent1"/>
                </a:solidFill>
                <a:latin typeface="微软雅黑" pitchFamily="34" charset="-122"/>
                <a:ea typeface="微软雅黑" pitchFamily="34" charset="-122"/>
              </a:rPr>
              <a:t>恪守</a:t>
            </a:r>
            <a:r>
              <a:rPr lang="zh-CN" altLang="en-US" sz="1700" dirty="0" smtClean="0">
                <a:solidFill>
                  <a:schemeClr val="accent1"/>
                </a:solidFill>
                <a:latin typeface="微软雅黑" pitchFamily="34" charset="-122"/>
                <a:ea typeface="微软雅黑" pitchFamily="34" charset="-122"/>
              </a:rPr>
              <a:t>品质  创新</a:t>
            </a:r>
            <a:r>
              <a:rPr lang="zh-CN" altLang="en-US" sz="1700" dirty="0">
                <a:solidFill>
                  <a:schemeClr val="accent1"/>
                </a:solidFill>
                <a:latin typeface="微软雅黑" pitchFamily="34" charset="-122"/>
                <a:ea typeface="微软雅黑" pitchFamily="34" charset="-122"/>
              </a:rPr>
              <a:t>拥抱</a:t>
            </a:r>
            <a:r>
              <a:rPr lang="zh-CN" altLang="en-US" sz="1700" dirty="0" smtClean="0">
                <a:solidFill>
                  <a:schemeClr val="accent1"/>
                </a:solidFill>
                <a:latin typeface="微软雅黑" pitchFamily="34" charset="-122"/>
                <a:ea typeface="微软雅黑" pitchFamily="34" charset="-122"/>
              </a:rPr>
              <a:t>未来</a:t>
            </a:r>
            <a:endParaRPr lang="zh-CN" altLang="en-US" sz="1700" dirty="0">
              <a:solidFill>
                <a:schemeClr val="accent1"/>
              </a:solidFill>
              <a:latin typeface="微软雅黑" pitchFamily="34" charset="-122"/>
              <a:ea typeface="微软雅黑" pitchFamily="34" charset="-122"/>
            </a:endParaRPr>
          </a:p>
        </p:txBody>
      </p:sp>
      <p:grpSp>
        <p:nvGrpSpPr>
          <p:cNvPr id="17" name="Group 550"/>
          <p:cNvGrpSpPr/>
          <p:nvPr/>
        </p:nvGrpSpPr>
        <p:grpSpPr bwMode="auto">
          <a:xfrm>
            <a:off x="5220072" y="434535"/>
            <a:ext cx="1818087" cy="1816794"/>
            <a:chOff x="295" y="3475"/>
            <a:chExt cx="1407" cy="1407"/>
          </a:xfrm>
        </p:grpSpPr>
        <p:sp>
          <p:nvSpPr>
            <p:cNvPr id="18"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nvGrpSpPr>
            <p:cNvPr id="19" name="Group 552"/>
            <p:cNvGrpSpPr/>
            <p:nvPr/>
          </p:nvGrpSpPr>
          <p:grpSpPr bwMode="auto">
            <a:xfrm>
              <a:off x="476" y="3657"/>
              <a:ext cx="1050" cy="1050"/>
              <a:chOff x="-6056" y="-2208"/>
              <a:chExt cx="2208" cy="2208"/>
            </a:xfrm>
          </p:grpSpPr>
          <p:sp>
            <p:nvSpPr>
              <p:cNvPr id="20"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1" name="Group 554"/>
              <p:cNvGrpSpPr/>
              <p:nvPr/>
            </p:nvGrpSpPr>
            <p:grpSpPr bwMode="auto">
              <a:xfrm>
                <a:off x="-6056" y="-2208"/>
                <a:ext cx="2208" cy="2208"/>
                <a:chOff x="-4060" y="-879"/>
                <a:chExt cx="2208" cy="2208"/>
              </a:xfrm>
            </p:grpSpPr>
            <p:grpSp>
              <p:nvGrpSpPr>
                <p:cNvPr id="22" name="Group 555"/>
                <p:cNvGrpSpPr/>
                <p:nvPr/>
              </p:nvGrpSpPr>
              <p:grpSpPr bwMode="auto">
                <a:xfrm>
                  <a:off x="-4060" y="-879"/>
                  <a:ext cx="2208" cy="2208"/>
                  <a:chOff x="-3924" y="-788"/>
                  <a:chExt cx="2208" cy="2208"/>
                </a:xfrm>
              </p:grpSpPr>
              <p:grpSp>
                <p:nvGrpSpPr>
                  <p:cNvPr id="38" name="Group 556"/>
                  <p:cNvGrpSpPr>
                    <a:grpSpLocks noChangeAspect="1"/>
                  </p:cNvGrpSpPr>
                  <p:nvPr/>
                </p:nvGrpSpPr>
                <p:grpSpPr bwMode="auto">
                  <a:xfrm>
                    <a:off x="-3924" y="-788"/>
                    <a:ext cx="2208" cy="2202"/>
                    <a:chOff x="168" y="696"/>
                    <a:chExt cx="1429" cy="1429"/>
                  </a:xfrm>
                </p:grpSpPr>
                <p:grpSp>
                  <p:nvGrpSpPr>
                    <p:cNvPr id="46" name="Group 557"/>
                    <p:cNvGrpSpPr>
                      <a:grpSpLocks noChangeAspect="1"/>
                    </p:cNvGrpSpPr>
                    <p:nvPr/>
                  </p:nvGrpSpPr>
                  <p:grpSpPr bwMode="auto">
                    <a:xfrm>
                      <a:off x="854" y="696"/>
                      <a:ext cx="56" cy="1429"/>
                      <a:chOff x="845" y="696"/>
                      <a:chExt cx="56" cy="1429"/>
                    </a:xfrm>
                  </p:grpSpPr>
                  <p:sp>
                    <p:nvSpPr>
                      <p:cNvPr id="50"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1"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47" name="Group 560"/>
                    <p:cNvGrpSpPr>
                      <a:grpSpLocks noChangeAspect="1"/>
                    </p:cNvGrpSpPr>
                    <p:nvPr/>
                  </p:nvGrpSpPr>
                  <p:grpSpPr bwMode="auto">
                    <a:xfrm rot="5400000">
                      <a:off x="855" y="696"/>
                      <a:ext cx="56" cy="1429"/>
                      <a:chOff x="845" y="696"/>
                      <a:chExt cx="56" cy="1429"/>
                    </a:xfrm>
                  </p:grpSpPr>
                  <p:sp>
                    <p:nvSpPr>
                      <p:cNvPr id="48"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9"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39" name="Group 563"/>
                  <p:cNvGrpSpPr>
                    <a:grpSpLocks noChangeAspect="1"/>
                  </p:cNvGrpSpPr>
                  <p:nvPr/>
                </p:nvGrpSpPr>
                <p:grpSpPr bwMode="auto">
                  <a:xfrm rot="2700000">
                    <a:off x="-3927" y="-785"/>
                    <a:ext cx="2208" cy="2202"/>
                    <a:chOff x="168" y="696"/>
                    <a:chExt cx="1429" cy="1429"/>
                  </a:xfrm>
                </p:grpSpPr>
                <p:grpSp>
                  <p:nvGrpSpPr>
                    <p:cNvPr id="40" name="Group 564"/>
                    <p:cNvGrpSpPr>
                      <a:grpSpLocks noChangeAspect="1"/>
                    </p:cNvGrpSpPr>
                    <p:nvPr/>
                  </p:nvGrpSpPr>
                  <p:grpSpPr bwMode="auto">
                    <a:xfrm>
                      <a:off x="854" y="696"/>
                      <a:ext cx="56" cy="1429"/>
                      <a:chOff x="845" y="696"/>
                      <a:chExt cx="56" cy="1429"/>
                    </a:xfrm>
                  </p:grpSpPr>
                  <p:sp>
                    <p:nvSpPr>
                      <p:cNvPr id="44"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5"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41" name="Group 567"/>
                    <p:cNvGrpSpPr>
                      <a:grpSpLocks noChangeAspect="1"/>
                    </p:cNvGrpSpPr>
                    <p:nvPr/>
                  </p:nvGrpSpPr>
                  <p:grpSpPr bwMode="auto">
                    <a:xfrm rot="5400000">
                      <a:off x="855" y="696"/>
                      <a:ext cx="56" cy="1429"/>
                      <a:chOff x="845" y="696"/>
                      <a:chExt cx="56" cy="1429"/>
                    </a:xfrm>
                  </p:grpSpPr>
                  <p:sp>
                    <p:nvSpPr>
                      <p:cNvPr id="42"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3"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23" name="Group 570"/>
                <p:cNvGrpSpPr/>
                <p:nvPr/>
              </p:nvGrpSpPr>
              <p:grpSpPr bwMode="auto">
                <a:xfrm rot="1320000">
                  <a:off x="-3742" y="-520"/>
                  <a:ext cx="1546" cy="1546"/>
                  <a:chOff x="-3924" y="-788"/>
                  <a:chExt cx="2208" cy="2208"/>
                </a:xfrm>
              </p:grpSpPr>
              <p:grpSp>
                <p:nvGrpSpPr>
                  <p:cNvPr id="24" name="Group 571"/>
                  <p:cNvGrpSpPr>
                    <a:grpSpLocks noChangeAspect="1"/>
                  </p:cNvGrpSpPr>
                  <p:nvPr/>
                </p:nvGrpSpPr>
                <p:grpSpPr bwMode="auto">
                  <a:xfrm>
                    <a:off x="-3924" y="-788"/>
                    <a:ext cx="2208" cy="2202"/>
                    <a:chOff x="168" y="696"/>
                    <a:chExt cx="1429" cy="1429"/>
                  </a:xfrm>
                </p:grpSpPr>
                <p:grpSp>
                  <p:nvGrpSpPr>
                    <p:cNvPr id="32" name="Group 572"/>
                    <p:cNvGrpSpPr>
                      <a:grpSpLocks noChangeAspect="1"/>
                    </p:cNvGrpSpPr>
                    <p:nvPr/>
                  </p:nvGrpSpPr>
                  <p:grpSpPr bwMode="auto">
                    <a:xfrm>
                      <a:off x="854" y="696"/>
                      <a:ext cx="56" cy="1429"/>
                      <a:chOff x="845" y="696"/>
                      <a:chExt cx="56" cy="1429"/>
                    </a:xfrm>
                  </p:grpSpPr>
                  <p:sp>
                    <p:nvSpPr>
                      <p:cNvPr id="36"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7"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3" name="Group 575"/>
                    <p:cNvGrpSpPr>
                      <a:grpSpLocks noChangeAspect="1"/>
                    </p:cNvGrpSpPr>
                    <p:nvPr/>
                  </p:nvGrpSpPr>
                  <p:grpSpPr bwMode="auto">
                    <a:xfrm rot="5400000">
                      <a:off x="855" y="696"/>
                      <a:ext cx="56" cy="1429"/>
                      <a:chOff x="845" y="696"/>
                      <a:chExt cx="56" cy="1429"/>
                    </a:xfrm>
                  </p:grpSpPr>
                  <p:sp>
                    <p:nvSpPr>
                      <p:cNvPr id="34"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5"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25" name="Group 578"/>
                  <p:cNvGrpSpPr>
                    <a:grpSpLocks noChangeAspect="1"/>
                  </p:cNvGrpSpPr>
                  <p:nvPr/>
                </p:nvGrpSpPr>
                <p:grpSpPr bwMode="auto">
                  <a:xfrm rot="2700000">
                    <a:off x="-3927" y="-785"/>
                    <a:ext cx="2208" cy="2202"/>
                    <a:chOff x="168" y="696"/>
                    <a:chExt cx="1429" cy="1429"/>
                  </a:xfrm>
                </p:grpSpPr>
                <p:grpSp>
                  <p:nvGrpSpPr>
                    <p:cNvPr id="26" name="Group 579"/>
                    <p:cNvGrpSpPr>
                      <a:grpSpLocks noChangeAspect="1"/>
                    </p:cNvGrpSpPr>
                    <p:nvPr/>
                  </p:nvGrpSpPr>
                  <p:grpSpPr bwMode="auto">
                    <a:xfrm>
                      <a:off x="854" y="696"/>
                      <a:ext cx="56" cy="1429"/>
                      <a:chOff x="845" y="696"/>
                      <a:chExt cx="56" cy="1429"/>
                    </a:xfrm>
                  </p:grpSpPr>
                  <p:sp>
                    <p:nvSpPr>
                      <p:cNvPr id="30"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1"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27" name="Group 582"/>
                    <p:cNvGrpSpPr>
                      <a:grpSpLocks noChangeAspect="1"/>
                    </p:cNvGrpSpPr>
                    <p:nvPr/>
                  </p:nvGrpSpPr>
                  <p:grpSpPr bwMode="auto">
                    <a:xfrm rot="5400000">
                      <a:off x="855" y="696"/>
                      <a:ext cx="56" cy="1429"/>
                      <a:chOff x="845" y="696"/>
                      <a:chExt cx="56" cy="1429"/>
                    </a:xfrm>
                  </p:grpSpPr>
                  <p:sp>
                    <p:nvSpPr>
                      <p:cNvPr id="28"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29"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
        <p:nvSpPr>
          <p:cNvPr id="2" name="TextBox 1"/>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
        <p:nvSpPr>
          <p:cNvPr id="3" name="TextBox 2"/>
          <p:cNvSpPr txBox="1"/>
          <p:nvPr/>
        </p:nvSpPr>
        <p:spPr>
          <a:xfrm>
            <a:off x="2123728" y="3344093"/>
            <a:ext cx="936104" cy="369332"/>
          </a:xfrm>
          <a:prstGeom prst="rect">
            <a:avLst/>
          </a:prstGeom>
          <a:noFill/>
        </p:spPr>
        <p:txBody>
          <a:bodyPr wrap="square" rtlCol="0">
            <a:spAutoFit/>
          </a:bodyPr>
          <a:lstStyle/>
          <a:p>
            <a:r>
              <a:rPr lang="en-US" altLang="zh-CN" dirty="0" smtClean="0">
                <a:latin typeface="微软雅黑" pitchFamily="34" charset="-122"/>
                <a:ea typeface="微软雅黑" pitchFamily="34" charset="-122"/>
              </a:rPr>
              <a:t>LOGO</a:t>
            </a:r>
            <a:endParaRPr lang="zh-CN" altLang="en-US" dirty="0">
              <a:latin typeface="微软雅黑" pitchFamily="34" charset="-122"/>
              <a:ea typeface="微软雅黑" pitchFamily="34" charset="-122"/>
            </a:endParaRPr>
          </a:p>
        </p:txBody>
      </p:sp>
      <p:pic>
        <p:nvPicPr>
          <p:cNvPr id="4" name="火之战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99592" y="415592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1000"/>
                                </p:stCondLst>
                                <p:childTnLst>
                                  <p:par>
                                    <p:cTn id="21" presetID="2" presetClass="entr" presetSubtype="2" fill="hold" grpId="0" nodeType="afterEffect" p14:presetBounceEnd="44000">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14:bounceEnd="44000">
                                          <p:cBhvr additive="base">
                                            <p:cTn id="23" dur="10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24" dur="10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8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300"/>
                                </p:stCondLst>
                                <p:childTnLst>
                                  <p:par>
                                    <p:cTn id="30" presetID="2" presetClass="entr" presetSubtype="2" fill="hold" grpId="0" nodeType="afterEffect" p14:presetBounceEnd="44000">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 calcmode="lin" valueType="num" p14:bounceEnd="44000">
                                          <p:cBhvr additive="base">
                                            <p:cTn id="32" dur="10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6100"/>
                                </p:stCondLst>
                                <p:childTnLst>
                                  <p:par>
                                    <p:cTn id="35" presetID="2" presetClass="entr" presetSubtype="3" fill="hold" grpId="0" nodeType="afterEffect" p14:presetBounceEnd="44000">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14:bounceEnd="44000">
                                          <p:cBhvr additive="base">
                                            <p:cTn id="37" dur="1000" fill="hold"/>
                                            <p:tgtEl>
                                              <p:spTgt spid="15"/>
                                            </p:tgtEl>
                                            <p:attrNameLst>
                                              <p:attrName>ppt_x</p:attrName>
                                            </p:attrNameLst>
                                          </p:cBhvr>
                                          <p:tavLst>
                                            <p:tav tm="0">
                                              <p:val>
                                                <p:strVal val="1+#ppt_w/2"/>
                                              </p:val>
                                            </p:tav>
                                            <p:tav tm="100000">
                                              <p:val>
                                                <p:strVal val="#ppt_x"/>
                                              </p:val>
                                            </p:tav>
                                          </p:tavLst>
                                        </p:anim>
                                        <p:anim calcmode="lin" valueType="num" p14:bounceEnd="44000">
                                          <p:cBhvr additive="base">
                                            <p:cTn id="38" dur="1000" fill="hold"/>
                                            <p:tgtEl>
                                              <p:spTgt spid="15"/>
                                            </p:tgtEl>
                                            <p:attrNameLst>
                                              <p:attrName>ppt_y</p:attrName>
                                            </p:attrNameLst>
                                          </p:cBhvr>
                                          <p:tavLst>
                                            <p:tav tm="0">
                                              <p:val>
                                                <p:strVal val="0-#ppt_h/2"/>
                                              </p:val>
                                            </p:tav>
                                            <p:tav tm="100000">
                                              <p:val>
                                                <p:strVal val="#ppt_y"/>
                                              </p:val>
                                            </p:tav>
                                          </p:tavLst>
                                        </p:anim>
                                      </p:childTnLst>
                                    </p:cTn>
                                  </p:par>
                                </p:childTnLst>
                              </p:cTn>
                            </p:par>
                            <p:par>
                              <p:cTn id="39" fill="hold">
                                <p:stCondLst>
                                  <p:cond delay="820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6" presetClass="emph" presetSubtype="0" fill="hold" nodeType="withEffect">
                                      <p:stCondLst>
                                        <p:cond delay="1000"/>
                                      </p:stCondLst>
                                      <p:childTnLst>
                                        <p:animScale>
                                          <p:cBhvr>
                                            <p:cTn id="44" dur="750" fill="hold"/>
                                            <p:tgtEl>
                                              <p:spTgt spid="17"/>
                                            </p:tgtEl>
                                          </p:cBhvr>
                                          <p:by x="400000" y="400000"/>
                                        </p:animScale>
                                      </p:childTnLst>
                                    </p:cTn>
                                  </p:par>
                                  <p:par>
                                    <p:cTn id="45" presetID="6" presetClass="emph" presetSubtype="0" autoRev="1" fill="hold" nodeType="withEffect">
                                      <p:stCondLst>
                                        <p:cond delay="1000"/>
                                      </p:stCondLst>
                                      <p:childTnLst>
                                        <p:animScale>
                                          <p:cBhvr>
                                            <p:cTn id="46" dur="1750" fill="hold"/>
                                            <p:tgtEl>
                                              <p:spTgt spid="17"/>
                                            </p:tgtEl>
                                          </p:cBhvr>
                                          <p:by x="400000" y="400000"/>
                                        </p:animScale>
                                      </p:childTnLst>
                                    </p:cTn>
                                  </p:par>
                                  <p:par>
                                    <p:cTn id="47" presetID="10" presetClass="exit" presetSubtype="0" fill="hold" nodeType="withEffect">
                                      <p:stCondLst>
                                        <p:cond delay="1000"/>
                                      </p:stCondLst>
                                      <p:childTnLst>
                                        <p:animEffect transition="out" filter="fade">
                                          <p:cBhvr>
                                            <p:cTn id="48" dur="750"/>
                                            <p:tgtEl>
                                              <p:spTgt spid="17"/>
                                            </p:tgtEl>
                                          </p:cBhvr>
                                        </p:animEffect>
                                        <p:set>
                                          <p:cBhvr>
                                            <p:cTn id="49" dur="1" fill="hold">
                                              <p:stCondLst>
                                                <p:cond delay="749"/>
                                              </p:stCondLst>
                                            </p:cTn>
                                            <p:tgtEl>
                                              <p:spTgt spid="17"/>
                                            </p:tgtEl>
                                            <p:attrNameLst>
                                              <p:attrName>style.visibility</p:attrName>
                                            </p:attrNameLst>
                                          </p:cBhvr>
                                          <p:to>
                                            <p:strVal val="hidden"/>
                                          </p:to>
                                        </p:set>
                                      </p:childTnLst>
                                    </p:cTn>
                                  </p:par>
                                </p:childTnLst>
                              </p:cTn>
                            </p:par>
                            <p:par>
                              <p:cTn id="50" fill="hold">
                                <p:stCondLst>
                                  <p:cond delay="12700"/>
                                </p:stCondLst>
                                <p:childTnLst>
                                  <p:par>
                                    <p:cTn id="51" presetID="42" presetClass="entr" presetSubtype="0" fill="hold" nodeType="afterEffect">
                                      <p:stCondLst>
                                        <p:cond delay="0"/>
                                      </p:stCondLst>
                                      <p:childTnLst>
                                        <p:set>
                                          <p:cBhvr>
                                            <p:cTn id="52" dur="1" fill="hold">
                                              <p:stCondLst>
                                                <p:cond delay="0"/>
                                              </p:stCondLst>
                                            </p:cTn>
                                            <p:tgtEl>
                                              <p:spTgt spid="2">
                                                <p:txEl>
                                                  <p:pRg st="0" end="0"/>
                                                </p:txEl>
                                              </p:spTgt>
                                            </p:tgtEl>
                                            <p:attrNameLst>
                                              <p:attrName>style.visibility</p:attrName>
                                            </p:attrNameLst>
                                          </p:cBhvr>
                                          <p:to>
                                            <p:strVal val="visible"/>
                                          </p:to>
                                        </p:set>
                                        <p:animEffect transition="in" filter="fade">
                                          <p:cBhvr>
                                            <p:cTn id="53" dur="2000"/>
                                            <p:tgtEl>
                                              <p:spTgt spid="2">
                                                <p:txEl>
                                                  <p:pRg st="0" end="0"/>
                                                </p:txEl>
                                              </p:spTgt>
                                            </p:tgtEl>
                                          </p:cBhvr>
                                        </p:animEffect>
                                        <p:anim calcmode="lin" valueType="num">
                                          <p:cBhvr>
                                            <p:cTn id="54"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55" dur="2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4"/>
                    </p:tgtEl>
                  </p:cMediaNode>
                </p:audio>
              </p:childTnLst>
            </p:cTn>
          </p:par>
        </p:tnLst>
        <p:bldLst>
          <p:bldP spid="7" grpId="0"/>
          <p:bldP spid="8" grpId="0"/>
          <p:bldP spid="9" grpId="0"/>
          <p:bldP spid="15"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10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1+#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8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300"/>
                                </p:stCondLst>
                                <p:childTnLst>
                                  <p:par>
                                    <p:cTn id="30" presetID="2" presetClass="entr" presetSubtype="2"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6100"/>
                                </p:stCondLst>
                                <p:childTnLst>
                                  <p:par>
                                    <p:cTn id="35" presetID="2" presetClass="entr" presetSubtype="3"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1+#ppt_w/2"/>
                                              </p:val>
                                            </p:tav>
                                            <p:tav tm="100000">
                                              <p:val>
                                                <p:strVal val="#ppt_x"/>
                                              </p:val>
                                            </p:tav>
                                          </p:tavLst>
                                        </p:anim>
                                        <p:anim calcmode="lin" valueType="num">
                                          <p:cBhvr additive="base">
                                            <p:cTn id="38" dur="1000" fill="hold"/>
                                            <p:tgtEl>
                                              <p:spTgt spid="15"/>
                                            </p:tgtEl>
                                            <p:attrNameLst>
                                              <p:attrName>ppt_y</p:attrName>
                                            </p:attrNameLst>
                                          </p:cBhvr>
                                          <p:tavLst>
                                            <p:tav tm="0">
                                              <p:val>
                                                <p:strVal val="0-#ppt_h/2"/>
                                              </p:val>
                                            </p:tav>
                                            <p:tav tm="100000">
                                              <p:val>
                                                <p:strVal val="#ppt_y"/>
                                              </p:val>
                                            </p:tav>
                                          </p:tavLst>
                                        </p:anim>
                                      </p:childTnLst>
                                    </p:cTn>
                                  </p:par>
                                </p:childTnLst>
                              </p:cTn>
                            </p:par>
                            <p:par>
                              <p:cTn id="39" fill="hold">
                                <p:stCondLst>
                                  <p:cond delay="820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6" presetClass="emph" presetSubtype="0" fill="hold" nodeType="withEffect">
                                      <p:stCondLst>
                                        <p:cond delay="1000"/>
                                      </p:stCondLst>
                                      <p:childTnLst>
                                        <p:animScale>
                                          <p:cBhvr>
                                            <p:cTn id="44" dur="750" fill="hold"/>
                                            <p:tgtEl>
                                              <p:spTgt spid="17"/>
                                            </p:tgtEl>
                                          </p:cBhvr>
                                          <p:by x="400000" y="400000"/>
                                        </p:animScale>
                                      </p:childTnLst>
                                    </p:cTn>
                                  </p:par>
                                  <p:par>
                                    <p:cTn id="45" presetID="6" presetClass="emph" presetSubtype="0" autoRev="1" fill="hold" nodeType="withEffect">
                                      <p:stCondLst>
                                        <p:cond delay="1000"/>
                                      </p:stCondLst>
                                      <p:childTnLst>
                                        <p:animScale>
                                          <p:cBhvr>
                                            <p:cTn id="46" dur="1750" fill="hold"/>
                                            <p:tgtEl>
                                              <p:spTgt spid="17"/>
                                            </p:tgtEl>
                                          </p:cBhvr>
                                          <p:by x="400000" y="400000"/>
                                        </p:animScale>
                                      </p:childTnLst>
                                    </p:cTn>
                                  </p:par>
                                  <p:par>
                                    <p:cTn id="47" presetID="10" presetClass="exit" presetSubtype="0" fill="hold" nodeType="withEffect">
                                      <p:stCondLst>
                                        <p:cond delay="1000"/>
                                      </p:stCondLst>
                                      <p:childTnLst>
                                        <p:animEffect transition="out" filter="fade">
                                          <p:cBhvr>
                                            <p:cTn id="48" dur="750"/>
                                            <p:tgtEl>
                                              <p:spTgt spid="17"/>
                                            </p:tgtEl>
                                          </p:cBhvr>
                                        </p:animEffect>
                                        <p:set>
                                          <p:cBhvr>
                                            <p:cTn id="49" dur="1" fill="hold">
                                              <p:stCondLst>
                                                <p:cond delay="749"/>
                                              </p:stCondLst>
                                            </p:cTn>
                                            <p:tgtEl>
                                              <p:spTgt spid="17"/>
                                            </p:tgtEl>
                                            <p:attrNameLst>
                                              <p:attrName>style.visibility</p:attrName>
                                            </p:attrNameLst>
                                          </p:cBhvr>
                                          <p:to>
                                            <p:strVal val="hidden"/>
                                          </p:to>
                                        </p:set>
                                      </p:childTnLst>
                                    </p:cTn>
                                  </p:par>
                                </p:childTnLst>
                              </p:cTn>
                            </p:par>
                            <p:par>
                              <p:cTn id="50" fill="hold">
                                <p:stCondLst>
                                  <p:cond delay="12700"/>
                                </p:stCondLst>
                                <p:childTnLst>
                                  <p:par>
                                    <p:cTn id="51" presetID="42" presetClass="entr" presetSubtype="0" fill="hold" nodeType="afterEffect">
                                      <p:stCondLst>
                                        <p:cond delay="0"/>
                                      </p:stCondLst>
                                      <p:childTnLst>
                                        <p:set>
                                          <p:cBhvr>
                                            <p:cTn id="52" dur="1" fill="hold">
                                              <p:stCondLst>
                                                <p:cond delay="0"/>
                                              </p:stCondLst>
                                            </p:cTn>
                                            <p:tgtEl>
                                              <p:spTgt spid="2">
                                                <p:txEl>
                                                  <p:pRg st="0" end="0"/>
                                                </p:txEl>
                                              </p:spTgt>
                                            </p:tgtEl>
                                            <p:attrNameLst>
                                              <p:attrName>style.visibility</p:attrName>
                                            </p:attrNameLst>
                                          </p:cBhvr>
                                          <p:to>
                                            <p:strVal val="visible"/>
                                          </p:to>
                                        </p:set>
                                        <p:animEffect transition="in" filter="fade">
                                          <p:cBhvr>
                                            <p:cTn id="53" dur="2000"/>
                                            <p:tgtEl>
                                              <p:spTgt spid="2">
                                                <p:txEl>
                                                  <p:pRg st="0" end="0"/>
                                                </p:txEl>
                                              </p:spTgt>
                                            </p:tgtEl>
                                          </p:cBhvr>
                                        </p:animEffect>
                                        <p:anim calcmode="lin" valueType="num">
                                          <p:cBhvr>
                                            <p:cTn id="54"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55" dur="2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4"/>
                    </p:tgtEl>
                  </p:cMediaNode>
                </p:audio>
              </p:childTnLst>
            </p:cTn>
          </p:par>
        </p:tnLst>
        <p:bldLst>
          <p:bldP spid="7" grpId="0"/>
          <p:bldP spid="8" grpId="0"/>
          <p:bldP spid="9" grpId="0"/>
          <p:bldP spid="15" grpId="0"/>
          <p:bldP spid="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企业理念</a:t>
            </a:r>
            <a:endParaRPr lang="zh-CN" altLang="en-US" sz="2000" dirty="0">
              <a:solidFill>
                <a:schemeClr val="accent1"/>
              </a:solidFill>
              <a:latin typeface="微软雅黑" pitchFamily="34" charset="-122"/>
              <a:ea typeface="微软雅黑" pitchFamily="34" charset="-122"/>
            </a:endParaRPr>
          </a:p>
        </p:txBody>
      </p:sp>
      <p:sp>
        <p:nvSpPr>
          <p:cNvPr id="49" name="椭圆 34"/>
          <p:cNvSpPr/>
          <p:nvPr/>
        </p:nvSpPr>
        <p:spPr>
          <a:xfrm rot="2700000">
            <a:off x="1016012" y="911140"/>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50" name="椭圆 34"/>
          <p:cNvSpPr/>
          <p:nvPr/>
        </p:nvSpPr>
        <p:spPr>
          <a:xfrm rot="2700000">
            <a:off x="1016012" y="1775236"/>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51" name="椭圆 34"/>
          <p:cNvSpPr/>
          <p:nvPr/>
        </p:nvSpPr>
        <p:spPr>
          <a:xfrm rot="2700000">
            <a:off x="1016012" y="2639332"/>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52" name="椭圆 34"/>
          <p:cNvSpPr/>
          <p:nvPr/>
        </p:nvSpPr>
        <p:spPr>
          <a:xfrm rot="2700000">
            <a:off x="1016012" y="3503428"/>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cxnSp>
        <p:nvCxnSpPr>
          <p:cNvPr id="53" name="直接连接符 52"/>
          <p:cNvCxnSpPr/>
          <p:nvPr/>
        </p:nvCxnSpPr>
        <p:spPr>
          <a:xfrm>
            <a:off x="2050647" y="1131590"/>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050647" y="1994495"/>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0647" y="2885789"/>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050647" y="3865513"/>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305523" y="1297519"/>
            <a:ext cx="2856005"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区域领先的传媒文化</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公司全国</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优秀媒体服务</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商</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2352448" y="2201739"/>
            <a:ext cx="2590800" cy="307777"/>
          </a:xfrm>
          <a:prstGeom prst="rect">
            <a:avLst/>
          </a:prstGeom>
          <a:noFill/>
        </p:spPr>
        <p:txBody>
          <a:bodyPr wrap="square" rtlCol="0">
            <a:spAutoFit/>
          </a:bodyPr>
          <a:lstStyle/>
          <a:p>
            <a:pPr algn="l"/>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诚信、敬业、务实、创新</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2342128" y="3093033"/>
            <a:ext cx="2856005" cy="307777"/>
          </a:xfrm>
          <a:prstGeom prst="rect">
            <a:avLst/>
          </a:prstGeom>
          <a:noFill/>
        </p:spPr>
        <p:txBody>
          <a:bodyPr wrap="square" rtlCol="0">
            <a:spAutoFit/>
          </a:bodyPr>
          <a:lstStyle/>
          <a:p>
            <a:pPr algn="l"/>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国际化、品牌化、专业化</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60" name="TextBox 59"/>
          <p:cNvSpPr txBox="1"/>
          <p:nvPr/>
        </p:nvSpPr>
        <p:spPr>
          <a:xfrm>
            <a:off x="2342128" y="3982165"/>
            <a:ext cx="2856005" cy="307777"/>
          </a:xfrm>
          <a:prstGeom prst="rect">
            <a:avLst/>
          </a:prstGeom>
          <a:noFill/>
        </p:spPr>
        <p:txBody>
          <a:bodyPr wrap="square" rtlCol="0">
            <a:spAutoFit/>
          </a:bodyPr>
          <a:lstStyle/>
          <a:p>
            <a:pPr algn="l"/>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成就客户、成就品牌、成就员工</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61" name="TextBox 60"/>
          <p:cNvSpPr txBox="1"/>
          <p:nvPr/>
        </p:nvSpPr>
        <p:spPr>
          <a:xfrm>
            <a:off x="970527" y="1275606"/>
            <a:ext cx="864096"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定位</a:t>
            </a:r>
            <a:endParaRPr lang="zh-CN" altLang="en-US" sz="2400" b="1" dirty="0">
              <a:solidFill>
                <a:schemeClr val="bg1"/>
              </a:solidFill>
              <a:latin typeface="微软雅黑" pitchFamily="34" charset="-122"/>
              <a:ea typeface="微软雅黑" pitchFamily="34" charset="-122"/>
            </a:endParaRPr>
          </a:p>
        </p:txBody>
      </p:sp>
      <p:sp>
        <p:nvSpPr>
          <p:cNvPr id="62" name="TextBox 61"/>
          <p:cNvSpPr txBox="1"/>
          <p:nvPr/>
        </p:nvSpPr>
        <p:spPr>
          <a:xfrm>
            <a:off x="970527" y="2180481"/>
            <a:ext cx="864096"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理念</a:t>
            </a:r>
            <a:endParaRPr lang="zh-CN" altLang="en-US" sz="2400" b="1" dirty="0">
              <a:solidFill>
                <a:schemeClr val="bg1"/>
              </a:solidFill>
              <a:latin typeface="微软雅黑" pitchFamily="34" charset="-122"/>
              <a:ea typeface="微软雅黑" pitchFamily="34" charset="-122"/>
            </a:endParaRPr>
          </a:p>
        </p:txBody>
      </p:sp>
      <p:sp>
        <p:nvSpPr>
          <p:cNvPr id="63" name="TextBox 62"/>
          <p:cNvSpPr txBox="1"/>
          <p:nvPr/>
        </p:nvSpPr>
        <p:spPr>
          <a:xfrm>
            <a:off x="970527" y="3004865"/>
            <a:ext cx="864096"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目标</a:t>
            </a:r>
            <a:endParaRPr lang="zh-CN" altLang="en-US" sz="2400" b="1" dirty="0">
              <a:solidFill>
                <a:schemeClr val="bg1"/>
              </a:solidFill>
              <a:latin typeface="微软雅黑" pitchFamily="34" charset="-122"/>
              <a:ea typeface="微软雅黑" pitchFamily="34" charset="-122"/>
            </a:endParaRPr>
          </a:p>
        </p:txBody>
      </p:sp>
      <p:sp>
        <p:nvSpPr>
          <p:cNvPr id="64" name="TextBox 63"/>
          <p:cNvSpPr txBox="1"/>
          <p:nvPr/>
        </p:nvSpPr>
        <p:spPr>
          <a:xfrm>
            <a:off x="970527" y="3939902"/>
            <a:ext cx="864096"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使命</a:t>
            </a:r>
            <a:endParaRPr lang="zh-CN" altLang="en-US" sz="2400" b="1" dirty="0">
              <a:solidFill>
                <a:schemeClr val="bg1"/>
              </a:solidFill>
              <a:latin typeface="微软雅黑" pitchFamily="34" charset="-122"/>
              <a:ea typeface="微软雅黑" pitchFamily="34" charset="-122"/>
            </a:endParaRPr>
          </a:p>
        </p:txBody>
      </p:sp>
      <p:grpSp>
        <p:nvGrpSpPr>
          <p:cNvPr id="65" name="组合 64"/>
          <p:cNvGrpSpPr/>
          <p:nvPr/>
        </p:nvGrpSpPr>
        <p:grpSpPr>
          <a:xfrm>
            <a:off x="5195429" y="1071520"/>
            <a:ext cx="3826355" cy="3330047"/>
            <a:chOff x="5217368" y="999512"/>
            <a:chExt cx="3826355" cy="3330047"/>
          </a:xfrm>
        </p:grpSpPr>
        <p:pic>
          <p:nvPicPr>
            <p:cNvPr id="6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7368" y="999512"/>
              <a:ext cx="3826355" cy="294039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7" name="矩形 66"/>
            <p:cNvSpPr/>
            <p:nvPr/>
          </p:nvSpPr>
          <p:spPr>
            <a:xfrm>
              <a:off x="5220072" y="3939902"/>
              <a:ext cx="3823651" cy="3896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436096" y="3961388"/>
              <a:ext cx="3600400" cy="338554"/>
            </a:xfrm>
            <a:prstGeom prst="rect">
              <a:avLst/>
            </a:prstGeom>
            <a:noFill/>
          </p:spPr>
          <p:txBody>
            <a:bodyPr wrap="square" rtlCol="0">
              <a:spAutoFit/>
            </a:bodyPr>
            <a:lstStyle/>
            <a:p>
              <a:r>
                <a:rPr lang="zh-CN" altLang="en-US" sz="1600" b="1" dirty="0">
                  <a:solidFill>
                    <a:srgbClr val="F8F8F8"/>
                  </a:solidFill>
                  <a:latin typeface="微软雅黑" pitchFamily="34" charset="-122"/>
                  <a:ea typeface="微软雅黑" pitchFamily="34" charset="-122"/>
                  <a:sym typeface="微软雅黑" pitchFamily="34" charset="-122"/>
                </a:rPr>
                <a:t>诚信铸就</a:t>
              </a:r>
              <a:r>
                <a:rPr lang="zh-CN" altLang="en-US" sz="1600" b="1" dirty="0" smtClean="0">
                  <a:solidFill>
                    <a:srgbClr val="F8F8F8"/>
                  </a:solidFill>
                  <a:latin typeface="微软雅黑" pitchFamily="34" charset="-122"/>
                  <a:ea typeface="微软雅黑" pitchFamily="34" charset="-122"/>
                  <a:sym typeface="微软雅黑" pitchFamily="34" charset="-122"/>
                </a:rPr>
                <a:t>品质；</a:t>
              </a:r>
              <a:r>
                <a:rPr lang="zh-CN" altLang="en-US" sz="1600" b="1" dirty="0">
                  <a:solidFill>
                    <a:srgbClr val="F8F8F8"/>
                  </a:solidFill>
                  <a:latin typeface="微软雅黑" pitchFamily="34" charset="-122"/>
                  <a:ea typeface="微软雅黑" pitchFamily="34" charset="-122"/>
                  <a:sym typeface="微软雅黑" pitchFamily="34" charset="-122"/>
                </a:rPr>
                <a:t>创新引领</a:t>
              </a:r>
              <a:r>
                <a:rPr lang="zh-CN" altLang="en-US" sz="1600" b="1" dirty="0" smtClean="0">
                  <a:solidFill>
                    <a:srgbClr val="F8F8F8"/>
                  </a:solidFill>
                  <a:latin typeface="微软雅黑" pitchFamily="34" charset="-122"/>
                  <a:ea typeface="微软雅黑" pitchFamily="34" charset="-122"/>
                  <a:sym typeface="微软雅黑" pitchFamily="34" charset="-122"/>
                </a:rPr>
                <a:t>未来</a:t>
              </a:r>
              <a:endParaRPr lang="zh-CN" altLang="en-US" sz="1600" b="1" dirty="0">
                <a:solidFill>
                  <a:srgbClr val="F8F8F8"/>
                </a:solidFill>
                <a:latin typeface="微软雅黑" pitchFamily="34" charset="-122"/>
                <a:ea typeface="微软雅黑" pitchFamily="34" charset="-122"/>
                <a:sym typeface="微软雅黑" pitchFamily="34" charset="-122"/>
              </a:endParaRPr>
            </a:p>
          </p:txBody>
        </p:sp>
      </p:grpSp>
      <p:sp>
        <p:nvSpPr>
          <p:cNvPr id="23" name="TextBox 22"/>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5"/>
                                            </p:tgtEl>
                                            <p:attrNameLst>
                                              <p:attrName>style.visibility</p:attrName>
                                            </p:attrNameLst>
                                          </p:cBhvr>
                                          <p:to>
                                            <p:strVal val="visible"/>
                                          </p:to>
                                        </p:set>
                                        <p:anim calcmode="lin" valueType="num">
                                          <p:cBhvr>
                                            <p:cTn id="7" dur="4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
                                            </p:tgtEl>
                                            <p:attrNameLst>
                                              <p:attrName>ppt_y</p:attrName>
                                            </p:attrNameLst>
                                          </p:cBhvr>
                                          <p:tavLst>
                                            <p:tav tm="0">
                                              <p:val>
                                                <p:strVal val="#ppt_y"/>
                                              </p:val>
                                            </p:tav>
                                            <p:tav tm="100000">
                                              <p:val>
                                                <p:strVal val="#ppt_y"/>
                                              </p:val>
                                            </p:tav>
                                          </p:tavLst>
                                        </p:anim>
                                        <p:anim calcmode="lin" valueType="num">
                                          <p:cBhvr>
                                            <p:cTn id="9" dur="4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
                                            </p:tgtEl>
                                          </p:cBhvr>
                                        </p:animEffect>
                                      </p:childTnLst>
                                    </p:cTn>
                                  </p:par>
                                </p:childTnLst>
                              </p:cTn>
                            </p:par>
                            <p:par>
                              <p:cTn id="12" fill="hold">
                                <p:stCondLst>
                                  <p:cond delay="699"/>
                                </p:stCondLst>
                                <p:childTnLst>
                                  <p:par>
                                    <p:cTn id="13" presetID="2" presetClass="entr" presetSubtype="1" fill="hold" grpId="0" nodeType="afterEffect" p14:presetBounceEnd="40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40000">
                                          <p:cBhvr additive="base">
                                            <p:cTn id="15" dur="500" fill="hold"/>
                                            <p:tgtEl>
                                              <p:spTgt spid="4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1199"/>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14:bounceEnd="40000">
                                          <p:cBhvr additive="base">
                                            <p:cTn id="20" dur="5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0"/>
                                            </p:tgtEl>
                                            <p:attrNameLst>
                                              <p:attrName>ppt_y</p:attrName>
                                            </p:attrNameLst>
                                          </p:cBhvr>
                                          <p:tavLst>
                                            <p:tav tm="0">
                                              <p:val>
                                                <p:strVal val="0-#ppt_h/2"/>
                                              </p:val>
                                            </p:tav>
                                            <p:tav tm="100000">
                                              <p:val>
                                                <p:strVal val="#ppt_y"/>
                                              </p:val>
                                            </p:tav>
                                          </p:tavLst>
                                        </p:anim>
                                      </p:childTnLst>
                                    </p:cTn>
                                  </p:par>
                                </p:childTnLst>
                              </p:cTn>
                            </p:par>
                            <p:par>
                              <p:cTn id="22" fill="hold">
                                <p:stCondLst>
                                  <p:cond delay="1699"/>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14:bounceEnd="40000">
                                          <p:cBhvr additive="base">
                                            <p:cTn id="25" dur="5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1"/>
                                            </p:tgtEl>
                                            <p:attrNameLst>
                                              <p:attrName>ppt_y</p:attrName>
                                            </p:attrNameLst>
                                          </p:cBhvr>
                                          <p:tavLst>
                                            <p:tav tm="0">
                                              <p:val>
                                                <p:strVal val="0-#ppt_h/2"/>
                                              </p:val>
                                            </p:tav>
                                            <p:tav tm="100000">
                                              <p:val>
                                                <p:strVal val="#ppt_y"/>
                                              </p:val>
                                            </p:tav>
                                          </p:tavLst>
                                        </p:anim>
                                      </p:childTnLst>
                                    </p:cTn>
                                  </p:par>
                                </p:childTnLst>
                              </p:cTn>
                            </p:par>
                            <p:par>
                              <p:cTn id="27" fill="hold">
                                <p:stCondLst>
                                  <p:cond delay="2199"/>
                                </p:stCondLst>
                                <p:childTnLst>
                                  <p:par>
                                    <p:cTn id="28" presetID="2" presetClass="entr" presetSubtype="1" fill="hold" grpId="0" nodeType="afterEffect" p14:presetBounceEnd="40000">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14:bounceEnd="40000">
                                          <p:cBhvr additive="base">
                                            <p:cTn id="30"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699"/>
                                </p:stCondLst>
                                <p:childTnLst>
                                  <p:par>
                                    <p:cTn id="33" presetID="2" presetClass="entr" presetSubtype="4"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ppt_x"/>
                                              </p:val>
                                            </p:tav>
                                            <p:tav tm="100000">
                                              <p:val>
                                                <p:strVal val="#ppt_x"/>
                                              </p:val>
                                            </p:tav>
                                          </p:tavLst>
                                        </p:anim>
                                        <p:anim calcmode="lin" valueType="num">
                                          <p:cBhvr additive="base">
                                            <p:cTn id="40" dur="5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ppt_x"/>
                                              </p:val>
                                            </p:tav>
                                            <p:tav tm="100000">
                                              <p:val>
                                                <p:strVal val="#ppt_x"/>
                                              </p:val>
                                            </p:tav>
                                          </p:tavLst>
                                        </p:anim>
                                        <p:anim calcmode="lin" valueType="num">
                                          <p:cBhvr additive="base">
                                            <p:cTn id="44" dur="500" fill="hold"/>
                                            <p:tgtEl>
                                              <p:spTgt spid="6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childTnLst>
                              </p:cTn>
                            </p:par>
                            <p:par>
                              <p:cTn id="49" fill="hold">
                                <p:stCondLst>
                                  <p:cond delay="3199"/>
                                </p:stCondLst>
                                <p:childTnLst>
                                  <p:par>
                                    <p:cTn id="50" presetID="2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par>
                                    <p:cTn id="53" presetID="22" presetClass="entr" presetSubtype="8" fill="hold"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left)">
                                          <p:cBhvr>
                                            <p:cTn id="55" dur="500"/>
                                            <p:tgtEl>
                                              <p:spTgt spid="54"/>
                                            </p:tgtEl>
                                          </p:cBhvr>
                                        </p:animEffect>
                                      </p:childTnLst>
                                    </p:cTn>
                                  </p:par>
                                  <p:par>
                                    <p:cTn id="56" presetID="22" presetClass="entr" presetSubtype="8"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left)">
                                          <p:cBhvr>
                                            <p:cTn id="58" dur="500"/>
                                            <p:tgtEl>
                                              <p:spTgt spid="55"/>
                                            </p:tgtEl>
                                          </p:cBhvr>
                                        </p:animEffect>
                                      </p:childTnLst>
                                    </p:cTn>
                                  </p:par>
                                  <p:par>
                                    <p:cTn id="59" presetID="22" presetClass="entr" presetSubtype="8" fill="hold"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left)">
                                          <p:cBhvr>
                                            <p:cTn id="61" dur="500"/>
                                            <p:tgtEl>
                                              <p:spTgt spid="5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left)">
                                          <p:cBhvr>
                                            <p:cTn id="70" dur="5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left)">
                                          <p:cBhvr>
                                            <p:cTn id="73" dur="500"/>
                                            <p:tgtEl>
                                              <p:spTgt spid="60"/>
                                            </p:tgtEl>
                                          </p:cBhvr>
                                        </p:animEffect>
                                      </p:childTnLst>
                                    </p:cTn>
                                  </p:par>
                                </p:childTnLst>
                              </p:cTn>
                            </p:par>
                            <p:par>
                              <p:cTn id="74" fill="hold">
                                <p:stCondLst>
                                  <p:cond delay="3699"/>
                                </p:stCondLst>
                                <p:childTnLst>
                                  <p:par>
                                    <p:cTn id="75" presetID="53" presetClass="entr" presetSubtype="16" fill="hold" nodeType="after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p:cTn id="77" dur="500" fill="hold"/>
                                            <p:tgtEl>
                                              <p:spTgt spid="65"/>
                                            </p:tgtEl>
                                            <p:attrNameLst>
                                              <p:attrName>ppt_w</p:attrName>
                                            </p:attrNameLst>
                                          </p:cBhvr>
                                          <p:tavLst>
                                            <p:tav tm="0">
                                              <p:val>
                                                <p:fltVal val="0"/>
                                              </p:val>
                                            </p:tav>
                                            <p:tav tm="100000">
                                              <p:val>
                                                <p:strVal val="#ppt_w"/>
                                              </p:val>
                                            </p:tav>
                                          </p:tavLst>
                                        </p:anim>
                                        <p:anim calcmode="lin" valueType="num">
                                          <p:cBhvr>
                                            <p:cTn id="78" dur="500" fill="hold"/>
                                            <p:tgtEl>
                                              <p:spTgt spid="65"/>
                                            </p:tgtEl>
                                            <p:attrNameLst>
                                              <p:attrName>ppt_h</p:attrName>
                                            </p:attrNameLst>
                                          </p:cBhvr>
                                          <p:tavLst>
                                            <p:tav tm="0">
                                              <p:val>
                                                <p:fltVal val="0"/>
                                              </p:val>
                                            </p:tav>
                                            <p:tav tm="100000">
                                              <p:val>
                                                <p:strVal val="#ppt_h"/>
                                              </p:val>
                                            </p:tav>
                                          </p:tavLst>
                                        </p:anim>
                                        <p:animEffect transition="in" filter="fade">
                                          <p:cBhvr>
                                            <p:cTn id="79" dur="500"/>
                                            <p:tgtEl>
                                              <p:spTgt spid="65"/>
                                            </p:tgtEl>
                                          </p:cBhvr>
                                        </p:animEffect>
                                      </p:childTnLst>
                                    </p:cTn>
                                  </p:par>
                                </p:childTnLst>
                              </p:cTn>
                            </p:par>
                            <p:par>
                              <p:cTn id="80" fill="hold">
                                <p:stCondLst>
                                  <p:cond delay="4199"/>
                                </p:stCondLst>
                                <p:childTnLst>
                                  <p:par>
                                    <p:cTn id="81" presetID="42" presetClass="entr" presetSubtype="0" fill="hold" nodeType="after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2000"/>
                                            <p:tgtEl>
                                              <p:spTgt spid="23">
                                                <p:txEl>
                                                  <p:pRg st="0" end="0"/>
                                                </p:txEl>
                                              </p:spTgt>
                                            </p:tgtEl>
                                          </p:cBhvr>
                                        </p:animEffect>
                                        <p:anim calcmode="lin" valueType="num">
                                          <p:cBhvr>
                                            <p:cTn id="84" dur="2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2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animBg="1"/>
          <p:bldP spid="50" grpId="0" animBg="1"/>
          <p:bldP spid="51" grpId="0" animBg="1"/>
          <p:bldP spid="52" grpId="0" animBg="1"/>
          <p:bldP spid="57" grpId="0"/>
          <p:bldP spid="58"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5"/>
                                            </p:tgtEl>
                                            <p:attrNameLst>
                                              <p:attrName>style.visibility</p:attrName>
                                            </p:attrNameLst>
                                          </p:cBhvr>
                                          <p:to>
                                            <p:strVal val="visible"/>
                                          </p:to>
                                        </p:set>
                                        <p:anim calcmode="lin" valueType="num">
                                          <p:cBhvr>
                                            <p:cTn id="7" dur="4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
                                            </p:tgtEl>
                                            <p:attrNameLst>
                                              <p:attrName>ppt_y</p:attrName>
                                            </p:attrNameLst>
                                          </p:cBhvr>
                                          <p:tavLst>
                                            <p:tav tm="0">
                                              <p:val>
                                                <p:strVal val="#ppt_y"/>
                                              </p:val>
                                            </p:tav>
                                            <p:tav tm="100000">
                                              <p:val>
                                                <p:strVal val="#ppt_y"/>
                                              </p:val>
                                            </p:tav>
                                          </p:tavLst>
                                        </p:anim>
                                        <p:anim calcmode="lin" valueType="num">
                                          <p:cBhvr>
                                            <p:cTn id="9" dur="4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
                                            </p:tgtEl>
                                          </p:cBhvr>
                                        </p:animEffect>
                                      </p:childTnLst>
                                    </p:cTn>
                                  </p:par>
                                </p:childTnLst>
                              </p:cTn>
                            </p:par>
                            <p:par>
                              <p:cTn id="12" fill="hold">
                                <p:stCondLst>
                                  <p:cond delay="699"/>
                                </p:stCondLst>
                                <p:childTnLst>
                                  <p:par>
                                    <p:cTn id="13" presetID="2" presetClass="entr" presetSubtype="1"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1199"/>
                                </p:stCondLst>
                                <p:childTnLst>
                                  <p:par>
                                    <p:cTn id="18" presetID="2" presetClass="entr" presetSubtype="1"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ppt_x"/>
                                              </p:val>
                                            </p:tav>
                                            <p:tav tm="100000">
                                              <p:val>
                                                <p:strVal val="#ppt_x"/>
                                              </p:val>
                                            </p:tav>
                                          </p:tavLst>
                                        </p:anim>
                                        <p:anim calcmode="lin" valueType="num">
                                          <p:cBhvr additive="base">
                                            <p:cTn id="21" dur="500" fill="hold"/>
                                            <p:tgtEl>
                                              <p:spTgt spid="50"/>
                                            </p:tgtEl>
                                            <p:attrNameLst>
                                              <p:attrName>ppt_y</p:attrName>
                                            </p:attrNameLst>
                                          </p:cBhvr>
                                          <p:tavLst>
                                            <p:tav tm="0">
                                              <p:val>
                                                <p:strVal val="0-#ppt_h/2"/>
                                              </p:val>
                                            </p:tav>
                                            <p:tav tm="100000">
                                              <p:val>
                                                <p:strVal val="#ppt_y"/>
                                              </p:val>
                                            </p:tav>
                                          </p:tavLst>
                                        </p:anim>
                                      </p:childTnLst>
                                    </p:cTn>
                                  </p:par>
                                </p:childTnLst>
                              </p:cTn>
                            </p:par>
                            <p:par>
                              <p:cTn id="22" fill="hold">
                                <p:stCondLst>
                                  <p:cond delay="1699"/>
                                </p:stCondLst>
                                <p:childTnLst>
                                  <p:par>
                                    <p:cTn id="23" presetID="2" presetClass="entr" presetSubtype="1"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0-#ppt_h/2"/>
                                              </p:val>
                                            </p:tav>
                                            <p:tav tm="100000">
                                              <p:val>
                                                <p:strVal val="#ppt_y"/>
                                              </p:val>
                                            </p:tav>
                                          </p:tavLst>
                                        </p:anim>
                                      </p:childTnLst>
                                    </p:cTn>
                                  </p:par>
                                </p:childTnLst>
                              </p:cTn>
                            </p:par>
                            <p:par>
                              <p:cTn id="27" fill="hold">
                                <p:stCondLst>
                                  <p:cond delay="2199"/>
                                </p:stCondLst>
                                <p:childTnLst>
                                  <p:par>
                                    <p:cTn id="28" presetID="2" presetClass="entr" presetSubtype="1"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ppt_x"/>
                                              </p:val>
                                            </p:tav>
                                            <p:tav tm="100000">
                                              <p:val>
                                                <p:strVal val="#ppt_x"/>
                                              </p:val>
                                            </p:tav>
                                          </p:tavLst>
                                        </p:anim>
                                        <p:anim calcmode="lin" valueType="num">
                                          <p:cBhvr additive="base">
                                            <p:cTn id="31" dur="5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699"/>
                                </p:stCondLst>
                                <p:childTnLst>
                                  <p:par>
                                    <p:cTn id="33" presetID="2" presetClass="entr" presetSubtype="4"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ppt_x"/>
                                              </p:val>
                                            </p:tav>
                                            <p:tav tm="100000">
                                              <p:val>
                                                <p:strVal val="#ppt_x"/>
                                              </p:val>
                                            </p:tav>
                                          </p:tavLst>
                                        </p:anim>
                                        <p:anim calcmode="lin" valueType="num">
                                          <p:cBhvr additive="base">
                                            <p:cTn id="40" dur="5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ppt_x"/>
                                              </p:val>
                                            </p:tav>
                                            <p:tav tm="100000">
                                              <p:val>
                                                <p:strVal val="#ppt_x"/>
                                              </p:val>
                                            </p:tav>
                                          </p:tavLst>
                                        </p:anim>
                                        <p:anim calcmode="lin" valueType="num">
                                          <p:cBhvr additive="base">
                                            <p:cTn id="44" dur="500" fill="hold"/>
                                            <p:tgtEl>
                                              <p:spTgt spid="6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childTnLst>
                              </p:cTn>
                            </p:par>
                            <p:par>
                              <p:cTn id="49" fill="hold">
                                <p:stCondLst>
                                  <p:cond delay="3199"/>
                                </p:stCondLst>
                                <p:childTnLst>
                                  <p:par>
                                    <p:cTn id="50" presetID="2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par>
                                    <p:cTn id="53" presetID="22" presetClass="entr" presetSubtype="8" fill="hold"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left)">
                                          <p:cBhvr>
                                            <p:cTn id="55" dur="500"/>
                                            <p:tgtEl>
                                              <p:spTgt spid="54"/>
                                            </p:tgtEl>
                                          </p:cBhvr>
                                        </p:animEffect>
                                      </p:childTnLst>
                                    </p:cTn>
                                  </p:par>
                                  <p:par>
                                    <p:cTn id="56" presetID="22" presetClass="entr" presetSubtype="8"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left)">
                                          <p:cBhvr>
                                            <p:cTn id="58" dur="500"/>
                                            <p:tgtEl>
                                              <p:spTgt spid="55"/>
                                            </p:tgtEl>
                                          </p:cBhvr>
                                        </p:animEffect>
                                      </p:childTnLst>
                                    </p:cTn>
                                  </p:par>
                                  <p:par>
                                    <p:cTn id="59" presetID="22" presetClass="entr" presetSubtype="8" fill="hold"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left)">
                                          <p:cBhvr>
                                            <p:cTn id="61" dur="500"/>
                                            <p:tgtEl>
                                              <p:spTgt spid="5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left)">
                                          <p:cBhvr>
                                            <p:cTn id="70" dur="5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left)">
                                          <p:cBhvr>
                                            <p:cTn id="73" dur="500"/>
                                            <p:tgtEl>
                                              <p:spTgt spid="60"/>
                                            </p:tgtEl>
                                          </p:cBhvr>
                                        </p:animEffect>
                                      </p:childTnLst>
                                    </p:cTn>
                                  </p:par>
                                </p:childTnLst>
                              </p:cTn>
                            </p:par>
                            <p:par>
                              <p:cTn id="74" fill="hold">
                                <p:stCondLst>
                                  <p:cond delay="3699"/>
                                </p:stCondLst>
                                <p:childTnLst>
                                  <p:par>
                                    <p:cTn id="75" presetID="53" presetClass="entr" presetSubtype="16" fill="hold" nodeType="after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p:cTn id="77" dur="500" fill="hold"/>
                                            <p:tgtEl>
                                              <p:spTgt spid="65"/>
                                            </p:tgtEl>
                                            <p:attrNameLst>
                                              <p:attrName>ppt_w</p:attrName>
                                            </p:attrNameLst>
                                          </p:cBhvr>
                                          <p:tavLst>
                                            <p:tav tm="0">
                                              <p:val>
                                                <p:fltVal val="0"/>
                                              </p:val>
                                            </p:tav>
                                            <p:tav tm="100000">
                                              <p:val>
                                                <p:strVal val="#ppt_w"/>
                                              </p:val>
                                            </p:tav>
                                          </p:tavLst>
                                        </p:anim>
                                        <p:anim calcmode="lin" valueType="num">
                                          <p:cBhvr>
                                            <p:cTn id="78" dur="500" fill="hold"/>
                                            <p:tgtEl>
                                              <p:spTgt spid="65"/>
                                            </p:tgtEl>
                                            <p:attrNameLst>
                                              <p:attrName>ppt_h</p:attrName>
                                            </p:attrNameLst>
                                          </p:cBhvr>
                                          <p:tavLst>
                                            <p:tav tm="0">
                                              <p:val>
                                                <p:fltVal val="0"/>
                                              </p:val>
                                            </p:tav>
                                            <p:tav tm="100000">
                                              <p:val>
                                                <p:strVal val="#ppt_h"/>
                                              </p:val>
                                            </p:tav>
                                          </p:tavLst>
                                        </p:anim>
                                        <p:animEffect transition="in" filter="fade">
                                          <p:cBhvr>
                                            <p:cTn id="79" dur="500"/>
                                            <p:tgtEl>
                                              <p:spTgt spid="65"/>
                                            </p:tgtEl>
                                          </p:cBhvr>
                                        </p:animEffect>
                                      </p:childTnLst>
                                    </p:cTn>
                                  </p:par>
                                </p:childTnLst>
                              </p:cTn>
                            </p:par>
                            <p:par>
                              <p:cTn id="80" fill="hold">
                                <p:stCondLst>
                                  <p:cond delay="4199"/>
                                </p:stCondLst>
                                <p:childTnLst>
                                  <p:par>
                                    <p:cTn id="81" presetID="42" presetClass="entr" presetSubtype="0" fill="hold" nodeType="after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2000"/>
                                            <p:tgtEl>
                                              <p:spTgt spid="23">
                                                <p:txEl>
                                                  <p:pRg st="0" end="0"/>
                                                </p:txEl>
                                              </p:spTgt>
                                            </p:tgtEl>
                                          </p:cBhvr>
                                        </p:animEffect>
                                        <p:anim calcmode="lin" valueType="num">
                                          <p:cBhvr>
                                            <p:cTn id="84" dur="2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2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animBg="1"/>
          <p:bldP spid="50" grpId="0" animBg="1"/>
          <p:bldP spid="51" grpId="0" animBg="1"/>
          <p:bldP spid="52" grpId="0" animBg="1"/>
          <p:bldP spid="57" grpId="0"/>
          <p:bldP spid="58" grpId="0"/>
          <p:bldP spid="59" grpId="0"/>
          <p:bldP spid="60" grpId="0"/>
          <p:bldP spid="61" grpId="0"/>
          <p:bldP spid="62" grpId="0"/>
          <p:bldP spid="63" grpId="0"/>
          <p:bldP spid="6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1"/>
          <p:cNvSpPr txBox="1"/>
          <p:nvPr/>
        </p:nvSpPr>
        <p:spPr>
          <a:xfrm>
            <a:off x="4148235" y="1773787"/>
            <a:ext cx="1877437" cy="553998"/>
          </a:xfrm>
          <a:prstGeom prst="rect">
            <a:avLst/>
          </a:prstGeom>
          <a:noFill/>
        </p:spPr>
        <p:txBody>
          <a:bodyPr wrap="none" rtlCol="0">
            <a:spAutoFit/>
          </a:bodyPr>
          <a:lstStyle/>
          <a:p>
            <a:pPr marL="0" lvl="1"/>
            <a:r>
              <a:rPr lang="zh-CN" altLang="en-US" sz="3000" spc="300" dirty="0" smtClean="0">
                <a:solidFill>
                  <a:schemeClr val="accent1"/>
                </a:solidFill>
                <a:latin typeface="微软雅黑" pitchFamily="34" charset="-122"/>
                <a:ea typeface="微软雅黑" pitchFamily="34" charset="-122"/>
              </a:rPr>
              <a:t>项目介绍</a:t>
            </a:r>
            <a:endParaRPr lang="zh-CN" altLang="en-US" sz="3000" spc="300" dirty="0">
              <a:solidFill>
                <a:schemeClr val="accent1"/>
              </a:solidFill>
              <a:latin typeface="微软雅黑" pitchFamily="34" charset="-122"/>
              <a:ea typeface="微软雅黑" pitchFamily="34" charset="-122"/>
            </a:endParaRPr>
          </a:p>
        </p:txBody>
      </p:sp>
      <p:cxnSp>
        <p:nvCxnSpPr>
          <p:cNvPr id="49" name="直接连接符 48"/>
          <p:cNvCxnSpPr/>
          <p:nvPr/>
        </p:nvCxnSpPr>
        <p:spPr>
          <a:xfrm flipV="1">
            <a:off x="3932211"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5"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chemeClr val="accent1"/>
                </a:solidFill>
                <a:latin typeface="微软雅黑" pitchFamily="34" charset="-122"/>
                <a:ea typeface="微软雅黑" pitchFamily="34" charset="-122"/>
              </a:rPr>
              <a:t>PART 02</a:t>
            </a:r>
            <a:endParaRPr lang="zh-CN" altLang="en-US" sz="1600" dirty="0" smtClean="0">
              <a:solidFill>
                <a:schemeClr val="accent1"/>
              </a:solidFill>
              <a:latin typeface="微软雅黑" pitchFamily="34" charset="-122"/>
              <a:ea typeface="微软雅黑" pitchFamily="34" charset="-122"/>
            </a:endParaRPr>
          </a:p>
        </p:txBody>
      </p:sp>
      <p:sp>
        <p:nvSpPr>
          <p:cNvPr id="56" name="椭圆 55"/>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7"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chemeClr val="accent1"/>
                </a:solidFill>
                <a:latin typeface="微软雅黑" pitchFamily="34" charset="-122"/>
                <a:ea typeface="微软雅黑" pitchFamily="34" charset="-122"/>
              </a:rPr>
              <a:t>2</a:t>
            </a:r>
            <a:endParaRPr lang="zh-CN" altLang="en-US" sz="5000" spc="225" dirty="0">
              <a:solidFill>
                <a:schemeClr val="accent1"/>
              </a:solidFill>
              <a:latin typeface="微软雅黑" pitchFamily="34" charset="-122"/>
              <a:ea typeface="微软雅黑" pitchFamily="34" charset="-122"/>
            </a:endParaRPr>
          </a:p>
        </p:txBody>
      </p:sp>
      <p:sp>
        <p:nvSpPr>
          <p:cNvPr id="14" name="文本框 9"/>
          <p:cNvSpPr txBox="1"/>
          <p:nvPr/>
        </p:nvSpPr>
        <p:spPr>
          <a:xfrm>
            <a:off x="4245219" y="242773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项目来源</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4245218" y="275317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需求分析</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4245219" y="307906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需要解决问题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7" name="文本框 9"/>
          <p:cNvSpPr txBox="1"/>
          <p:nvPr/>
        </p:nvSpPr>
        <p:spPr>
          <a:xfrm>
            <a:off x="4245218" y="34004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行业前景</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8" name="文本框 9"/>
          <p:cNvSpPr txBox="1"/>
          <p:nvPr/>
        </p:nvSpPr>
        <p:spPr>
          <a:xfrm>
            <a:off x="5796136" y="24309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竞争对手分析</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9" name="文本框 9"/>
          <p:cNvSpPr txBox="1"/>
          <p:nvPr/>
        </p:nvSpPr>
        <p:spPr>
          <a:xfrm>
            <a:off x="5796137" y="275688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我们的优势</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0" name="文本框 9"/>
          <p:cNvSpPr txBox="1"/>
          <p:nvPr/>
        </p:nvSpPr>
        <p:spPr>
          <a:xfrm>
            <a:off x="5796136" y="30782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可行性分析</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500"/>
                                        <p:tgtEl>
                                          <p:spTgt spid="45"/>
                                        </p:tgtEl>
                                        <p:attrNameLst>
                                          <p:attrName>ppt_x</p:attrName>
                                        </p:attrNameLst>
                                      </p:cBhvr>
                                      <p:tavLst>
                                        <p:tav tm="0">
                                          <p:val>
                                            <p:strVal val="#ppt_x-#ppt_w*1.125000"/>
                                          </p:val>
                                        </p:tav>
                                        <p:tav tm="100000">
                                          <p:val>
                                            <p:strVal val="#ppt_x"/>
                                          </p:val>
                                        </p:tav>
                                      </p:tavLst>
                                    </p:anim>
                                    <p:animEffect transition="in" filter="wipe(right)">
                                      <p:cBhvr>
                                        <p:cTn id="21" dur="500"/>
                                        <p:tgtEl>
                                          <p:spTgt spid="45"/>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6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par>
                          <p:cTn id="57" fill="hold">
                            <p:stCondLst>
                              <p:cond delay="1500"/>
                            </p:stCondLst>
                            <p:childTnLst>
                              <p:par>
                                <p:cTn id="58" presetID="42" presetClass="entr" presetSubtype="0" fill="hold" nodeType="afterEffect">
                                  <p:stCondLst>
                                    <p:cond delay="0"/>
                                  </p:stCondLst>
                                  <p:childTnLst>
                                    <p:set>
                                      <p:cBhvr>
                                        <p:cTn id="59" dur="1" fill="hold">
                                          <p:stCondLst>
                                            <p:cond delay="0"/>
                                          </p:stCondLst>
                                        </p:cTn>
                                        <p:tgtEl>
                                          <p:spTgt spid="21">
                                            <p:txEl>
                                              <p:pRg st="0" end="0"/>
                                            </p:txEl>
                                          </p:spTgt>
                                        </p:tgtEl>
                                        <p:attrNameLst>
                                          <p:attrName>style.visibility</p:attrName>
                                        </p:attrNameLst>
                                      </p:cBhvr>
                                      <p:to>
                                        <p:strVal val="visible"/>
                                      </p:to>
                                    </p:set>
                                    <p:animEffect transition="in" filter="fade">
                                      <p:cBhvr>
                                        <p:cTn id="60" dur="2000"/>
                                        <p:tgtEl>
                                          <p:spTgt spid="21">
                                            <p:txEl>
                                              <p:pRg st="0" end="0"/>
                                            </p:txEl>
                                          </p:spTgt>
                                        </p:tgtEl>
                                      </p:cBhvr>
                                    </p:animEffect>
                                    <p:anim calcmode="lin" valueType="num">
                                      <p:cBhvr>
                                        <p:cTn id="61" dur="2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62" dur="2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56" grpId="0" animBg="1"/>
      <p:bldP spid="57" grpId="0"/>
      <p:bldP spid="14" grpId="0"/>
      <p:bldP spid="15"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产生的背景</a:t>
            </a:r>
            <a:endParaRPr lang="zh-CN" altLang="en-US" sz="2000" dirty="0">
              <a:solidFill>
                <a:schemeClr val="accent1"/>
              </a:solidFill>
              <a:latin typeface="微软雅黑" pitchFamily="34" charset="-122"/>
              <a:ea typeface="微软雅黑" pitchFamily="34" charset="-122"/>
            </a:endParaRPr>
          </a:p>
        </p:txBody>
      </p:sp>
      <p:grpSp>
        <p:nvGrpSpPr>
          <p:cNvPr id="23" name="组合 22"/>
          <p:cNvGrpSpPr/>
          <p:nvPr/>
        </p:nvGrpSpPr>
        <p:grpSpPr>
          <a:xfrm>
            <a:off x="3347864" y="1419622"/>
            <a:ext cx="2702342" cy="270234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035912" y="2442276"/>
            <a:ext cx="623903" cy="623903"/>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1</a:t>
              </a:r>
              <a:endParaRPr lang="zh-CN" altLang="en-US" sz="2500" b="1" dirty="0">
                <a:solidFill>
                  <a:schemeClr val="tx1"/>
                </a:solidFill>
                <a:latin typeface="微软雅黑" pitchFamily="34" charset="-122"/>
                <a:ea typeface="微软雅黑" pitchFamily="34" charset="-122"/>
              </a:endParaRPr>
            </a:p>
          </p:txBody>
        </p:sp>
      </p:grpSp>
      <p:grpSp>
        <p:nvGrpSpPr>
          <p:cNvPr id="30" name="组合 29"/>
          <p:cNvGrpSpPr/>
          <p:nvPr/>
        </p:nvGrpSpPr>
        <p:grpSpPr>
          <a:xfrm>
            <a:off x="5674652" y="2442275"/>
            <a:ext cx="623903" cy="623903"/>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2</a:t>
              </a:r>
              <a:endParaRPr lang="zh-CN" altLang="en-US" sz="2500" b="1" dirty="0">
                <a:solidFill>
                  <a:schemeClr val="tx1"/>
                </a:solidFill>
                <a:latin typeface="微软雅黑" pitchFamily="34" charset="-122"/>
                <a:ea typeface="微软雅黑" pitchFamily="34" charset="-122"/>
              </a:endParaRPr>
            </a:p>
          </p:txBody>
        </p:sp>
      </p:grpSp>
      <p:sp>
        <p:nvSpPr>
          <p:cNvPr id="33" name="TextBox 32"/>
          <p:cNvSpPr txBox="1"/>
          <p:nvPr/>
        </p:nvSpPr>
        <p:spPr>
          <a:xfrm>
            <a:off x="395536" y="2483467"/>
            <a:ext cx="2619652"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34" name="TextBox 33"/>
          <p:cNvSpPr txBox="1"/>
          <p:nvPr/>
        </p:nvSpPr>
        <p:spPr>
          <a:xfrm>
            <a:off x="6344820" y="2489098"/>
            <a:ext cx="2448272"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35" name="TextBox 34"/>
          <p:cNvSpPr txBox="1"/>
          <p:nvPr/>
        </p:nvSpPr>
        <p:spPr>
          <a:xfrm>
            <a:off x="3603504" y="4447349"/>
            <a:ext cx="2552672"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36" name="TextBox 35"/>
          <p:cNvSpPr txBox="1"/>
          <p:nvPr/>
        </p:nvSpPr>
        <p:spPr>
          <a:xfrm>
            <a:off x="3828001" y="2067694"/>
            <a:ext cx="1752111" cy="1274964"/>
          </a:xfrm>
          <a:prstGeom prst="rect">
            <a:avLst/>
          </a:prstGeom>
          <a:noFill/>
        </p:spPr>
        <p:txBody>
          <a:bodyPr wrap="square" lIns="0" tIns="0" rIns="0" bIns="0" rtlCol="0">
            <a:spAutoFit/>
          </a:bodyPr>
          <a:lstStyle/>
          <a:p>
            <a:pPr algn="just">
              <a:lnSpc>
                <a:spcPct val="130000"/>
              </a:lnSpc>
            </a:pPr>
            <a:r>
              <a:rPr lang="zh-CN" altLang="en-US" sz="1300" dirty="0">
                <a:latin typeface="微软雅黑" pitchFamily="34" charset="-122"/>
                <a:ea typeface="微软雅黑" pitchFamily="34" charset="-122"/>
              </a:rPr>
              <a:t>点击输入简要文字内容，文字内容需概括精炼，不用多余的文字修饰，言简意赅的说明分项内容</a:t>
            </a:r>
            <a:r>
              <a:rPr lang="en-US" altLang="zh-CN" sz="1300" dirty="0" smtClean="0">
                <a:latin typeface="微软雅黑" pitchFamily="34" charset="-122"/>
                <a:ea typeface="微软雅黑" pitchFamily="34" charset="-122"/>
              </a:rPr>
              <a:t>……</a:t>
            </a:r>
            <a:endParaRPr lang="en-US" altLang="zh-CN" sz="1300" dirty="0">
              <a:latin typeface="微软雅黑" pitchFamily="34" charset="-122"/>
              <a:ea typeface="微软雅黑" pitchFamily="34" charset="-122"/>
            </a:endParaRPr>
          </a:p>
        </p:txBody>
      </p:sp>
      <p:sp>
        <p:nvSpPr>
          <p:cNvPr id="37" name="椭圆 36"/>
          <p:cNvSpPr/>
          <p:nvPr/>
        </p:nvSpPr>
        <p:spPr>
          <a:xfrm>
            <a:off x="4261105" y="943993"/>
            <a:ext cx="834062" cy="80608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TextBox 37"/>
          <p:cNvSpPr txBox="1"/>
          <p:nvPr/>
        </p:nvSpPr>
        <p:spPr>
          <a:xfrm>
            <a:off x="4305014" y="1089534"/>
            <a:ext cx="718145" cy="430887"/>
          </a:xfrm>
          <a:prstGeom prst="rect">
            <a:avLst/>
          </a:prstGeom>
          <a:noFill/>
        </p:spPr>
        <p:txBody>
          <a:bodyPr wrap="none" lIns="0" tIns="0" rIns="0" bIns="0" rtlCol="0">
            <a:spAutoFit/>
          </a:bodyPr>
          <a:lstStyle/>
          <a:p>
            <a:pPr algn="ctr"/>
            <a:r>
              <a:rPr lang="zh-CN" altLang="en-US" sz="1400" b="1" dirty="0" smtClean="0">
                <a:solidFill>
                  <a:schemeClr val="bg1"/>
                </a:solidFill>
                <a:latin typeface="微软雅黑" pitchFamily="34" charset="-122"/>
                <a:ea typeface="微软雅黑" pitchFamily="34" charset="-122"/>
              </a:rPr>
              <a:t>项目</a:t>
            </a:r>
            <a:endParaRPr lang="en-US" altLang="zh-CN" sz="1400" b="1" dirty="0" smtClean="0">
              <a:solidFill>
                <a:schemeClr val="bg1"/>
              </a:solidFill>
              <a:latin typeface="微软雅黑" pitchFamily="34" charset="-122"/>
              <a:ea typeface="微软雅黑" pitchFamily="34" charset="-122"/>
            </a:endParaRPr>
          </a:p>
          <a:p>
            <a:pPr algn="ctr"/>
            <a:r>
              <a:rPr lang="zh-CN" altLang="en-US" sz="1400" b="1" dirty="0" smtClean="0">
                <a:solidFill>
                  <a:schemeClr val="bg1"/>
                </a:solidFill>
                <a:latin typeface="微软雅黑" pitchFamily="34" charset="-122"/>
                <a:ea typeface="微软雅黑" pitchFamily="34" charset="-122"/>
              </a:rPr>
              <a:t>产生背景</a:t>
            </a:r>
          </a:p>
        </p:txBody>
      </p:sp>
      <p:grpSp>
        <p:nvGrpSpPr>
          <p:cNvPr id="39" name="组合 38"/>
          <p:cNvGrpSpPr/>
          <p:nvPr/>
        </p:nvGrpSpPr>
        <p:grpSpPr>
          <a:xfrm>
            <a:off x="3372658" y="3324321"/>
            <a:ext cx="623903" cy="623903"/>
            <a:chOff x="304800" y="673100"/>
            <a:chExt cx="4000500" cy="4000500"/>
          </a:xfrm>
          <a:solidFill>
            <a:srgbClr val="C00000"/>
          </a:solidFill>
          <a:effectLst>
            <a:outerShdw blurRad="317500" dist="1905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bg1"/>
                </a:solidFill>
                <a:latin typeface="微软雅黑" pitchFamily="34" charset="-122"/>
                <a:ea typeface="微软雅黑" pitchFamily="34" charset="-122"/>
              </a:endParaRPr>
            </a:p>
          </p:txBody>
        </p:sp>
        <p:sp>
          <p:nvSpPr>
            <p:cNvPr id="41" name="椭圆 4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3</a:t>
              </a:r>
              <a:endParaRPr lang="zh-CN" altLang="en-US" sz="2500" b="1" dirty="0">
                <a:solidFill>
                  <a:schemeClr val="bg1"/>
                </a:solidFill>
                <a:latin typeface="微软雅黑" pitchFamily="34" charset="-122"/>
                <a:ea typeface="微软雅黑" pitchFamily="34" charset="-122"/>
              </a:endParaRPr>
            </a:p>
          </p:txBody>
        </p:sp>
      </p:grpSp>
      <p:grpSp>
        <p:nvGrpSpPr>
          <p:cNvPr id="49" name="组合 48"/>
          <p:cNvGrpSpPr/>
          <p:nvPr/>
        </p:nvGrpSpPr>
        <p:grpSpPr>
          <a:xfrm>
            <a:off x="5426601" y="3310704"/>
            <a:ext cx="623903" cy="623903"/>
            <a:chOff x="304800" y="673100"/>
            <a:chExt cx="4000500" cy="4000500"/>
          </a:xfrm>
          <a:solidFill>
            <a:srgbClr val="C00000"/>
          </a:solidFill>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bg1"/>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bg1"/>
                  </a:solidFill>
                  <a:latin typeface="微软雅黑" pitchFamily="34" charset="-122"/>
                  <a:ea typeface="微软雅黑" pitchFamily="34" charset="-122"/>
                </a:rPr>
                <a:t>4</a:t>
              </a:r>
              <a:endParaRPr lang="zh-CN" altLang="en-US" sz="250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4366184" y="3751031"/>
            <a:ext cx="623903" cy="623903"/>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5</a:t>
              </a:r>
              <a:endParaRPr lang="zh-CN" altLang="en-US" sz="2500" b="1" dirty="0">
                <a:solidFill>
                  <a:schemeClr val="tx1"/>
                </a:solidFill>
                <a:latin typeface="微软雅黑" pitchFamily="34" charset="-122"/>
                <a:ea typeface="微软雅黑" pitchFamily="34" charset="-122"/>
              </a:endParaRPr>
            </a:p>
          </p:txBody>
        </p:sp>
      </p:grpSp>
      <p:sp>
        <p:nvSpPr>
          <p:cNvPr id="55" name="TextBox 54"/>
          <p:cNvSpPr txBox="1"/>
          <p:nvPr/>
        </p:nvSpPr>
        <p:spPr>
          <a:xfrm>
            <a:off x="683568" y="3513514"/>
            <a:ext cx="2619652"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56" name="TextBox 55"/>
          <p:cNvSpPr txBox="1"/>
          <p:nvPr/>
        </p:nvSpPr>
        <p:spPr>
          <a:xfrm>
            <a:off x="6156176" y="3586913"/>
            <a:ext cx="2448272"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57" name="TextBox 56"/>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childTnLst>
                              </p:cTn>
                            </p:par>
                            <p:par>
                              <p:cTn id="12" fill="hold">
                                <p:stCondLst>
                                  <p:cond delay="800"/>
                                </p:stCondLst>
                                <p:childTnLst>
                                  <p:par>
                                    <p:cTn id="13" presetID="2" presetClass="entr" presetSubtype="4" fill="hold" grpId="0" nodeType="afterEffect" p14:presetBounceEnd="44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4000">
                                          <p:cBhvr additive="base">
                                            <p:cTn id="15" dur="500" fill="hold"/>
                                            <p:tgtEl>
                                              <p:spTgt spid="37"/>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par>
                              <p:cTn id="23" fill="hold">
                                <p:stCondLst>
                                  <p:cond delay="1800"/>
                                </p:stCondLst>
                                <p:childTnLst>
                                  <p:par>
                                    <p:cTn id="24" presetID="2" presetClass="entr" presetSubtype="1" fill="hold" nodeType="afterEffect" p14:presetBounceEnd="44000">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44000">
                                          <p:cBhvr additive="base">
                                            <p:cTn id="26"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23"/>
                                            </p:tgtEl>
                                            <p:attrNameLst>
                                              <p:attrName>ppt_y</p:attrName>
                                            </p:attrNameLst>
                                          </p:cBhvr>
                                          <p:tavLst>
                                            <p:tav tm="0">
                                              <p:val>
                                                <p:strVal val="0-#ppt_h/2"/>
                                              </p:val>
                                            </p:tav>
                                            <p:tav tm="100000">
                                              <p:val>
                                                <p:strVal val="#ppt_y"/>
                                              </p:val>
                                            </p:tav>
                                          </p:tavLst>
                                        </p:anim>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500"/>
                                            <p:tgtEl>
                                              <p:spTgt spid="36"/>
                                            </p:tgtEl>
                                          </p:cBhvr>
                                        </p:animEffect>
                                      </p:childTnLst>
                                    </p:cTn>
                                  </p:par>
                                </p:childTnLst>
                              </p:cTn>
                            </p:par>
                            <p:par>
                              <p:cTn id="32" fill="hold">
                                <p:stCondLst>
                                  <p:cond delay="2800"/>
                                </p:stCondLst>
                                <p:childTnLst>
                                  <p:par>
                                    <p:cTn id="33" presetID="5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Scale>
                                          <p:cBhvr>
                                            <p:cTn id="35"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7"/>
                                            </p:tgtEl>
                                            <p:attrNameLst>
                                              <p:attrName>ppt_x</p:attrName>
                                              <p:attrName>ppt_y</p:attrName>
                                            </p:attrNameLst>
                                          </p:cBhvr>
                                        </p:animMotion>
                                        <p:animEffect transition="in" filter="fade">
                                          <p:cBhvr>
                                            <p:cTn id="37" dur="500"/>
                                            <p:tgtEl>
                                              <p:spTgt spid="27"/>
                                            </p:tgtEl>
                                          </p:cBhvr>
                                        </p:animEffect>
                                      </p:childTnLst>
                                    </p:cTn>
                                  </p:par>
                                </p:childTnLst>
                              </p:cTn>
                            </p:par>
                            <p:par>
                              <p:cTn id="38" fill="hold">
                                <p:stCondLst>
                                  <p:cond delay="330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800"/>
                                </p:stCondLst>
                                <p:childTnLst>
                                  <p:par>
                                    <p:cTn id="43" presetID="52"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Scale>
                                          <p:cBhvr>
                                            <p:cTn id="45"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30"/>
                                            </p:tgtEl>
                                            <p:attrNameLst>
                                              <p:attrName>ppt_x</p:attrName>
                                              <p:attrName>ppt_y</p:attrName>
                                            </p:attrNameLst>
                                          </p:cBhvr>
                                        </p:animMotion>
                                        <p:animEffect transition="in" filter="fade">
                                          <p:cBhvr>
                                            <p:cTn id="47" dur="500"/>
                                            <p:tgtEl>
                                              <p:spTgt spid="30"/>
                                            </p:tgtEl>
                                          </p:cBhvr>
                                        </p:animEffect>
                                      </p:childTnLst>
                                    </p:cTn>
                                  </p:par>
                                </p:childTnLst>
                              </p:cTn>
                            </p:par>
                            <p:par>
                              <p:cTn id="48" fill="hold">
                                <p:stCondLst>
                                  <p:cond delay="43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4800"/>
                                </p:stCondLst>
                                <p:childTnLst>
                                  <p:par>
                                    <p:cTn id="53" presetID="52" presetClass="entr" presetSubtype="0"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Scale>
                                          <p:cBhvr>
                                            <p:cTn id="55"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39"/>
                                            </p:tgtEl>
                                            <p:attrNameLst>
                                              <p:attrName>ppt_x</p:attrName>
                                              <p:attrName>ppt_y</p:attrName>
                                            </p:attrNameLst>
                                          </p:cBhvr>
                                        </p:animMotion>
                                        <p:animEffect transition="in" filter="fade">
                                          <p:cBhvr>
                                            <p:cTn id="57" dur="500"/>
                                            <p:tgtEl>
                                              <p:spTgt spid="39"/>
                                            </p:tgtEl>
                                          </p:cBhvr>
                                        </p:animEffect>
                                      </p:childTnLst>
                                    </p:cTn>
                                  </p:par>
                                </p:childTnLst>
                              </p:cTn>
                            </p:par>
                            <p:par>
                              <p:cTn id="58" fill="hold">
                                <p:stCondLst>
                                  <p:cond delay="5300"/>
                                </p:stCondLst>
                                <p:childTnLst>
                                  <p:par>
                                    <p:cTn id="59" presetID="22" presetClass="entr" presetSubtype="8"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wipe(left)">
                                          <p:cBhvr>
                                            <p:cTn id="61" dur="500"/>
                                            <p:tgtEl>
                                              <p:spTgt spid="55"/>
                                            </p:tgtEl>
                                          </p:cBhvr>
                                        </p:animEffect>
                                      </p:childTnLst>
                                    </p:cTn>
                                  </p:par>
                                </p:childTnLst>
                              </p:cTn>
                            </p:par>
                            <p:par>
                              <p:cTn id="62" fill="hold">
                                <p:stCondLst>
                                  <p:cond delay="5800"/>
                                </p:stCondLst>
                                <p:childTnLst>
                                  <p:par>
                                    <p:cTn id="63" presetID="52" presetClass="entr" presetSubtype="0"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Scale>
                                          <p:cBhvr>
                                            <p:cTn id="65" dur="5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49"/>
                                            </p:tgtEl>
                                            <p:attrNameLst>
                                              <p:attrName>ppt_x</p:attrName>
                                              <p:attrName>ppt_y</p:attrName>
                                            </p:attrNameLst>
                                          </p:cBhvr>
                                        </p:animMotion>
                                        <p:animEffect transition="in" filter="fade">
                                          <p:cBhvr>
                                            <p:cTn id="67" dur="500"/>
                                            <p:tgtEl>
                                              <p:spTgt spid="49"/>
                                            </p:tgtEl>
                                          </p:cBhvr>
                                        </p:animEffect>
                                      </p:childTnLst>
                                    </p:cTn>
                                  </p:par>
                                </p:childTnLst>
                              </p:cTn>
                            </p:par>
                            <p:par>
                              <p:cTn id="68" fill="hold">
                                <p:stCondLst>
                                  <p:cond delay="63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6800"/>
                                </p:stCondLst>
                                <p:childTnLst>
                                  <p:par>
                                    <p:cTn id="73" presetID="52" presetClass="entr" presetSubtype="0"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Scale>
                                          <p:cBhvr>
                                            <p:cTn id="75" dur="5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52"/>
                                            </p:tgtEl>
                                            <p:attrNameLst>
                                              <p:attrName>ppt_x</p:attrName>
                                              <p:attrName>ppt_y</p:attrName>
                                            </p:attrNameLst>
                                          </p:cBhvr>
                                        </p:animMotion>
                                        <p:animEffect transition="in" filter="fade">
                                          <p:cBhvr>
                                            <p:cTn id="77" dur="500"/>
                                            <p:tgtEl>
                                              <p:spTgt spid="52"/>
                                            </p:tgtEl>
                                          </p:cBhvr>
                                        </p:animEffect>
                                      </p:childTnLst>
                                    </p:cTn>
                                  </p:par>
                                </p:childTnLst>
                              </p:cTn>
                            </p:par>
                            <p:par>
                              <p:cTn id="78" fill="hold">
                                <p:stCondLst>
                                  <p:cond delay="7300"/>
                                </p:stCondLst>
                                <p:childTnLst>
                                  <p:par>
                                    <p:cTn id="79" presetID="22" presetClass="entr" presetSubtype="8"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childTnLst>
                              </p:cTn>
                            </p:par>
                            <p:par>
                              <p:cTn id="82" fill="hold">
                                <p:stCondLst>
                                  <p:cond delay="7800"/>
                                </p:stCondLst>
                                <p:childTnLst>
                                  <p:par>
                                    <p:cTn id="83" presetID="42" presetClass="entr" presetSubtype="0" fill="hold" nodeType="afterEffect">
                                      <p:stCondLst>
                                        <p:cond delay="0"/>
                                      </p:stCondLst>
                                      <p:childTnLst>
                                        <p:set>
                                          <p:cBhvr>
                                            <p:cTn id="84" dur="1" fill="hold">
                                              <p:stCondLst>
                                                <p:cond delay="0"/>
                                              </p:stCondLst>
                                            </p:cTn>
                                            <p:tgtEl>
                                              <p:spTgt spid="57">
                                                <p:txEl>
                                                  <p:pRg st="0" end="0"/>
                                                </p:txEl>
                                              </p:spTgt>
                                            </p:tgtEl>
                                            <p:attrNameLst>
                                              <p:attrName>style.visibility</p:attrName>
                                            </p:attrNameLst>
                                          </p:cBhvr>
                                          <p:to>
                                            <p:strVal val="visible"/>
                                          </p:to>
                                        </p:set>
                                        <p:animEffect transition="in" filter="fade">
                                          <p:cBhvr>
                                            <p:cTn id="85" dur="2000"/>
                                            <p:tgtEl>
                                              <p:spTgt spid="57">
                                                <p:txEl>
                                                  <p:pRg st="0" end="0"/>
                                                </p:txEl>
                                              </p:spTgt>
                                            </p:tgtEl>
                                          </p:cBhvr>
                                        </p:animEffect>
                                        <p:anim calcmode="lin" valueType="num">
                                          <p:cBhvr>
                                            <p:cTn id="86"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87"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3" grpId="0"/>
          <p:bldP spid="34" grpId="0"/>
          <p:bldP spid="35" grpId="0"/>
          <p:bldP spid="36" grpId="0"/>
          <p:bldP spid="37" grpId="0" animBg="1"/>
          <p:bldP spid="38"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childTnLst>
                              </p:cTn>
                            </p:par>
                            <p:par>
                              <p:cTn id="12" fill="hold">
                                <p:stCondLst>
                                  <p:cond delay="800"/>
                                </p:stCondLst>
                                <p:childTnLst>
                                  <p:par>
                                    <p:cTn id="13" presetID="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par>
                              <p:cTn id="23" fill="hold">
                                <p:stCondLst>
                                  <p:cond delay="1800"/>
                                </p:stCondLst>
                                <p:childTnLst>
                                  <p:par>
                                    <p:cTn id="24" presetID="2" presetClass="entr" presetSubtype="1"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0-#ppt_h/2"/>
                                              </p:val>
                                            </p:tav>
                                            <p:tav tm="100000">
                                              <p:val>
                                                <p:strVal val="#ppt_y"/>
                                              </p:val>
                                            </p:tav>
                                          </p:tavLst>
                                        </p:anim>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500"/>
                                            <p:tgtEl>
                                              <p:spTgt spid="36"/>
                                            </p:tgtEl>
                                          </p:cBhvr>
                                        </p:animEffect>
                                      </p:childTnLst>
                                    </p:cTn>
                                  </p:par>
                                </p:childTnLst>
                              </p:cTn>
                            </p:par>
                            <p:par>
                              <p:cTn id="32" fill="hold">
                                <p:stCondLst>
                                  <p:cond delay="2800"/>
                                </p:stCondLst>
                                <p:childTnLst>
                                  <p:par>
                                    <p:cTn id="33" presetID="5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Scale>
                                          <p:cBhvr>
                                            <p:cTn id="35"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7"/>
                                            </p:tgtEl>
                                            <p:attrNameLst>
                                              <p:attrName>ppt_x</p:attrName>
                                              <p:attrName>ppt_y</p:attrName>
                                            </p:attrNameLst>
                                          </p:cBhvr>
                                        </p:animMotion>
                                        <p:animEffect transition="in" filter="fade">
                                          <p:cBhvr>
                                            <p:cTn id="37" dur="500"/>
                                            <p:tgtEl>
                                              <p:spTgt spid="27"/>
                                            </p:tgtEl>
                                          </p:cBhvr>
                                        </p:animEffect>
                                      </p:childTnLst>
                                    </p:cTn>
                                  </p:par>
                                </p:childTnLst>
                              </p:cTn>
                            </p:par>
                            <p:par>
                              <p:cTn id="38" fill="hold">
                                <p:stCondLst>
                                  <p:cond delay="330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3800"/>
                                </p:stCondLst>
                                <p:childTnLst>
                                  <p:par>
                                    <p:cTn id="43" presetID="52"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Scale>
                                          <p:cBhvr>
                                            <p:cTn id="45"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30"/>
                                            </p:tgtEl>
                                            <p:attrNameLst>
                                              <p:attrName>ppt_x</p:attrName>
                                              <p:attrName>ppt_y</p:attrName>
                                            </p:attrNameLst>
                                          </p:cBhvr>
                                        </p:animMotion>
                                        <p:animEffect transition="in" filter="fade">
                                          <p:cBhvr>
                                            <p:cTn id="47" dur="500"/>
                                            <p:tgtEl>
                                              <p:spTgt spid="30"/>
                                            </p:tgtEl>
                                          </p:cBhvr>
                                        </p:animEffect>
                                      </p:childTnLst>
                                    </p:cTn>
                                  </p:par>
                                </p:childTnLst>
                              </p:cTn>
                            </p:par>
                            <p:par>
                              <p:cTn id="48" fill="hold">
                                <p:stCondLst>
                                  <p:cond delay="43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4800"/>
                                </p:stCondLst>
                                <p:childTnLst>
                                  <p:par>
                                    <p:cTn id="53" presetID="52" presetClass="entr" presetSubtype="0"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Scale>
                                          <p:cBhvr>
                                            <p:cTn id="55"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39"/>
                                            </p:tgtEl>
                                            <p:attrNameLst>
                                              <p:attrName>ppt_x</p:attrName>
                                              <p:attrName>ppt_y</p:attrName>
                                            </p:attrNameLst>
                                          </p:cBhvr>
                                        </p:animMotion>
                                        <p:animEffect transition="in" filter="fade">
                                          <p:cBhvr>
                                            <p:cTn id="57" dur="500"/>
                                            <p:tgtEl>
                                              <p:spTgt spid="39"/>
                                            </p:tgtEl>
                                          </p:cBhvr>
                                        </p:animEffect>
                                      </p:childTnLst>
                                    </p:cTn>
                                  </p:par>
                                </p:childTnLst>
                              </p:cTn>
                            </p:par>
                            <p:par>
                              <p:cTn id="58" fill="hold">
                                <p:stCondLst>
                                  <p:cond delay="5300"/>
                                </p:stCondLst>
                                <p:childTnLst>
                                  <p:par>
                                    <p:cTn id="59" presetID="22" presetClass="entr" presetSubtype="8"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wipe(left)">
                                          <p:cBhvr>
                                            <p:cTn id="61" dur="500"/>
                                            <p:tgtEl>
                                              <p:spTgt spid="55"/>
                                            </p:tgtEl>
                                          </p:cBhvr>
                                        </p:animEffect>
                                      </p:childTnLst>
                                    </p:cTn>
                                  </p:par>
                                </p:childTnLst>
                              </p:cTn>
                            </p:par>
                            <p:par>
                              <p:cTn id="62" fill="hold">
                                <p:stCondLst>
                                  <p:cond delay="5800"/>
                                </p:stCondLst>
                                <p:childTnLst>
                                  <p:par>
                                    <p:cTn id="63" presetID="52" presetClass="entr" presetSubtype="0"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Scale>
                                          <p:cBhvr>
                                            <p:cTn id="65" dur="5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49"/>
                                            </p:tgtEl>
                                            <p:attrNameLst>
                                              <p:attrName>ppt_x</p:attrName>
                                              <p:attrName>ppt_y</p:attrName>
                                            </p:attrNameLst>
                                          </p:cBhvr>
                                        </p:animMotion>
                                        <p:animEffect transition="in" filter="fade">
                                          <p:cBhvr>
                                            <p:cTn id="67" dur="500"/>
                                            <p:tgtEl>
                                              <p:spTgt spid="49"/>
                                            </p:tgtEl>
                                          </p:cBhvr>
                                        </p:animEffect>
                                      </p:childTnLst>
                                    </p:cTn>
                                  </p:par>
                                </p:childTnLst>
                              </p:cTn>
                            </p:par>
                            <p:par>
                              <p:cTn id="68" fill="hold">
                                <p:stCondLst>
                                  <p:cond delay="63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6800"/>
                                </p:stCondLst>
                                <p:childTnLst>
                                  <p:par>
                                    <p:cTn id="73" presetID="52" presetClass="entr" presetSubtype="0"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Scale>
                                          <p:cBhvr>
                                            <p:cTn id="75" dur="5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52"/>
                                            </p:tgtEl>
                                            <p:attrNameLst>
                                              <p:attrName>ppt_x</p:attrName>
                                              <p:attrName>ppt_y</p:attrName>
                                            </p:attrNameLst>
                                          </p:cBhvr>
                                        </p:animMotion>
                                        <p:animEffect transition="in" filter="fade">
                                          <p:cBhvr>
                                            <p:cTn id="77" dur="500"/>
                                            <p:tgtEl>
                                              <p:spTgt spid="52"/>
                                            </p:tgtEl>
                                          </p:cBhvr>
                                        </p:animEffect>
                                      </p:childTnLst>
                                    </p:cTn>
                                  </p:par>
                                </p:childTnLst>
                              </p:cTn>
                            </p:par>
                            <p:par>
                              <p:cTn id="78" fill="hold">
                                <p:stCondLst>
                                  <p:cond delay="7300"/>
                                </p:stCondLst>
                                <p:childTnLst>
                                  <p:par>
                                    <p:cTn id="79" presetID="22" presetClass="entr" presetSubtype="8"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childTnLst>
                              </p:cTn>
                            </p:par>
                            <p:par>
                              <p:cTn id="82" fill="hold">
                                <p:stCondLst>
                                  <p:cond delay="7800"/>
                                </p:stCondLst>
                                <p:childTnLst>
                                  <p:par>
                                    <p:cTn id="83" presetID="42" presetClass="entr" presetSubtype="0" fill="hold" nodeType="afterEffect">
                                      <p:stCondLst>
                                        <p:cond delay="0"/>
                                      </p:stCondLst>
                                      <p:childTnLst>
                                        <p:set>
                                          <p:cBhvr>
                                            <p:cTn id="84" dur="1" fill="hold">
                                              <p:stCondLst>
                                                <p:cond delay="0"/>
                                              </p:stCondLst>
                                            </p:cTn>
                                            <p:tgtEl>
                                              <p:spTgt spid="57">
                                                <p:txEl>
                                                  <p:pRg st="0" end="0"/>
                                                </p:txEl>
                                              </p:spTgt>
                                            </p:tgtEl>
                                            <p:attrNameLst>
                                              <p:attrName>style.visibility</p:attrName>
                                            </p:attrNameLst>
                                          </p:cBhvr>
                                          <p:to>
                                            <p:strVal val="visible"/>
                                          </p:to>
                                        </p:set>
                                        <p:animEffect transition="in" filter="fade">
                                          <p:cBhvr>
                                            <p:cTn id="85" dur="2000"/>
                                            <p:tgtEl>
                                              <p:spTgt spid="57">
                                                <p:txEl>
                                                  <p:pRg st="0" end="0"/>
                                                </p:txEl>
                                              </p:spTgt>
                                            </p:tgtEl>
                                          </p:cBhvr>
                                        </p:animEffect>
                                        <p:anim calcmode="lin" valueType="num">
                                          <p:cBhvr>
                                            <p:cTn id="86"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87"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3" grpId="0"/>
          <p:bldP spid="34" grpId="0"/>
          <p:bldP spid="35" grpId="0"/>
          <p:bldP spid="36" grpId="0"/>
          <p:bldP spid="37" grpId="0" animBg="1"/>
          <p:bldP spid="38" grpId="0"/>
          <p:bldP spid="55" grpId="0"/>
          <p:bldP spid="5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需求分析</a:t>
            </a:r>
            <a:endParaRPr lang="zh-CN" altLang="en-US" sz="2000" dirty="0">
              <a:solidFill>
                <a:schemeClr val="accent1"/>
              </a:solidFill>
              <a:latin typeface="微软雅黑" pitchFamily="34" charset="-122"/>
              <a:ea typeface="微软雅黑" pitchFamily="34" charset="-122"/>
            </a:endParaRPr>
          </a:p>
        </p:txBody>
      </p:sp>
      <p:sp>
        <p:nvSpPr>
          <p:cNvPr id="42" name="TextBox 41"/>
          <p:cNvSpPr txBox="1"/>
          <p:nvPr/>
        </p:nvSpPr>
        <p:spPr>
          <a:xfrm>
            <a:off x="679376" y="1588582"/>
            <a:ext cx="1127232"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没时间缴罚单！</a:t>
            </a:r>
            <a:endParaRPr lang="en-US" altLang="zh-CN" sz="1050" dirty="0">
              <a:latin typeface="微软雅黑" pitchFamily="34" charset="-122"/>
              <a:ea typeface="微软雅黑" pitchFamily="34" charset="-122"/>
            </a:endParaRPr>
          </a:p>
        </p:txBody>
      </p:sp>
      <p:sp>
        <p:nvSpPr>
          <p:cNvPr id="43" name="TextBox 42"/>
          <p:cNvSpPr txBox="1"/>
          <p:nvPr/>
        </p:nvSpPr>
        <p:spPr>
          <a:xfrm>
            <a:off x="904714" y="2516039"/>
            <a:ext cx="1665841"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工作太忙，没时间做饭！</a:t>
            </a:r>
            <a:endParaRPr lang="en-US" altLang="zh-CN" sz="1050" dirty="0">
              <a:latin typeface="微软雅黑" pitchFamily="34" charset="-122"/>
              <a:ea typeface="微软雅黑" pitchFamily="34" charset="-122"/>
            </a:endParaRPr>
          </a:p>
        </p:txBody>
      </p:sp>
      <p:sp>
        <p:nvSpPr>
          <p:cNvPr id="44" name="TextBox 43"/>
          <p:cNvSpPr txBox="1"/>
          <p:nvPr/>
        </p:nvSpPr>
        <p:spPr>
          <a:xfrm>
            <a:off x="2333760" y="3097421"/>
            <a:ext cx="992579"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快递没人收！</a:t>
            </a:r>
            <a:endParaRPr lang="en-US" altLang="zh-CN" sz="1050" dirty="0">
              <a:latin typeface="微软雅黑" pitchFamily="34" charset="-122"/>
              <a:ea typeface="微软雅黑" pitchFamily="34" charset="-122"/>
            </a:endParaRPr>
          </a:p>
        </p:txBody>
      </p:sp>
      <p:sp>
        <p:nvSpPr>
          <p:cNvPr id="45" name="TextBox 44"/>
          <p:cNvSpPr txBox="1"/>
          <p:nvPr/>
        </p:nvSpPr>
        <p:spPr>
          <a:xfrm>
            <a:off x="3443742" y="3457139"/>
            <a:ext cx="1935145"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想吃日式料理，附近却没有！</a:t>
            </a:r>
            <a:endParaRPr lang="en-US" altLang="zh-CN" sz="1050" dirty="0">
              <a:latin typeface="微软雅黑" pitchFamily="34" charset="-122"/>
              <a:ea typeface="微软雅黑" pitchFamily="34" charset="-122"/>
            </a:endParaRPr>
          </a:p>
        </p:txBody>
      </p:sp>
      <p:sp>
        <p:nvSpPr>
          <p:cNvPr id="46" name="TextBox 45"/>
          <p:cNvSpPr txBox="1"/>
          <p:nvPr/>
        </p:nvSpPr>
        <p:spPr>
          <a:xfrm>
            <a:off x="7524328" y="2198719"/>
            <a:ext cx="992579" cy="253916"/>
          </a:xfrm>
          <a:prstGeom prst="rect">
            <a:avLst/>
          </a:prstGeom>
          <a:noFill/>
        </p:spPr>
        <p:txBody>
          <a:bodyPr wrap="none" rtlCol="0">
            <a:spAutoFit/>
          </a:bodyPr>
          <a:lstStyle/>
          <a:p>
            <a:r>
              <a:rPr lang="zh-CN" altLang="en-US" sz="1050" dirty="0" smtClean="0">
                <a:latin typeface="方正兰亭细黑_GBK" pitchFamily="2" charset="-122"/>
                <a:ea typeface="方正兰亭细黑_GBK" pitchFamily="2" charset="-122"/>
              </a:rPr>
              <a:t>添加文字标题</a:t>
            </a:r>
            <a:endParaRPr lang="zh-CN" altLang="en-US" sz="1050" dirty="0">
              <a:latin typeface="方正兰亭细黑_GBK" pitchFamily="2" charset="-122"/>
              <a:ea typeface="方正兰亭细黑_GBK" pitchFamily="2" charset="-122"/>
            </a:endParaRPr>
          </a:p>
        </p:txBody>
      </p:sp>
      <p:sp>
        <p:nvSpPr>
          <p:cNvPr id="47" name="TextBox 46"/>
          <p:cNvSpPr txBox="1"/>
          <p:nvPr/>
        </p:nvSpPr>
        <p:spPr>
          <a:xfrm>
            <a:off x="6785001" y="1470885"/>
            <a:ext cx="1127232" cy="253916"/>
          </a:xfrm>
          <a:prstGeom prst="rect">
            <a:avLst/>
          </a:prstGeom>
          <a:noFill/>
        </p:spPr>
        <p:txBody>
          <a:bodyPr wrap="none" rtlCol="0">
            <a:spAutoFit/>
          </a:bodyPr>
          <a:lstStyle/>
          <a:p>
            <a:r>
              <a:rPr lang="zh-CN" altLang="en-US" sz="1050" dirty="0" smtClean="0">
                <a:latin typeface="方正兰亭细黑_GBK" pitchFamily="2" charset="-122"/>
                <a:ea typeface="方正兰亭细黑_GBK" pitchFamily="2" charset="-122"/>
              </a:rPr>
              <a:t>员工积极性不高</a:t>
            </a:r>
            <a:endParaRPr lang="zh-CN" altLang="en-US" sz="1050" dirty="0">
              <a:latin typeface="方正兰亭细黑_GBK" pitchFamily="2" charset="-122"/>
              <a:ea typeface="方正兰亭细黑_GBK" pitchFamily="2" charset="-122"/>
            </a:endParaRPr>
          </a:p>
        </p:txBody>
      </p:sp>
      <p:sp>
        <p:nvSpPr>
          <p:cNvPr id="48" name="TextBox 47"/>
          <p:cNvSpPr txBox="1"/>
          <p:nvPr/>
        </p:nvSpPr>
        <p:spPr>
          <a:xfrm>
            <a:off x="4759065" y="1094992"/>
            <a:ext cx="1935145"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现在的食品安全让人不放心！</a:t>
            </a:r>
            <a:endParaRPr lang="en-US" altLang="zh-CN" sz="1050" dirty="0">
              <a:latin typeface="微软雅黑" pitchFamily="34" charset="-122"/>
              <a:ea typeface="微软雅黑" pitchFamily="34" charset="-122"/>
            </a:endParaRPr>
          </a:p>
        </p:txBody>
      </p:sp>
      <p:sp>
        <p:nvSpPr>
          <p:cNvPr id="57" name="TextBox 56"/>
          <p:cNvSpPr txBox="1"/>
          <p:nvPr/>
        </p:nvSpPr>
        <p:spPr>
          <a:xfrm>
            <a:off x="1382293" y="4057321"/>
            <a:ext cx="6624081" cy="890693"/>
          </a:xfrm>
          <a:prstGeom prst="rect">
            <a:avLst/>
          </a:prstGeom>
          <a:noFill/>
        </p:spPr>
        <p:txBody>
          <a:bodyPr wrap="square" rtlCol="0">
            <a:spAutoFit/>
          </a:bodyPr>
          <a:lstStyle/>
          <a:p>
            <a:pPr algn="just">
              <a:lnSpc>
                <a:spcPct val="150000"/>
              </a:lnSpc>
            </a:pPr>
            <a:r>
              <a:rPr lang="zh-CN" altLang="en-US" sz="12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a:latin typeface="微软雅黑 Light" pitchFamily="34" charset="-122"/>
                <a:ea typeface="微软雅黑 Light" pitchFamily="34" charset="-122"/>
              </a:rPr>
              <a:t>……</a:t>
            </a:r>
          </a:p>
        </p:txBody>
      </p:sp>
      <p:sp>
        <p:nvSpPr>
          <p:cNvPr id="58" name="椭圆 57"/>
          <p:cNvSpPr/>
          <p:nvPr/>
        </p:nvSpPr>
        <p:spPr>
          <a:xfrm>
            <a:off x="1937357" y="1218103"/>
            <a:ext cx="958364" cy="958364"/>
          </a:xfrm>
          <a:prstGeom prst="ellipse">
            <a:avLst/>
          </a:prstGeom>
          <a:solidFill>
            <a:schemeClr val="tx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59" name="组合 58"/>
          <p:cNvGrpSpPr/>
          <p:nvPr/>
        </p:nvGrpSpPr>
        <p:grpSpPr>
          <a:xfrm>
            <a:off x="2623915" y="1697284"/>
            <a:ext cx="976555" cy="976555"/>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62" name="椭圆 61"/>
          <p:cNvSpPr>
            <a:spLocks noChangeAspect="1"/>
          </p:cNvSpPr>
          <p:nvPr/>
        </p:nvSpPr>
        <p:spPr>
          <a:xfrm>
            <a:off x="3223970" y="2307779"/>
            <a:ext cx="986590" cy="986590"/>
          </a:xfrm>
          <a:prstGeom prst="ellipse">
            <a:avLst/>
          </a:prstGeom>
          <a:solidFill>
            <a:schemeClr val="tx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63" name="组合 62"/>
          <p:cNvGrpSpPr/>
          <p:nvPr/>
        </p:nvGrpSpPr>
        <p:grpSpPr>
          <a:xfrm>
            <a:off x="3988279" y="2503624"/>
            <a:ext cx="842166" cy="842166"/>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5" name="椭圆 6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66" name="椭圆 65"/>
          <p:cNvSpPr>
            <a:spLocks noChangeAspect="1"/>
          </p:cNvSpPr>
          <p:nvPr/>
        </p:nvSpPr>
        <p:spPr>
          <a:xfrm>
            <a:off x="4675708" y="2283718"/>
            <a:ext cx="544364" cy="544364"/>
          </a:xfrm>
          <a:prstGeom prst="ellipse">
            <a:avLst/>
          </a:prstGeom>
          <a:solidFill>
            <a:schemeClr val="tx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67" name="组合 66"/>
          <p:cNvGrpSpPr/>
          <p:nvPr/>
        </p:nvGrpSpPr>
        <p:grpSpPr>
          <a:xfrm>
            <a:off x="4993621" y="1818241"/>
            <a:ext cx="716450" cy="716450"/>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70" name="椭圆 69"/>
          <p:cNvSpPr>
            <a:spLocks noChangeAspect="1"/>
          </p:cNvSpPr>
          <p:nvPr/>
        </p:nvSpPr>
        <p:spPr>
          <a:xfrm>
            <a:off x="5476546" y="1472972"/>
            <a:ext cx="834807" cy="834807"/>
          </a:xfrm>
          <a:prstGeom prst="ellipse">
            <a:avLst/>
          </a:prstGeom>
          <a:solidFill>
            <a:schemeClr val="tx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71" name="组合 70"/>
          <p:cNvGrpSpPr/>
          <p:nvPr/>
        </p:nvGrpSpPr>
        <p:grpSpPr>
          <a:xfrm>
            <a:off x="6183298" y="1580490"/>
            <a:ext cx="583583" cy="58358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3" name="椭圆 7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74" name="椭圆 73"/>
          <p:cNvSpPr/>
          <p:nvPr/>
        </p:nvSpPr>
        <p:spPr>
          <a:xfrm>
            <a:off x="6475089" y="1750960"/>
            <a:ext cx="858542" cy="858542"/>
          </a:xfrm>
          <a:prstGeom prst="ellipse">
            <a:avLst/>
          </a:prstGeom>
          <a:solidFill>
            <a:schemeClr val="tx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5" name="TextBox 74"/>
          <p:cNvSpPr txBox="1"/>
          <p:nvPr/>
        </p:nvSpPr>
        <p:spPr>
          <a:xfrm>
            <a:off x="5114423" y="2851200"/>
            <a:ext cx="1531188" cy="253916"/>
          </a:xfrm>
          <a:prstGeom prst="rect">
            <a:avLst/>
          </a:prstGeom>
          <a:noFill/>
        </p:spPr>
        <p:txBody>
          <a:bodyPr wrap="none" rtlCol="0">
            <a:spAutoFit/>
          </a:bodyPr>
          <a:lstStyle/>
          <a:p>
            <a:pPr algn="just"/>
            <a:r>
              <a:rPr lang="zh-CN" altLang="en-US" sz="1050" dirty="0">
                <a:latin typeface="微软雅黑" pitchFamily="34" charset="-122"/>
                <a:ea typeface="微软雅黑" pitchFamily="34" charset="-122"/>
              </a:rPr>
              <a:t>对不良商家投诉无门！</a:t>
            </a:r>
            <a:endParaRPr lang="en-US" altLang="zh-CN" sz="1050" dirty="0">
              <a:latin typeface="微软雅黑" pitchFamily="34" charset="-122"/>
              <a:ea typeface="微软雅黑" pitchFamily="34" charset="-122"/>
            </a:endParaRPr>
          </a:p>
        </p:txBody>
      </p:sp>
      <p:sp>
        <p:nvSpPr>
          <p:cNvPr id="76" name="TextBox 75"/>
          <p:cNvSpPr txBox="1"/>
          <p:nvPr/>
        </p:nvSpPr>
        <p:spPr>
          <a:xfrm>
            <a:off x="4051560" y="1761461"/>
            <a:ext cx="992579" cy="253916"/>
          </a:xfrm>
          <a:prstGeom prst="rect">
            <a:avLst/>
          </a:prstGeom>
          <a:noFill/>
        </p:spPr>
        <p:txBody>
          <a:bodyPr wrap="none" rtlCol="0">
            <a:spAutoFit/>
          </a:bodyPr>
          <a:lstStyle/>
          <a:p>
            <a:r>
              <a:rPr lang="zh-CN" altLang="en-US" sz="1050" dirty="0" smtClean="0">
                <a:latin typeface="方正兰亭细黑_GBK" pitchFamily="2" charset="-122"/>
                <a:ea typeface="方正兰亭细黑_GBK" pitchFamily="2" charset="-122"/>
              </a:rPr>
              <a:t>添加文字标题</a:t>
            </a:r>
            <a:endParaRPr lang="zh-CN" altLang="en-US" sz="1050" dirty="0">
              <a:latin typeface="方正兰亭细黑_GBK" pitchFamily="2" charset="-122"/>
              <a:ea typeface="方正兰亭细黑_GBK" pitchFamily="2" charset="-122"/>
            </a:endParaRPr>
          </a:p>
        </p:txBody>
      </p:sp>
      <p:sp>
        <p:nvSpPr>
          <p:cNvPr id="77" name="Freeform 5"/>
          <p:cNvSpPr/>
          <p:nvPr/>
        </p:nvSpPr>
        <p:spPr bwMode="auto">
          <a:xfrm>
            <a:off x="1115616" y="4218645"/>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78" name="Freeform 5"/>
          <p:cNvSpPr/>
          <p:nvPr/>
        </p:nvSpPr>
        <p:spPr bwMode="auto">
          <a:xfrm flipH="1">
            <a:off x="7983452" y="413798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79" name="TextBox 78"/>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childTnLst>
                          </p:cTn>
                        </p:par>
                        <p:par>
                          <p:cTn id="12" fill="hold">
                            <p:stCondLst>
                              <p:cond delay="699"/>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200"/>
                                        <p:tgtEl>
                                          <p:spTgt spid="58"/>
                                        </p:tgtEl>
                                      </p:cBhvr>
                                    </p:animEffect>
                                  </p:childTnLst>
                                </p:cTn>
                              </p:par>
                            </p:childTnLst>
                          </p:cTn>
                        </p:par>
                        <p:par>
                          <p:cTn id="16" fill="hold">
                            <p:stCondLst>
                              <p:cond delay="1199"/>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200"/>
                                        <p:tgtEl>
                                          <p:spTgt spid="42"/>
                                        </p:tgtEl>
                                      </p:cBhvr>
                                    </p:animEffect>
                                  </p:childTnLst>
                                </p:cTn>
                              </p:par>
                            </p:childTnLst>
                          </p:cTn>
                        </p:par>
                        <p:par>
                          <p:cTn id="20" fill="hold">
                            <p:stCondLst>
                              <p:cond delay="1699"/>
                            </p:stCondLst>
                            <p:childTnLst>
                              <p:par>
                                <p:cTn id="21" presetID="10"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200"/>
                                        <p:tgtEl>
                                          <p:spTgt spid="59"/>
                                        </p:tgtEl>
                                      </p:cBhvr>
                                    </p:animEffect>
                                  </p:childTnLst>
                                </p:cTn>
                              </p:par>
                            </p:childTnLst>
                          </p:cTn>
                        </p:par>
                        <p:par>
                          <p:cTn id="24" fill="hold">
                            <p:stCondLst>
                              <p:cond delay="2199"/>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200"/>
                                        <p:tgtEl>
                                          <p:spTgt spid="43"/>
                                        </p:tgtEl>
                                      </p:cBhvr>
                                    </p:animEffect>
                                  </p:childTnLst>
                                </p:cTn>
                              </p:par>
                            </p:childTnLst>
                          </p:cTn>
                        </p:par>
                        <p:par>
                          <p:cTn id="28" fill="hold">
                            <p:stCondLst>
                              <p:cond delay="2699"/>
                            </p:stCondLst>
                            <p:childTnLst>
                              <p:par>
                                <p:cTn id="29" presetID="10"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200"/>
                                        <p:tgtEl>
                                          <p:spTgt spid="62"/>
                                        </p:tgtEl>
                                      </p:cBhvr>
                                    </p:animEffect>
                                  </p:childTnLst>
                                </p:cTn>
                              </p:par>
                            </p:childTnLst>
                          </p:cTn>
                        </p:par>
                        <p:par>
                          <p:cTn id="32" fill="hold">
                            <p:stCondLst>
                              <p:cond delay="3199"/>
                            </p:stCondLst>
                            <p:childTnLst>
                              <p:par>
                                <p:cTn id="33" presetID="10"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00"/>
                                        <p:tgtEl>
                                          <p:spTgt spid="44"/>
                                        </p:tgtEl>
                                      </p:cBhvr>
                                    </p:animEffect>
                                  </p:childTnLst>
                                </p:cTn>
                              </p:par>
                            </p:childTnLst>
                          </p:cTn>
                        </p:par>
                        <p:par>
                          <p:cTn id="36" fill="hold">
                            <p:stCondLst>
                              <p:cond delay="3699"/>
                            </p:stCondLst>
                            <p:childTnLst>
                              <p:par>
                                <p:cTn id="37" presetID="10" presetClass="entr" presetSubtype="0"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200"/>
                                        <p:tgtEl>
                                          <p:spTgt spid="63"/>
                                        </p:tgtEl>
                                      </p:cBhvr>
                                    </p:animEffect>
                                  </p:childTnLst>
                                </p:cTn>
                              </p:par>
                            </p:childTnLst>
                          </p:cTn>
                        </p:par>
                        <p:par>
                          <p:cTn id="40" fill="hold">
                            <p:stCondLst>
                              <p:cond delay="4199"/>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200"/>
                                        <p:tgtEl>
                                          <p:spTgt spid="45"/>
                                        </p:tgtEl>
                                      </p:cBhvr>
                                    </p:animEffect>
                                  </p:childTnLst>
                                </p:cTn>
                              </p:par>
                            </p:childTnLst>
                          </p:cTn>
                        </p:par>
                        <p:par>
                          <p:cTn id="44" fill="hold">
                            <p:stCondLst>
                              <p:cond delay="4699"/>
                            </p:stCondLst>
                            <p:childTnLst>
                              <p:par>
                                <p:cTn id="45" presetID="10" presetClass="entr" presetSubtype="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200"/>
                                        <p:tgtEl>
                                          <p:spTgt spid="66"/>
                                        </p:tgtEl>
                                      </p:cBhvr>
                                    </p:animEffect>
                                  </p:childTnLst>
                                </p:cTn>
                              </p:par>
                            </p:childTnLst>
                          </p:cTn>
                        </p:par>
                        <p:par>
                          <p:cTn id="48" fill="hold">
                            <p:stCondLst>
                              <p:cond delay="5199"/>
                            </p:stCondLst>
                            <p:childTnLst>
                              <p:par>
                                <p:cTn id="49" presetID="10" presetClass="entr" presetSubtype="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200"/>
                                        <p:tgtEl>
                                          <p:spTgt spid="75"/>
                                        </p:tgtEl>
                                      </p:cBhvr>
                                    </p:animEffect>
                                  </p:childTnLst>
                                </p:cTn>
                              </p:par>
                            </p:childTnLst>
                          </p:cTn>
                        </p:par>
                        <p:par>
                          <p:cTn id="52" fill="hold">
                            <p:stCondLst>
                              <p:cond delay="5699"/>
                            </p:stCondLst>
                            <p:childTnLst>
                              <p:par>
                                <p:cTn id="53" presetID="10" presetClass="entr" presetSubtype="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200"/>
                                        <p:tgtEl>
                                          <p:spTgt spid="67"/>
                                        </p:tgtEl>
                                      </p:cBhvr>
                                    </p:animEffect>
                                  </p:childTnLst>
                                </p:cTn>
                              </p:par>
                            </p:childTnLst>
                          </p:cTn>
                        </p:par>
                        <p:par>
                          <p:cTn id="56" fill="hold">
                            <p:stCondLst>
                              <p:cond delay="6199"/>
                            </p:stCondLst>
                            <p:childTnLst>
                              <p:par>
                                <p:cTn id="57" presetID="10" presetClass="entr" presetSubtype="0"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200"/>
                                        <p:tgtEl>
                                          <p:spTgt spid="76"/>
                                        </p:tgtEl>
                                      </p:cBhvr>
                                    </p:animEffect>
                                  </p:childTnLst>
                                </p:cTn>
                              </p:par>
                            </p:childTnLst>
                          </p:cTn>
                        </p:par>
                        <p:par>
                          <p:cTn id="60" fill="hold">
                            <p:stCondLst>
                              <p:cond delay="6699"/>
                            </p:stCondLst>
                            <p:childTnLst>
                              <p:par>
                                <p:cTn id="61" presetID="10" presetClass="entr" presetSubtype="0"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200"/>
                                        <p:tgtEl>
                                          <p:spTgt spid="70"/>
                                        </p:tgtEl>
                                      </p:cBhvr>
                                    </p:animEffect>
                                  </p:childTnLst>
                                </p:cTn>
                              </p:par>
                            </p:childTnLst>
                          </p:cTn>
                        </p:par>
                        <p:par>
                          <p:cTn id="64" fill="hold">
                            <p:stCondLst>
                              <p:cond delay="7199"/>
                            </p:stCondLst>
                            <p:childTnLst>
                              <p:par>
                                <p:cTn id="65" presetID="10"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00"/>
                                        <p:tgtEl>
                                          <p:spTgt spid="48"/>
                                        </p:tgtEl>
                                      </p:cBhvr>
                                    </p:animEffect>
                                  </p:childTnLst>
                                </p:cTn>
                              </p:par>
                            </p:childTnLst>
                          </p:cTn>
                        </p:par>
                        <p:par>
                          <p:cTn id="68" fill="hold">
                            <p:stCondLst>
                              <p:cond delay="7699"/>
                            </p:stCondLst>
                            <p:childTnLst>
                              <p:par>
                                <p:cTn id="69" presetID="10" presetClass="entr" presetSubtype="0" fill="hold" nodeType="after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fade">
                                      <p:cBhvr>
                                        <p:cTn id="71" dur="200"/>
                                        <p:tgtEl>
                                          <p:spTgt spid="71"/>
                                        </p:tgtEl>
                                      </p:cBhvr>
                                    </p:animEffect>
                                  </p:childTnLst>
                                </p:cTn>
                              </p:par>
                            </p:childTnLst>
                          </p:cTn>
                        </p:par>
                        <p:par>
                          <p:cTn id="72" fill="hold">
                            <p:stCondLst>
                              <p:cond delay="8199"/>
                            </p:stCondLst>
                            <p:childTnLst>
                              <p:par>
                                <p:cTn id="73" presetID="10"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200"/>
                                        <p:tgtEl>
                                          <p:spTgt spid="47"/>
                                        </p:tgtEl>
                                      </p:cBhvr>
                                    </p:animEffect>
                                  </p:childTnLst>
                                </p:cTn>
                              </p:par>
                            </p:childTnLst>
                          </p:cTn>
                        </p:par>
                        <p:par>
                          <p:cTn id="76" fill="hold">
                            <p:stCondLst>
                              <p:cond delay="8699"/>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200"/>
                                        <p:tgtEl>
                                          <p:spTgt spid="74"/>
                                        </p:tgtEl>
                                      </p:cBhvr>
                                    </p:animEffect>
                                  </p:childTnLst>
                                </p:cTn>
                              </p:par>
                            </p:childTnLst>
                          </p:cTn>
                        </p:par>
                        <p:par>
                          <p:cTn id="80" fill="hold">
                            <p:stCondLst>
                              <p:cond delay="9199"/>
                            </p:stCondLst>
                            <p:childTnLst>
                              <p:par>
                                <p:cTn id="81" presetID="10" presetClass="entr" presetSubtype="0"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200"/>
                                        <p:tgtEl>
                                          <p:spTgt spid="46"/>
                                        </p:tgtEl>
                                      </p:cBhvr>
                                    </p:animEffect>
                                  </p:childTnLst>
                                </p:cTn>
                              </p:par>
                            </p:childTnLst>
                          </p:cTn>
                        </p:par>
                        <p:par>
                          <p:cTn id="84" fill="hold">
                            <p:stCondLst>
                              <p:cond delay="9699"/>
                            </p:stCondLst>
                            <p:childTnLst>
                              <p:par>
                                <p:cTn id="85" presetID="22" presetClass="entr" presetSubtype="1" fill="hold" nodeType="afterEffect">
                                  <p:stCondLst>
                                    <p:cond delay="0"/>
                                  </p:stCondLst>
                                  <p:childTnLst>
                                    <p:set>
                                      <p:cBhvr>
                                        <p:cTn id="86" dur="1" fill="hold">
                                          <p:stCondLst>
                                            <p:cond delay="0"/>
                                          </p:stCondLst>
                                        </p:cTn>
                                        <p:tgtEl>
                                          <p:spTgt spid="57">
                                            <p:txEl>
                                              <p:pRg st="0" end="0"/>
                                            </p:txEl>
                                          </p:spTgt>
                                        </p:tgtEl>
                                        <p:attrNameLst>
                                          <p:attrName>style.visibility</p:attrName>
                                        </p:attrNameLst>
                                      </p:cBhvr>
                                      <p:to>
                                        <p:strVal val="visible"/>
                                      </p:to>
                                    </p:set>
                                    <p:animEffect transition="in" filter="wipe(up)">
                                      <p:cBhvr>
                                        <p:cTn id="87" dur="1900"/>
                                        <p:tgtEl>
                                          <p:spTgt spid="57">
                                            <p:txEl>
                                              <p:pRg st="0" end="0"/>
                                            </p:txEl>
                                          </p:spTgt>
                                        </p:tgtEl>
                                      </p:cBhvr>
                                    </p:animEffect>
                                  </p:childTnLst>
                                </p:cTn>
                              </p:par>
                            </p:childTnLst>
                          </p:cTn>
                        </p:par>
                        <p:par>
                          <p:cTn id="88" fill="hold">
                            <p:stCondLst>
                              <p:cond delay="11699"/>
                            </p:stCondLst>
                            <p:childTnLst>
                              <p:par>
                                <p:cTn id="89" presetID="16" presetClass="entr" presetSubtype="26" fill="hold" grpId="0" nodeType="after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barn(inHorizontal)">
                                      <p:cBhvr>
                                        <p:cTn id="91" dur="500"/>
                                        <p:tgtEl>
                                          <p:spTgt spid="77"/>
                                        </p:tgtEl>
                                      </p:cBhvr>
                                    </p:animEffect>
                                  </p:childTnLst>
                                </p:cTn>
                              </p:par>
                              <p:par>
                                <p:cTn id="92" presetID="16" presetClass="entr" presetSubtype="26"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barn(inHorizontal)">
                                      <p:cBhvr>
                                        <p:cTn id="94" dur="500"/>
                                        <p:tgtEl>
                                          <p:spTgt spid="78"/>
                                        </p:tgtEl>
                                      </p:cBhvr>
                                    </p:animEffect>
                                  </p:childTnLst>
                                </p:cTn>
                              </p:par>
                            </p:childTnLst>
                          </p:cTn>
                        </p:par>
                        <p:par>
                          <p:cTn id="95" fill="hold">
                            <p:stCondLst>
                              <p:cond delay="12199"/>
                            </p:stCondLst>
                            <p:childTnLst>
                              <p:par>
                                <p:cTn id="96" presetID="42" presetClass="entr" presetSubtype="0" fill="hold" nodeType="afterEffect">
                                  <p:stCondLst>
                                    <p:cond delay="0"/>
                                  </p:stCondLst>
                                  <p:childTnLst>
                                    <p:set>
                                      <p:cBhvr>
                                        <p:cTn id="97" dur="1" fill="hold">
                                          <p:stCondLst>
                                            <p:cond delay="0"/>
                                          </p:stCondLst>
                                        </p:cTn>
                                        <p:tgtEl>
                                          <p:spTgt spid="79">
                                            <p:txEl>
                                              <p:pRg st="0" end="0"/>
                                            </p:txEl>
                                          </p:spTgt>
                                        </p:tgtEl>
                                        <p:attrNameLst>
                                          <p:attrName>style.visibility</p:attrName>
                                        </p:attrNameLst>
                                      </p:cBhvr>
                                      <p:to>
                                        <p:strVal val="visible"/>
                                      </p:to>
                                    </p:set>
                                    <p:animEffect transition="in" filter="fade">
                                      <p:cBhvr>
                                        <p:cTn id="98" dur="2000"/>
                                        <p:tgtEl>
                                          <p:spTgt spid="79">
                                            <p:txEl>
                                              <p:pRg st="0" end="0"/>
                                            </p:txEl>
                                          </p:spTgt>
                                        </p:tgtEl>
                                      </p:cBhvr>
                                    </p:animEffect>
                                    <p:anim calcmode="lin" valueType="num">
                                      <p:cBhvr>
                                        <p:cTn id="99" dur="2000" fill="hold"/>
                                        <p:tgtEl>
                                          <p:spTgt spid="79">
                                            <p:txEl>
                                              <p:pRg st="0" end="0"/>
                                            </p:txEl>
                                          </p:spTgt>
                                        </p:tgtEl>
                                        <p:attrNameLst>
                                          <p:attrName>ppt_x</p:attrName>
                                        </p:attrNameLst>
                                      </p:cBhvr>
                                      <p:tavLst>
                                        <p:tav tm="0">
                                          <p:val>
                                            <p:strVal val="#ppt_x"/>
                                          </p:val>
                                        </p:tav>
                                        <p:tav tm="100000">
                                          <p:val>
                                            <p:strVal val="#ppt_x"/>
                                          </p:val>
                                        </p:tav>
                                      </p:tavLst>
                                    </p:anim>
                                    <p:anim calcmode="lin" valueType="num">
                                      <p:cBhvr>
                                        <p:cTn id="100" dur="2000" fill="hold"/>
                                        <p:tgtEl>
                                          <p:spTgt spid="7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2" grpId="0"/>
      <p:bldP spid="43" grpId="0"/>
      <p:bldP spid="44" grpId="0"/>
      <p:bldP spid="45" grpId="0"/>
      <p:bldP spid="46" grpId="0"/>
      <p:bldP spid="47" grpId="0"/>
      <p:bldP spid="48" grpId="0"/>
      <p:bldP spid="58" grpId="0" animBg="1"/>
      <p:bldP spid="62" grpId="0" animBg="1"/>
      <p:bldP spid="66" grpId="0" animBg="1"/>
      <p:bldP spid="70" grpId="0" animBg="1"/>
      <p:bldP spid="74" grpId="0" animBg="1"/>
      <p:bldP spid="75" grpId="0"/>
      <p:bldP spid="76" grpId="0"/>
      <p:bldP spid="77" grpId="0" animBg="1"/>
      <p:bldP spid="7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3"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4"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sp>
        <p:nvSpPr>
          <p:cNvPr id="45"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grpSp>
        <p:nvGrpSpPr>
          <p:cNvPr id="46" name="组合 10"/>
          <p:cNvGrpSpPr/>
          <p:nvPr/>
        </p:nvGrpSpPr>
        <p:grpSpPr bwMode="auto">
          <a:xfrm>
            <a:off x="938262" y="3361135"/>
            <a:ext cx="960834" cy="1914525"/>
            <a:chOff x="0" y="0"/>
            <a:chExt cx="960900" cy="1913939"/>
          </a:xfrm>
        </p:grpSpPr>
        <p:sp>
          <p:nvSpPr>
            <p:cNvPr id="47"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8"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81"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grpSp>
      <p:grpSp>
        <p:nvGrpSpPr>
          <p:cNvPr id="2" name="组合 1"/>
          <p:cNvGrpSpPr/>
          <p:nvPr/>
        </p:nvGrpSpPr>
        <p:grpSpPr>
          <a:xfrm>
            <a:off x="4975671" y="1320403"/>
            <a:ext cx="2908697" cy="1025986"/>
            <a:chOff x="4975671" y="1320403"/>
            <a:chExt cx="2908697" cy="1025986"/>
          </a:xfrm>
        </p:grpSpPr>
        <p:sp>
          <p:nvSpPr>
            <p:cNvPr id="83" name="矩形 14"/>
            <p:cNvSpPr>
              <a:spLocks noChangeArrowheads="1"/>
            </p:cNvSpPr>
            <p:nvPr/>
          </p:nvSpPr>
          <p:spPr bwMode="auto">
            <a:xfrm>
              <a:off x="5009008" y="1322302"/>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84" name="文本框 11"/>
            <p:cNvSpPr>
              <a:spLocks noChangeArrowheads="1"/>
            </p:cNvSpPr>
            <p:nvPr/>
          </p:nvSpPr>
          <p:spPr bwMode="auto">
            <a:xfrm>
              <a:off x="5070312" y="1320403"/>
              <a:ext cx="1661928" cy="346249"/>
            </a:xfrm>
            <a:prstGeom prst="rect">
              <a:avLst/>
            </a:prstGeom>
            <a:noFill/>
            <a:ln>
              <a:noFill/>
            </a:ln>
            <a:effectLst/>
          </p:spPr>
          <p:txBody>
            <a:bodyPr vert="horz" wrap="square" lIns="68580" tIns="34290" rIns="68580" bIns="34290" numCol="1" anchor="t" anchorCtr="0" compatLnSpc="1"/>
            <a:lstStyle/>
            <a:p>
              <a:r>
                <a:rPr lang="en-US" altLang="zh-CN" sz="1650" dirty="0">
                  <a:solidFill>
                    <a:schemeClr val="accent1"/>
                  </a:solidFill>
                  <a:latin typeface="微软雅黑" pitchFamily="34" charset="-122"/>
                  <a:ea typeface="微软雅黑" pitchFamily="34" charset="-122"/>
                  <a:sym typeface="方正兰亭黑_GBK" panose="02000000000000000000" pitchFamily="2" charset="-122"/>
                </a:rPr>
                <a:t>1    </a:t>
              </a:r>
              <a:r>
                <a:rPr lang="zh-CN" altLang="en-US" sz="1650" dirty="0" smtClean="0">
                  <a:solidFill>
                    <a:schemeClr val="accent1"/>
                  </a:solidFill>
                  <a:latin typeface="微软雅黑" pitchFamily="34" charset="-122"/>
                  <a:ea typeface="微软雅黑" pitchFamily="34" charset="-122"/>
                  <a:sym typeface="方正兰亭黑_GBK" panose="02000000000000000000" pitchFamily="2" charset="-122"/>
                </a:rPr>
                <a:t>发展趋势</a:t>
              </a:r>
              <a:endParaRPr lang="zh-CN" altLang="en-US" sz="165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85"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itchFamily="34" charset="-122"/>
                <a:ea typeface="微软雅黑" pitchFamily="34" charset="-122"/>
                <a:sym typeface="宋体" pitchFamily="2" charset="-122"/>
              </a:endParaRPr>
            </a:p>
          </p:txBody>
        </p:sp>
      </p:grpSp>
      <p:grpSp>
        <p:nvGrpSpPr>
          <p:cNvPr id="3" name="组合 2"/>
          <p:cNvGrpSpPr/>
          <p:nvPr/>
        </p:nvGrpSpPr>
        <p:grpSpPr>
          <a:xfrm>
            <a:off x="4975671" y="2568178"/>
            <a:ext cx="2908697" cy="841768"/>
            <a:chOff x="4975671" y="2568178"/>
            <a:chExt cx="2908697" cy="841768"/>
          </a:xfrm>
        </p:grpSpPr>
        <p:sp>
          <p:nvSpPr>
            <p:cNvPr id="87" name="矩形 19"/>
            <p:cNvSpPr>
              <a:spLocks noChangeArrowheads="1"/>
            </p:cNvSpPr>
            <p:nvPr/>
          </p:nvSpPr>
          <p:spPr bwMode="auto">
            <a:xfrm>
              <a:off x="5009008" y="2570077"/>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88" name="文本框 11"/>
            <p:cNvSpPr>
              <a:spLocks noChangeArrowheads="1"/>
            </p:cNvSpPr>
            <p:nvPr/>
          </p:nvSpPr>
          <p:spPr bwMode="auto">
            <a:xfrm>
              <a:off x="5070312" y="2568178"/>
              <a:ext cx="140455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en-US" altLang="zh-CN" sz="1650" dirty="0">
                  <a:solidFill>
                    <a:schemeClr val="accent1"/>
                  </a:solidFill>
                  <a:latin typeface="微软雅黑" pitchFamily="34" charset="-122"/>
                  <a:ea typeface="微软雅黑" pitchFamily="34" charset="-122"/>
                  <a:sym typeface="方正兰亭黑_GBK" panose="02000000000000000000" pitchFamily="2" charset="-122"/>
                </a:rPr>
                <a:t>2    </a:t>
              </a:r>
              <a:r>
                <a:rPr lang="zh-CN" altLang="en-US" sz="1650" dirty="0" smtClean="0">
                  <a:solidFill>
                    <a:schemeClr val="accent1"/>
                  </a:solidFill>
                  <a:latin typeface="微软雅黑" pitchFamily="34" charset="-122"/>
                  <a:ea typeface="微软雅黑" pitchFamily="34" charset="-122"/>
                  <a:sym typeface="方正兰亭黑_GBK" panose="02000000000000000000" pitchFamily="2" charset="-122"/>
                </a:rPr>
                <a:t>消费习惯</a:t>
              </a:r>
              <a:endParaRPr lang="zh-CN" altLang="en-US" sz="165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89"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itchFamily="34" charset="-122"/>
                <a:ea typeface="微软雅黑" pitchFamily="34" charset="-122"/>
                <a:sym typeface="宋体" pitchFamily="2" charset="-122"/>
              </a:endParaRPr>
            </a:p>
          </p:txBody>
        </p:sp>
      </p:grpSp>
      <p:grpSp>
        <p:nvGrpSpPr>
          <p:cNvPr id="4" name="组合 3"/>
          <p:cNvGrpSpPr/>
          <p:nvPr/>
        </p:nvGrpSpPr>
        <p:grpSpPr>
          <a:xfrm>
            <a:off x="4975671" y="3619500"/>
            <a:ext cx="2908697" cy="1025986"/>
            <a:chOff x="4975671" y="3619500"/>
            <a:chExt cx="2908697" cy="1025986"/>
          </a:xfrm>
        </p:grpSpPr>
        <p:sp>
          <p:nvSpPr>
            <p:cNvPr id="91" name="矩形 23"/>
            <p:cNvSpPr>
              <a:spLocks noChangeArrowheads="1"/>
            </p:cNvSpPr>
            <p:nvPr/>
          </p:nvSpPr>
          <p:spPr bwMode="auto">
            <a:xfrm>
              <a:off x="5009008" y="3621399"/>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92" name="文本框 11"/>
            <p:cNvSpPr>
              <a:spLocks noChangeArrowheads="1"/>
            </p:cNvSpPr>
            <p:nvPr/>
          </p:nvSpPr>
          <p:spPr bwMode="auto">
            <a:xfrm>
              <a:off x="5070312" y="3619500"/>
              <a:ext cx="140455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en-US" altLang="zh-CN" sz="1650" dirty="0">
                  <a:solidFill>
                    <a:schemeClr val="accent1"/>
                  </a:solidFill>
                  <a:latin typeface="微软雅黑" pitchFamily="34" charset="-122"/>
                  <a:ea typeface="微软雅黑" pitchFamily="34" charset="-122"/>
                  <a:sym typeface="方正兰亭黑_GBK" panose="02000000000000000000" pitchFamily="2" charset="-122"/>
                </a:rPr>
                <a:t>3    </a:t>
              </a:r>
              <a:r>
                <a:rPr lang="zh-CN" altLang="en-US" sz="1650" dirty="0" smtClean="0">
                  <a:solidFill>
                    <a:schemeClr val="accent1"/>
                  </a:solidFill>
                  <a:latin typeface="微软雅黑" pitchFamily="34" charset="-122"/>
                  <a:ea typeface="微软雅黑" pitchFamily="34" charset="-122"/>
                  <a:sym typeface="方正兰亭黑_GBK" panose="02000000000000000000" pitchFamily="2" charset="-122"/>
                </a:rPr>
                <a:t>政府扶持</a:t>
              </a:r>
              <a:endParaRPr lang="zh-CN" altLang="en-US" sz="165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93"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itchFamily="34" charset="-122"/>
                <a:ea typeface="微软雅黑" pitchFamily="34" charset="-122"/>
                <a:sym typeface="宋体" pitchFamily="2" charset="-122"/>
              </a:endParaRPr>
            </a:p>
          </p:txBody>
        </p:sp>
      </p:grpSp>
      <p:sp>
        <p:nvSpPr>
          <p:cNvPr id="2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行业前景</a:t>
            </a:r>
            <a:endParaRPr lang="zh-CN" altLang="en-US" sz="2000" dirty="0">
              <a:solidFill>
                <a:schemeClr val="accent1"/>
              </a:solidFill>
              <a:latin typeface="微软雅黑" pitchFamily="34" charset="-122"/>
              <a:ea typeface="微软雅黑" pitchFamily="34" charset="-122"/>
            </a:endParaRPr>
          </a:p>
        </p:txBody>
      </p:sp>
      <p:sp>
        <p:nvSpPr>
          <p:cNvPr id="23" name="TextBox 22"/>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p:cBhvr>
                                        <p:cTn id="14" dur="500"/>
                                        <p:tgtEl>
                                          <p:spTgt spid="46"/>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p:cBhvr>
                                        <p:cTn id="19" dur="500"/>
                                        <p:tgtEl>
                                          <p:spTgt spid="4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p:cBhvr>
                                        <p:cTn id="24" dur="500"/>
                                        <p:tgtEl>
                                          <p:spTgt spid="4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p:cBhvr>
                                        <p:cTn id="29" dur="500"/>
                                        <p:tgtEl>
                                          <p:spTgt spid="43"/>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p:cBhvr>
                                        <p:cTn id="34" dur="500"/>
                                        <p:tgtEl>
                                          <p:spTgt spid="44"/>
                                        </p:tgtEl>
                                      </p:cBhvr>
                                    </p:animEffect>
                                  </p:childTnLst>
                                </p:cTn>
                              </p:par>
                              <p:par>
                                <p:cTn id="35" presetID="8" presetClass="emph" presetSubtype="0" fill="hold" grpId="1" nodeType="withEffect">
                                  <p:stCondLst>
                                    <p:cond delay="750"/>
                                  </p:stCondLst>
                                  <p:childTnLst>
                                    <p:animRot by="21600000">
                                      <p:cBhvr>
                                        <p:cTn id="36" dur="4000" fill="hold"/>
                                        <p:tgtEl>
                                          <p:spTgt spid="43"/>
                                        </p:tgtEl>
                                        <p:attrNameLst>
                                          <p:attrName>r</p:attrName>
                                        </p:attrNameLst>
                                      </p:cBhvr>
                                    </p:animRot>
                                  </p:childTnLst>
                                </p:cTn>
                              </p:par>
                              <p:par>
                                <p:cTn id="37" presetID="8" presetClass="emph" presetSubtype="0" fill="hold" grpId="1" nodeType="withEffect">
                                  <p:stCondLst>
                                    <p:cond delay="750"/>
                                  </p:stCondLst>
                                  <p:childTnLst>
                                    <p:animRot by="-21600000">
                                      <p:cBhvr>
                                        <p:cTn id="38" dur="4000" fill="hold"/>
                                        <p:tgtEl>
                                          <p:spTgt spid="44"/>
                                        </p:tgtEl>
                                        <p:attrNameLst>
                                          <p:attrName>r</p:attrName>
                                        </p:attrNameLst>
                                      </p:cBhvr>
                                    </p:animRot>
                                  </p:childTnLst>
                                </p:cTn>
                              </p:par>
                              <p:par>
                                <p:cTn id="39" presetID="8" presetClass="emph" presetSubtype="0" fill="hold" grpId="1" nodeType="withEffect">
                                  <p:stCondLst>
                                    <p:cond delay="750"/>
                                  </p:stCondLst>
                                  <p:childTnLst>
                                    <p:animRot by="-21600000">
                                      <p:cBhvr>
                                        <p:cTn id="40" dur="4000" fill="hold"/>
                                        <p:tgtEl>
                                          <p:spTgt spid="42"/>
                                        </p:tgtEl>
                                        <p:attrNameLst>
                                          <p:attrName>r</p:attrName>
                                        </p:attrNameLst>
                                      </p:cBhvr>
                                    </p:animRot>
                                  </p:childTnLst>
                                </p:cTn>
                              </p:par>
                              <p:par>
                                <p:cTn id="41" presetID="8" presetClass="emph" presetSubtype="0" fill="hold" grpId="1" nodeType="withEffect">
                                  <p:stCondLst>
                                    <p:cond delay="750"/>
                                  </p:stCondLst>
                                  <p:childTnLst>
                                    <p:animRot by="21600000">
                                      <p:cBhvr>
                                        <p:cTn id="42" dur="4000" fill="hold"/>
                                        <p:tgtEl>
                                          <p:spTgt spid="45"/>
                                        </p:tgtEl>
                                        <p:attrNameLst>
                                          <p:attrName>r</p:attrName>
                                        </p:attrNameLst>
                                      </p:cBhvr>
                                    </p:animRot>
                                  </p:childTnLst>
                                </p:cTn>
                              </p:par>
                            </p:childTnLst>
                          </p:cTn>
                        </p:par>
                        <p:par>
                          <p:cTn id="43" fill="hold">
                            <p:stCondLst>
                              <p:cond delay="4750"/>
                            </p:stCondLst>
                            <p:childTnLst>
                              <p:par>
                                <p:cTn id="44" presetID="2" presetClass="entr" presetSubtype="2"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1+#ppt_w/2"/>
                                          </p:val>
                                        </p:tav>
                                        <p:tav tm="100000">
                                          <p:val>
                                            <p:strVal val="#ppt_x"/>
                                          </p:val>
                                        </p:tav>
                                      </p:tavLst>
                                    </p:anim>
                                    <p:anim calcmode="lin" valueType="num">
                                      <p:cBhvr additive="base">
                                        <p:cTn id="47" dur="500" fill="hold"/>
                                        <p:tgtEl>
                                          <p:spTgt spid="2"/>
                                        </p:tgtEl>
                                        <p:attrNameLst>
                                          <p:attrName>ppt_y</p:attrName>
                                        </p:attrNameLst>
                                      </p:cBhvr>
                                      <p:tavLst>
                                        <p:tav tm="0">
                                          <p:val>
                                            <p:strVal val="#ppt_y"/>
                                          </p:val>
                                        </p:tav>
                                        <p:tav tm="100000">
                                          <p:val>
                                            <p:strVal val="#ppt_y"/>
                                          </p:val>
                                        </p:tav>
                                      </p:tavLst>
                                    </p:anim>
                                  </p:childTnLst>
                                </p:cTn>
                              </p:par>
                            </p:childTnLst>
                          </p:cTn>
                        </p:par>
                        <p:par>
                          <p:cTn id="48" fill="hold">
                            <p:stCondLst>
                              <p:cond delay="5250"/>
                            </p:stCondLst>
                            <p:childTnLst>
                              <p:par>
                                <p:cTn id="49" presetID="2" presetClass="entr" presetSubtype="2"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1+#ppt_w/2"/>
                                          </p:val>
                                        </p:tav>
                                        <p:tav tm="100000">
                                          <p:val>
                                            <p:strVal val="#ppt_x"/>
                                          </p:val>
                                        </p:tav>
                                      </p:tavLst>
                                    </p:anim>
                                    <p:anim calcmode="lin" valueType="num">
                                      <p:cBhvr additive="base">
                                        <p:cTn id="52" dur="500" fill="hold"/>
                                        <p:tgtEl>
                                          <p:spTgt spid="3"/>
                                        </p:tgtEl>
                                        <p:attrNameLst>
                                          <p:attrName>ppt_y</p:attrName>
                                        </p:attrNameLst>
                                      </p:cBhvr>
                                      <p:tavLst>
                                        <p:tav tm="0">
                                          <p:val>
                                            <p:strVal val="#ppt_y"/>
                                          </p:val>
                                        </p:tav>
                                        <p:tav tm="100000">
                                          <p:val>
                                            <p:strVal val="#ppt_y"/>
                                          </p:val>
                                        </p:tav>
                                      </p:tavLst>
                                    </p:anim>
                                  </p:childTnLst>
                                </p:cTn>
                              </p:par>
                            </p:childTnLst>
                          </p:cTn>
                        </p:par>
                        <p:par>
                          <p:cTn id="53" fill="hold">
                            <p:stCondLst>
                              <p:cond delay="5750"/>
                            </p:stCondLst>
                            <p:childTnLst>
                              <p:par>
                                <p:cTn id="54" presetID="2" presetClass="entr" presetSubtype="2"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1+#ppt_w/2"/>
                                          </p:val>
                                        </p:tav>
                                        <p:tav tm="100000">
                                          <p:val>
                                            <p:strVal val="#ppt_x"/>
                                          </p:val>
                                        </p:tav>
                                      </p:tavLst>
                                    </p:anim>
                                    <p:anim calcmode="lin" valueType="num">
                                      <p:cBhvr additive="base">
                                        <p:cTn id="57" dur="500" fill="hold"/>
                                        <p:tgtEl>
                                          <p:spTgt spid="4"/>
                                        </p:tgtEl>
                                        <p:attrNameLst>
                                          <p:attrName>ppt_y</p:attrName>
                                        </p:attrNameLst>
                                      </p:cBhvr>
                                      <p:tavLst>
                                        <p:tav tm="0">
                                          <p:val>
                                            <p:strVal val="#ppt_y"/>
                                          </p:val>
                                        </p:tav>
                                        <p:tav tm="100000">
                                          <p:val>
                                            <p:strVal val="#ppt_y"/>
                                          </p:val>
                                        </p:tav>
                                      </p:tavLst>
                                    </p:anim>
                                  </p:childTnLst>
                                </p:cTn>
                              </p:par>
                            </p:childTnLst>
                          </p:cTn>
                        </p:par>
                        <p:par>
                          <p:cTn id="58" fill="hold">
                            <p:stCondLst>
                              <p:cond delay="6250"/>
                            </p:stCondLst>
                            <p:childTnLst>
                              <p:par>
                                <p:cTn id="59" presetID="42" presetClass="entr" presetSubtype="0" fill="hold" nodeType="after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2000"/>
                                        <p:tgtEl>
                                          <p:spTgt spid="23">
                                            <p:txEl>
                                              <p:pRg st="0" end="0"/>
                                            </p:txEl>
                                          </p:spTgt>
                                        </p:tgtEl>
                                      </p:cBhvr>
                                    </p:animEffect>
                                    <p:anim calcmode="lin" valueType="num">
                                      <p:cBhvr>
                                        <p:cTn id="62" dur="2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3" dur="2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animBg="1"/>
      <p:bldP spid="43" grpId="1" animBg="1"/>
      <p:bldP spid="44" grpId="0" animBg="1"/>
      <p:bldP spid="44" grpId="1" animBg="1"/>
      <p:bldP spid="45" grpId="0" animBg="1"/>
      <p:bldP spid="45" grpId="1"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需要解决问题</a:t>
            </a:r>
            <a:endParaRPr lang="zh-CN" altLang="en-US" sz="2000" dirty="0">
              <a:solidFill>
                <a:schemeClr val="accent1"/>
              </a:solidFill>
              <a:latin typeface="微软雅黑" pitchFamily="34" charset="-122"/>
              <a:ea typeface="微软雅黑" pitchFamily="34" charset="-122"/>
            </a:endParaRPr>
          </a:p>
        </p:txBody>
      </p:sp>
      <p:sp>
        <p:nvSpPr>
          <p:cNvPr id="14" name="任意多边形 56"/>
          <p:cNvSpPr>
            <a:spLocks noChangeArrowheads="1"/>
          </p:cNvSpPr>
          <p:nvPr/>
        </p:nvSpPr>
        <p:spPr bwMode="auto">
          <a:xfrm>
            <a:off x="7196138" y="1695451"/>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sp>
        <p:nvSpPr>
          <p:cNvPr id="15" name="任意多边形 59"/>
          <p:cNvSpPr>
            <a:spLocks noChangeArrowheads="1"/>
          </p:cNvSpPr>
          <p:nvPr/>
        </p:nvSpPr>
        <p:spPr bwMode="auto">
          <a:xfrm>
            <a:off x="6271022" y="3028951"/>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sp>
        <p:nvSpPr>
          <p:cNvPr id="17" name="任意多边形 63"/>
          <p:cNvSpPr>
            <a:spLocks noChangeArrowheads="1"/>
          </p:cNvSpPr>
          <p:nvPr/>
        </p:nvSpPr>
        <p:spPr bwMode="auto">
          <a:xfrm>
            <a:off x="5344716" y="3599260"/>
            <a:ext cx="885825" cy="871538"/>
          </a:xfrm>
          <a:custGeom>
            <a:avLst/>
            <a:gdLst>
              <a:gd name="T0" fmla="*/ 1181100 w 1181100"/>
              <a:gd name="T1" fmla="*/ 0 h 1161755"/>
              <a:gd name="T2" fmla="*/ 1181100 w 1181100"/>
              <a:gd name="T3" fmla="*/ 1162346 h 1161755"/>
              <a:gd name="T4" fmla="*/ 0 w 1181100"/>
              <a:gd name="T5" fmla="*/ 1162346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2 h 1161755"/>
              <a:gd name="T16" fmla="*/ 795088 w 1181100"/>
              <a:gd name="T17" fmla="*/ 265251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sp>
        <p:nvSpPr>
          <p:cNvPr id="18" name="任意多边形 66"/>
          <p:cNvSpPr>
            <a:spLocks noChangeArrowheads="1"/>
          </p:cNvSpPr>
          <p:nvPr/>
        </p:nvSpPr>
        <p:spPr bwMode="auto">
          <a:xfrm>
            <a:off x="3852862" y="4002881"/>
            <a:ext cx="1452563" cy="466725"/>
          </a:xfrm>
          <a:custGeom>
            <a:avLst/>
            <a:gdLst>
              <a:gd name="T0" fmla="*/ 1936753 w 1936748"/>
              <a:gd name="T1" fmla="*/ 0 h 623080"/>
              <a:gd name="T2" fmla="*/ 1936753 w 1936748"/>
              <a:gd name="T3" fmla="*/ 621521 h 623080"/>
              <a:gd name="T4" fmla="*/ 0 w 1936748"/>
              <a:gd name="T5" fmla="*/ 621521 h 623080"/>
              <a:gd name="T6" fmla="*/ 0 w 1936748"/>
              <a:gd name="T7" fmla="*/ 612348 h 623080"/>
              <a:gd name="T8" fmla="*/ 352299 w 1936748"/>
              <a:gd name="T9" fmla="*/ 518226 h 623080"/>
              <a:gd name="T10" fmla="*/ 750619 w 1936748"/>
              <a:gd name="T11" fmla="*/ 402333 h 623080"/>
              <a:gd name="T12" fmla="*/ 791648 w 1936748"/>
              <a:gd name="T13" fmla="*/ 389503 h 623080"/>
              <a:gd name="T14" fmla="*/ 823747 w 1936748"/>
              <a:gd name="T15" fmla="*/ 436994 h 623080"/>
              <a:gd name="T16" fmla="*/ 968378 w 1936748"/>
              <a:gd name="T17" fmla="*/ 496751 h 623080"/>
              <a:gd name="T18" fmla="*/ 1172915 w 1936748"/>
              <a:gd name="T19" fmla="*/ 292726 h 623080"/>
              <a:gd name="T20" fmla="*/ 1170638 w 1936748"/>
              <a:gd name="T21" fmla="*/ 270191 h 623080"/>
              <a:gd name="T22" fmla="*/ 1509045 w 1936748"/>
              <a:gd name="T23" fmla="*/ 156507 h 623080"/>
              <a:gd name="T24" fmla="*/ 1868381 w 1936748"/>
              <a:gd name="T25" fmla="*/ 26834 h 623080"/>
              <a:gd name="T26" fmla="*/ 1936753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sp>
        <p:nvSpPr>
          <p:cNvPr id="19" name="椭圆 51"/>
          <p:cNvSpPr>
            <a:spLocks noChangeArrowheads="1"/>
          </p:cNvSpPr>
          <p:nvPr/>
        </p:nvSpPr>
        <p:spPr bwMode="auto">
          <a:xfrm>
            <a:off x="7530704" y="2474119"/>
            <a:ext cx="216694" cy="21550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0" name="椭圆 52"/>
          <p:cNvSpPr>
            <a:spLocks noChangeArrowheads="1"/>
          </p:cNvSpPr>
          <p:nvPr/>
        </p:nvSpPr>
        <p:spPr bwMode="auto">
          <a:xfrm>
            <a:off x="6605588" y="3209925"/>
            <a:ext cx="216694" cy="21669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1" name="椭圆 53"/>
          <p:cNvSpPr>
            <a:spLocks noChangeArrowheads="1"/>
          </p:cNvSpPr>
          <p:nvPr/>
        </p:nvSpPr>
        <p:spPr bwMode="auto">
          <a:xfrm>
            <a:off x="5680473" y="3689748"/>
            <a:ext cx="215503" cy="21669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2" name="椭圆 54"/>
          <p:cNvSpPr>
            <a:spLocks noChangeArrowheads="1"/>
          </p:cNvSpPr>
          <p:nvPr/>
        </p:nvSpPr>
        <p:spPr bwMode="auto">
          <a:xfrm>
            <a:off x="4470798" y="4114800"/>
            <a:ext cx="216694" cy="21669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3" name="矩形 47"/>
          <p:cNvSpPr>
            <a:spLocks noChangeArrowheads="1"/>
          </p:cNvSpPr>
          <p:nvPr/>
        </p:nvSpPr>
        <p:spPr bwMode="auto">
          <a:xfrm>
            <a:off x="977503" y="1106091"/>
            <a:ext cx="720447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schemeClr val="accent1"/>
              </a:solidFill>
              <a:latin typeface="微软雅黑" pitchFamily="34" charset="-122"/>
              <a:ea typeface="微软雅黑" pitchFamily="34" charset="-122"/>
            </a:endParaRPr>
          </a:p>
        </p:txBody>
      </p:sp>
      <p:grpSp>
        <p:nvGrpSpPr>
          <p:cNvPr id="24" name="组合 23"/>
          <p:cNvGrpSpPr/>
          <p:nvPr/>
        </p:nvGrpSpPr>
        <p:grpSpPr>
          <a:xfrm>
            <a:off x="975989" y="1825228"/>
            <a:ext cx="6554715" cy="756047"/>
            <a:chOff x="975989" y="1825228"/>
            <a:chExt cx="6554715" cy="756047"/>
          </a:xfrm>
        </p:grpSpPr>
        <p:cxnSp>
          <p:nvCxnSpPr>
            <p:cNvPr id="25"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accent3"/>
              </a:solidFill>
              <a:bevel/>
            </a:ln>
            <a:extLst>
              <a:ext uri="{909E8E84-426E-40DD-AFC4-6F175D3DCCD1}">
                <a14:hiddenFill xmlns:a14="http://schemas.microsoft.com/office/drawing/2010/main">
                  <a:noFill/>
                </a14:hiddenFill>
              </a:ext>
            </a:extLst>
          </p:spPr>
        </p:cxnSp>
        <p:sp>
          <p:nvSpPr>
            <p:cNvPr id="26" name="椭圆 135"/>
            <p:cNvSpPr>
              <a:spLocks noChangeArrowheads="1"/>
            </p:cNvSpPr>
            <p:nvPr/>
          </p:nvSpPr>
          <p:spPr bwMode="auto">
            <a:xfrm>
              <a:off x="2630091" y="1825228"/>
              <a:ext cx="566926" cy="56692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grpSp>
          <p:nvGrpSpPr>
            <p:cNvPr id="27" name="组合 125"/>
            <p:cNvGrpSpPr/>
            <p:nvPr/>
          </p:nvGrpSpPr>
          <p:grpSpPr bwMode="auto">
            <a:xfrm>
              <a:off x="2744826" y="1927786"/>
              <a:ext cx="337456" cy="325902"/>
              <a:chOff x="0" y="0"/>
              <a:chExt cx="583915" cy="496874"/>
            </a:xfrm>
            <a:solidFill>
              <a:schemeClr val="accent1"/>
            </a:solidFill>
          </p:grpSpPr>
          <p:sp>
            <p:nvSpPr>
              <p:cNvPr id="30"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6 h 47"/>
                  <a:gd name="T10" fmla="*/ 218266114 w 54"/>
                  <a:gd name="T11" fmla="*/ 2147483646 h 47"/>
                  <a:gd name="T12" fmla="*/ 945822671 w 54"/>
                  <a:gd name="T13" fmla="*/ 2147483646 h 47"/>
                  <a:gd name="T14" fmla="*/ 1164088786 w 54"/>
                  <a:gd name="T15" fmla="*/ 2147483646 h 47"/>
                  <a:gd name="T16" fmla="*/ 1164088786 w 54"/>
                  <a:gd name="T17" fmla="*/ 1980918673 h 47"/>
                  <a:gd name="T18" fmla="*/ 1382354900 w 54"/>
                  <a:gd name="T19" fmla="*/ 1760811840 h 47"/>
                  <a:gd name="T20" fmla="*/ 2147483646 w 54"/>
                  <a:gd name="T21" fmla="*/ 1760811840 h 47"/>
                  <a:gd name="T22" fmla="*/ 2147483646 w 54"/>
                  <a:gd name="T23" fmla="*/ 1980918673 h 47"/>
                  <a:gd name="T24" fmla="*/ 2147483646 w 54"/>
                  <a:gd name="T25" fmla="*/ 2147483646 h 47"/>
                  <a:gd name="T26" fmla="*/ 2147483646 w 54"/>
                  <a:gd name="T27" fmla="*/ 2147483646 h 47"/>
                  <a:gd name="T28" fmla="*/ 2147483646 w 54"/>
                  <a:gd name="T29" fmla="*/ 2147483646 h 47"/>
                  <a:gd name="T30" fmla="*/ 2147483646 w 54"/>
                  <a:gd name="T31" fmla="*/ 2147483646 h 47"/>
                  <a:gd name="T32" fmla="*/ 2147483646 w 54"/>
                  <a:gd name="T33" fmla="*/ 1467341772 h 47"/>
                  <a:gd name="T34" fmla="*/ 2147483646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31" name="Freeform 160"/>
              <p:cNvSpPr>
                <a:spLocks noChangeArrowheads="1"/>
              </p:cNvSpPr>
              <p:nvPr/>
            </p:nvSpPr>
            <p:spPr bwMode="auto">
              <a:xfrm>
                <a:off x="0" y="0"/>
                <a:ext cx="583915" cy="224863"/>
              </a:xfrm>
              <a:custGeom>
                <a:avLst/>
                <a:gdLst>
                  <a:gd name="T0" fmla="*/ 2147483646 w 68"/>
                  <a:gd name="T1" fmla="*/ 1495961648 h 26"/>
                  <a:gd name="T2" fmla="*/ 2147483646 w 68"/>
                  <a:gd name="T3" fmla="*/ 1121971236 h 26"/>
                  <a:gd name="T4" fmla="*/ 2147483646 w 68"/>
                  <a:gd name="T5" fmla="*/ 747980824 h 26"/>
                  <a:gd name="T6" fmla="*/ 2147483646 w 68"/>
                  <a:gd name="T7" fmla="*/ 523584847 h 26"/>
                  <a:gd name="T8" fmla="*/ 2147483646 w 68"/>
                  <a:gd name="T9" fmla="*/ 523584847 h 26"/>
                  <a:gd name="T10" fmla="*/ 2147483646 w 68"/>
                  <a:gd name="T11" fmla="*/ 747980824 h 26"/>
                  <a:gd name="T12" fmla="*/ 2147483646 w 68"/>
                  <a:gd name="T13" fmla="*/ 747980824 h 26"/>
                  <a:gd name="T14" fmla="*/ 2147483646 w 68"/>
                  <a:gd name="T15" fmla="*/ 897575259 h 26"/>
                  <a:gd name="T16" fmla="*/ 2147483646 w 68"/>
                  <a:gd name="T17" fmla="*/ 74801542 h 26"/>
                  <a:gd name="T18" fmla="*/ 2147483646 w 68"/>
                  <a:gd name="T19" fmla="*/ 0 h 26"/>
                  <a:gd name="T20" fmla="*/ 2147483646 w 68"/>
                  <a:gd name="T21" fmla="*/ 74801542 h 26"/>
                  <a:gd name="T22" fmla="*/ 147472885 w 68"/>
                  <a:gd name="T23" fmla="*/ 1495961648 h 26"/>
                  <a:gd name="T24" fmla="*/ 73736443 w 68"/>
                  <a:gd name="T25" fmla="*/ 1795150518 h 26"/>
                  <a:gd name="T26" fmla="*/ 368682214 w 68"/>
                  <a:gd name="T27" fmla="*/ 1795150518 h 26"/>
                  <a:gd name="T28" fmla="*/ 2147483646 w 68"/>
                  <a:gd name="T29" fmla="*/ 523584847 h 26"/>
                  <a:gd name="T30" fmla="*/ 2147483646 w 68"/>
                  <a:gd name="T31" fmla="*/ 523584847 h 26"/>
                  <a:gd name="T32" fmla="*/ 2147483646 w 68"/>
                  <a:gd name="T33" fmla="*/ 1869943411 h 26"/>
                  <a:gd name="T34" fmla="*/ 2147483646 w 68"/>
                  <a:gd name="T35" fmla="*/ 1869943411 h 26"/>
                  <a:gd name="T36" fmla="*/ 2147483646 w 68"/>
                  <a:gd name="T37" fmla="*/ 1570754541 h 26"/>
                  <a:gd name="T38" fmla="*/ 2147483646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grpSp>
        <p:sp>
          <p:nvSpPr>
            <p:cNvPr id="28" name="矩形 93"/>
            <p:cNvSpPr>
              <a:spLocks noChangeArrowheads="1"/>
            </p:cNvSpPr>
            <p:nvPr/>
          </p:nvSpPr>
          <p:spPr bwMode="auto">
            <a:xfrm>
              <a:off x="1435745" y="1866900"/>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问题四描述</a:t>
              </a:r>
              <a:endParaRPr lang="en-US" altLang="zh-CN"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29" name="矩形 165"/>
            <p:cNvSpPr>
              <a:spLocks noChangeArrowheads="1"/>
            </p:cNvSpPr>
            <p:nvPr/>
          </p:nvSpPr>
          <p:spPr bwMode="auto">
            <a:xfrm>
              <a:off x="975989" y="2159794"/>
              <a:ext cx="156004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975" dirty="0">
                  <a:solidFill>
                    <a:schemeClr val="accent1"/>
                  </a:solidFill>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32" name="组合 31"/>
          <p:cNvGrpSpPr/>
          <p:nvPr/>
        </p:nvGrpSpPr>
        <p:grpSpPr>
          <a:xfrm>
            <a:off x="975989" y="2528888"/>
            <a:ext cx="5629599" cy="789385"/>
            <a:chOff x="975989" y="2528888"/>
            <a:chExt cx="5629599" cy="789385"/>
          </a:xfrm>
        </p:grpSpPr>
        <p:cxnSp>
          <p:nvCxnSpPr>
            <p:cNvPr id="33"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accent3"/>
              </a:solidFill>
              <a:bevel/>
            </a:ln>
            <a:extLst>
              <a:ext uri="{909E8E84-426E-40DD-AFC4-6F175D3DCCD1}">
                <a14:hiddenFill xmlns:a14="http://schemas.microsoft.com/office/drawing/2010/main">
                  <a:noFill/>
                </a14:hiddenFill>
              </a:ext>
            </a:extLst>
          </p:spPr>
        </p:cxnSp>
        <p:sp>
          <p:nvSpPr>
            <p:cNvPr id="34" name="椭圆 139"/>
            <p:cNvSpPr>
              <a:spLocks noChangeArrowheads="1"/>
            </p:cNvSpPr>
            <p:nvPr/>
          </p:nvSpPr>
          <p:spPr bwMode="auto">
            <a:xfrm>
              <a:off x="2630091" y="2528888"/>
              <a:ext cx="566965" cy="56733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grpSp>
          <p:nvGrpSpPr>
            <p:cNvPr id="35" name="Group 92"/>
            <p:cNvGrpSpPr/>
            <p:nvPr/>
          </p:nvGrpSpPr>
          <p:grpSpPr bwMode="auto">
            <a:xfrm>
              <a:off x="2745161" y="2705683"/>
              <a:ext cx="355874" cy="221817"/>
              <a:chOff x="0" y="0"/>
              <a:chExt cx="471488" cy="293688"/>
            </a:xfrm>
            <a:solidFill>
              <a:schemeClr val="accent1"/>
            </a:solidFill>
          </p:grpSpPr>
          <p:sp>
            <p:nvSpPr>
              <p:cNvPr id="38"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39" name="Rectangle 9"/>
              <p:cNvSpPr>
                <a:spLocks noChangeArrowheads="1"/>
              </p:cNvSpPr>
              <p:nvPr/>
            </p:nvSpPr>
            <p:spPr bwMode="auto">
              <a:xfrm>
                <a:off x="63500" y="63499"/>
                <a:ext cx="90488" cy="1666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endParaRPr lang="zh-CN" altLang="zh-CN" sz="1875">
                  <a:solidFill>
                    <a:schemeClr val="accent1"/>
                  </a:solidFill>
                  <a:latin typeface="微软雅黑" pitchFamily="34" charset="-122"/>
                  <a:ea typeface="微软雅黑" pitchFamily="34" charset="-122"/>
                </a:endParaRPr>
              </a:p>
            </p:txBody>
          </p:sp>
          <p:sp>
            <p:nvSpPr>
              <p:cNvPr id="48" name="Rectangle 10"/>
              <p:cNvSpPr>
                <a:spLocks noChangeArrowheads="1"/>
              </p:cNvSpPr>
              <p:nvPr/>
            </p:nvSpPr>
            <p:spPr bwMode="auto">
              <a:xfrm>
                <a:off x="169862" y="63499"/>
                <a:ext cx="85725" cy="1666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endParaRPr lang="zh-CN" altLang="zh-CN" sz="1875">
                  <a:solidFill>
                    <a:schemeClr val="accent1"/>
                  </a:solidFill>
                  <a:latin typeface="微软雅黑" pitchFamily="34" charset="-122"/>
                  <a:ea typeface="微软雅黑" pitchFamily="34" charset="-122"/>
                </a:endParaRPr>
              </a:p>
            </p:txBody>
          </p:sp>
        </p:grpSp>
        <p:sp>
          <p:nvSpPr>
            <p:cNvPr id="36" name="矩形 41"/>
            <p:cNvSpPr>
              <a:spLocks noChangeArrowheads="1"/>
            </p:cNvSpPr>
            <p:nvPr/>
          </p:nvSpPr>
          <p:spPr bwMode="auto">
            <a:xfrm>
              <a:off x="1435745" y="2563416"/>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问题三描述</a:t>
              </a:r>
              <a:endParaRPr lang="en-US" altLang="zh-CN"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37" name="矩形 42"/>
            <p:cNvSpPr>
              <a:spLocks noChangeArrowheads="1"/>
            </p:cNvSpPr>
            <p:nvPr/>
          </p:nvSpPr>
          <p:spPr bwMode="auto">
            <a:xfrm>
              <a:off x="975989" y="2856310"/>
              <a:ext cx="156004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975">
                  <a:solidFill>
                    <a:schemeClr val="accent1"/>
                  </a:solidFill>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49" name="组合 48"/>
          <p:cNvGrpSpPr/>
          <p:nvPr/>
        </p:nvGrpSpPr>
        <p:grpSpPr>
          <a:xfrm>
            <a:off x="975989" y="3232547"/>
            <a:ext cx="4704484" cy="575749"/>
            <a:chOff x="975989" y="3232547"/>
            <a:chExt cx="4704484" cy="575749"/>
          </a:xfrm>
        </p:grpSpPr>
        <p:cxnSp>
          <p:nvCxnSpPr>
            <p:cNvPr id="50"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accent3"/>
              </a:solidFill>
              <a:bevel/>
            </a:ln>
            <a:extLst>
              <a:ext uri="{909E8E84-426E-40DD-AFC4-6F175D3DCCD1}">
                <a14:hiddenFill xmlns:a14="http://schemas.microsoft.com/office/drawing/2010/main">
                  <a:noFill/>
                </a14:hiddenFill>
              </a:ext>
            </a:extLst>
          </p:spPr>
        </p:cxnSp>
        <p:sp>
          <p:nvSpPr>
            <p:cNvPr id="51" name="椭圆 140"/>
            <p:cNvSpPr>
              <a:spLocks noChangeArrowheads="1"/>
            </p:cNvSpPr>
            <p:nvPr/>
          </p:nvSpPr>
          <p:spPr bwMode="auto">
            <a:xfrm>
              <a:off x="2630092" y="3232547"/>
              <a:ext cx="567028" cy="5667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52"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6 h 86"/>
                <a:gd name="T22" fmla="*/ 1763300750 w 72"/>
                <a:gd name="T23" fmla="*/ 2147483646 h 86"/>
                <a:gd name="T24" fmla="*/ 2047701344 w 72"/>
                <a:gd name="T25" fmla="*/ 2135083684 h 86"/>
                <a:gd name="T26" fmla="*/ 2047701344 w 72"/>
                <a:gd name="T27" fmla="*/ 1208007804 h 86"/>
                <a:gd name="T28" fmla="*/ 1763300750 w 72"/>
                <a:gd name="T29" fmla="*/ 927075880 h 86"/>
                <a:gd name="T30" fmla="*/ 1194494228 w 72"/>
                <a:gd name="T31" fmla="*/ 2147483646 h 86"/>
                <a:gd name="T32" fmla="*/ 881647709 w 72"/>
                <a:gd name="T33" fmla="*/ 2147483646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6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accent1"/>
            </a:solidFill>
            <a:ln>
              <a:noFill/>
            </a:ln>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53" name="矩形 44"/>
            <p:cNvSpPr>
              <a:spLocks noChangeArrowheads="1"/>
            </p:cNvSpPr>
            <p:nvPr/>
          </p:nvSpPr>
          <p:spPr bwMode="auto">
            <a:xfrm>
              <a:off x="1435745" y="3271838"/>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问题二描述</a:t>
              </a:r>
              <a:endParaRPr lang="en-US" altLang="zh-CN"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54" name="矩形 45"/>
            <p:cNvSpPr>
              <a:spLocks noChangeArrowheads="1"/>
            </p:cNvSpPr>
            <p:nvPr/>
          </p:nvSpPr>
          <p:spPr bwMode="auto">
            <a:xfrm>
              <a:off x="975989" y="3565922"/>
              <a:ext cx="156004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975">
                  <a:solidFill>
                    <a:schemeClr val="accent1"/>
                  </a:solidFill>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55" name="组合 54"/>
          <p:cNvGrpSpPr/>
          <p:nvPr/>
        </p:nvGrpSpPr>
        <p:grpSpPr>
          <a:xfrm>
            <a:off x="975989" y="3936206"/>
            <a:ext cx="3494809" cy="566738"/>
            <a:chOff x="975989" y="3936206"/>
            <a:chExt cx="3494809" cy="566738"/>
          </a:xfrm>
        </p:grpSpPr>
        <p:sp>
          <p:nvSpPr>
            <p:cNvPr id="56" name="直接连接符 55"/>
            <p:cNvSpPr>
              <a:spLocks noChangeShapeType="1"/>
            </p:cNvSpPr>
            <p:nvPr/>
          </p:nvSpPr>
          <p:spPr bwMode="auto">
            <a:xfrm flipH="1">
              <a:off x="2939717" y="4219576"/>
              <a:ext cx="1531081" cy="1"/>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57" name="椭圆 85"/>
            <p:cNvSpPr>
              <a:spLocks noChangeArrowheads="1"/>
            </p:cNvSpPr>
            <p:nvPr/>
          </p:nvSpPr>
          <p:spPr bwMode="auto">
            <a:xfrm>
              <a:off x="2630092" y="3936206"/>
              <a:ext cx="566802" cy="5667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grpSp>
          <p:nvGrpSpPr>
            <p:cNvPr id="58" name="Group 9"/>
            <p:cNvGrpSpPr/>
            <p:nvPr/>
          </p:nvGrpSpPr>
          <p:grpSpPr bwMode="auto">
            <a:xfrm>
              <a:off x="2723791" y="4084898"/>
              <a:ext cx="386899" cy="286862"/>
              <a:chOff x="0" y="0"/>
              <a:chExt cx="374651" cy="277813"/>
            </a:xfrm>
            <a:solidFill>
              <a:schemeClr val="accent1"/>
            </a:solidFill>
          </p:grpSpPr>
          <p:sp>
            <p:nvSpPr>
              <p:cNvPr id="61"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itchFamily="34" charset="-122"/>
                  <a:ea typeface="微软雅黑" pitchFamily="34" charset="-122"/>
                </a:endParaRPr>
              </a:p>
            </p:txBody>
          </p:sp>
          <p:sp>
            <p:nvSpPr>
              <p:cNvPr id="62"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itchFamily="34" charset="-122"/>
                  <a:ea typeface="微软雅黑" pitchFamily="34" charset="-122"/>
                </a:endParaRPr>
              </a:p>
            </p:txBody>
          </p:sp>
        </p:grpSp>
        <p:sp>
          <p:nvSpPr>
            <p:cNvPr id="59" name="矩形 47"/>
            <p:cNvSpPr>
              <a:spLocks noChangeArrowheads="1"/>
            </p:cNvSpPr>
            <p:nvPr/>
          </p:nvSpPr>
          <p:spPr bwMode="auto">
            <a:xfrm>
              <a:off x="1435745" y="3965973"/>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问题一描述</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60" name="矩形 48"/>
            <p:cNvSpPr>
              <a:spLocks noChangeArrowheads="1"/>
            </p:cNvSpPr>
            <p:nvPr/>
          </p:nvSpPr>
          <p:spPr bwMode="auto">
            <a:xfrm>
              <a:off x="975989" y="4260056"/>
              <a:ext cx="156004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975">
                  <a:solidFill>
                    <a:schemeClr val="accent1"/>
                  </a:solidFill>
                  <a:latin typeface="微软雅黑" pitchFamily="34" charset="-122"/>
                  <a:ea typeface="微软雅黑" pitchFamily="34" charset="-122"/>
                  <a:sym typeface="方正兰亭黑_GBK" panose="02000000000000000000" pitchFamily="2" charset="-122"/>
                </a:rPr>
                <a:t>点击输入图表的描述说明</a:t>
              </a:r>
            </a:p>
          </p:txBody>
        </p:sp>
      </p:grpSp>
      <p:sp>
        <p:nvSpPr>
          <p:cNvPr id="63" name="TextBox 62"/>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6"/>
                                        </p:tgtEl>
                                        <p:attrNameLst>
                                          <p:attrName>ppt_y</p:attrName>
                                        </p:attrNameLst>
                                      </p:cBhvr>
                                      <p:tavLst>
                                        <p:tav tm="0">
                                          <p:val>
                                            <p:strVal val="#ppt_y"/>
                                          </p:val>
                                        </p:tav>
                                        <p:tav tm="100000">
                                          <p:val>
                                            <p:strVal val="#ppt_y"/>
                                          </p:val>
                                        </p:tav>
                                      </p:tavLst>
                                    </p:anim>
                                    <p:anim calcmode="lin" valueType="num">
                                      <p:cBhvr>
                                        <p:cTn id="9"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6"/>
                                        </p:tgtEl>
                                      </p:cBhvr>
                                    </p:animEffect>
                                  </p:childTnLst>
                                </p:cTn>
                              </p:par>
                            </p:childTnLst>
                          </p:cTn>
                        </p:par>
                        <p:par>
                          <p:cTn id="12" fill="hold">
                            <p:stCondLst>
                              <p:cond delay="900"/>
                            </p:stCondLst>
                            <p:childTnLst>
                              <p:par>
                                <p:cTn id="13" presetID="22" presetClass="entr" presetSubtype="8" fill="hold" grpId="0" nodeType="afterEffect">
                                  <p:stCondLst>
                                    <p:cond delay="0"/>
                                  </p:stCondLst>
                                  <p:iterate type="wd">
                                    <p:tmPct val="4231"/>
                                  </p:iterate>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3367"/>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p:cBhvr>
                                        <p:cTn id="19" dur="200"/>
                                        <p:tgtEl>
                                          <p:spTgt spid="1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p:cBhvr>
                                        <p:cTn id="22" dur="4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p:cBhvr>
                                        <p:cTn id="25" dur="6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p:cBhvr>
                                        <p:cTn id="28" dur="900"/>
                                        <p:tgtEl>
                                          <p:spTgt spid="14"/>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22"/>
                                        </p:tgtEl>
                                        <p:attrNameLst>
                                          <p:attrName>style.visibility</p:attrName>
                                        </p:attrNameLst>
                                      </p:cBhvr>
                                      <p:to>
                                        <p:strVal val="visible"/>
                                      </p:to>
                                    </p:set>
                                    <p:animEffect>
                                      <p:cBhvr>
                                        <p:cTn id="31" dur="250"/>
                                        <p:tgtEl>
                                          <p:spTgt spid="2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1"/>
                                        </p:tgtEl>
                                        <p:attrNameLst>
                                          <p:attrName>style.visibility</p:attrName>
                                        </p:attrNameLst>
                                      </p:cBhvr>
                                      <p:to>
                                        <p:strVal val="visible"/>
                                      </p:to>
                                    </p:set>
                                    <p:animEffect>
                                      <p:cBhvr>
                                        <p:cTn id="34" dur="250"/>
                                        <p:tgtEl>
                                          <p:spTgt spid="21"/>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20"/>
                                        </p:tgtEl>
                                        <p:attrNameLst>
                                          <p:attrName>style.visibility</p:attrName>
                                        </p:attrNameLst>
                                      </p:cBhvr>
                                      <p:to>
                                        <p:strVal val="visible"/>
                                      </p:to>
                                    </p:set>
                                    <p:animEffect>
                                      <p:cBhvr>
                                        <p:cTn id="37" dur="250"/>
                                        <p:tgtEl>
                                          <p:spTgt spid="20"/>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9"/>
                                        </p:tgtEl>
                                        <p:attrNameLst>
                                          <p:attrName>style.visibility</p:attrName>
                                        </p:attrNameLst>
                                      </p:cBhvr>
                                      <p:to>
                                        <p:strVal val="visible"/>
                                      </p:to>
                                    </p:set>
                                    <p:animEffect>
                                      <p:cBhvr>
                                        <p:cTn id="40" dur="250"/>
                                        <p:tgtEl>
                                          <p:spTgt spid="19"/>
                                        </p:tgtEl>
                                      </p:cBhvr>
                                    </p:animEffect>
                                  </p:childTnLst>
                                </p:cTn>
                              </p:par>
                              <p:par>
                                <p:cTn id="41" presetID="26" presetClass="emph" presetSubtype="0" fill="hold" grpId="1" nodeType="withEffect">
                                  <p:stCondLst>
                                    <p:cond delay="1000"/>
                                  </p:stCondLst>
                                  <p:childTnLst>
                                    <p:animEffect>
                                      <p:cBhvr>
                                        <p:cTn id="42" dur="500" tmFilter="0, 0; .2, .5; .8, .5; 1, 0"/>
                                        <p:tgtEl>
                                          <p:spTgt spid="22"/>
                                        </p:tgtEl>
                                      </p:cBhvr>
                                    </p:animEffect>
                                    <p:animScale>
                                      <p:cBhvr>
                                        <p:cTn id="43" dur="250" autoRev="1" fill="hold"/>
                                        <p:tgtEl>
                                          <p:spTgt spid="22"/>
                                        </p:tgtEl>
                                      </p:cBhvr>
                                      <p:by x="105000" y="105000"/>
                                    </p:animScale>
                                  </p:childTnLst>
                                </p:cTn>
                              </p:par>
                              <p:par>
                                <p:cTn id="44" presetID="26" presetClass="emph" presetSubtype="0" fill="hold" grpId="1" nodeType="withEffect">
                                  <p:stCondLst>
                                    <p:cond delay="1000"/>
                                  </p:stCondLst>
                                  <p:childTnLst>
                                    <p:animEffect>
                                      <p:cBhvr>
                                        <p:cTn id="45" dur="500" tmFilter="0, 0; .2, .5; .8, .5; 1, 0"/>
                                        <p:tgtEl>
                                          <p:spTgt spid="21"/>
                                        </p:tgtEl>
                                      </p:cBhvr>
                                    </p:animEffect>
                                    <p:animScale>
                                      <p:cBhvr>
                                        <p:cTn id="46" dur="250" autoRev="1" fill="hold"/>
                                        <p:tgtEl>
                                          <p:spTgt spid="21"/>
                                        </p:tgtEl>
                                      </p:cBhvr>
                                      <p:by x="105000" y="105000"/>
                                    </p:animScale>
                                  </p:childTnLst>
                                </p:cTn>
                              </p:par>
                              <p:par>
                                <p:cTn id="47" presetID="26" presetClass="emph" presetSubtype="0" fill="hold" grpId="1" nodeType="withEffect">
                                  <p:stCondLst>
                                    <p:cond delay="1000"/>
                                  </p:stCondLst>
                                  <p:childTnLst>
                                    <p:animEffect>
                                      <p:cBhvr>
                                        <p:cTn id="48" dur="500" tmFilter="0, 0; .2, .5; .8, .5; 1, 0"/>
                                        <p:tgtEl>
                                          <p:spTgt spid="20"/>
                                        </p:tgtEl>
                                      </p:cBhvr>
                                    </p:animEffect>
                                    <p:animScale>
                                      <p:cBhvr>
                                        <p:cTn id="49" dur="250" autoRev="1" fill="hold"/>
                                        <p:tgtEl>
                                          <p:spTgt spid="20"/>
                                        </p:tgtEl>
                                      </p:cBhvr>
                                      <p:by x="105000" y="105000"/>
                                    </p:animScale>
                                  </p:childTnLst>
                                </p:cTn>
                              </p:par>
                              <p:par>
                                <p:cTn id="50" presetID="26" presetClass="emph" presetSubtype="0" fill="hold" grpId="1" nodeType="withEffect">
                                  <p:stCondLst>
                                    <p:cond delay="1000"/>
                                  </p:stCondLst>
                                  <p:childTnLst>
                                    <p:animEffect>
                                      <p:cBhvr>
                                        <p:cTn id="51" dur="500" tmFilter="0, 0; .2, .5; .8, .5; 1, 0"/>
                                        <p:tgtEl>
                                          <p:spTgt spid="19"/>
                                        </p:tgtEl>
                                      </p:cBhvr>
                                    </p:animEffect>
                                    <p:animScale>
                                      <p:cBhvr>
                                        <p:cTn id="52" dur="250" autoRev="1" fill="hold"/>
                                        <p:tgtEl>
                                          <p:spTgt spid="19"/>
                                        </p:tgtEl>
                                      </p:cBhvr>
                                      <p:by x="105000" y="105000"/>
                                    </p:animScale>
                                  </p:childTnLst>
                                </p:cTn>
                              </p:par>
                            </p:childTnLst>
                          </p:cTn>
                        </p:par>
                        <p:par>
                          <p:cTn id="53" fill="hold">
                            <p:stCondLst>
                              <p:cond delay="3867"/>
                            </p:stCondLst>
                            <p:childTnLst>
                              <p:par>
                                <p:cTn id="54" presetID="2" presetClass="entr" presetSubtype="2"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additive="base">
                                        <p:cTn id="56" dur="500" fill="hold"/>
                                        <p:tgtEl>
                                          <p:spTgt spid="55"/>
                                        </p:tgtEl>
                                        <p:attrNameLst>
                                          <p:attrName>ppt_x</p:attrName>
                                        </p:attrNameLst>
                                      </p:cBhvr>
                                      <p:tavLst>
                                        <p:tav tm="0">
                                          <p:val>
                                            <p:strVal val="1+#ppt_w/2"/>
                                          </p:val>
                                        </p:tav>
                                        <p:tav tm="100000">
                                          <p:val>
                                            <p:strVal val="#ppt_x"/>
                                          </p:val>
                                        </p:tav>
                                      </p:tavLst>
                                    </p:anim>
                                    <p:anim calcmode="lin" valueType="num">
                                      <p:cBhvr additive="base">
                                        <p:cTn id="57" dur="500" fill="hold"/>
                                        <p:tgtEl>
                                          <p:spTgt spid="55"/>
                                        </p:tgtEl>
                                        <p:attrNameLst>
                                          <p:attrName>ppt_y</p:attrName>
                                        </p:attrNameLst>
                                      </p:cBhvr>
                                      <p:tavLst>
                                        <p:tav tm="0">
                                          <p:val>
                                            <p:strVal val="#ppt_y"/>
                                          </p:val>
                                        </p:tav>
                                        <p:tav tm="100000">
                                          <p:val>
                                            <p:strVal val="#ppt_y"/>
                                          </p:val>
                                        </p:tav>
                                      </p:tavLst>
                                    </p:anim>
                                  </p:childTnLst>
                                </p:cTn>
                              </p:par>
                            </p:childTnLst>
                          </p:cTn>
                        </p:par>
                        <p:par>
                          <p:cTn id="58" fill="hold">
                            <p:stCondLst>
                              <p:cond delay="4367"/>
                            </p:stCondLst>
                            <p:childTnLst>
                              <p:par>
                                <p:cTn id="59" presetID="2" presetClass="entr" presetSubtype="2"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1+#ppt_w/2"/>
                                          </p:val>
                                        </p:tav>
                                        <p:tav tm="100000">
                                          <p:val>
                                            <p:strVal val="#ppt_x"/>
                                          </p:val>
                                        </p:tav>
                                      </p:tavLst>
                                    </p:anim>
                                    <p:anim calcmode="lin" valueType="num">
                                      <p:cBhvr additive="base">
                                        <p:cTn id="62" dur="500" fill="hold"/>
                                        <p:tgtEl>
                                          <p:spTgt spid="49"/>
                                        </p:tgtEl>
                                        <p:attrNameLst>
                                          <p:attrName>ppt_y</p:attrName>
                                        </p:attrNameLst>
                                      </p:cBhvr>
                                      <p:tavLst>
                                        <p:tav tm="0">
                                          <p:val>
                                            <p:strVal val="#ppt_y"/>
                                          </p:val>
                                        </p:tav>
                                        <p:tav tm="100000">
                                          <p:val>
                                            <p:strVal val="#ppt_y"/>
                                          </p:val>
                                        </p:tav>
                                      </p:tavLst>
                                    </p:anim>
                                  </p:childTnLst>
                                </p:cTn>
                              </p:par>
                            </p:childTnLst>
                          </p:cTn>
                        </p:par>
                        <p:par>
                          <p:cTn id="63" fill="hold">
                            <p:stCondLst>
                              <p:cond delay="4867"/>
                            </p:stCondLst>
                            <p:childTnLst>
                              <p:par>
                                <p:cTn id="64" presetID="2" presetClass="entr" presetSubtype="2" fill="hold" nodeType="after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1+#ppt_w/2"/>
                                          </p:val>
                                        </p:tav>
                                        <p:tav tm="100000">
                                          <p:val>
                                            <p:strVal val="#ppt_x"/>
                                          </p:val>
                                        </p:tav>
                                      </p:tavLst>
                                    </p:anim>
                                    <p:anim calcmode="lin" valueType="num">
                                      <p:cBhvr additive="base">
                                        <p:cTn id="67" dur="500" fill="hold"/>
                                        <p:tgtEl>
                                          <p:spTgt spid="32"/>
                                        </p:tgtEl>
                                        <p:attrNameLst>
                                          <p:attrName>ppt_y</p:attrName>
                                        </p:attrNameLst>
                                      </p:cBhvr>
                                      <p:tavLst>
                                        <p:tav tm="0">
                                          <p:val>
                                            <p:strVal val="#ppt_y"/>
                                          </p:val>
                                        </p:tav>
                                        <p:tav tm="100000">
                                          <p:val>
                                            <p:strVal val="#ppt_y"/>
                                          </p:val>
                                        </p:tav>
                                      </p:tavLst>
                                    </p:anim>
                                  </p:childTnLst>
                                </p:cTn>
                              </p:par>
                            </p:childTnLst>
                          </p:cTn>
                        </p:par>
                        <p:par>
                          <p:cTn id="68" fill="hold">
                            <p:stCondLst>
                              <p:cond delay="5367"/>
                            </p:stCondLst>
                            <p:childTnLst>
                              <p:par>
                                <p:cTn id="69" presetID="2" presetClass="entr" presetSubtype="2"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1+#ppt_w/2"/>
                                          </p:val>
                                        </p:tav>
                                        <p:tav tm="100000">
                                          <p:val>
                                            <p:strVal val="#ppt_x"/>
                                          </p:val>
                                        </p:tav>
                                      </p:tavLst>
                                    </p:anim>
                                    <p:anim calcmode="lin" valueType="num">
                                      <p:cBhvr additive="base">
                                        <p:cTn id="72" dur="500" fill="hold"/>
                                        <p:tgtEl>
                                          <p:spTgt spid="24"/>
                                        </p:tgtEl>
                                        <p:attrNameLst>
                                          <p:attrName>ppt_y</p:attrName>
                                        </p:attrNameLst>
                                      </p:cBhvr>
                                      <p:tavLst>
                                        <p:tav tm="0">
                                          <p:val>
                                            <p:strVal val="#ppt_y"/>
                                          </p:val>
                                        </p:tav>
                                        <p:tav tm="100000">
                                          <p:val>
                                            <p:strVal val="#ppt_y"/>
                                          </p:val>
                                        </p:tav>
                                      </p:tavLst>
                                    </p:anim>
                                  </p:childTnLst>
                                </p:cTn>
                              </p:par>
                            </p:childTnLst>
                          </p:cTn>
                        </p:par>
                        <p:par>
                          <p:cTn id="73" fill="hold">
                            <p:stCondLst>
                              <p:cond delay="5867"/>
                            </p:stCondLst>
                            <p:childTnLst>
                              <p:par>
                                <p:cTn id="74" presetID="42" presetClass="entr" presetSubtype="0" fill="hold" nodeType="afterEffect">
                                  <p:stCondLst>
                                    <p:cond delay="0"/>
                                  </p:stCondLst>
                                  <p:childTnLst>
                                    <p:set>
                                      <p:cBhvr>
                                        <p:cTn id="75" dur="1" fill="hold">
                                          <p:stCondLst>
                                            <p:cond delay="0"/>
                                          </p:stCondLst>
                                        </p:cTn>
                                        <p:tgtEl>
                                          <p:spTgt spid="63">
                                            <p:txEl>
                                              <p:pRg st="0" end="0"/>
                                            </p:txEl>
                                          </p:spTgt>
                                        </p:tgtEl>
                                        <p:attrNameLst>
                                          <p:attrName>style.visibility</p:attrName>
                                        </p:attrNameLst>
                                      </p:cBhvr>
                                      <p:to>
                                        <p:strVal val="visible"/>
                                      </p:to>
                                    </p:set>
                                    <p:animEffect transition="in" filter="fade">
                                      <p:cBhvr>
                                        <p:cTn id="76" dur="2000"/>
                                        <p:tgtEl>
                                          <p:spTgt spid="63">
                                            <p:txEl>
                                              <p:pRg st="0" end="0"/>
                                            </p:txEl>
                                          </p:spTgt>
                                        </p:tgtEl>
                                      </p:cBhvr>
                                    </p:animEffect>
                                    <p:anim calcmode="lin" valueType="num">
                                      <p:cBhvr>
                                        <p:cTn id="77" dur="20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78" dur="20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animBg="1"/>
      <p:bldP spid="15" grpId="0" animBg="1"/>
      <p:bldP spid="17" grpId="0" animBg="1"/>
      <p:bldP spid="18" grpId="0" animBg="1"/>
      <p:bldP spid="19" grpId="0" bldLvl="0" animBg="1" autoUpdateAnimBg="0"/>
      <p:bldP spid="19" grpId="1" bldLvl="0" animBg="1" autoUpdateAnimBg="0"/>
      <p:bldP spid="20" grpId="0" bldLvl="0" animBg="1" autoUpdateAnimBg="0"/>
      <p:bldP spid="20" grpId="1" bldLvl="0" animBg="1" autoUpdateAnimBg="0"/>
      <p:bldP spid="21" grpId="0" bldLvl="0" animBg="1" autoUpdateAnimBg="0"/>
      <p:bldP spid="21" grpId="1" bldLvl="0" animBg="1" autoUpdateAnimBg="0"/>
      <p:bldP spid="22" grpId="0" bldLvl="0" animBg="1" autoUpdateAnimBg="0"/>
      <p:bldP spid="22" grpId="1" bldLvl="0" animBg="1" autoUpdateAnimBg="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endParaRPr lang="zh-CN" altLang="zh-CN" sz="1350">
              <a:solidFill>
                <a:schemeClr val="accent1"/>
              </a:solidFill>
              <a:latin typeface="微软雅黑" pitchFamily="34" charset="-122"/>
              <a:ea typeface="微软雅黑" pitchFamily="34" charset="-122"/>
              <a:sym typeface="宋体" pitchFamily="2" charset="-122"/>
            </a:endParaRPr>
          </a:p>
        </p:txBody>
      </p:sp>
      <p:sp>
        <p:nvSpPr>
          <p:cNvPr id="26" name="燕尾形 2"/>
          <p:cNvSpPr>
            <a:spLocks noChangeArrowheads="1"/>
          </p:cNvSpPr>
          <p:nvPr/>
        </p:nvSpPr>
        <p:spPr bwMode="auto">
          <a:xfrm>
            <a:off x="717947" y="2459831"/>
            <a:ext cx="798909" cy="867966"/>
          </a:xfrm>
          <a:prstGeom prst="chevron">
            <a:avLst>
              <a:gd name="adj" fmla="val 54426"/>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7" name="燕尾形 4"/>
          <p:cNvSpPr>
            <a:spLocks noChangeArrowheads="1"/>
          </p:cNvSpPr>
          <p:nvPr/>
        </p:nvSpPr>
        <p:spPr bwMode="auto">
          <a:xfrm>
            <a:off x="1275160" y="2459831"/>
            <a:ext cx="798909" cy="867966"/>
          </a:xfrm>
          <a:prstGeom prst="chevron">
            <a:avLst>
              <a:gd name="adj" fmla="val 54426"/>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8" name="燕尾形 5"/>
          <p:cNvSpPr>
            <a:spLocks noChangeArrowheads="1"/>
          </p:cNvSpPr>
          <p:nvPr/>
        </p:nvSpPr>
        <p:spPr bwMode="auto">
          <a:xfrm>
            <a:off x="1832372" y="2459831"/>
            <a:ext cx="798909" cy="867966"/>
          </a:xfrm>
          <a:prstGeom prst="chevron">
            <a:avLst>
              <a:gd name="adj" fmla="val 54426"/>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29" name="燕尾形 6"/>
          <p:cNvSpPr>
            <a:spLocks noChangeArrowheads="1"/>
          </p:cNvSpPr>
          <p:nvPr/>
        </p:nvSpPr>
        <p:spPr bwMode="auto">
          <a:xfrm>
            <a:off x="2389585" y="2459831"/>
            <a:ext cx="798909" cy="867966"/>
          </a:xfrm>
          <a:prstGeom prst="chevron">
            <a:avLst>
              <a:gd name="adj" fmla="val 54426"/>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grpSp>
        <p:nvGrpSpPr>
          <p:cNvPr id="30" name="组合 30"/>
          <p:cNvGrpSpPr/>
          <p:nvPr/>
        </p:nvGrpSpPr>
        <p:grpSpPr bwMode="auto">
          <a:xfrm>
            <a:off x="3157537" y="2170510"/>
            <a:ext cx="1777604" cy="1695450"/>
            <a:chOff x="0" y="0"/>
            <a:chExt cx="533400" cy="487363"/>
          </a:xfrm>
        </p:grpSpPr>
        <p:sp>
          <p:nvSpPr>
            <p:cNvPr id="31" name="Oval 312"/>
            <p:cNvSpPr>
              <a:spLocks noChangeArrowheads="1"/>
            </p:cNvSpPr>
            <p:nvPr/>
          </p:nvSpPr>
          <p:spPr bwMode="auto">
            <a:xfrm>
              <a:off x="371475" y="0"/>
              <a:ext cx="93663" cy="889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latin typeface="微软雅黑" pitchFamily="34" charset="-122"/>
                <a:ea typeface="微软雅黑" pitchFamily="34" charset="-122"/>
                <a:sym typeface="宋体" pitchFamily="2" charset="-122"/>
              </a:endParaRPr>
            </a:p>
          </p:txBody>
        </p:sp>
        <p:sp>
          <p:nvSpPr>
            <p:cNvPr id="32"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itchFamily="34" charset="-122"/>
                <a:ea typeface="微软雅黑" pitchFamily="34" charset="-122"/>
              </a:endParaRPr>
            </a:p>
          </p:txBody>
        </p:sp>
      </p:grpSp>
      <p:sp>
        <p:nvSpPr>
          <p:cNvPr id="33" name="直接连接符 31"/>
          <p:cNvSpPr>
            <a:spLocks noChangeShapeType="1"/>
          </p:cNvSpPr>
          <p:nvPr/>
        </p:nvSpPr>
        <p:spPr bwMode="auto">
          <a:xfrm rot="5400000">
            <a:off x="4033243" y="2872384"/>
            <a:ext cx="3186113" cy="119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4"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5" name="直接连接符 32"/>
          <p:cNvSpPr>
            <a:spLocks noChangeShapeType="1"/>
          </p:cNvSpPr>
          <p:nvPr/>
        </p:nvSpPr>
        <p:spPr bwMode="auto">
          <a:xfrm rot="5400000">
            <a:off x="243484" y="1977035"/>
            <a:ext cx="956070"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6" name="直接连接符 34"/>
          <p:cNvSpPr>
            <a:spLocks noChangeShapeType="1"/>
          </p:cNvSpPr>
          <p:nvPr/>
        </p:nvSpPr>
        <p:spPr bwMode="auto">
          <a:xfrm rot="16200000" flipV="1">
            <a:off x="1902403" y="3832838"/>
            <a:ext cx="974364"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7"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8" name="直接连接符 9"/>
          <p:cNvSpPr>
            <a:spLocks noChangeShapeType="1"/>
          </p:cNvSpPr>
          <p:nvPr/>
        </p:nvSpPr>
        <p:spPr bwMode="auto">
          <a:xfrm>
            <a:off x="5881688" y="1976438"/>
            <a:ext cx="1918097"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39" name="直接连接符 20"/>
          <p:cNvSpPr>
            <a:spLocks noChangeShapeType="1"/>
          </p:cNvSpPr>
          <p:nvPr/>
        </p:nvSpPr>
        <p:spPr bwMode="auto">
          <a:xfrm>
            <a:off x="5881688" y="2964656"/>
            <a:ext cx="1918097"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40" name="直接连接符 42"/>
          <p:cNvSpPr>
            <a:spLocks noChangeShapeType="1"/>
          </p:cNvSpPr>
          <p:nvPr/>
        </p:nvSpPr>
        <p:spPr bwMode="auto">
          <a:xfrm>
            <a:off x="5881688" y="3774281"/>
            <a:ext cx="1918097"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41"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团结的队伍</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42"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43" name="矩形 45"/>
          <p:cNvSpPr>
            <a:spLocks noChangeArrowheads="1"/>
          </p:cNvSpPr>
          <p:nvPr/>
        </p:nvSpPr>
        <p:spPr bwMode="auto">
          <a:xfrm>
            <a:off x="5841206" y="3862388"/>
            <a:ext cx="1869728"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丰富的产品运营经验</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44"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45" name="矩形 47"/>
          <p:cNvSpPr>
            <a:spLocks noChangeArrowheads="1"/>
          </p:cNvSpPr>
          <p:nvPr/>
        </p:nvSpPr>
        <p:spPr bwMode="auto">
          <a:xfrm>
            <a:off x="5841206" y="2064544"/>
            <a:ext cx="1677368"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对项目的深刻了解</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46"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47" name="矩形 51"/>
          <p:cNvSpPr>
            <a:spLocks noChangeArrowheads="1"/>
          </p:cNvSpPr>
          <p:nvPr/>
        </p:nvSpPr>
        <p:spPr bwMode="auto">
          <a:xfrm>
            <a:off x="5841206" y="3052763"/>
            <a:ext cx="1485008"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精准的营销能力</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48" name="矩形 47"/>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49" name="矩形 53"/>
          <p:cNvSpPr>
            <a:spLocks noChangeArrowheads="1"/>
          </p:cNvSpPr>
          <p:nvPr/>
        </p:nvSpPr>
        <p:spPr bwMode="auto">
          <a:xfrm>
            <a:off x="609600" y="117558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200" dirty="0" smtClean="0">
                <a:solidFill>
                  <a:schemeClr val="accent1"/>
                </a:solidFill>
                <a:latin typeface="微软雅黑" pitchFamily="34" charset="-122"/>
                <a:ea typeface="微软雅黑" pitchFamily="34" charset="-122"/>
                <a:sym typeface="方正兰亭黑_GBK" panose="02000000000000000000" pitchFamily="2" charset="-122"/>
              </a:rPr>
              <a:t>团结的队伍</a:t>
            </a:r>
            <a:endParaRPr lang="en-US" sz="12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50" name="矩形 54"/>
          <p:cNvSpPr>
            <a:spLocks noChangeArrowheads="1"/>
          </p:cNvSpPr>
          <p:nvPr/>
        </p:nvSpPr>
        <p:spPr bwMode="auto">
          <a:xfrm>
            <a:off x="1739504" y="1597819"/>
            <a:ext cx="1215703"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200" dirty="0" smtClean="0">
                <a:solidFill>
                  <a:schemeClr val="accent1"/>
                </a:solidFill>
                <a:latin typeface="微软雅黑" pitchFamily="34" charset="-122"/>
                <a:ea typeface="微软雅黑" pitchFamily="34" charset="-122"/>
                <a:sym typeface="方正兰亭黑_GBK" panose="02000000000000000000" pitchFamily="2" charset="-122"/>
              </a:rPr>
              <a:t>精准的营销能力</a:t>
            </a:r>
            <a:endParaRPr lang="en-US" sz="12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51" name="矩形 55"/>
          <p:cNvSpPr>
            <a:spLocks noChangeArrowheads="1"/>
          </p:cNvSpPr>
          <p:nvPr/>
        </p:nvSpPr>
        <p:spPr bwMode="auto">
          <a:xfrm>
            <a:off x="971600" y="3952876"/>
            <a:ext cx="1369592"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200" dirty="0" smtClean="0">
                <a:solidFill>
                  <a:schemeClr val="accent1"/>
                </a:solidFill>
                <a:latin typeface="微软雅黑" pitchFamily="34" charset="-122"/>
                <a:ea typeface="微软雅黑" pitchFamily="34" charset="-122"/>
                <a:sym typeface="方正兰亭黑_GBK" panose="02000000000000000000" pitchFamily="2" charset="-122"/>
              </a:rPr>
              <a:t>对项目的审核了解</a:t>
            </a:r>
            <a:endParaRPr lang="en-US" sz="12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52" name="矩形 56"/>
          <p:cNvSpPr>
            <a:spLocks noChangeArrowheads="1"/>
          </p:cNvSpPr>
          <p:nvPr/>
        </p:nvSpPr>
        <p:spPr bwMode="auto">
          <a:xfrm>
            <a:off x="2277666" y="4405428"/>
            <a:ext cx="1523480"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200" dirty="0" smtClean="0">
                <a:solidFill>
                  <a:schemeClr val="accent1"/>
                </a:solidFill>
                <a:latin typeface="微软雅黑" pitchFamily="34" charset="-122"/>
                <a:ea typeface="微软雅黑" pitchFamily="34" charset="-122"/>
                <a:sym typeface="方正兰亭黑_GBK" panose="02000000000000000000" pitchFamily="2" charset="-122"/>
              </a:rPr>
              <a:t>丰富的产品运营经验</a:t>
            </a:r>
            <a:endParaRPr lang="en-US" sz="12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5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我们的优势</a:t>
            </a:r>
            <a:endParaRPr lang="zh-CN" altLang="en-US" sz="2000" dirty="0">
              <a:solidFill>
                <a:schemeClr val="accent1"/>
              </a:solidFill>
              <a:latin typeface="微软雅黑" pitchFamily="34" charset="-122"/>
              <a:ea typeface="微软雅黑" pitchFamily="34" charset="-122"/>
            </a:endParaRPr>
          </a:p>
        </p:txBody>
      </p:sp>
      <p:sp>
        <p:nvSpPr>
          <p:cNvPr id="54" name="TextBox 53"/>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53"/>
                                        </p:tgtEl>
                                        <p:attrNameLst>
                                          <p:attrName>style.visibility</p:attrName>
                                        </p:attrNameLst>
                                      </p:cBhvr>
                                      <p:to>
                                        <p:strVal val="visible"/>
                                      </p:to>
                                    </p:set>
                                    <p:anim calcmode="lin" valueType="num">
                                      <p:cBhvr>
                                        <p:cTn id="7" dur="4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3"/>
                                        </p:tgtEl>
                                        <p:attrNameLst>
                                          <p:attrName>ppt_y</p:attrName>
                                        </p:attrNameLst>
                                      </p:cBhvr>
                                      <p:tavLst>
                                        <p:tav tm="0">
                                          <p:val>
                                            <p:strVal val="#ppt_y"/>
                                          </p:val>
                                        </p:tav>
                                        <p:tav tm="100000">
                                          <p:val>
                                            <p:strVal val="#ppt_y"/>
                                          </p:val>
                                        </p:tav>
                                      </p:tavLst>
                                    </p:anim>
                                    <p:anim calcmode="lin" valueType="num">
                                      <p:cBhvr>
                                        <p:cTn id="9" dur="4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3"/>
                                        </p:tgtEl>
                                      </p:cBhvr>
                                    </p:animEffect>
                                  </p:childTnLst>
                                </p:cTn>
                              </p:par>
                            </p:childTnLst>
                          </p:cTn>
                        </p:par>
                        <p:par>
                          <p:cTn id="12" fill="hold">
                            <p:stCondLst>
                              <p:cond delay="800"/>
                            </p:stCondLst>
                            <p:childTnLst>
                              <p:par>
                                <p:cTn id="13" presetID="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400" fill="hold"/>
                                        <p:tgtEl>
                                          <p:spTgt spid="25"/>
                                        </p:tgtEl>
                                        <p:attrNameLst>
                                          <p:attrName>ppt_x</p:attrName>
                                        </p:attrNameLst>
                                      </p:cBhvr>
                                      <p:tavLst>
                                        <p:tav tm="0">
                                          <p:val>
                                            <p:strVal val="0-#ppt_w/2"/>
                                          </p:val>
                                        </p:tav>
                                        <p:tav tm="100000">
                                          <p:val>
                                            <p:strVal val="#ppt_x"/>
                                          </p:val>
                                        </p:tav>
                                      </p:tavLst>
                                    </p:anim>
                                    <p:anim calcmode="lin" valueType="num">
                                      <p:cBhvr>
                                        <p:cTn id="16" dur="4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400" fill="hold"/>
                                        <p:tgtEl>
                                          <p:spTgt spid="30"/>
                                        </p:tgtEl>
                                        <p:attrNameLst>
                                          <p:attrName>ppt_x</p:attrName>
                                        </p:attrNameLst>
                                      </p:cBhvr>
                                      <p:tavLst>
                                        <p:tav tm="0">
                                          <p:val>
                                            <p:strVal val="0-#ppt_w/2"/>
                                          </p:val>
                                        </p:tav>
                                        <p:tav tm="100000">
                                          <p:val>
                                            <p:strVal val="#ppt_x"/>
                                          </p:val>
                                        </p:tav>
                                      </p:tavLst>
                                    </p:anim>
                                    <p:anim calcmode="lin" valueType="num">
                                      <p:cBhvr>
                                        <p:cTn id="20" dur="400" fill="hold"/>
                                        <p:tgtEl>
                                          <p:spTgt spid="3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p:cTn id="23" dur="400"/>
                                        <p:tgtEl>
                                          <p:spTgt spid="26"/>
                                        </p:tgtEl>
                                        <p:attrNameLst>
                                          <p:attrName>ppt_x</p:attrName>
                                        </p:attrNameLst>
                                      </p:cBhvr>
                                      <p:tavLst>
                                        <p:tav tm="0">
                                          <p:val>
                                            <p:strVal val="#ppt_x-#ppt_w*1.125000"/>
                                          </p:val>
                                        </p:tav>
                                        <p:tav tm="100000">
                                          <p:val>
                                            <p:strVal val="#ppt_x"/>
                                          </p:val>
                                        </p:tav>
                                      </p:tavLst>
                                    </p:anim>
                                    <p:animEffect>
                                      <p:cBhvr>
                                        <p:cTn id="24" dur="400"/>
                                        <p:tgtEl>
                                          <p:spTgt spid="26"/>
                                        </p:tgtEl>
                                      </p:cBhvr>
                                    </p:animEffect>
                                  </p:childTnLst>
                                </p:cTn>
                              </p:par>
                              <p:par>
                                <p:cTn id="25" presetID="12" presetClass="entr" presetSubtype="4" fill="hold" grpId="0" nodeType="withEffect">
                                  <p:stCondLst>
                                    <p:cond delay="15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400"/>
                                        <p:tgtEl>
                                          <p:spTgt spid="35"/>
                                        </p:tgtEl>
                                        <p:attrNameLst>
                                          <p:attrName>ppt_y</p:attrName>
                                        </p:attrNameLst>
                                      </p:cBhvr>
                                      <p:tavLst>
                                        <p:tav tm="0">
                                          <p:val>
                                            <p:strVal val="#ppt_y+#ppt_h*1.125000"/>
                                          </p:val>
                                        </p:tav>
                                        <p:tav tm="100000">
                                          <p:val>
                                            <p:strVal val="#ppt_y"/>
                                          </p:val>
                                        </p:tav>
                                      </p:tavLst>
                                    </p:anim>
                                    <p:animEffect>
                                      <p:cBhvr>
                                        <p:cTn id="28" dur="400"/>
                                        <p:tgtEl>
                                          <p:spTgt spid="35"/>
                                        </p:tgtEl>
                                      </p:cBhvr>
                                    </p:animEffect>
                                  </p:childTnLst>
                                </p:cTn>
                              </p:par>
                              <p:par>
                                <p:cTn id="29" presetID="12" presetClass="entr" presetSubtype="4" fill="hold" grpId="0" nodeType="withEffect">
                                  <p:stCondLst>
                                    <p:cond delay="1500"/>
                                  </p:stCondLst>
                                  <p:childTnLst>
                                    <p:set>
                                      <p:cBhvr>
                                        <p:cTn id="30" dur="1" fill="hold">
                                          <p:stCondLst>
                                            <p:cond delay="0"/>
                                          </p:stCondLst>
                                        </p:cTn>
                                        <p:tgtEl>
                                          <p:spTgt spid="49"/>
                                        </p:tgtEl>
                                        <p:attrNameLst>
                                          <p:attrName>style.visibility</p:attrName>
                                        </p:attrNameLst>
                                      </p:cBhvr>
                                      <p:to>
                                        <p:strVal val="visible"/>
                                      </p:to>
                                    </p:set>
                                    <p:anim calcmode="lin" valueType="num">
                                      <p:cBhvr>
                                        <p:cTn id="31" dur="400"/>
                                        <p:tgtEl>
                                          <p:spTgt spid="49"/>
                                        </p:tgtEl>
                                        <p:attrNameLst>
                                          <p:attrName>ppt_y</p:attrName>
                                        </p:attrNameLst>
                                      </p:cBhvr>
                                      <p:tavLst>
                                        <p:tav tm="0">
                                          <p:val>
                                            <p:strVal val="#ppt_y+#ppt_h*1.125000"/>
                                          </p:val>
                                        </p:tav>
                                        <p:tav tm="100000">
                                          <p:val>
                                            <p:strVal val="#ppt_y"/>
                                          </p:val>
                                        </p:tav>
                                      </p:tavLst>
                                    </p:anim>
                                    <p:animEffect>
                                      <p:cBhvr>
                                        <p:cTn id="32" dur="400"/>
                                        <p:tgtEl>
                                          <p:spTgt spid="49"/>
                                        </p:tgtEl>
                                      </p:cBhvr>
                                    </p:animEffect>
                                  </p:childTnLst>
                                </p:cTn>
                              </p:par>
                              <p:par>
                                <p:cTn id="33" presetID="12" presetClass="entr" presetSubtype="8" fill="hold" grpId="0" nodeType="withEffect">
                                  <p:stCondLst>
                                    <p:cond delay="2250"/>
                                  </p:stCondLst>
                                  <p:childTnLst>
                                    <p:set>
                                      <p:cBhvr>
                                        <p:cTn id="34" dur="1" fill="hold">
                                          <p:stCondLst>
                                            <p:cond delay="0"/>
                                          </p:stCondLst>
                                        </p:cTn>
                                        <p:tgtEl>
                                          <p:spTgt spid="27"/>
                                        </p:tgtEl>
                                        <p:attrNameLst>
                                          <p:attrName>style.visibility</p:attrName>
                                        </p:attrNameLst>
                                      </p:cBhvr>
                                      <p:to>
                                        <p:strVal val="visible"/>
                                      </p:to>
                                    </p:set>
                                    <p:anim calcmode="lin" valueType="num">
                                      <p:cBhvr>
                                        <p:cTn id="35" dur="400"/>
                                        <p:tgtEl>
                                          <p:spTgt spid="27"/>
                                        </p:tgtEl>
                                        <p:attrNameLst>
                                          <p:attrName>ppt_x</p:attrName>
                                        </p:attrNameLst>
                                      </p:cBhvr>
                                      <p:tavLst>
                                        <p:tav tm="0">
                                          <p:val>
                                            <p:strVal val="#ppt_x-#ppt_w*1.125000"/>
                                          </p:val>
                                        </p:tav>
                                        <p:tav tm="100000">
                                          <p:val>
                                            <p:strVal val="#ppt_x"/>
                                          </p:val>
                                        </p:tav>
                                      </p:tavLst>
                                    </p:anim>
                                    <p:animEffect>
                                      <p:cBhvr>
                                        <p:cTn id="36" dur="400"/>
                                        <p:tgtEl>
                                          <p:spTgt spid="27"/>
                                        </p:tgtEl>
                                      </p:cBhvr>
                                    </p:animEffect>
                                  </p:childTnLst>
                                </p:cTn>
                              </p:par>
                              <p:par>
                                <p:cTn id="37" presetID="12" presetClass="entr" presetSubtype="1" fill="hold" grpId="0" nodeType="withEffect">
                                  <p:stCondLst>
                                    <p:cond delay="3000"/>
                                  </p:stCondLst>
                                  <p:childTnLst>
                                    <p:set>
                                      <p:cBhvr>
                                        <p:cTn id="38" dur="1" fill="hold">
                                          <p:stCondLst>
                                            <p:cond delay="0"/>
                                          </p:stCondLst>
                                        </p:cTn>
                                        <p:tgtEl>
                                          <p:spTgt spid="37"/>
                                        </p:tgtEl>
                                        <p:attrNameLst>
                                          <p:attrName>style.visibility</p:attrName>
                                        </p:attrNameLst>
                                      </p:cBhvr>
                                      <p:to>
                                        <p:strVal val="visible"/>
                                      </p:to>
                                    </p:set>
                                    <p:anim calcmode="lin" valueType="num">
                                      <p:cBhvr>
                                        <p:cTn id="39" dur="400"/>
                                        <p:tgtEl>
                                          <p:spTgt spid="37"/>
                                        </p:tgtEl>
                                        <p:attrNameLst>
                                          <p:attrName>ppt_y</p:attrName>
                                        </p:attrNameLst>
                                      </p:cBhvr>
                                      <p:tavLst>
                                        <p:tav tm="0">
                                          <p:val>
                                            <p:strVal val="#ppt_y-#ppt_h*1.125000"/>
                                          </p:val>
                                        </p:tav>
                                        <p:tav tm="100000">
                                          <p:val>
                                            <p:strVal val="#ppt_y"/>
                                          </p:val>
                                        </p:tav>
                                      </p:tavLst>
                                    </p:anim>
                                    <p:animEffect>
                                      <p:cBhvr>
                                        <p:cTn id="40" dur="400"/>
                                        <p:tgtEl>
                                          <p:spTgt spid="37"/>
                                        </p:tgtEl>
                                      </p:cBhvr>
                                    </p:animEffect>
                                  </p:childTnLst>
                                </p:cTn>
                              </p:par>
                              <p:par>
                                <p:cTn id="41" presetID="12" presetClass="entr" presetSubtype="1" fill="hold" grpId="0" nodeType="withEffect">
                                  <p:stCondLst>
                                    <p:cond delay="3000"/>
                                  </p:stCondLst>
                                  <p:childTnLst>
                                    <p:set>
                                      <p:cBhvr>
                                        <p:cTn id="42" dur="1" fill="hold">
                                          <p:stCondLst>
                                            <p:cond delay="0"/>
                                          </p:stCondLst>
                                        </p:cTn>
                                        <p:tgtEl>
                                          <p:spTgt spid="51"/>
                                        </p:tgtEl>
                                        <p:attrNameLst>
                                          <p:attrName>style.visibility</p:attrName>
                                        </p:attrNameLst>
                                      </p:cBhvr>
                                      <p:to>
                                        <p:strVal val="visible"/>
                                      </p:to>
                                    </p:set>
                                    <p:anim calcmode="lin" valueType="num">
                                      <p:cBhvr>
                                        <p:cTn id="43" dur="400"/>
                                        <p:tgtEl>
                                          <p:spTgt spid="51"/>
                                        </p:tgtEl>
                                        <p:attrNameLst>
                                          <p:attrName>ppt_y</p:attrName>
                                        </p:attrNameLst>
                                      </p:cBhvr>
                                      <p:tavLst>
                                        <p:tav tm="0">
                                          <p:val>
                                            <p:strVal val="#ppt_y-#ppt_h*1.125000"/>
                                          </p:val>
                                        </p:tav>
                                        <p:tav tm="100000">
                                          <p:val>
                                            <p:strVal val="#ppt_y"/>
                                          </p:val>
                                        </p:tav>
                                      </p:tavLst>
                                    </p:anim>
                                    <p:animEffect>
                                      <p:cBhvr>
                                        <p:cTn id="44" dur="400"/>
                                        <p:tgtEl>
                                          <p:spTgt spid="51"/>
                                        </p:tgtEl>
                                      </p:cBhvr>
                                    </p:animEffect>
                                  </p:childTnLst>
                                </p:cTn>
                              </p:par>
                              <p:par>
                                <p:cTn id="45" presetID="12" presetClass="entr" presetSubtype="8" fill="hold" grpId="0" nodeType="withEffect">
                                  <p:stCondLst>
                                    <p:cond delay="3750"/>
                                  </p:stCondLst>
                                  <p:childTnLst>
                                    <p:set>
                                      <p:cBhvr>
                                        <p:cTn id="46" dur="1" fill="hold">
                                          <p:stCondLst>
                                            <p:cond delay="0"/>
                                          </p:stCondLst>
                                        </p:cTn>
                                        <p:tgtEl>
                                          <p:spTgt spid="28"/>
                                        </p:tgtEl>
                                        <p:attrNameLst>
                                          <p:attrName>style.visibility</p:attrName>
                                        </p:attrNameLst>
                                      </p:cBhvr>
                                      <p:to>
                                        <p:strVal val="visible"/>
                                      </p:to>
                                    </p:set>
                                    <p:anim calcmode="lin" valueType="num">
                                      <p:cBhvr>
                                        <p:cTn id="47" dur="400"/>
                                        <p:tgtEl>
                                          <p:spTgt spid="28"/>
                                        </p:tgtEl>
                                        <p:attrNameLst>
                                          <p:attrName>ppt_x</p:attrName>
                                        </p:attrNameLst>
                                      </p:cBhvr>
                                      <p:tavLst>
                                        <p:tav tm="0">
                                          <p:val>
                                            <p:strVal val="#ppt_x-#ppt_w*1.125000"/>
                                          </p:val>
                                        </p:tav>
                                        <p:tav tm="100000">
                                          <p:val>
                                            <p:strVal val="#ppt_x"/>
                                          </p:val>
                                        </p:tav>
                                      </p:tavLst>
                                    </p:anim>
                                    <p:animEffect>
                                      <p:cBhvr>
                                        <p:cTn id="48" dur="400"/>
                                        <p:tgtEl>
                                          <p:spTgt spid="28"/>
                                        </p:tgtEl>
                                      </p:cBhvr>
                                    </p:animEffect>
                                  </p:childTnLst>
                                </p:cTn>
                              </p:par>
                              <p:par>
                                <p:cTn id="49" presetID="12" presetClass="entr" presetSubtype="4" fill="hold" grpId="0" nodeType="withEffect">
                                  <p:stCondLst>
                                    <p:cond delay="4500"/>
                                  </p:stCondLst>
                                  <p:childTnLst>
                                    <p:set>
                                      <p:cBhvr>
                                        <p:cTn id="50" dur="1" fill="hold">
                                          <p:stCondLst>
                                            <p:cond delay="0"/>
                                          </p:stCondLst>
                                        </p:cTn>
                                        <p:tgtEl>
                                          <p:spTgt spid="34"/>
                                        </p:tgtEl>
                                        <p:attrNameLst>
                                          <p:attrName>style.visibility</p:attrName>
                                        </p:attrNameLst>
                                      </p:cBhvr>
                                      <p:to>
                                        <p:strVal val="visible"/>
                                      </p:to>
                                    </p:set>
                                    <p:anim calcmode="lin" valueType="num">
                                      <p:cBhvr>
                                        <p:cTn id="51" dur="400"/>
                                        <p:tgtEl>
                                          <p:spTgt spid="34"/>
                                        </p:tgtEl>
                                        <p:attrNameLst>
                                          <p:attrName>ppt_y</p:attrName>
                                        </p:attrNameLst>
                                      </p:cBhvr>
                                      <p:tavLst>
                                        <p:tav tm="0">
                                          <p:val>
                                            <p:strVal val="#ppt_y+#ppt_h*1.125000"/>
                                          </p:val>
                                        </p:tav>
                                        <p:tav tm="100000">
                                          <p:val>
                                            <p:strVal val="#ppt_y"/>
                                          </p:val>
                                        </p:tav>
                                      </p:tavLst>
                                    </p:anim>
                                    <p:animEffect>
                                      <p:cBhvr>
                                        <p:cTn id="52" dur="400"/>
                                        <p:tgtEl>
                                          <p:spTgt spid="34"/>
                                        </p:tgtEl>
                                      </p:cBhvr>
                                    </p:animEffect>
                                  </p:childTnLst>
                                </p:cTn>
                              </p:par>
                              <p:par>
                                <p:cTn id="53" presetID="12" presetClass="entr" presetSubtype="4" fill="hold" grpId="0" nodeType="withEffect">
                                  <p:stCondLst>
                                    <p:cond delay="45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400"/>
                                        <p:tgtEl>
                                          <p:spTgt spid="50"/>
                                        </p:tgtEl>
                                        <p:attrNameLst>
                                          <p:attrName>ppt_y</p:attrName>
                                        </p:attrNameLst>
                                      </p:cBhvr>
                                      <p:tavLst>
                                        <p:tav tm="0">
                                          <p:val>
                                            <p:strVal val="#ppt_y+#ppt_h*1.125000"/>
                                          </p:val>
                                        </p:tav>
                                        <p:tav tm="100000">
                                          <p:val>
                                            <p:strVal val="#ppt_y"/>
                                          </p:val>
                                        </p:tav>
                                      </p:tavLst>
                                    </p:anim>
                                    <p:animEffect>
                                      <p:cBhvr>
                                        <p:cTn id="56" dur="400"/>
                                        <p:tgtEl>
                                          <p:spTgt spid="50"/>
                                        </p:tgtEl>
                                      </p:cBhvr>
                                    </p:animEffect>
                                  </p:childTnLst>
                                </p:cTn>
                              </p:par>
                              <p:par>
                                <p:cTn id="57" presetID="12" presetClass="entr" presetSubtype="8" fill="hold" grpId="0" nodeType="withEffect">
                                  <p:stCondLst>
                                    <p:cond delay="5250"/>
                                  </p:stCondLst>
                                  <p:childTnLst>
                                    <p:set>
                                      <p:cBhvr>
                                        <p:cTn id="58" dur="1" fill="hold">
                                          <p:stCondLst>
                                            <p:cond delay="0"/>
                                          </p:stCondLst>
                                        </p:cTn>
                                        <p:tgtEl>
                                          <p:spTgt spid="29"/>
                                        </p:tgtEl>
                                        <p:attrNameLst>
                                          <p:attrName>style.visibility</p:attrName>
                                        </p:attrNameLst>
                                      </p:cBhvr>
                                      <p:to>
                                        <p:strVal val="visible"/>
                                      </p:to>
                                    </p:set>
                                    <p:anim calcmode="lin" valueType="num">
                                      <p:cBhvr>
                                        <p:cTn id="59" dur="400"/>
                                        <p:tgtEl>
                                          <p:spTgt spid="29"/>
                                        </p:tgtEl>
                                        <p:attrNameLst>
                                          <p:attrName>ppt_x</p:attrName>
                                        </p:attrNameLst>
                                      </p:cBhvr>
                                      <p:tavLst>
                                        <p:tav tm="0">
                                          <p:val>
                                            <p:strVal val="#ppt_x-#ppt_w*1.125000"/>
                                          </p:val>
                                        </p:tav>
                                        <p:tav tm="100000">
                                          <p:val>
                                            <p:strVal val="#ppt_x"/>
                                          </p:val>
                                        </p:tav>
                                      </p:tavLst>
                                    </p:anim>
                                    <p:animEffect>
                                      <p:cBhvr>
                                        <p:cTn id="60" dur="400"/>
                                        <p:tgtEl>
                                          <p:spTgt spid="29"/>
                                        </p:tgtEl>
                                      </p:cBhvr>
                                    </p:animEffect>
                                  </p:childTnLst>
                                </p:cTn>
                              </p:par>
                              <p:par>
                                <p:cTn id="61" presetID="12" presetClass="entr" presetSubtype="1" fill="hold" grpId="0" nodeType="withEffect">
                                  <p:stCondLst>
                                    <p:cond delay="6000"/>
                                  </p:stCondLst>
                                  <p:childTnLst>
                                    <p:set>
                                      <p:cBhvr>
                                        <p:cTn id="62" dur="1" fill="hold">
                                          <p:stCondLst>
                                            <p:cond delay="0"/>
                                          </p:stCondLst>
                                        </p:cTn>
                                        <p:tgtEl>
                                          <p:spTgt spid="36"/>
                                        </p:tgtEl>
                                        <p:attrNameLst>
                                          <p:attrName>style.visibility</p:attrName>
                                        </p:attrNameLst>
                                      </p:cBhvr>
                                      <p:to>
                                        <p:strVal val="visible"/>
                                      </p:to>
                                    </p:set>
                                    <p:anim calcmode="lin" valueType="num">
                                      <p:cBhvr>
                                        <p:cTn id="63" dur="400"/>
                                        <p:tgtEl>
                                          <p:spTgt spid="36"/>
                                        </p:tgtEl>
                                        <p:attrNameLst>
                                          <p:attrName>ppt_y</p:attrName>
                                        </p:attrNameLst>
                                      </p:cBhvr>
                                      <p:tavLst>
                                        <p:tav tm="0">
                                          <p:val>
                                            <p:strVal val="#ppt_y-#ppt_h*1.125000"/>
                                          </p:val>
                                        </p:tav>
                                        <p:tav tm="100000">
                                          <p:val>
                                            <p:strVal val="#ppt_y"/>
                                          </p:val>
                                        </p:tav>
                                      </p:tavLst>
                                    </p:anim>
                                    <p:animEffect>
                                      <p:cBhvr>
                                        <p:cTn id="64" dur="400"/>
                                        <p:tgtEl>
                                          <p:spTgt spid="36"/>
                                        </p:tgtEl>
                                      </p:cBhvr>
                                    </p:animEffect>
                                  </p:childTnLst>
                                </p:cTn>
                              </p:par>
                              <p:par>
                                <p:cTn id="65" presetID="12" presetClass="entr" presetSubtype="1" fill="hold" grpId="0" nodeType="withEffect">
                                  <p:stCondLst>
                                    <p:cond delay="6000"/>
                                  </p:stCondLst>
                                  <p:childTnLst>
                                    <p:set>
                                      <p:cBhvr>
                                        <p:cTn id="66" dur="1" fill="hold">
                                          <p:stCondLst>
                                            <p:cond delay="0"/>
                                          </p:stCondLst>
                                        </p:cTn>
                                        <p:tgtEl>
                                          <p:spTgt spid="52"/>
                                        </p:tgtEl>
                                        <p:attrNameLst>
                                          <p:attrName>style.visibility</p:attrName>
                                        </p:attrNameLst>
                                      </p:cBhvr>
                                      <p:to>
                                        <p:strVal val="visible"/>
                                      </p:to>
                                    </p:set>
                                    <p:anim calcmode="lin" valueType="num">
                                      <p:cBhvr>
                                        <p:cTn id="67" dur="400"/>
                                        <p:tgtEl>
                                          <p:spTgt spid="52"/>
                                        </p:tgtEl>
                                        <p:attrNameLst>
                                          <p:attrName>ppt_y</p:attrName>
                                        </p:attrNameLst>
                                      </p:cBhvr>
                                      <p:tavLst>
                                        <p:tav tm="0">
                                          <p:val>
                                            <p:strVal val="#ppt_y-#ppt_h*1.125000"/>
                                          </p:val>
                                        </p:tav>
                                        <p:tav tm="100000">
                                          <p:val>
                                            <p:strVal val="#ppt_y"/>
                                          </p:val>
                                        </p:tav>
                                      </p:tavLst>
                                    </p:anim>
                                    <p:animEffect>
                                      <p:cBhvr>
                                        <p:cTn id="68" dur="400"/>
                                        <p:tgtEl>
                                          <p:spTgt spid="52"/>
                                        </p:tgtEl>
                                      </p:cBhvr>
                                    </p:animEffect>
                                  </p:childTnLst>
                                </p:cTn>
                              </p:par>
                              <p:par>
                                <p:cTn id="69" presetID="16" presetClass="entr" presetSubtype="42" fill="hold" grpId="0" nodeType="withEffect">
                                  <p:stCondLst>
                                    <p:cond delay="6750"/>
                                  </p:stCondLst>
                                  <p:childTnLst>
                                    <p:set>
                                      <p:cBhvr>
                                        <p:cTn id="70" dur="1" fill="hold">
                                          <p:stCondLst>
                                            <p:cond delay="0"/>
                                          </p:stCondLst>
                                        </p:cTn>
                                        <p:tgtEl>
                                          <p:spTgt spid="33"/>
                                        </p:tgtEl>
                                        <p:attrNameLst>
                                          <p:attrName>style.visibility</p:attrName>
                                        </p:attrNameLst>
                                      </p:cBhvr>
                                      <p:to>
                                        <p:strVal val="visible"/>
                                      </p:to>
                                    </p:set>
                                    <p:animEffect>
                                      <p:cBhvr>
                                        <p:cTn id="71" dur="400"/>
                                        <p:tgtEl>
                                          <p:spTgt spid="33"/>
                                        </p:tgtEl>
                                      </p:cBhvr>
                                    </p:animEffect>
                                  </p:childTnLst>
                                </p:cTn>
                              </p:par>
                            </p:childTnLst>
                          </p:cTn>
                        </p:par>
                        <p:par>
                          <p:cTn id="72" fill="hold">
                            <p:stCondLst>
                              <p:cond delay="1300"/>
                            </p:stCondLst>
                            <p:childTnLst>
                              <p:par>
                                <p:cTn id="73" presetID="14" presetClass="entr" presetSubtype="1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p:cBhvr>
                                        <p:cTn id="75" dur="400"/>
                                        <p:tgtEl>
                                          <p:spTgt spid="4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p:cBhvr>
                                        <p:cTn id="78" dur="400"/>
                                        <p:tgtEl>
                                          <p:spTgt spid="42"/>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p:cBhvr>
                                        <p:cTn id="81" dur="400"/>
                                        <p:tgtEl>
                                          <p:spTgt spid="43"/>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p:cBhvr>
                                        <p:cTn id="84" dur="400"/>
                                        <p:tgtEl>
                                          <p:spTgt spid="44"/>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Effect>
                                      <p:cBhvr>
                                        <p:cTn id="87" dur="400"/>
                                        <p:tgtEl>
                                          <p:spTgt spid="45"/>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46"/>
                                        </p:tgtEl>
                                        <p:attrNameLst>
                                          <p:attrName>style.visibility</p:attrName>
                                        </p:attrNameLst>
                                      </p:cBhvr>
                                      <p:to>
                                        <p:strVal val="visible"/>
                                      </p:to>
                                    </p:set>
                                    <p:animEffect>
                                      <p:cBhvr>
                                        <p:cTn id="90" dur="400"/>
                                        <p:tgtEl>
                                          <p:spTgt spid="46"/>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Effect>
                                      <p:cBhvr>
                                        <p:cTn id="93" dur="400"/>
                                        <p:tgtEl>
                                          <p:spTgt spid="47"/>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48"/>
                                        </p:tgtEl>
                                        <p:attrNameLst>
                                          <p:attrName>style.visibility</p:attrName>
                                        </p:attrNameLst>
                                      </p:cBhvr>
                                      <p:to>
                                        <p:strVal val="visible"/>
                                      </p:to>
                                    </p:set>
                                    <p:animEffect>
                                      <p:cBhvr>
                                        <p:cTn id="96" dur="400"/>
                                        <p:tgtEl>
                                          <p:spTgt spid="48"/>
                                        </p:tgtEl>
                                      </p:cBhvr>
                                    </p:animEffect>
                                  </p:childTnLst>
                                </p:cTn>
                              </p:par>
                            </p:childTnLst>
                          </p:cTn>
                        </p:par>
                        <p:par>
                          <p:cTn id="97" fill="hold">
                            <p:stCondLst>
                              <p:cond delay="1800"/>
                            </p:stCondLst>
                            <p:childTnLst>
                              <p:par>
                                <p:cTn id="98" presetID="16" presetClass="entr" presetSubtype="37"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p:cBhvr>
                                        <p:cTn id="100" dur="500"/>
                                        <p:tgtEl>
                                          <p:spTgt spid="38"/>
                                        </p:tgtEl>
                                      </p:cBhvr>
                                    </p:animEffect>
                                  </p:childTnLst>
                                </p:cTn>
                              </p:par>
                              <p:par>
                                <p:cTn id="101" presetID="16" presetClass="entr" presetSubtype="37" fill="hold" grpId="0" nodeType="withEffect">
                                  <p:stCondLst>
                                    <p:cond delay="0"/>
                                  </p:stCondLst>
                                  <p:childTnLst>
                                    <p:set>
                                      <p:cBhvr>
                                        <p:cTn id="102" dur="1" fill="hold">
                                          <p:stCondLst>
                                            <p:cond delay="0"/>
                                          </p:stCondLst>
                                        </p:cTn>
                                        <p:tgtEl>
                                          <p:spTgt spid="39"/>
                                        </p:tgtEl>
                                        <p:attrNameLst>
                                          <p:attrName>style.visibility</p:attrName>
                                        </p:attrNameLst>
                                      </p:cBhvr>
                                      <p:to>
                                        <p:strVal val="visible"/>
                                      </p:to>
                                    </p:set>
                                    <p:animEffect>
                                      <p:cBhvr>
                                        <p:cTn id="103" dur="500"/>
                                        <p:tgtEl>
                                          <p:spTgt spid="39"/>
                                        </p:tgtEl>
                                      </p:cBhvr>
                                    </p:animEffect>
                                  </p:childTnLst>
                                </p:cTn>
                              </p:par>
                              <p:par>
                                <p:cTn id="104" presetID="16" presetClass="entr" presetSubtype="37"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p:cBhvr>
                                        <p:cTn id="106" dur="500"/>
                                        <p:tgtEl>
                                          <p:spTgt spid="40"/>
                                        </p:tgtEl>
                                      </p:cBhvr>
                                    </p:animEffect>
                                  </p:childTnLst>
                                </p:cTn>
                              </p:par>
                            </p:childTnLst>
                          </p:cTn>
                        </p:par>
                        <p:par>
                          <p:cTn id="107" fill="hold">
                            <p:stCondLst>
                              <p:cond delay="2300"/>
                            </p:stCondLst>
                            <p:childTnLst>
                              <p:par>
                                <p:cTn id="108" presetID="42" presetClass="entr" presetSubtype="0" fill="hold" nodeType="afterEffect">
                                  <p:stCondLst>
                                    <p:cond delay="0"/>
                                  </p:stCondLst>
                                  <p:childTnLst>
                                    <p:set>
                                      <p:cBhvr>
                                        <p:cTn id="109" dur="1" fill="hold">
                                          <p:stCondLst>
                                            <p:cond delay="0"/>
                                          </p:stCondLst>
                                        </p:cTn>
                                        <p:tgtEl>
                                          <p:spTgt spid="54">
                                            <p:txEl>
                                              <p:pRg st="0" end="0"/>
                                            </p:txEl>
                                          </p:spTgt>
                                        </p:tgtEl>
                                        <p:attrNameLst>
                                          <p:attrName>style.visibility</p:attrName>
                                        </p:attrNameLst>
                                      </p:cBhvr>
                                      <p:to>
                                        <p:strVal val="visible"/>
                                      </p:to>
                                    </p:set>
                                    <p:animEffect transition="in" filter="fade">
                                      <p:cBhvr>
                                        <p:cTn id="110" dur="2000"/>
                                        <p:tgtEl>
                                          <p:spTgt spid="54">
                                            <p:txEl>
                                              <p:pRg st="0" end="0"/>
                                            </p:txEl>
                                          </p:spTgt>
                                        </p:tgtEl>
                                      </p:cBhvr>
                                    </p:animEffect>
                                    <p:anim calcmode="lin" valueType="num">
                                      <p:cBhvr>
                                        <p:cTn id="111" dur="2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12" dur="2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3" grpId="0" animBg="1"/>
      <p:bldP spid="34" grpId="0" animBg="1"/>
      <p:bldP spid="35" grpId="0" animBg="1"/>
      <p:bldP spid="36" grpId="0" animBg="1"/>
      <p:bldP spid="37" grpId="0" animBg="1"/>
      <p:bldP spid="38" grpId="0" animBg="1"/>
      <p:bldP spid="39" grpId="0" animBg="1"/>
      <p:bldP spid="40" grpId="0" animBg="1"/>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644" y="1529423"/>
            <a:ext cx="1918097" cy="681038"/>
            <a:chOff x="2864644" y="1529423"/>
            <a:chExt cx="1918097" cy="681038"/>
          </a:xfrm>
        </p:grpSpPr>
        <p:sp>
          <p:nvSpPr>
            <p:cNvPr id="26" name="任意多边形 5"/>
            <p:cNvSpPr>
              <a:spLocks noChangeArrowheads="1"/>
            </p:cNvSpPr>
            <p:nvPr/>
          </p:nvSpPr>
          <p:spPr bwMode="auto">
            <a:xfrm>
              <a:off x="2864644"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27" name="文本框 24"/>
            <p:cNvSpPr>
              <a:spLocks noChangeArrowheads="1"/>
            </p:cNvSpPr>
            <p:nvPr/>
          </p:nvSpPr>
          <p:spPr bwMode="auto">
            <a:xfrm>
              <a:off x="3190115" y="1719903"/>
              <a:ext cx="138188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buNone/>
              </a:pPr>
              <a:r>
                <a:rPr lang="zh-CN" altLang="en-US" sz="1500" dirty="0">
                  <a:latin typeface="微软雅黑" pitchFamily="34" charset="-122"/>
                  <a:ea typeface="微软雅黑" pitchFamily="34" charset="-122"/>
                </a:rPr>
                <a:t>整体规模较小</a:t>
              </a:r>
            </a:p>
          </p:txBody>
        </p:sp>
      </p:grpSp>
      <p:grpSp>
        <p:nvGrpSpPr>
          <p:cNvPr id="2" name="组合 1"/>
          <p:cNvGrpSpPr/>
          <p:nvPr/>
        </p:nvGrpSpPr>
        <p:grpSpPr>
          <a:xfrm>
            <a:off x="1262063" y="1529423"/>
            <a:ext cx="1918097" cy="681038"/>
            <a:chOff x="1262063" y="1529423"/>
            <a:chExt cx="1918097" cy="681038"/>
          </a:xfrm>
        </p:grpSpPr>
        <p:sp>
          <p:nvSpPr>
            <p:cNvPr id="29" name="任意多边形 4"/>
            <p:cNvSpPr>
              <a:spLocks noChangeArrowheads="1"/>
            </p:cNvSpPr>
            <p:nvPr/>
          </p:nvSpPr>
          <p:spPr bwMode="auto">
            <a:xfrm>
              <a:off x="1262063"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0" name="文本框 25"/>
            <p:cNvSpPr>
              <a:spLocks noChangeArrowheads="1"/>
            </p:cNvSpPr>
            <p:nvPr/>
          </p:nvSpPr>
          <p:spPr bwMode="auto">
            <a:xfrm>
              <a:off x="1587280" y="1719902"/>
              <a:ext cx="147255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buNone/>
              </a:pPr>
              <a:r>
                <a:rPr lang="zh-CN" altLang="en-US" sz="1500" dirty="0">
                  <a:latin typeface="微软雅黑" pitchFamily="34" charset="-122"/>
                  <a:ea typeface="微软雅黑" pitchFamily="34" charset="-122"/>
                </a:rPr>
                <a:t>处于起步阶段</a:t>
              </a:r>
            </a:p>
          </p:txBody>
        </p:sp>
      </p:grpSp>
      <p:grpSp>
        <p:nvGrpSpPr>
          <p:cNvPr id="5" name="组合 4"/>
          <p:cNvGrpSpPr/>
          <p:nvPr/>
        </p:nvGrpSpPr>
        <p:grpSpPr>
          <a:xfrm>
            <a:off x="6072188" y="1529423"/>
            <a:ext cx="1916906" cy="681038"/>
            <a:chOff x="6072188" y="1529423"/>
            <a:chExt cx="1916906" cy="681038"/>
          </a:xfrm>
        </p:grpSpPr>
        <p:sp>
          <p:nvSpPr>
            <p:cNvPr id="32" name="任意多边形 7"/>
            <p:cNvSpPr>
              <a:spLocks noChangeArrowheads="1"/>
            </p:cNvSpPr>
            <p:nvPr/>
          </p:nvSpPr>
          <p:spPr bwMode="auto">
            <a:xfrm>
              <a:off x="6072188" y="1529423"/>
              <a:ext cx="1916906"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3" name="文本框 26"/>
            <p:cNvSpPr>
              <a:spLocks noChangeArrowheads="1"/>
            </p:cNvSpPr>
            <p:nvPr/>
          </p:nvSpPr>
          <p:spPr bwMode="auto">
            <a:xfrm>
              <a:off x="6384487" y="1719903"/>
              <a:ext cx="149988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buNone/>
              </a:pPr>
              <a:r>
                <a:rPr lang="zh-CN" altLang="en-US" sz="1500" dirty="0">
                  <a:latin typeface="微软雅黑" pitchFamily="34" charset="-122"/>
                  <a:ea typeface="微软雅黑" pitchFamily="34" charset="-122"/>
                </a:rPr>
                <a:t>市场认知度低</a:t>
              </a:r>
            </a:p>
          </p:txBody>
        </p:sp>
      </p:grpSp>
      <p:grpSp>
        <p:nvGrpSpPr>
          <p:cNvPr id="4" name="组合 3"/>
          <p:cNvGrpSpPr/>
          <p:nvPr/>
        </p:nvGrpSpPr>
        <p:grpSpPr>
          <a:xfrm>
            <a:off x="4468416" y="1529423"/>
            <a:ext cx="1918097" cy="681038"/>
            <a:chOff x="4468416" y="1529423"/>
            <a:chExt cx="1918097" cy="681038"/>
          </a:xfrm>
        </p:grpSpPr>
        <p:sp>
          <p:nvSpPr>
            <p:cNvPr id="35" name="任意多边形 6"/>
            <p:cNvSpPr>
              <a:spLocks noChangeArrowheads="1"/>
            </p:cNvSpPr>
            <p:nvPr/>
          </p:nvSpPr>
          <p:spPr bwMode="auto">
            <a:xfrm>
              <a:off x="4468416"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6" name="文本框 27"/>
            <p:cNvSpPr>
              <a:spLocks noChangeArrowheads="1"/>
            </p:cNvSpPr>
            <p:nvPr/>
          </p:nvSpPr>
          <p:spPr bwMode="auto">
            <a:xfrm>
              <a:off x="4896468" y="1719904"/>
              <a:ext cx="140372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buNone/>
              </a:pPr>
              <a:r>
                <a:rPr lang="zh-CN" altLang="en-US" sz="1500" dirty="0">
                  <a:latin typeface="微软雅黑" pitchFamily="34" charset="-122"/>
                  <a:ea typeface="微软雅黑" pitchFamily="34" charset="-122"/>
                </a:rPr>
                <a:t>市场占有率低</a:t>
              </a:r>
            </a:p>
          </p:txBody>
        </p:sp>
      </p:grpSp>
      <p:sp>
        <p:nvSpPr>
          <p:cNvPr id="37" name="矩形 47"/>
          <p:cNvSpPr>
            <a:spLocks noChangeArrowheads="1"/>
          </p:cNvSpPr>
          <p:nvPr/>
        </p:nvSpPr>
        <p:spPr bwMode="auto">
          <a:xfrm>
            <a:off x="950119" y="3684777"/>
            <a:ext cx="7219950"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a:t>
            </a:r>
            <a:r>
              <a:rPr lang="zh-CN" altLang="en-US" sz="1050" dirty="0" smtClean="0">
                <a:solidFill>
                  <a:schemeClr val="accent1"/>
                </a:solidFill>
                <a:latin typeface="微软雅黑" pitchFamily="34" charset="-122"/>
                <a:ea typeface="微软雅黑" pitchFamily="34" charset="-122"/>
                <a:sym typeface="方正兰亭黑_GBK" panose="02000000000000000000" pitchFamily="2" charset="-122"/>
              </a:rPr>
              <a:t>说明</a:t>
            </a:r>
            <a:endParaRPr lang="zh-CN" altLang="en-US" sz="1350" dirty="0">
              <a:solidFill>
                <a:schemeClr val="accent1"/>
              </a:solidFill>
              <a:latin typeface="微软雅黑" pitchFamily="34" charset="-122"/>
              <a:ea typeface="微软雅黑" pitchFamily="34" charset="-122"/>
            </a:endParaRPr>
          </a:p>
        </p:txBody>
      </p:sp>
      <p:sp>
        <p:nvSpPr>
          <p:cNvPr id="39" name="矩形 47"/>
          <p:cNvSpPr>
            <a:spLocks noChangeArrowheads="1"/>
          </p:cNvSpPr>
          <p:nvPr/>
        </p:nvSpPr>
        <p:spPr bwMode="auto">
          <a:xfrm>
            <a:off x="1296592" y="2427734"/>
            <a:ext cx="1431131" cy="104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a:lnSpc>
                <a:spcPct val="120000"/>
              </a:lnSpc>
              <a:spcBef>
                <a:spcPct val="0"/>
              </a:spcBef>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r>
              <a:rPr lang="zh-CN" altLang="en-US" sz="1100" dirty="0">
                <a:latin typeface="微软雅黑" pitchFamily="34" charset="-122"/>
                <a:ea typeface="微软雅黑" pitchFamily="34" charset="-122"/>
              </a:rPr>
              <a:t>文字内容需概括精炼，不用多余的文字修饰</a:t>
            </a:r>
            <a:endParaRPr lang="zh-CN" altLang="en-US" sz="1100" dirty="0">
              <a:solidFill>
                <a:schemeClr val="accent1"/>
              </a:solidFill>
              <a:latin typeface="微软雅黑" pitchFamily="34" charset="-122"/>
              <a:ea typeface="微软雅黑" pitchFamily="34" charset="-122"/>
            </a:endParaRPr>
          </a:p>
        </p:txBody>
      </p:sp>
      <p:sp>
        <p:nvSpPr>
          <p:cNvPr id="41" name="矩形 47"/>
          <p:cNvSpPr>
            <a:spLocks noChangeArrowheads="1"/>
          </p:cNvSpPr>
          <p:nvPr/>
        </p:nvSpPr>
        <p:spPr bwMode="auto">
          <a:xfrm>
            <a:off x="3007519" y="2427734"/>
            <a:ext cx="1406129" cy="104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a:lnSpc>
                <a:spcPct val="120000"/>
              </a:lnSpc>
              <a:spcBef>
                <a:spcPct val="0"/>
              </a:spcBef>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r>
              <a:rPr lang="zh-CN" altLang="en-US" sz="1100" dirty="0">
                <a:latin typeface="微软雅黑" pitchFamily="34" charset="-122"/>
                <a:ea typeface="微软雅黑" pitchFamily="34" charset="-122"/>
              </a:rPr>
              <a:t>文字内容需概括精炼，不用多余的文字修饰</a:t>
            </a:r>
            <a:endParaRPr lang="zh-CN" altLang="en-US" sz="1100" dirty="0">
              <a:solidFill>
                <a:schemeClr val="accent1"/>
              </a:solidFill>
              <a:latin typeface="微软雅黑" pitchFamily="34" charset="-122"/>
              <a:ea typeface="微软雅黑" pitchFamily="34" charset="-122"/>
            </a:endParaRPr>
          </a:p>
        </p:txBody>
      </p:sp>
      <p:sp>
        <p:nvSpPr>
          <p:cNvPr id="43" name="矩形 47"/>
          <p:cNvSpPr>
            <a:spLocks noChangeArrowheads="1"/>
          </p:cNvSpPr>
          <p:nvPr/>
        </p:nvSpPr>
        <p:spPr bwMode="auto">
          <a:xfrm>
            <a:off x="4693444" y="2427734"/>
            <a:ext cx="1419225" cy="104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a:lnSpc>
                <a:spcPct val="120000"/>
              </a:lnSpc>
              <a:spcBef>
                <a:spcPct val="0"/>
              </a:spcBef>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r>
              <a:rPr lang="zh-CN" altLang="en-US" sz="1100" dirty="0">
                <a:latin typeface="微软雅黑" pitchFamily="34" charset="-122"/>
                <a:ea typeface="微软雅黑" pitchFamily="34" charset="-122"/>
              </a:rPr>
              <a:t>文字内容需概括精炼，不用多余的文字修饰</a:t>
            </a:r>
            <a:endParaRPr lang="zh-CN" altLang="en-US" sz="1100" dirty="0">
              <a:solidFill>
                <a:schemeClr val="accent1"/>
              </a:solidFill>
              <a:latin typeface="微软雅黑" pitchFamily="34" charset="-122"/>
              <a:ea typeface="微软雅黑" pitchFamily="34" charset="-122"/>
            </a:endParaRPr>
          </a:p>
        </p:txBody>
      </p:sp>
      <p:sp>
        <p:nvSpPr>
          <p:cNvPr id="45" name="矩形 47"/>
          <p:cNvSpPr>
            <a:spLocks noChangeArrowheads="1"/>
          </p:cNvSpPr>
          <p:nvPr/>
        </p:nvSpPr>
        <p:spPr bwMode="auto">
          <a:xfrm>
            <a:off x="6392466" y="2427734"/>
            <a:ext cx="1406128" cy="104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a:lnSpc>
                <a:spcPct val="120000"/>
              </a:lnSpc>
              <a:spcBef>
                <a:spcPct val="0"/>
              </a:spcBef>
              <a:buNone/>
            </a:pPr>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a:t>
            </a:r>
            <a:r>
              <a:rPr lang="zh-CN" altLang="en-US" sz="1050" dirty="0" smtClean="0">
                <a:solidFill>
                  <a:schemeClr val="accent1"/>
                </a:solidFill>
                <a:latin typeface="微软雅黑" pitchFamily="34" charset="-122"/>
                <a:ea typeface="微软雅黑" pitchFamily="34" charset="-122"/>
                <a:sym typeface="方正兰亭黑_GBK" panose="02000000000000000000" pitchFamily="2" charset="-122"/>
              </a:rPr>
              <a:t>说明</a:t>
            </a:r>
            <a:r>
              <a:rPr lang="zh-CN" altLang="en-US" sz="1100" dirty="0">
                <a:latin typeface="微软雅黑" pitchFamily="34" charset="-122"/>
                <a:ea typeface="微软雅黑" pitchFamily="34" charset="-122"/>
              </a:rPr>
              <a:t>文字内容需概括精炼，不用多余的文字修饰</a:t>
            </a:r>
            <a:endParaRPr lang="zh-CN" altLang="en-US" sz="1100" dirty="0">
              <a:solidFill>
                <a:schemeClr val="accent1"/>
              </a:solidFill>
              <a:latin typeface="微软雅黑" pitchFamily="34" charset="-122"/>
              <a:ea typeface="微软雅黑" pitchFamily="34" charset="-122"/>
            </a:endParaRPr>
          </a:p>
        </p:txBody>
      </p:sp>
      <p:sp>
        <p:nvSpPr>
          <p:cNvPr id="46" name="直接连接符 8"/>
          <p:cNvSpPr>
            <a:spLocks noChangeShapeType="1"/>
          </p:cNvSpPr>
          <p:nvPr/>
        </p:nvSpPr>
        <p:spPr bwMode="auto">
          <a:xfrm>
            <a:off x="1062038" y="3582383"/>
            <a:ext cx="7019925" cy="1191"/>
          </a:xfrm>
          <a:prstGeom prst="line">
            <a:avLst/>
          </a:prstGeom>
          <a:noFill/>
          <a:ln w="635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28"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竞争对手分析</a:t>
            </a:r>
            <a:endParaRPr lang="zh-CN" altLang="en-US" sz="2000" dirty="0">
              <a:solidFill>
                <a:schemeClr val="accent1"/>
              </a:solidFill>
              <a:latin typeface="微软雅黑" pitchFamily="34" charset="-122"/>
              <a:ea typeface="微软雅黑" pitchFamily="34" charset="-122"/>
            </a:endParaRPr>
          </a:p>
        </p:txBody>
      </p:sp>
      <p:sp>
        <p:nvSpPr>
          <p:cNvPr id="25" name="TextBox 24"/>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8"/>
                                        </p:tgtEl>
                                        <p:attrNameLst>
                                          <p:attrName>style.visibility</p:attrName>
                                        </p:attrNameLst>
                                      </p:cBhvr>
                                      <p:to>
                                        <p:strVal val="visible"/>
                                      </p:to>
                                    </p:set>
                                    <p:anim calcmode="lin" valueType="num">
                                      <p:cBhvr>
                                        <p:cTn id="7" dur="4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8"/>
                                        </p:tgtEl>
                                        <p:attrNameLst>
                                          <p:attrName>ppt_y</p:attrName>
                                        </p:attrNameLst>
                                      </p:cBhvr>
                                      <p:tavLst>
                                        <p:tav tm="0">
                                          <p:val>
                                            <p:strVal val="#ppt_y"/>
                                          </p:val>
                                        </p:tav>
                                        <p:tav tm="100000">
                                          <p:val>
                                            <p:strVal val="#ppt_y"/>
                                          </p:val>
                                        </p:tav>
                                      </p:tavLst>
                                    </p:anim>
                                    <p:anim calcmode="lin" valueType="num">
                                      <p:cBhvr>
                                        <p:cTn id="9" dur="4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8"/>
                                        </p:tgtEl>
                                      </p:cBhvr>
                                    </p:animEffect>
                                  </p:childTnLst>
                                </p:cTn>
                              </p:par>
                            </p:childTnLst>
                          </p:cTn>
                        </p:par>
                        <p:par>
                          <p:cTn id="12" fill="hold">
                            <p:stCondLst>
                              <p:cond delay="9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9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400"/>
                            </p:stCondLst>
                            <p:childTnLst>
                              <p:par>
                                <p:cTn id="28" presetID="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12" presetClass="entr" presetSubtype="1"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400"/>
                                        <p:tgtEl>
                                          <p:spTgt spid="39"/>
                                        </p:tgtEl>
                                        <p:attrNameLst>
                                          <p:attrName>ppt_y</p:attrName>
                                        </p:attrNameLst>
                                      </p:cBhvr>
                                      <p:tavLst>
                                        <p:tav tm="0">
                                          <p:val>
                                            <p:strVal val="#ppt_y-#ppt_h*1.125000"/>
                                          </p:val>
                                        </p:tav>
                                        <p:tav tm="100000">
                                          <p:val>
                                            <p:strVal val="#ppt_y"/>
                                          </p:val>
                                        </p:tav>
                                      </p:tavLst>
                                    </p:anim>
                                    <p:animEffect>
                                      <p:cBhvr>
                                        <p:cTn id="35" dur="400"/>
                                        <p:tgtEl>
                                          <p:spTgt spid="39"/>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400"/>
                                        <p:tgtEl>
                                          <p:spTgt spid="41"/>
                                        </p:tgtEl>
                                        <p:attrNameLst>
                                          <p:attrName>ppt_y</p:attrName>
                                        </p:attrNameLst>
                                      </p:cBhvr>
                                      <p:tavLst>
                                        <p:tav tm="0">
                                          <p:val>
                                            <p:strVal val="#ppt_y-#ppt_h*1.125000"/>
                                          </p:val>
                                        </p:tav>
                                        <p:tav tm="100000">
                                          <p:val>
                                            <p:strVal val="#ppt_y"/>
                                          </p:val>
                                        </p:tav>
                                      </p:tavLst>
                                    </p:anim>
                                    <p:animEffect>
                                      <p:cBhvr>
                                        <p:cTn id="39" dur="400"/>
                                        <p:tgtEl>
                                          <p:spTgt spid="41"/>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400"/>
                                        <p:tgtEl>
                                          <p:spTgt spid="43"/>
                                        </p:tgtEl>
                                        <p:attrNameLst>
                                          <p:attrName>ppt_y</p:attrName>
                                        </p:attrNameLst>
                                      </p:cBhvr>
                                      <p:tavLst>
                                        <p:tav tm="0">
                                          <p:val>
                                            <p:strVal val="#ppt_y-#ppt_h*1.125000"/>
                                          </p:val>
                                        </p:tav>
                                        <p:tav tm="100000">
                                          <p:val>
                                            <p:strVal val="#ppt_y"/>
                                          </p:val>
                                        </p:tav>
                                      </p:tavLst>
                                    </p:anim>
                                    <p:animEffect>
                                      <p:cBhvr>
                                        <p:cTn id="43" dur="400"/>
                                        <p:tgtEl>
                                          <p:spTgt spid="43"/>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400"/>
                                        <p:tgtEl>
                                          <p:spTgt spid="45"/>
                                        </p:tgtEl>
                                        <p:attrNameLst>
                                          <p:attrName>ppt_y</p:attrName>
                                        </p:attrNameLst>
                                      </p:cBhvr>
                                      <p:tavLst>
                                        <p:tav tm="0">
                                          <p:val>
                                            <p:strVal val="#ppt_y-#ppt_h*1.125000"/>
                                          </p:val>
                                        </p:tav>
                                        <p:tav tm="100000">
                                          <p:val>
                                            <p:strVal val="#ppt_y"/>
                                          </p:val>
                                        </p:tav>
                                      </p:tavLst>
                                    </p:anim>
                                    <p:animEffect>
                                      <p:cBhvr>
                                        <p:cTn id="47" dur="400"/>
                                        <p:tgtEl>
                                          <p:spTgt spid="45"/>
                                        </p:tgtEl>
                                      </p:cBhvr>
                                    </p:animEffect>
                                  </p:childTnLst>
                                </p:cTn>
                              </p:par>
                            </p:childTnLst>
                          </p:cTn>
                        </p:par>
                        <p:par>
                          <p:cTn id="48" fill="hold">
                            <p:stCondLst>
                              <p:cond delay="2900"/>
                            </p:stCondLst>
                            <p:childTnLst>
                              <p:par>
                                <p:cTn id="49" presetID="16" presetClass="entr" presetSubtype="37"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p:cBhvr>
                                        <p:cTn id="51" dur="75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p:cBhvr>
                                        <p:cTn id="56" dur="500"/>
                                        <p:tgtEl>
                                          <p:spTgt spid="37"/>
                                        </p:tgtEl>
                                      </p:cBhvr>
                                    </p:animEffect>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25">
                                            <p:txEl>
                                              <p:pRg st="0" end="0"/>
                                            </p:txEl>
                                          </p:spTgt>
                                        </p:tgtEl>
                                        <p:attrNameLst>
                                          <p:attrName>style.visibility</p:attrName>
                                        </p:attrNameLst>
                                      </p:cBhvr>
                                      <p:to>
                                        <p:strVal val="visible"/>
                                      </p:to>
                                    </p:set>
                                    <p:animEffect transition="in" filter="fade">
                                      <p:cBhvr>
                                        <p:cTn id="60" dur="2000"/>
                                        <p:tgtEl>
                                          <p:spTgt spid="25">
                                            <p:txEl>
                                              <p:pRg st="0" end="0"/>
                                            </p:txEl>
                                          </p:spTgt>
                                        </p:tgtEl>
                                      </p:cBhvr>
                                    </p:animEffect>
                                    <p:anim calcmode="lin" valueType="num">
                                      <p:cBhvr>
                                        <p:cTn id="61" dur="2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2" dur="2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utoUpdateAnimBg="0"/>
      <p:bldP spid="39" grpId="0" bldLvl="0" autoUpdateAnimBg="0"/>
      <p:bldP spid="41" grpId="0" bldLvl="0" autoUpdateAnimBg="0"/>
      <p:bldP spid="43" grpId="0" bldLvl="0" autoUpdateAnimBg="0"/>
      <p:bldP spid="45" grpId="0" bldLvl="0" autoUpdateAnimBg="0"/>
      <p:bldP spid="46"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六边形 6"/>
          <p:cNvSpPr>
            <a:spLocks noChangeArrowheads="1"/>
          </p:cNvSpPr>
          <p:nvPr/>
        </p:nvSpPr>
        <p:spPr bwMode="auto">
          <a:xfrm>
            <a:off x="3868341" y="2255044"/>
            <a:ext cx="1415653" cy="1194197"/>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grpSp>
        <p:nvGrpSpPr>
          <p:cNvPr id="120" name="组合 49"/>
          <p:cNvGrpSpPr/>
          <p:nvPr/>
        </p:nvGrpSpPr>
        <p:grpSpPr bwMode="auto">
          <a:xfrm>
            <a:off x="4202905" y="2587764"/>
            <a:ext cx="724749" cy="485903"/>
            <a:chOff x="0" y="0"/>
            <a:chExt cx="935038" cy="568325"/>
          </a:xfrm>
          <a:solidFill>
            <a:schemeClr val="accent1"/>
          </a:solidFill>
        </p:grpSpPr>
        <p:sp>
          <p:nvSpPr>
            <p:cNvPr id="121" name="Freeform 8"/>
            <p:cNvSpPr>
              <a:spLocks noChangeArrowheads="1"/>
            </p:cNvSpPr>
            <p:nvPr/>
          </p:nvSpPr>
          <p:spPr bwMode="auto">
            <a:xfrm>
              <a:off x="87313" y="485775"/>
              <a:ext cx="112713" cy="82550"/>
            </a:xfrm>
            <a:custGeom>
              <a:avLst/>
              <a:gdLst>
                <a:gd name="T0" fmla="*/ 423474012 w 30"/>
                <a:gd name="T1" fmla="*/ 267510780 h 22"/>
                <a:gd name="T2" fmla="*/ 423474012 w 30"/>
                <a:gd name="T3" fmla="*/ 0 h 22"/>
                <a:gd name="T4" fmla="*/ 14115425 w 30"/>
                <a:gd name="T5" fmla="*/ 309750114 h 22"/>
                <a:gd name="T6" fmla="*/ 381127738 w 30"/>
                <a:gd name="T7" fmla="*/ 309750114 h 22"/>
                <a:gd name="T8" fmla="*/ 423474012 w 30"/>
                <a:gd name="T9" fmla="*/ 267510780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122" name="Freeform 9"/>
            <p:cNvSpPr>
              <a:spLocks noChangeArrowheads="1"/>
            </p:cNvSpPr>
            <p:nvPr/>
          </p:nvSpPr>
          <p:spPr bwMode="auto">
            <a:xfrm>
              <a:off x="235744" y="368300"/>
              <a:ext cx="120650" cy="200025"/>
            </a:xfrm>
            <a:custGeom>
              <a:avLst/>
              <a:gdLst>
                <a:gd name="T0" fmla="*/ 412242198 w 32"/>
                <a:gd name="T1" fmla="*/ 754905672 h 53"/>
                <a:gd name="T2" fmla="*/ 454888203 w 32"/>
                <a:gd name="T3" fmla="*/ 712175803 h 53"/>
                <a:gd name="T4" fmla="*/ 454888203 w 32"/>
                <a:gd name="T5" fmla="*/ 0 h 53"/>
                <a:gd name="T6" fmla="*/ 0 w 32"/>
                <a:gd name="T7" fmla="*/ 327599435 h 53"/>
                <a:gd name="T8" fmla="*/ 0 w 32"/>
                <a:gd name="T9" fmla="*/ 341842725 h 53"/>
                <a:gd name="T10" fmla="*/ 0 w 32"/>
                <a:gd name="T11" fmla="*/ 712175803 h 53"/>
                <a:gd name="T12" fmla="*/ 28431927 w 32"/>
                <a:gd name="T13" fmla="*/ 754905672 h 53"/>
                <a:gd name="T14" fmla="*/ 412242198 w 32"/>
                <a:gd name="T15" fmla="*/ 754905672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123" name="Freeform 10"/>
            <p:cNvSpPr>
              <a:spLocks noChangeArrowheads="1"/>
            </p:cNvSpPr>
            <p:nvPr/>
          </p:nvSpPr>
          <p:spPr bwMode="auto">
            <a:xfrm>
              <a:off x="392112" y="274637"/>
              <a:ext cx="120650" cy="293688"/>
            </a:xfrm>
            <a:custGeom>
              <a:avLst/>
              <a:gdLst>
                <a:gd name="T0" fmla="*/ 412242198 w 32"/>
                <a:gd name="T1" fmla="*/ 1105803094 h 78"/>
                <a:gd name="T2" fmla="*/ 454888203 w 32"/>
                <a:gd name="T3" fmla="*/ 1063271047 h 78"/>
                <a:gd name="T4" fmla="*/ 454888203 w 32"/>
                <a:gd name="T5" fmla="*/ 127592375 h 78"/>
                <a:gd name="T6" fmla="*/ 326950189 w 32"/>
                <a:gd name="T7" fmla="*/ 0 h 78"/>
                <a:gd name="T8" fmla="*/ 142152092 w 32"/>
                <a:gd name="T9" fmla="*/ 141768469 h 78"/>
                <a:gd name="T10" fmla="*/ 0 w 32"/>
                <a:gd name="T11" fmla="*/ 241008656 h 78"/>
                <a:gd name="T12" fmla="*/ 0 w 32"/>
                <a:gd name="T13" fmla="*/ 1063271047 h 78"/>
                <a:gd name="T14" fmla="*/ 42646005 w 32"/>
                <a:gd name="T15" fmla="*/ 1105803094 h 78"/>
                <a:gd name="T16" fmla="*/ 412242198 w 32"/>
                <a:gd name="T17" fmla="*/ 110580309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124" name="Freeform 11"/>
            <p:cNvSpPr>
              <a:spLocks noChangeArrowheads="1"/>
            </p:cNvSpPr>
            <p:nvPr/>
          </p:nvSpPr>
          <p:spPr bwMode="auto">
            <a:xfrm>
              <a:off x="548481" y="315912"/>
              <a:ext cx="120650" cy="252413"/>
            </a:xfrm>
            <a:custGeom>
              <a:avLst/>
              <a:gdLst>
                <a:gd name="T0" fmla="*/ 426456277 w 32"/>
                <a:gd name="T1" fmla="*/ 950930188 h 67"/>
                <a:gd name="T2" fmla="*/ 454888203 w 32"/>
                <a:gd name="T3" fmla="*/ 908351505 h 67"/>
                <a:gd name="T4" fmla="*/ 454888203 w 32"/>
                <a:gd name="T5" fmla="*/ 0 h 67"/>
                <a:gd name="T6" fmla="*/ 284304184 w 32"/>
                <a:gd name="T7" fmla="*/ 141931453 h 67"/>
                <a:gd name="T8" fmla="*/ 227444102 w 32"/>
                <a:gd name="T9" fmla="*/ 184510136 h 67"/>
                <a:gd name="T10" fmla="*/ 71077931 w 32"/>
                <a:gd name="T11" fmla="*/ 170314730 h 67"/>
                <a:gd name="T12" fmla="*/ 56860083 w 32"/>
                <a:gd name="T13" fmla="*/ 156123092 h 67"/>
                <a:gd name="T14" fmla="*/ 0 w 32"/>
                <a:gd name="T15" fmla="*/ 99352771 h 67"/>
                <a:gd name="T16" fmla="*/ 0 w 32"/>
                <a:gd name="T17" fmla="*/ 908351505 h 67"/>
                <a:gd name="T18" fmla="*/ 42646005 w 32"/>
                <a:gd name="T19" fmla="*/ 950930188 h 67"/>
                <a:gd name="T20" fmla="*/ 426456277 w 32"/>
                <a:gd name="T21" fmla="*/ 950930188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125" name="Freeform 12"/>
            <p:cNvSpPr>
              <a:spLocks noChangeArrowheads="1"/>
            </p:cNvSpPr>
            <p:nvPr/>
          </p:nvSpPr>
          <p:spPr bwMode="auto">
            <a:xfrm>
              <a:off x="704850" y="195262"/>
              <a:ext cx="120650" cy="373063"/>
            </a:xfrm>
            <a:custGeom>
              <a:avLst/>
              <a:gdLst>
                <a:gd name="T0" fmla="*/ 412242198 w 32"/>
                <a:gd name="T1" fmla="*/ 1405818202 h 99"/>
                <a:gd name="T2" fmla="*/ 454888203 w 32"/>
                <a:gd name="T3" fmla="*/ 1363217422 h 99"/>
                <a:gd name="T4" fmla="*/ 454888203 w 32"/>
                <a:gd name="T5" fmla="*/ 0 h 99"/>
                <a:gd name="T6" fmla="*/ 184798097 w 32"/>
                <a:gd name="T7" fmla="*/ 213003900 h 99"/>
                <a:gd name="T8" fmla="*/ 0 w 32"/>
                <a:gd name="T9" fmla="*/ 355005243 h 99"/>
                <a:gd name="T10" fmla="*/ 0 w 32"/>
                <a:gd name="T11" fmla="*/ 1363217422 h 99"/>
                <a:gd name="T12" fmla="*/ 42646005 w 32"/>
                <a:gd name="T13" fmla="*/ 1405818202 h 99"/>
                <a:gd name="T14" fmla="*/ 412242198 w 32"/>
                <a:gd name="T15" fmla="*/ 1405818202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sp>
          <p:nvSpPr>
            <p:cNvPr id="126" name="Freeform 13"/>
            <p:cNvSpPr>
              <a:spLocks noChangeArrowheads="1"/>
            </p:cNvSpPr>
            <p:nvPr/>
          </p:nvSpPr>
          <p:spPr bwMode="auto">
            <a:xfrm>
              <a:off x="0" y="0"/>
              <a:ext cx="935038" cy="541338"/>
            </a:xfrm>
            <a:custGeom>
              <a:avLst/>
              <a:gdLst>
                <a:gd name="T0" fmla="*/ 2147483646 w 248"/>
                <a:gd name="T1" fmla="*/ 113056938 h 144"/>
                <a:gd name="T2" fmla="*/ 2147483646 w 248"/>
                <a:gd name="T3" fmla="*/ 28266114 h 144"/>
                <a:gd name="T4" fmla="*/ 2147483646 w 248"/>
                <a:gd name="T5" fmla="*/ 0 h 144"/>
                <a:gd name="T6" fmla="*/ 2147483646 w 248"/>
                <a:gd name="T7" fmla="*/ 0 h 144"/>
                <a:gd name="T8" fmla="*/ 2147483646 w 248"/>
                <a:gd name="T9" fmla="*/ 0 h 144"/>
                <a:gd name="T10" fmla="*/ 2147483646 w 248"/>
                <a:gd name="T11" fmla="*/ 14131177 h 144"/>
                <a:gd name="T12" fmla="*/ 2147483646 w 248"/>
                <a:gd name="T13" fmla="*/ 14131177 h 144"/>
                <a:gd name="T14" fmla="*/ 2147483646 w 248"/>
                <a:gd name="T15" fmla="*/ 113056938 h 144"/>
                <a:gd name="T16" fmla="*/ 2147483646 w 248"/>
                <a:gd name="T17" fmla="*/ 226117634 h 144"/>
                <a:gd name="T18" fmla="*/ 2147483646 w 248"/>
                <a:gd name="T19" fmla="*/ 240248812 h 144"/>
                <a:gd name="T20" fmla="*/ 2147483646 w 248"/>
                <a:gd name="T21" fmla="*/ 240248812 h 144"/>
                <a:gd name="T22" fmla="*/ 2147483646 w 248"/>
                <a:gd name="T23" fmla="*/ 240248812 h 144"/>
                <a:gd name="T24" fmla="*/ 2147483646 w 248"/>
                <a:gd name="T25" fmla="*/ 339174572 h 144"/>
                <a:gd name="T26" fmla="*/ 2147483646 w 248"/>
                <a:gd name="T27" fmla="*/ 551157270 h 144"/>
                <a:gd name="T28" fmla="*/ 2147483646 w 248"/>
                <a:gd name="T29" fmla="*/ 664217967 h 144"/>
                <a:gd name="T30" fmla="*/ 2147483646 w 248"/>
                <a:gd name="T31" fmla="*/ 805541018 h 144"/>
                <a:gd name="T32" fmla="*/ 2147483646 w 248"/>
                <a:gd name="T33" fmla="*/ 890331842 h 144"/>
                <a:gd name="T34" fmla="*/ 2132290064 w 248"/>
                <a:gd name="T35" fmla="*/ 777274904 h 144"/>
                <a:gd name="T36" fmla="*/ 2075429950 w 248"/>
                <a:gd name="T37" fmla="*/ 734877613 h 144"/>
                <a:gd name="T38" fmla="*/ 1933277782 w 248"/>
                <a:gd name="T39" fmla="*/ 593554561 h 144"/>
                <a:gd name="T40" fmla="*/ 1904845840 w 248"/>
                <a:gd name="T41" fmla="*/ 565292207 h 144"/>
                <a:gd name="T42" fmla="*/ 1748479587 w 248"/>
                <a:gd name="T43" fmla="*/ 551157270 h 144"/>
                <a:gd name="T44" fmla="*/ 1620541504 w 248"/>
                <a:gd name="T45" fmla="*/ 650083030 h 144"/>
                <a:gd name="T46" fmla="*/ 1478389336 w 248"/>
                <a:gd name="T47" fmla="*/ 763143727 h 144"/>
                <a:gd name="T48" fmla="*/ 1378883195 w 248"/>
                <a:gd name="T49" fmla="*/ 819672196 h 144"/>
                <a:gd name="T50" fmla="*/ 1336237168 w 248"/>
                <a:gd name="T51" fmla="*/ 862069487 h 144"/>
                <a:gd name="T52" fmla="*/ 881348721 w 248"/>
                <a:gd name="T53" fmla="*/ 1201244059 h 144"/>
                <a:gd name="T54" fmla="*/ 867130865 w 248"/>
                <a:gd name="T55" fmla="*/ 1215375237 h 144"/>
                <a:gd name="T56" fmla="*/ 724978697 w 248"/>
                <a:gd name="T57" fmla="*/ 1314300997 h 144"/>
                <a:gd name="T58" fmla="*/ 127938082 w 248"/>
                <a:gd name="T59" fmla="*/ 1752401329 h 144"/>
                <a:gd name="T60" fmla="*/ 56860113 w 248"/>
                <a:gd name="T61" fmla="*/ 1808929798 h 144"/>
                <a:gd name="T62" fmla="*/ 42646027 w 248"/>
                <a:gd name="T63" fmla="*/ 1978518963 h 144"/>
                <a:gd name="T64" fmla="*/ 156366254 w 248"/>
                <a:gd name="T65" fmla="*/ 2020916255 h 144"/>
                <a:gd name="T66" fmla="*/ 213230137 w 248"/>
                <a:gd name="T67" fmla="*/ 2006781318 h 144"/>
                <a:gd name="T68" fmla="*/ 724978697 w 248"/>
                <a:gd name="T69" fmla="*/ 1611078277 h 144"/>
                <a:gd name="T70" fmla="*/ 867130865 w 248"/>
                <a:gd name="T71" fmla="*/ 1512152517 h 144"/>
                <a:gd name="T72" fmla="*/ 881348721 w 248"/>
                <a:gd name="T73" fmla="*/ 1512152517 h 144"/>
                <a:gd name="T74" fmla="*/ 1336237168 w 248"/>
                <a:gd name="T75" fmla="*/ 1158846768 h 144"/>
                <a:gd name="T76" fmla="*/ 1393097281 w 248"/>
                <a:gd name="T77" fmla="*/ 1130580654 h 144"/>
                <a:gd name="T78" fmla="*/ 1478389336 w 248"/>
                <a:gd name="T79" fmla="*/ 1059921008 h 144"/>
                <a:gd name="T80" fmla="*/ 1620541504 w 248"/>
                <a:gd name="T81" fmla="*/ 946864070 h 144"/>
                <a:gd name="T82" fmla="*/ 1805339700 w 248"/>
                <a:gd name="T83" fmla="*/ 805541018 h 144"/>
                <a:gd name="T84" fmla="*/ 1933277782 w 248"/>
                <a:gd name="T85" fmla="*/ 932729133 h 144"/>
                <a:gd name="T86" fmla="*/ 2075429950 w 248"/>
                <a:gd name="T87" fmla="*/ 1074052185 h 144"/>
                <a:gd name="T88" fmla="*/ 2132290064 w 248"/>
                <a:gd name="T89" fmla="*/ 1116449476 h 144"/>
                <a:gd name="T90" fmla="*/ 2146504149 w 248"/>
                <a:gd name="T91" fmla="*/ 1144715590 h 144"/>
                <a:gd name="T92" fmla="*/ 2147483646 w 248"/>
                <a:gd name="T93" fmla="*/ 1158846768 h 144"/>
                <a:gd name="T94" fmla="*/ 2147483646 w 248"/>
                <a:gd name="T95" fmla="*/ 1116449476 h 144"/>
                <a:gd name="T96" fmla="*/ 2147483646 w 248"/>
                <a:gd name="T97" fmla="*/ 975126425 h 144"/>
                <a:gd name="T98" fmla="*/ 2147483646 w 248"/>
                <a:gd name="T99" fmla="*/ 862069487 h 144"/>
                <a:gd name="T100" fmla="*/ 2147483646 w 248"/>
                <a:gd name="T101" fmla="*/ 720746436 h 144"/>
                <a:gd name="T102" fmla="*/ 2147483646 w 248"/>
                <a:gd name="T103" fmla="*/ 381571863 h 144"/>
                <a:gd name="T104" fmla="*/ 2147483646 w 248"/>
                <a:gd name="T105" fmla="*/ 367440686 h 144"/>
                <a:gd name="T106" fmla="*/ 2147483646 w 248"/>
                <a:gd name="T107" fmla="*/ 650083030 h 144"/>
                <a:gd name="T108" fmla="*/ 2147483646 w 248"/>
                <a:gd name="T109" fmla="*/ 763143727 h 144"/>
                <a:gd name="T110" fmla="*/ 2147483646 w 248"/>
                <a:gd name="T111" fmla="*/ 650083030 h 144"/>
                <a:gd name="T112" fmla="*/ 2147483646 w 248"/>
                <a:gd name="T113" fmla="*/ 113056938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solidFill>
                  <a:schemeClr val="accent1"/>
                </a:solidFill>
                <a:latin typeface="微软雅黑" pitchFamily="34" charset="-122"/>
                <a:ea typeface="微软雅黑" pitchFamily="34" charset="-122"/>
              </a:endParaRPr>
            </a:p>
          </p:txBody>
        </p:sp>
      </p:grpSp>
      <p:sp>
        <p:nvSpPr>
          <p:cNvPr id="91" name="直接连接符 16"/>
          <p:cNvSpPr>
            <a:spLocks noChangeShapeType="1"/>
          </p:cNvSpPr>
          <p:nvPr/>
        </p:nvSpPr>
        <p:spPr bwMode="auto">
          <a:xfrm flipH="1">
            <a:off x="6003132" y="3375422"/>
            <a:ext cx="459581"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93" name="直接连接符 20"/>
          <p:cNvSpPr>
            <a:spLocks noChangeShapeType="1"/>
          </p:cNvSpPr>
          <p:nvPr/>
        </p:nvSpPr>
        <p:spPr bwMode="auto">
          <a:xfrm>
            <a:off x="4827985" y="4279107"/>
            <a:ext cx="179640" cy="145256"/>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94" name="直接连接符 21"/>
          <p:cNvSpPr>
            <a:spLocks noChangeShapeType="1"/>
          </p:cNvSpPr>
          <p:nvPr/>
        </p:nvSpPr>
        <p:spPr bwMode="auto">
          <a:xfrm flipV="1">
            <a:off x="5006405" y="4423047"/>
            <a:ext cx="593105"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95" name="直接连接符 17"/>
          <p:cNvSpPr>
            <a:spLocks noChangeShapeType="1"/>
          </p:cNvSpPr>
          <p:nvPr/>
        </p:nvSpPr>
        <p:spPr bwMode="auto">
          <a:xfrm flipH="1" flipV="1">
            <a:off x="2676526" y="3375423"/>
            <a:ext cx="469106" cy="11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96" name="直接连接符 14"/>
          <p:cNvSpPr>
            <a:spLocks noChangeShapeType="1"/>
          </p:cNvSpPr>
          <p:nvPr/>
        </p:nvSpPr>
        <p:spPr bwMode="auto">
          <a:xfrm flipH="1">
            <a:off x="2676525" y="2359819"/>
            <a:ext cx="458391"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98" name="直接连接符 9"/>
          <p:cNvSpPr>
            <a:spLocks noChangeShapeType="1"/>
          </p:cNvSpPr>
          <p:nvPr/>
        </p:nvSpPr>
        <p:spPr bwMode="auto">
          <a:xfrm flipH="1" flipV="1">
            <a:off x="4111999" y="1208485"/>
            <a:ext cx="212352" cy="196453"/>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101" name="六边形 1"/>
          <p:cNvSpPr>
            <a:spLocks noChangeArrowheads="1"/>
          </p:cNvSpPr>
          <p:nvPr/>
        </p:nvSpPr>
        <p:spPr bwMode="auto">
          <a:xfrm>
            <a:off x="5112544" y="1964532"/>
            <a:ext cx="902494" cy="788194"/>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02" name="文本框 43"/>
          <p:cNvSpPr>
            <a:spLocks noChangeArrowheads="1"/>
          </p:cNvSpPr>
          <p:nvPr/>
        </p:nvSpPr>
        <p:spPr bwMode="auto">
          <a:xfrm>
            <a:off x="5248599" y="2093332"/>
            <a:ext cx="61521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02</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04" name="六边形 7"/>
          <p:cNvSpPr>
            <a:spLocks noChangeArrowheads="1"/>
          </p:cNvSpPr>
          <p:nvPr/>
        </p:nvSpPr>
        <p:spPr bwMode="auto">
          <a:xfrm>
            <a:off x="4124325" y="1395413"/>
            <a:ext cx="903685" cy="788194"/>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05" name="文本框 44"/>
          <p:cNvSpPr>
            <a:spLocks noChangeArrowheads="1"/>
          </p:cNvSpPr>
          <p:nvPr/>
        </p:nvSpPr>
        <p:spPr bwMode="auto">
          <a:xfrm>
            <a:off x="4245033" y="1478075"/>
            <a:ext cx="6622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01</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07" name="六边形 5"/>
          <p:cNvSpPr>
            <a:spLocks noChangeArrowheads="1"/>
          </p:cNvSpPr>
          <p:nvPr/>
        </p:nvSpPr>
        <p:spPr bwMode="auto">
          <a:xfrm>
            <a:off x="5100638" y="2981325"/>
            <a:ext cx="902494" cy="788194"/>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08" name="文本框 45"/>
          <p:cNvSpPr>
            <a:spLocks noChangeArrowheads="1"/>
          </p:cNvSpPr>
          <p:nvPr/>
        </p:nvSpPr>
        <p:spPr bwMode="auto">
          <a:xfrm>
            <a:off x="5204739" y="3063987"/>
            <a:ext cx="6942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03</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10" name="六边形 4"/>
          <p:cNvSpPr>
            <a:spLocks noChangeArrowheads="1"/>
          </p:cNvSpPr>
          <p:nvPr/>
        </p:nvSpPr>
        <p:spPr bwMode="auto">
          <a:xfrm>
            <a:off x="3145632" y="2982516"/>
            <a:ext cx="902494" cy="788194"/>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11" name="文本框 46"/>
          <p:cNvSpPr>
            <a:spLocks noChangeArrowheads="1"/>
          </p:cNvSpPr>
          <p:nvPr/>
        </p:nvSpPr>
        <p:spPr bwMode="auto">
          <a:xfrm>
            <a:off x="3289269" y="3065178"/>
            <a:ext cx="61521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05</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13" name="六边形 3"/>
          <p:cNvSpPr>
            <a:spLocks noChangeArrowheads="1"/>
          </p:cNvSpPr>
          <p:nvPr/>
        </p:nvSpPr>
        <p:spPr bwMode="auto">
          <a:xfrm>
            <a:off x="3134916" y="1964532"/>
            <a:ext cx="903684" cy="788194"/>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14" name="文本框 47"/>
          <p:cNvSpPr>
            <a:spLocks noChangeArrowheads="1"/>
          </p:cNvSpPr>
          <p:nvPr/>
        </p:nvSpPr>
        <p:spPr bwMode="auto">
          <a:xfrm>
            <a:off x="3271150" y="2093332"/>
            <a:ext cx="76744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06</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16" name="六边形 8"/>
          <p:cNvSpPr>
            <a:spLocks noChangeArrowheads="1"/>
          </p:cNvSpPr>
          <p:nvPr/>
        </p:nvSpPr>
        <p:spPr bwMode="auto">
          <a:xfrm>
            <a:off x="4124325" y="3509963"/>
            <a:ext cx="903685" cy="78938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Arial" pitchFamily="34" charset="0"/>
            </a:endParaRPr>
          </a:p>
        </p:txBody>
      </p:sp>
      <p:sp>
        <p:nvSpPr>
          <p:cNvPr id="117" name="文本框 48"/>
          <p:cNvSpPr>
            <a:spLocks noChangeArrowheads="1"/>
          </p:cNvSpPr>
          <p:nvPr/>
        </p:nvSpPr>
        <p:spPr bwMode="auto">
          <a:xfrm>
            <a:off x="4249996" y="3638958"/>
            <a:ext cx="616030"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2500" dirty="0">
                <a:solidFill>
                  <a:schemeClr val="accent1"/>
                </a:solidFill>
                <a:latin typeface="微软雅黑" pitchFamily="34" charset="-122"/>
                <a:ea typeface="微软雅黑" pitchFamily="34" charset="-122"/>
                <a:sym typeface="Arial" pitchFamily="34" charset="0"/>
              </a:rPr>
              <a:t>04</a:t>
            </a:r>
            <a:endParaRPr lang="zh-CN" altLang="en-US" sz="2500" baseline="-3000" dirty="0">
              <a:solidFill>
                <a:schemeClr val="accent1"/>
              </a:solidFill>
              <a:latin typeface="微软雅黑" pitchFamily="34" charset="-122"/>
              <a:ea typeface="微软雅黑" pitchFamily="34" charset="-122"/>
              <a:sym typeface="Arial" pitchFamily="34" charset="0"/>
            </a:endParaRPr>
          </a:p>
        </p:txBody>
      </p:sp>
      <p:sp>
        <p:nvSpPr>
          <p:cNvPr id="127" name="矩形 65"/>
          <p:cNvSpPr>
            <a:spLocks noChangeArrowheads="1"/>
          </p:cNvSpPr>
          <p:nvPr/>
        </p:nvSpPr>
        <p:spPr bwMode="auto">
          <a:xfrm>
            <a:off x="2487736" y="1033463"/>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主要任务</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28" name="矩形 47"/>
          <p:cNvSpPr>
            <a:spLocks noChangeArrowheads="1"/>
          </p:cNvSpPr>
          <p:nvPr/>
        </p:nvSpPr>
        <p:spPr bwMode="auto">
          <a:xfrm>
            <a:off x="969169" y="1307307"/>
            <a:ext cx="2439591"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a:t>
            </a:r>
            <a:endParaRPr lang="zh-CN" altLang="en-US" sz="1350">
              <a:solidFill>
                <a:schemeClr val="accent1"/>
              </a:solidFill>
              <a:latin typeface="微软雅黑" pitchFamily="34" charset="-122"/>
              <a:ea typeface="微软雅黑" pitchFamily="34" charset="-122"/>
            </a:endParaRPr>
          </a:p>
        </p:txBody>
      </p:sp>
      <p:sp>
        <p:nvSpPr>
          <p:cNvPr id="129" name="矩形 69"/>
          <p:cNvSpPr>
            <a:spLocks noChangeArrowheads="1"/>
          </p:cNvSpPr>
          <p:nvPr/>
        </p:nvSpPr>
        <p:spPr bwMode="auto">
          <a:xfrm>
            <a:off x="1709067" y="2050257"/>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时间进度</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30" name="矩形 47"/>
          <p:cNvSpPr>
            <a:spLocks noChangeArrowheads="1"/>
          </p:cNvSpPr>
          <p:nvPr/>
        </p:nvSpPr>
        <p:spPr bwMode="auto">
          <a:xfrm>
            <a:off x="997744" y="2324101"/>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131" name="矩形 72"/>
          <p:cNvSpPr>
            <a:spLocks noChangeArrowheads="1"/>
          </p:cNvSpPr>
          <p:nvPr/>
        </p:nvSpPr>
        <p:spPr bwMode="auto">
          <a:xfrm>
            <a:off x="1324347" y="3114675"/>
            <a:ext cx="129264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资金准备充足</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32" name="矩形 47"/>
          <p:cNvSpPr>
            <a:spLocks noChangeArrowheads="1"/>
          </p:cNvSpPr>
          <p:nvPr/>
        </p:nvSpPr>
        <p:spPr bwMode="auto">
          <a:xfrm>
            <a:off x="997744" y="3388519"/>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133" name="矩形 76"/>
          <p:cNvSpPr>
            <a:spLocks noChangeArrowheads="1"/>
          </p:cNvSpPr>
          <p:nvPr/>
        </p:nvSpPr>
        <p:spPr bwMode="auto">
          <a:xfrm>
            <a:off x="6530579" y="1606154"/>
            <a:ext cx="1485008"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团队协助能力强</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34" name="矩形 47"/>
          <p:cNvSpPr>
            <a:spLocks noChangeArrowheads="1"/>
          </p:cNvSpPr>
          <p:nvPr/>
        </p:nvSpPr>
        <p:spPr bwMode="auto">
          <a:xfrm>
            <a:off x="6510338" y="1891904"/>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135" name="矩形 78"/>
          <p:cNvSpPr>
            <a:spLocks noChangeArrowheads="1"/>
          </p:cNvSpPr>
          <p:nvPr/>
        </p:nvSpPr>
        <p:spPr bwMode="auto">
          <a:xfrm>
            <a:off x="6523435" y="2869407"/>
            <a:ext cx="129264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操作方式科学</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36" name="矩形 47"/>
          <p:cNvSpPr>
            <a:spLocks noChangeArrowheads="1"/>
          </p:cNvSpPr>
          <p:nvPr/>
        </p:nvSpPr>
        <p:spPr bwMode="auto">
          <a:xfrm>
            <a:off x="6523435" y="3155157"/>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137" name="矩形 80"/>
          <p:cNvSpPr>
            <a:spLocks noChangeArrowheads="1"/>
          </p:cNvSpPr>
          <p:nvPr/>
        </p:nvSpPr>
        <p:spPr bwMode="auto">
          <a:xfrm>
            <a:off x="5656660" y="4029075"/>
            <a:ext cx="129264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500" dirty="0" smtClean="0">
                <a:solidFill>
                  <a:schemeClr val="accent1"/>
                </a:solidFill>
                <a:latin typeface="微软雅黑" pitchFamily="34" charset="-122"/>
                <a:ea typeface="微软雅黑" pitchFamily="34" charset="-122"/>
                <a:sym typeface="方正兰亭黑_GBK" panose="02000000000000000000" pitchFamily="2" charset="-122"/>
              </a:rPr>
              <a:t>当前市场可观</a:t>
            </a:r>
            <a:endParaRPr lang="en-US" sz="15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138" name="矩形 47"/>
          <p:cNvSpPr>
            <a:spLocks noChangeArrowheads="1"/>
          </p:cNvSpPr>
          <p:nvPr/>
        </p:nvSpPr>
        <p:spPr bwMode="auto">
          <a:xfrm>
            <a:off x="5656660" y="4314826"/>
            <a:ext cx="218717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050">
                <a:solidFill>
                  <a:schemeClr val="accent1"/>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itchFamily="34" charset="-122"/>
              <a:ea typeface="微软雅黑" pitchFamily="34" charset="-122"/>
            </a:endParaRPr>
          </a:p>
        </p:txBody>
      </p:sp>
      <p:sp>
        <p:nvSpPr>
          <p:cNvPr id="140" name="直接连接符 62"/>
          <p:cNvSpPr>
            <a:spLocks noChangeShapeType="1"/>
          </p:cNvSpPr>
          <p:nvPr/>
        </p:nvSpPr>
        <p:spPr bwMode="auto">
          <a:xfrm flipV="1">
            <a:off x="5811441" y="1777604"/>
            <a:ext cx="154413" cy="196453"/>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141" name="直接连接符 63"/>
          <p:cNvSpPr>
            <a:spLocks noChangeShapeType="1"/>
          </p:cNvSpPr>
          <p:nvPr/>
        </p:nvSpPr>
        <p:spPr bwMode="auto">
          <a:xfrm>
            <a:off x="5964805" y="1779383"/>
            <a:ext cx="509814"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4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可行性分析</a:t>
            </a:r>
            <a:endParaRPr lang="zh-CN" altLang="en-US" sz="2000" dirty="0">
              <a:solidFill>
                <a:schemeClr val="accent1"/>
              </a:solidFill>
              <a:latin typeface="微软雅黑" pitchFamily="34" charset="-122"/>
              <a:ea typeface="微软雅黑" pitchFamily="34" charset="-122"/>
            </a:endParaRPr>
          </a:p>
        </p:txBody>
      </p:sp>
      <p:sp>
        <p:nvSpPr>
          <p:cNvPr id="43" name="TextBox 42"/>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5"/>
                                        </p:tgtEl>
                                        <p:attrNameLst>
                                          <p:attrName>style.visibility</p:attrName>
                                        </p:attrNameLst>
                                      </p:cBhvr>
                                      <p:to>
                                        <p:strVal val="visible"/>
                                      </p:to>
                                    </p:set>
                                    <p:anim calcmode="lin" valueType="num">
                                      <p:cBhvr>
                                        <p:cTn id="7" dur="4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
                                        </p:tgtEl>
                                        <p:attrNameLst>
                                          <p:attrName>ppt_y</p:attrName>
                                        </p:attrNameLst>
                                      </p:cBhvr>
                                      <p:tavLst>
                                        <p:tav tm="0">
                                          <p:val>
                                            <p:strVal val="#ppt_y"/>
                                          </p:val>
                                        </p:tav>
                                        <p:tav tm="100000">
                                          <p:val>
                                            <p:strVal val="#ppt_y"/>
                                          </p:val>
                                        </p:tav>
                                      </p:tavLst>
                                    </p:anim>
                                    <p:anim calcmode="lin" valueType="num">
                                      <p:cBhvr>
                                        <p:cTn id="9" dur="4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19"/>
                                        </p:tgtEl>
                                        <p:attrNameLst>
                                          <p:attrName>style.visibility</p:attrName>
                                        </p:attrNameLst>
                                      </p:cBhvr>
                                      <p:to>
                                        <p:strVal val="visible"/>
                                      </p:to>
                                    </p:set>
                                    <p:anim calcmode="lin" valueType="num">
                                      <p:cBhvr>
                                        <p:cTn id="15" dur="500" fill="hold"/>
                                        <p:tgtEl>
                                          <p:spTgt spid="119"/>
                                        </p:tgtEl>
                                        <p:attrNameLst>
                                          <p:attrName>ppt_w</p:attrName>
                                        </p:attrNameLst>
                                      </p:cBhvr>
                                      <p:tavLst>
                                        <p:tav tm="0">
                                          <p:val>
                                            <p:fltVal val="0"/>
                                          </p:val>
                                        </p:tav>
                                        <p:tav tm="100000">
                                          <p:val>
                                            <p:strVal val="#ppt_w"/>
                                          </p:val>
                                        </p:tav>
                                      </p:tavLst>
                                    </p:anim>
                                    <p:anim calcmode="lin" valueType="num">
                                      <p:cBhvr>
                                        <p:cTn id="16" dur="500" fill="hold"/>
                                        <p:tgtEl>
                                          <p:spTgt spid="119"/>
                                        </p:tgtEl>
                                        <p:attrNameLst>
                                          <p:attrName>ppt_h</p:attrName>
                                        </p:attrNameLst>
                                      </p:cBhvr>
                                      <p:tavLst>
                                        <p:tav tm="0">
                                          <p:val>
                                            <p:fltVal val="0"/>
                                          </p:val>
                                        </p:tav>
                                        <p:tav tm="100000">
                                          <p:val>
                                            <p:strVal val="#ppt_h"/>
                                          </p:val>
                                        </p:tav>
                                      </p:tavLst>
                                    </p:anim>
                                    <p:animEffect transition="in" filter="fade">
                                      <p:cBhvr>
                                        <p:cTn id="17" dur="500"/>
                                        <p:tgtEl>
                                          <p:spTgt spid="119"/>
                                        </p:tgtEl>
                                      </p:cBhvr>
                                    </p:animEffect>
                                  </p:childTnLst>
                                </p:cTn>
                              </p:par>
                              <p:par>
                                <p:cTn id="18" presetID="53" presetClass="entr" presetSubtype="16" fill="hold" nodeType="with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2"/>
                                        </p:tgtEl>
                                        <p:attrNameLst>
                                          <p:attrName>style.visibility</p:attrName>
                                        </p:attrNameLst>
                                      </p:cBhvr>
                                      <p:to>
                                        <p:strVal val="visible"/>
                                      </p:to>
                                    </p:set>
                                    <p:anim calcmode="lin" valueType="num">
                                      <p:cBhvr>
                                        <p:cTn id="30" dur="500" fill="hold"/>
                                        <p:tgtEl>
                                          <p:spTgt spid="102"/>
                                        </p:tgtEl>
                                        <p:attrNameLst>
                                          <p:attrName>ppt_w</p:attrName>
                                        </p:attrNameLst>
                                      </p:cBhvr>
                                      <p:tavLst>
                                        <p:tav tm="0">
                                          <p:val>
                                            <p:fltVal val="0"/>
                                          </p:val>
                                        </p:tav>
                                        <p:tav tm="100000">
                                          <p:val>
                                            <p:strVal val="#ppt_w"/>
                                          </p:val>
                                        </p:tav>
                                      </p:tavLst>
                                    </p:anim>
                                    <p:anim calcmode="lin" valueType="num">
                                      <p:cBhvr>
                                        <p:cTn id="31" dur="500" fill="hold"/>
                                        <p:tgtEl>
                                          <p:spTgt spid="102"/>
                                        </p:tgtEl>
                                        <p:attrNameLst>
                                          <p:attrName>ppt_h</p:attrName>
                                        </p:attrNameLst>
                                      </p:cBhvr>
                                      <p:tavLst>
                                        <p:tav tm="0">
                                          <p:val>
                                            <p:fltVal val="0"/>
                                          </p:val>
                                        </p:tav>
                                        <p:tav tm="100000">
                                          <p:val>
                                            <p:strVal val="#ppt_h"/>
                                          </p:val>
                                        </p:tav>
                                      </p:tavLst>
                                    </p:anim>
                                    <p:animEffect transition="in" filter="fade">
                                      <p:cBhvr>
                                        <p:cTn id="32" dur="500"/>
                                        <p:tgtEl>
                                          <p:spTgt spid="10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4"/>
                                        </p:tgtEl>
                                        <p:attrNameLst>
                                          <p:attrName>style.visibility</p:attrName>
                                        </p:attrNameLst>
                                      </p:cBhvr>
                                      <p:to>
                                        <p:strVal val="visible"/>
                                      </p:to>
                                    </p:set>
                                    <p:anim calcmode="lin" valueType="num">
                                      <p:cBhvr>
                                        <p:cTn id="35" dur="500" fill="hold"/>
                                        <p:tgtEl>
                                          <p:spTgt spid="104"/>
                                        </p:tgtEl>
                                        <p:attrNameLst>
                                          <p:attrName>ppt_w</p:attrName>
                                        </p:attrNameLst>
                                      </p:cBhvr>
                                      <p:tavLst>
                                        <p:tav tm="0">
                                          <p:val>
                                            <p:fltVal val="0"/>
                                          </p:val>
                                        </p:tav>
                                        <p:tav tm="100000">
                                          <p:val>
                                            <p:strVal val="#ppt_w"/>
                                          </p:val>
                                        </p:tav>
                                      </p:tavLst>
                                    </p:anim>
                                    <p:anim calcmode="lin" valueType="num">
                                      <p:cBhvr>
                                        <p:cTn id="36" dur="500" fill="hold"/>
                                        <p:tgtEl>
                                          <p:spTgt spid="104"/>
                                        </p:tgtEl>
                                        <p:attrNameLst>
                                          <p:attrName>ppt_h</p:attrName>
                                        </p:attrNameLst>
                                      </p:cBhvr>
                                      <p:tavLst>
                                        <p:tav tm="0">
                                          <p:val>
                                            <p:fltVal val="0"/>
                                          </p:val>
                                        </p:tav>
                                        <p:tav tm="100000">
                                          <p:val>
                                            <p:strVal val="#ppt_h"/>
                                          </p:val>
                                        </p:tav>
                                      </p:tavLst>
                                    </p:anim>
                                    <p:animEffect transition="in" filter="fade">
                                      <p:cBhvr>
                                        <p:cTn id="37" dur="500"/>
                                        <p:tgtEl>
                                          <p:spTgt spid="10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05"/>
                                        </p:tgtEl>
                                        <p:attrNameLst>
                                          <p:attrName>style.visibility</p:attrName>
                                        </p:attrNameLst>
                                      </p:cBhvr>
                                      <p:to>
                                        <p:strVal val="visible"/>
                                      </p:to>
                                    </p:set>
                                    <p:anim calcmode="lin" valueType="num">
                                      <p:cBhvr>
                                        <p:cTn id="40" dur="500" fill="hold"/>
                                        <p:tgtEl>
                                          <p:spTgt spid="105"/>
                                        </p:tgtEl>
                                        <p:attrNameLst>
                                          <p:attrName>ppt_w</p:attrName>
                                        </p:attrNameLst>
                                      </p:cBhvr>
                                      <p:tavLst>
                                        <p:tav tm="0">
                                          <p:val>
                                            <p:fltVal val="0"/>
                                          </p:val>
                                        </p:tav>
                                        <p:tav tm="100000">
                                          <p:val>
                                            <p:strVal val="#ppt_w"/>
                                          </p:val>
                                        </p:tav>
                                      </p:tavLst>
                                    </p:anim>
                                    <p:anim calcmode="lin" valueType="num">
                                      <p:cBhvr>
                                        <p:cTn id="41" dur="500" fill="hold"/>
                                        <p:tgtEl>
                                          <p:spTgt spid="105"/>
                                        </p:tgtEl>
                                        <p:attrNameLst>
                                          <p:attrName>ppt_h</p:attrName>
                                        </p:attrNameLst>
                                      </p:cBhvr>
                                      <p:tavLst>
                                        <p:tav tm="0">
                                          <p:val>
                                            <p:fltVal val="0"/>
                                          </p:val>
                                        </p:tav>
                                        <p:tav tm="100000">
                                          <p:val>
                                            <p:strVal val="#ppt_h"/>
                                          </p:val>
                                        </p:tav>
                                      </p:tavLst>
                                    </p:anim>
                                    <p:animEffect transition="in" filter="fade">
                                      <p:cBhvr>
                                        <p:cTn id="42" dur="500"/>
                                        <p:tgtEl>
                                          <p:spTgt spid="10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p:cTn id="45" dur="500" fill="hold"/>
                                        <p:tgtEl>
                                          <p:spTgt spid="107"/>
                                        </p:tgtEl>
                                        <p:attrNameLst>
                                          <p:attrName>ppt_w</p:attrName>
                                        </p:attrNameLst>
                                      </p:cBhvr>
                                      <p:tavLst>
                                        <p:tav tm="0">
                                          <p:val>
                                            <p:fltVal val="0"/>
                                          </p:val>
                                        </p:tav>
                                        <p:tav tm="100000">
                                          <p:val>
                                            <p:strVal val="#ppt_w"/>
                                          </p:val>
                                        </p:tav>
                                      </p:tavLst>
                                    </p:anim>
                                    <p:anim calcmode="lin" valueType="num">
                                      <p:cBhvr>
                                        <p:cTn id="46" dur="500" fill="hold"/>
                                        <p:tgtEl>
                                          <p:spTgt spid="107"/>
                                        </p:tgtEl>
                                        <p:attrNameLst>
                                          <p:attrName>ppt_h</p:attrName>
                                        </p:attrNameLst>
                                      </p:cBhvr>
                                      <p:tavLst>
                                        <p:tav tm="0">
                                          <p:val>
                                            <p:fltVal val="0"/>
                                          </p:val>
                                        </p:tav>
                                        <p:tav tm="100000">
                                          <p:val>
                                            <p:strVal val="#ppt_h"/>
                                          </p:val>
                                        </p:tav>
                                      </p:tavLst>
                                    </p:anim>
                                    <p:animEffect transition="in" filter="fade">
                                      <p:cBhvr>
                                        <p:cTn id="47" dur="500"/>
                                        <p:tgtEl>
                                          <p:spTgt spid="10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p:cTn id="55" dur="500" fill="hold"/>
                                        <p:tgtEl>
                                          <p:spTgt spid="110"/>
                                        </p:tgtEl>
                                        <p:attrNameLst>
                                          <p:attrName>ppt_w</p:attrName>
                                        </p:attrNameLst>
                                      </p:cBhvr>
                                      <p:tavLst>
                                        <p:tav tm="0">
                                          <p:val>
                                            <p:fltVal val="0"/>
                                          </p:val>
                                        </p:tav>
                                        <p:tav tm="100000">
                                          <p:val>
                                            <p:strVal val="#ppt_w"/>
                                          </p:val>
                                        </p:tav>
                                      </p:tavLst>
                                    </p:anim>
                                    <p:anim calcmode="lin" valueType="num">
                                      <p:cBhvr>
                                        <p:cTn id="56" dur="500" fill="hold"/>
                                        <p:tgtEl>
                                          <p:spTgt spid="110"/>
                                        </p:tgtEl>
                                        <p:attrNameLst>
                                          <p:attrName>ppt_h</p:attrName>
                                        </p:attrNameLst>
                                      </p:cBhvr>
                                      <p:tavLst>
                                        <p:tav tm="0">
                                          <p:val>
                                            <p:fltVal val="0"/>
                                          </p:val>
                                        </p:tav>
                                        <p:tav tm="100000">
                                          <p:val>
                                            <p:strVal val="#ppt_h"/>
                                          </p:val>
                                        </p:tav>
                                      </p:tavLst>
                                    </p:anim>
                                    <p:animEffect transition="in" filter="fade">
                                      <p:cBhvr>
                                        <p:cTn id="57" dur="500"/>
                                        <p:tgtEl>
                                          <p:spTgt spid="1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1"/>
                                        </p:tgtEl>
                                        <p:attrNameLst>
                                          <p:attrName>style.visibility</p:attrName>
                                        </p:attrNameLst>
                                      </p:cBhvr>
                                      <p:to>
                                        <p:strVal val="visible"/>
                                      </p:to>
                                    </p:set>
                                    <p:anim calcmode="lin" valueType="num">
                                      <p:cBhvr>
                                        <p:cTn id="60" dur="500" fill="hold"/>
                                        <p:tgtEl>
                                          <p:spTgt spid="111"/>
                                        </p:tgtEl>
                                        <p:attrNameLst>
                                          <p:attrName>ppt_w</p:attrName>
                                        </p:attrNameLst>
                                      </p:cBhvr>
                                      <p:tavLst>
                                        <p:tav tm="0">
                                          <p:val>
                                            <p:fltVal val="0"/>
                                          </p:val>
                                        </p:tav>
                                        <p:tav tm="100000">
                                          <p:val>
                                            <p:strVal val="#ppt_w"/>
                                          </p:val>
                                        </p:tav>
                                      </p:tavLst>
                                    </p:anim>
                                    <p:anim calcmode="lin" valueType="num">
                                      <p:cBhvr>
                                        <p:cTn id="61" dur="500" fill="hold"/>
                                        <p:tgtEl>
                                          <p:spTgt spid="111"/>
                                        </p:tgtEl>
                                        <p:attrNameLst>
                                          <p:attrName>ppt_h</p:attrName>
                                        </p:attrNameLst>
                                      </p:cBhvr>
                                      <p:tavLst>
                                        <p:tav tm="0">
                                          <p:val>
                                            <p:fltVal val="0"/>
                                          </p:val>
                                        </p:tav>
                                        <p:tav tm="100000">
                                          <p:val>
                                            <p:strVal val="#ppt_h"/>
                                          </p:val>
                                        </p:tav>
                                      </p:tavLst>
                                    </p:anim>
                                    <p:animEffect transition="in" filter="fade">
                                      <p:cBhvr>
                                        <p:cTn id="62" dur="500"/>
                                        <p:tgtEl>
                                          <p:spTgt spid="1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3"/>
                                        </p:tgtEl>
                                        <p:attrNameLst>
                                          <p:attrName>style.visibility</p:attrName>
                                        </p:attrNameLst>
                                      </p:cBhvr>
                                      <p:to>
                                        <p:strVal val="visible"/>
                                      </p:to>
                                    </p:set>
                                    <p:anim calcmode="lin" valueType="num">
                                      <p:cBhvr>
                                        <p:cTn id="65" dur="500" fill="hold"/>
                                        <p:tgtEl>
                                          <p:spTgt spid="113"/>
                                        </p:tgtEl>
                                        <p:attrNameLst>
                                          <p:attrName>ppt_w</p:attrName>
                                        </p:attrNameLst>
                                      </p:cBhvr>
                                      <p:tavLst>
                                        <p:tav tm="0">
                                          <p:val>
                                            <p:fltVal val="0"/>
                                          </p:val>
                                        </p:tav>
                                        <p:tav tm="100000">
                                          <p:val>
                                            <p:strVal val="#ppt_w"/>
                                          </p:val>
                                        </p:tav>
                                      </p:tavLst>
                                    </p:anim>
                                    <p:anim calcmode="lin" valueType="num">
                                      <p:cBhvr>
                                        <p:cTn id="66" dur="500" fill="hold"/>
                                        <p:tgtEl>
                                          <p:spTgt spid="113"/>
                                        </p:tgtEl>
                                        <p:attrNameLst>
                                          <p:attrName>ppt_h</p:attrName>
                                        </p:attrNameLst>
                                      </p:cBhvr>
                                      <p:tavLst>
                                        <p:tav tm="0">
                                          <p:val>
                                            <p:fltVal val="0"/>
                                          </p:val>
                                        </p:tav>
                                        <p:tav tm="100000">
                                          <p:val>
                                            <p:strVal val="#ppt_h"/>
                                          </p:val>
                                        </p:tav>
                                      </p:tavLst>
                                    </p:anim>
                                    <p:animEffect transition="in" filter="fade">
                                      <p:cBhvr>
                                        <p:cTn id="67" dur="500"/>
                                        <p:tgtEl>
                                          <p:spTgt spid="11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p:cTn id="70" dur="500" fill="hold"/>
                                        <p:tgtEl>
                                          <p:spTgt spid="114"/>
                                        </p:tgtEl>
                                        <p:attrNameLst>
                                          <p:attrName>ppt_w</p:attrName>
                                        </p:attrNameLst>
                                      </p:cBhvr>
                                      <p:tavLst>
                                        <p:tav tm="0">
                                          <p:val>
                                            <p:fltVal val="0"/>
                                          </p:val>
                                        </p:tav>
                                        <p:tav tm="100000">
                                          <p:val>
                                            <p:strVal val="#ppt_w"/>
                                          </p:val>
                                        </p:tav>
                                      </p:tavLst>
                                    </p:anim>
                                    <p:anim calcmode="lin" valueType="num">
                                      <p:cBhvr>
                                        <p:cTn id="71" dur="500" fill="hold"/>
                                        <p:tgtEl>
                                          <p:spTgt spid="114"/>
                                        </p:tgtEl>
                                        <p:attrNameLst>
                                          <p:attrName>ppt_h</p:attrName>
                                        </p:attrNameLst>
                                      </p:cBhvr>
                                      <p:tavLst>
                                        <p:tav tm="0">
                                          <p:val>
                                            <p:fltVal val="0"/>
                                          </p:val>
                                        </p:tav>
                                        <p:tav tm="100000">
                                          <p:val>
                                            <p:strVal val="#ppt_h"/>
                                          </p:val>
                                        </p:tav>
                                      </p:tavLst>
                                    </p:anim>
                                    <p:animEffect transition="in" filter="fade">
                                      <p:cBhvr>
                                        <p:cTn id="72" dur="500"/>
                                        <p:tgtEl>
                                          <p:spTgt spid="11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16"/>
                                        </p:tgtEl>
                                        <p:attrNameLst>
                                          <p:attrName>style.visibility</p:attrName>
                                        </p:attrNameLst>
                                      </p:cBhvr>
                                      <p:to>
                                        <p:strVal val="visible"/>
                                      </p:to>
                                    </p:set>
                                    <p:anim calcmode="lin" valueType="num">
                                      <p:cBhvr>
                                        <p:cTn id="75" dur="500" fill="hold"/>
                                        <p:tgtEl>
                                          <p:spTgt spid="116"/>
                                        </p:tgtEl>
                                        <p:attrNameLst>
                                          <p:attrName>ppt_w</p:attrName>
                                        </p:attrNameLst>
                                      </p:cBhvr>
                                      <p:tavLst>
                                        <p:tav tm="0">
                                          <p:val>
                                            <p:fltVal val="0"/>
                                          </p:val>
                                        </p:tav>
                                        <p:tav tm="100000">
                                          <p:val>
                                            <p:strVal val="#ppt_w"/>
                                          </p:val>
                                        </p:tav>
                                      </p:tavLst>
                                    </p:anim>
                                    <p:anim calcmode="lin" valueType="num">
                                      <p:cBhvr>
                                        <p:cTn id="76" dur="500" fill="hold"/>
                                        <p:tgtEl>
                                          <p:spTgt spid="116"/>
                                        </p:tgtEl>
                                        <p:attrNameLst>
                                          <p:attrName>ppt_h</p:attrName>
                                        </p:attrNameLst>
                                      </p:cBhvr>
                                      <p:tavLst>
                                        <p:tav tm="0">
                                          <p:val>
                                            <p:fltVal val="0"/>
                                          </p:val>
                                        </p:tav>
                                        <p:tav tm="100000">
                                          <p:val>
                                            <p:strVal val="#ppt_h"/>
                                          </p:val>
                                        </p:tav>
                                      </p:tavLst>
                                    </p:anim>
                                    <p:animEffect transition="in" filter="fade">
                                      <p:cBhvr>
                                        <p:cTn id="77" dur="500"/>
                                        <p:tgtEl>
                                          <p:spTgt spid="11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17"/>
                                        </p:tgtEl>
                                        <p:attrNameLst>
                                          <p:attrName>style.visibility</p:attrName>
                                        </p:attrNameLst>
                                      </p:cBhvr>
                                      <p:to>
                                        <p:strVal val="visible"/>
                                      </p:to>
                                    </p:set>
                                    <p:anim calcmode="lin" valueType="num">
                                      <p:cBhvr>
                                        <p:cTn id="80" dur="500" fill="hold"/>
                                        <p:tgtEl>
                                          <p:spTgt spid="117"/>
                                        </p:tgtEl>
                                        <p:attrNameLst>
                                          <p:attrName>ppt_w</p:attrName>
                                        </p:attrNameLst>
                                      </p:cBhvr>
                                      <p:tavLst>
                                        <p:tav tm="0">
                                          <p:val>
                                            <p:fltVal val="0"/>
                                          </p:val>
                                        </p:tav>
                                        <p:tav tm="100000">
                                          <p:val>
                                            <p:strVal val="#ppt_w"/>
                                          </p:val>
                                        </p:tav>
                                      </p:tavLst>
                                    </p:anim>
                                    <p:anim calcmode="lin" valueType="num">
                                      <p:cBhvr>
                                        <p:cTn id="81" dur="500" fill="hold"/>
                                        <p:tgtEl>
                                          <p:spTgt spid="117"/>
                                        </p:tgtEl>
                                        <p:attrNameLst>
                                          <p:attrName>ppt_h</p:attrName>
                                        </p:attrNameLst>
                                      </p:cBhvr>
                                      <p:tavLst>
                                        <p:tav tm="0">
                                          <p:val>
                                            <p:fltVal val="0"/>
                                          </p:val>
                                        </p:tav>
                                        <p:tav tm="100000">
                                          <p:val>
                                            <p:strVal val="#ppt_h"/>
                                          </p:val>
                                        </p:tav>
                                      </p:tavLst>
                                    </p:anim>
                                    <p:animEffect transition="in" filter="fade">
                                      <p:cBhvr>
                                        <p:cTn id="82" dur="500"/>
                                        <p:tgtEl>
                                          <p:spTgt spid="117"/>
                                        </p:tgtEl>
                                      </p:cBhvr>
                                    </p:animEffect>
                                  </p:childTnLst>
                                </p:cTn>
                              </p:par>
                            </p:childTnLst>
                          </p:cTn>
                        </p:par>
                        <p:par>
                          <p:cTn id="83" fill="hold">
                            <p:stCondLst>
                              <p:cond delay="1300"/>
                            </p:stCondLst>
                            <p:childTnLst>
                              <p:par>
                                <p:cTn id="84" presetID="22" presetClass="entr" presetSubtype="2" fill="hold" grpId="0" nodeType="afterEffect">
                                  <p:stCondLst>
                                    <p:cond delay="0"/>
                                  </p:stCondLst>
                                  <p:childTnLst>
                                    <p:set>
                                      <p:cBhvr>
                                        <p:cTn id="85" dur="1" fill="hold">
                                          <p:stCondLst>
                                            <p:cond delay="0"/>
                                          </p:stCondLst>
                                        </p:cTn>
                                        <p:tgtEl>
                                          <p:spTgt spid="127"/>
                                        </p:tgtEl>
                                        <p:attrNameLst>
                                          <p:attrName>style.visibility</p:attrName>
                                        </p:attrNameLst>
                                      </p:cBhvr>
                                      <p:to>
                                        <p:strVal val="visible"/>
                                      </p:to>
                                    </p:set>
                                    <p:animEffect>
                                      <p:cBhvr>
                                        <p:cTn id="86" dur="400"/>
                                        <p:tgtEl>
                                          <p:spTgt spid="12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8"/>
                                        </p:tgtEl>
                                        <p:attrNameLst>
                                          <p:attrName>style.visibility</p:attrName>
                                        </p:attrNameLst>
                                      </p:cBhvr>
                                      <p:to>
                                        <p:strVal val="visible"/>
                                      </p:to>
                                    </p:set>
                                    <p:animEffect transition="in" filter="fade">
                                      <p:cBhvr>
                                        <p:cTn id="89" dur="500"/>
                                        <p:tgtEl>
                                          <p:spTgt spid="9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28"/>
                                        </p:tgtEl>
                                        <p:attrNameLst>
                                          <p:attrName>style.visibility</p:attrName>
                                        </p:attrNameLst>
                                      </p:cBhvr>
                                      <p:to>
                                        <p:strVal val="visible"/>
                                      </p:to>
                                    </p:set>
                                    <p:animEffect>
                                      <p:cBhvr>
                                        <p:cTn id="92" dur="400"/>
                                        <p:tgtEl>
                                          <p:spTgt spid="128"/>
                                        </p:tgtEl>
                                      </p:cBhvr>
                                    </p:animEffect>
                                  </p:childTnLst>
                                </p:cTn>
                              </p:par>
                            </p:childTnLst>
                          </p:cTn>
                        </p:par>
                        <p:par>
                          <p:cTn id="93" fill="hold">
                            <p:stCondLst>
                              <p:cond delay="1800"/>
                            </p:stCondLst>
                            <p:childTnLst>
                              <p:par>
                                <p:cTn id="94" presetID="10" presetClass="entr" presetSubtype="0" fill="hold" grpId="0" nodeType="afterEffect">
                                  <p:stCondLst>
                                    <p:cond delay="0"/>
                                  </p:stCondLst>
                                  <p:childTnLst>
                                    <p:set>
                                      <p:cBhvr>
                                        <p:cTn id="95" dur="1" fill="hold">
                                          <p:stCondLst>
                                            <p:cond delay="0"/>
                                          </p:stCondLst>
                                        </p:cTn>
                                        <p:tgtEl>
                                          <p:spTgt spid="141"/>
                                        </p:tgtEl>
                                        <p:attrNameLst>
                                          <p:attrName>style.visibility</p:attrName>
                                        </p:attrNameLst>
                                      </p:cBhvr>
                                      <p:to>
                                        <p:strVal val="visible"/>
                                      </p:to>
                                    </p:set>
                                    <p:animEffect transition="in" filter="fade">
                                      <p:cBhvr>
                                        <p:cTn id="96" dur="500"/>
                                        <p:tgtEl>
                                          <p:spTgt spid="14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0"/>
                                        </p:tgtEl>
                                        <p:attrNameLst>
                                          <p:attrName>style.visibility</p:attrName>
                                        </p:attrNameLst>
                                      </p:cBhvr>
                                      <p:to>
                                        <p:strVal val="visible"/>
                                      </p:to>
                                    </p:set>
                                    <p:animEffect transition="in" filter="fade">
                                      <p:cBhvr>
                                        <p:cTn id="99" dur="500"/>
                                        <p:tgtEl>
                                          <p:spTgt spid="140"/>
                                        </p:tgtEl>
                                      </p:cBhvr>
                                    </p:animEffect>
                                  </p:childTnLst>
                                </p:cTn>
                              </p:par>
                            </p:childTnLst>
                          </p:cTn>
                        </p:par>
                        <p:par>
                          <p:cTn id="100" fill="hold">
                            <p:stCondLst>
                              <p:cond delay="2300"/>
                            </p:stCondLst>
                            <p:childTnLst>
                              <p:par>
                                <p:cTn id="101" presetID="22" presetClass="entr" presetSubtype="8" fill="hold" grpId="0" nodeType="afterEffect">
                                  <p:stCondLst>
                                    <p:cond delay="0"/>
                                  </p:stCondLst>
                                  <p:childTnLst>
                                    <p:set>
                                      <p:cBhvr>
                                        <p:cTn id="102" dur="1" fill="hold">
                                          <p:stCondLst>
                                            <p:cond delay="0"/>
                                          </p:stCondLst>
                                        </p:cTn>
                                        <p:tgtEl>
                                          <p:spTgt spid="133"/>
                                        </p:tgtEl>
                                        <p:attrNameLst>
                                          <p:attrName>style.visibility</p:attrName>
                                        </p:attrNameLst>
                                      </p:cBhvr>
                                      <p:to>
                                        <p:strVal val="visible"/>
                                      </p:to>
                                    </p:set>
                                    <p:animEffect>
                                      <p:cBhvr>
                                        <p:cTn id="103" dur="400"/>
                                        <p:tgtEl>
                                          <p:spTgt spid="133"/>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34"/>
                                        </p:tgtEl>
                                        <p:attrNameLst>
                                          <p:attrName>style.visibility</p:attrName>
                                        </p:attrNameLst>
                                      </p:cBhvr>
                                      <p:to>
                                        <p:strVal val="visible"/>
                                      </p:to>
                                    </p:set>
                                    <p:animEffect>
                                      <p:cBhvr>
                                        <p:cTn id="106" dur="400"/>
                                        <p:tgtEl>
                                          <p:spTgt spid="134"/>
                                        </p:tgtEl>
                                      </p:cBhvr>
                                    </p:animEffect>
                                  </p:childTnLst>
                                </p:cTn>
                              </p:par>
                            </p:childTnLst>
                          </p:cTn>
                        </p:par>
                        <p:par>
                          <p:cTn id="107" fill="hold">
                            <p:stCondLst>
                              <p:cond delay="2800"/>
                            </p:stCondLst>
                            <p:childTnLst>
                              <p:par>
                                <p:cTn id="108" presetID="10" presetClass="entr" presetSubtype="0" fill="hold" grpId="0" nodeType="afterEffect">
                                  <p:stCondLst>
                                    <p:cond delay="0"/>
                                  </p:stCondLst>
                                  <p:childTnLst>
                                    <p:set>
                                      <p:cBhvr>
                                        <p:cTn id="109" dur="1" fill="hold">
                                          <p:stCondLst>
                                            <p:cond delay="0"/>
                                          </p:stCondLst>
                                        </p:cTn>
                                        <p:tgtEl>
                                          <p:spTgt spid="91"/>
                                        </p:tgtEl>
                                        <p:attrNameLst>
                                          <p:attrName>style.visibility</p:attrName>
                                        </p:attrNameLst>
                                      </p:cBhvr>
                                      <p:to>
                                        <p:strVal val="visible"/>
                                      </p:to>
                                    </p:set>
                                    <p:animEffect transition="in" filter="fade">
                                      <p:cBhvr>
                                        <p:cTn id="110" dur="500"/>
                                        <p:tgtEl>
                                          <p:spTgt spid="91"/>
                                        </p:tgtEl>
                                      </p:cBhvr>
                                    </p:animEffect>
                                  </p:childTnLst>
                                </p:cTn>
                              </p:par>
                            </p:childTnLst>
                          </p:cTn>
                        </p:par>
                        <p:par>
                          <p:cTn id="111" fill="hold">
                            <p:stCondLst>
                              <p:cond delay="3300"/>
                            </p:stCondLst>
                            <p:childTnLst>
                              <p:par>
                                <p:cTn id="112" presetID="22" presetClass="entr" presetSubtype="8" fill="hold" grpId="0" nodeType="afterEffect">
                                  <p:stCondLst>
                                    <p:cond delay="0"/>
                                  </p:stCondLst>
                                  <p:childTnLst>
                                    <p:set>
                                      <p:cBhvr>
                                        <p:cTn id="113" dur="1" fill="hold">
                                          <p:stCondLst>
                                            <p:cond delay="0"/>
                                          </p:stCondLst>
                                        </p:cTn>
                                        <p:tgtEl>
                                          <p:spTgt spid="135"/>
                                        </p:tgtEl>
                                        <p:attrNameLst>
                                          <p:attrName>style.visibility</p:attrName>
                                        </p:attrNameLst>
                                      </p:cBhvr>
                                      <p:to>
                                        <p:strVal val="visible"/>
                                      </p:to>
                                    </p:set>
                                    <p:animEffect>
                                      <p:cBhvr>
                                        <p:cTn id="114" dur="400"/>
                                        <p:tgtEl>
                                          <p:spTgt spid="135"/>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136"/>
                                        </p:tgtEl>
                                        <p:attrNameLst>
                                          <p:attrName>style.visibility</p:attrName>
                                        </p:attrNameLst>
                                      </p:cBhvr>
                                      <p:to>
                                        <p:strVal val="visible"/>
                                      </p:to>
                                    </p:set>
                                    <p:animEffect>
                                      <p:cBhvr>
                                        <p:cTn id="117" dur="400"/>
                                        <p:tgtEl>
                                          <p:spTgt spid="136"/>
                                        </p:tgtEl>
                                      </p:cBhvr>
                                    </p:animEffect>
                                  </p:childTnLst>
                                </p:cTn>
                              </p:par>
                            </p:childTnLst>
                          </p:cTn>
                        </p:par>
                        <p:par>
                          <p:cTn id="118" fill="hold">
                            <p:stCondLst>
                              <p:cond delay="3800"/>
                            </p:stCondLst>
                            <p:childTnLst>
                              <p:par>
                                <p:cTn id="119" presetID="10"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500"/>
                                        <p:tgtEl>
                                          <p:spTgt spid="9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4"/>
                                        </p:tgtEl>
                                        <p:attrNameLst>
                                          <p:attrName>style.visibility</p:attrName>
                                        </p:attrNameLst>
                                      </p:cBhvr>
                                      <p:to>
                                        <p:strVal val="visible"/>
                                      </p:to>
                                    </p:set>
                                    <p:animEffect transition="in" filter="fade">
                                      <p:cBhvr>
                                        <p:cTn id="124" dur="500"/>
                                        <p:tgtEl>
                                          <p:spTgt spid="94"/>
                                        </p:tgtEl>
                                      </p:cBhvr>
                                    </p:animEffect>
                                  </p:childTnLst>
                                </p:cTn>
                              </p:par>
                            </p:childTnLst>
                          </p:cTn>
                        </p:par>
                        <p:par>
                          <p:cTn id="125" fill="hold">
                            <p:stCondLst>
                              <p:cond delay="4300"/>
                            </p:stCondLst>
                            <p:childTnLst>
                              <p:par>
                                <p:cTn id="126" presetID="22" presetClass="entr" presetSubtype="8" fill="hold" grpId="0" nodeType="afterEffect">
                                  <p:stCondLst>
                                    <p:cond delay="0"/>
                                  </p:stCondLst>
                                  <p:childTnLst>
                                    <p:set>
                                      <p:cBhvr>
                                        <p:cTn id="127" dur="1" fill="hold">
                                          <p:stCondLst>
                                            <p:cond delay="0"/>
                                          </p:stCondLst>
                                        </p:cTn>
                                        <p:tgtEl>
                                          <p:spTgt spid="137"/>
                                        </p:tgtEl>
                                        <p:attrNameLst>
                                          <p:attrName>style.visibility</p:attrName>
                                        </p:attrNameLst>
                                      </p:cBhvr>
                                      <p:to>
                                        <p:strVal val="visible"/>
                                      </p:to>
                                    </p:set>
                                    <p:animEffect>
                                      <p:cBhvr>
                                        <p:cTn id="128" dur="400"/>
                                        <p:tgtEl>
                                          <p:spTgt spid="137"/>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animEffect>
                                      <p:cBhvr>
                                        <p:cTn id="131" dur="400"/>
                                        <p:tgtEl>
                                          <p:spTgt spid="138"/>
                                        </p:tgtEl>
                                      </p:cBhvr>
                                    </p:animEffect>
                                  </p:childTnLst>
                                </p:cTn>
                              </p:par>
                            </p:childTnLst>
                          </p:cTn>
                        </p:par>
                        <p:par>
                          <p:cTn id="132" fill="hold">
                            <p:stCondLst>
                              <p:cond delay="4800"/>
                            </p:stCondLst>
                            <p:childTnLst>
                              <p:par>
                                <p:cTn id="133" presetID="22" presetClass="entr" presetSubtype="2" fill="hold" grpId="0" nodeType="afterEffect">
                                  <p:stCondLst>
                                    <p:cond delay="0"/>
                                  </p:stCondLst>
                                  <p:childTnLst>
                                    <p:set>
                                      <p:cBhvr>
                                        <p:cTn id="134" dur="1" fill="hold">
                                          <p:stCondLst>
                                            <p:cond delay="0"/>
                                          </p:stCondLst>
                                        </p:cTn>
                                        <p:tgtEl>
                                          <p:spTgt spid="95"/>
                                        </p:tgtEl>
                                        <p:attrNameLst>
                                          <p:attrName>style.visibility</p:attrName>
                                        </p:attrNameLst>
                                      </p:cBhvr>
                                      <p:to>
                                        <p:strVal val="visible"/>
                                      </p:to>
                                    </p:set>
                                    <p:animEffect>
                                      <p:cBhvr>
                                        <p:cTn id="135" dur="350"/>
                                        <p:tgtEl>
                                          <p:spTgt spid="95"/>
                                        </p:tgtEl>
                                      </p:cBhvr>
                                    </p:animEffect>
                                  </p:childTnLst>
                                </p:cTn>
                              </p:par>
                            </p:childTnLst>
                          </p:cTn>
                        </p:par>
                        <p:par>
                          <p:cTn id="136" fill="hold">
                            <p:stCondLst>
                              <p:cond delay="5300"/>
                            </p:stCondLst>
                            <p:childTnLst>
                              <p:par>
                                <p:cTn id="137" presetID="22" presetClass="entr" presetSubtype="2" fill="hold" grpId="0" nodeType="afterEffect">
                                  <p:stCondLst>
                                    <p:cond delay="0"/>
                                  </p:stCondLst>
                                  <p:childTnLst>
                                    <p:set>
                                      <p:cBhvr>
                                        <p:cTn id="138" dur="1" fill="hold">
                                          <p:stCondLst>
                                            <p:cond delay="0"/>
                                          </p:stCondLst>
                                        </p:cTn>
                                        <p:tgtEl>
                                          <p:spTgt spid="131"/>
                                        </p:tgtEl>
                                        <p:attrNameLst>
                                          <p:attrName>style.visibility</p:attrName>
                                        </p:attrNameLst>
                                      </p:cBhvr>
                                      <p:to>
                                        <p:strVal val="visible"/>
                                      </p:to>
                                    </p:set>
                                    <p:animEffect>
                                      <p:cBhvr>
                                        <p:cTn id="139" dur="400"/>
                                        <p:tgtEl>
                                          <p:spTgt spid="131"/>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132"/>
                                        </p:tgtEl>
                                        <p:attrNameLst>
                                          <p:attrName>style.visibility</p:attrName>
                                        </p:attrNameLst>
                                      </p:cBhvr>
                                      <p:to>
                                        <p:strVal val="visible"/>
                                      </p:to>
                                    </p:set>
                                    <p:animEffect>
                                      <p:cBhvr>
                                        <p:cTn id="142" dur="400"/>
                                        <p:tgtEl>
                                          <p:spTgt spid="132"/>
                                        </p:tgtEl>
                                      </p:cBhvr>
                                    </p:animEffect>
                                  </p:childTnLst>
                                </p:cTn>
                              </p:par>
                            </p:childTnLst>
                          </p:cTn>
                        </p:par>
                        <p:par>
                          <p:cTn id="143" fill="hold">
                            <p:stCondLst>
                              <p:cond delay="5800"/>
                            </p:stCondLst>
                            <p:childTnLst>
                              <p:par>
                                <p:cTn id="144" presetID="22" presetClass="entr" presetSubtype="2" fill="hold" grpId="0" nodeType="afterEffect">
                                  <p:stCondLst>
                                    <p:cond delay="0"/>
                                  </p:stCondLst>
                                  <p:childTnLst>
                                    <p:set>
                                      <p:cBhvr>
                                        <p:cTn id="145" dur="1" fill="hold">
                                          <p:stCondLst>
                                            <p:cond delay="0"/>
                                          </p:stCondLst>
                                        </p:cTn>
                                        <p:tgtEl>
                                          <p:spTgt spid="96"/>
                                        </p:tgtEl>
                                        <p:attrNameLst>
                                          <p:attrName>style.visibility</p:attrName>
                                        </p:attrNameLst>
                                      </p:cBhvr>
                                      <p:to>
                                        <p:strVal val="visible"/>
                                      </p:to>
                                    </p:set>
                                    <p:animEffect>
                                      <p:cBhvr>
                                        <p:cTn id="146" dur="350"/>
                                        <p:tgtEl>
                                          <p:spTgt spid="96"/>
                                        </p:tgtEl>
                                      </p:cBhvr>
                                    </p:animEffect>
                                  </p:childTnLst>
                                </p:cTn>
                              </p:par>
                            </p:childTnLst>
                          </p:cTn>
                        </p:par>
                        <p:par>
                          <p:cTn id="147" fill="hold">
                            <p:stCondLst>
                              <p:cond delay="6300"/>
                            </p:stCondLst>
                            <p:childTnLst>
                              <p:par>
                                <p:cTn id="148" presetID="22" presetClass="entr" presetSubtype="2" fill="hold" grpId="0" nodeType="afterEffect">
                                  <p:stCondLst>
                                    <p:cond delay="0"/>
                                  </p:stCondLst>
                                  <p:childTnLst>
                                    <p:set>
                                      <p:cBhvr>
                                        <p:cTn id="149" dur="1" fill="hold">
                                          <p:stCondLst>
                                            <p:cond delay="0"/>
                                          </p:stCondLst>
                                        </p:cTn>
                                        <p:tgtEl>
                                          <p:spTgt spid="129"/>
                                        </p:tgtEl>
                                        <p:attrNameLst>
                                          <p:attrName>style.visibility</p:attrName>
                                        </p:attrNameLst>
                                      </p:cBhvr>
                                      <p:to>
                                        <p:strVal val="visible"/>
                                      </p:to>
                                    </p:set>
                                    <p:animEffect>
                                      <p:cBhvr>
                                        <p:cTn id="150" dur="400"/>
                                        <p:tgtEl>
                                          <p:spTgt spid="129"/>
                                        </p:tgtEl>
                                      </p:cBhvr>
                                    </p:animEffect>
                                  </p:childTnLst>
                                </p:cTn>
                              </p:par>
                              <p:par>
                                <p:cTn id="151" presetID="22" presetClass="entr" presetSubtype="2" fill="hold" grpId="0" nodeType="withEffect">
                                  <p:stCondLst>
                                    <p:cond delay="0"/>
                                  </p:stCondLst>
                                  <p:childTnLst>
                                    <p:set>
                                      <p:cBhvr>
                                        <p:cTn id="152" dur="1" fill="hold">
                                          <p:stCondLst>
                                            <p:cond delay="0"/>
                                          </p:stCondLst>
                                        </p:cTn>
                                        <p:tgtEl>
                                          <p:spTgt spid="130"/>
                                        </p:tgtEl>
                                        <p:attrNameLst>
                                          <p:attrName>style.visibility</p:attrName>
                                        </p:attrNameLst>
                                      </p:cBhvr>
                                      <p:to>
                                        <p:strVal val="visible"/>
                                      </p:to>
                                    </p:set>
                                    <p:animEffect>
                                      <p:cBhvr>
                                        <p:cTn id="153" dur="400"/>
                                        <p:tgtEl>
                                          <p:spTgt spid="130"/>
                                        </p:tgtEl>
                                      </p:cBhvr>
                                    </p:animEffect>
                                  </p:childTnLst>
                                </p:cTn>
                              </p:par>
                            </p:childTnLst>
                          </p:cTn>
                        </p:par>
                        <p:par>
                          <p:cTn id="154" fill="hold">
                            <p:stCondLst>
                              <p:cond delay="6800"/>
                            </p:stCondLst>
                            <p:childTnLst>
                              <p:par>
                                <p:cTn id="155" presetID="42" presetClass="entr" presetSubtype="0" fill="hold" nodeType="afterEffect">
                                  <p:stCondLst>
                                    <p:cond delay="0"/>
                                  </p:stCondLst>
                                  <p:childTnLst>
                                    <p:set>
                                      <p:cBhvr>
                                        <p:cTn id="156" dur="1" fill="hold">
                                          <p:stCondLst>
                                            <p:cond delay="0"/>
                                          </p:stCondLst>
                                        </p:cTn>
                                        <p:tgtEl>
                                          <p:spTgt spid="43">
                                            <p:txEl>
                                              <p:pRg st="0" end="0"/>
                                            </p:txEl>
                                          </p:spTgt>
                                        </p:tgtEl>
                                        <p:attrNameLst>
                                          <p:attrName>style.visibility</p:attrName>
                                        </p:attrNameLst>
                                      </p:cBhvr>
                                      <p:to>
                                        <p:strVal val="visible"/>
                                      </p:to>
                                    </p:set>
                                    <p:animEffect transition="in" filter="fade">
                                      <p:cBhvr>
                                        <p:cTn id="157" dur="2000"/>
                                        <p:tgtEl>
                                          <p:spTgt spid="43">
                                            <p:txEl>
                                              <p:pRg st="0" end="0"/>
                                            </p:txEl>
                                          </p:spTgt>
                                        </p:tgtEl>
                                      </p:cBhvr>
                                    </p:animEffect>
                                    <p:anim calcmode="lin" valueType="num">
                                      <p:cBhvr>
                                        <p:cTn id="158" dur="2000" fill="hold"/>
                                        <p:tgtEl>
                                          <p:spTgt spid="43">
                                            <p:txEl>
                                              <p:pRg st="0" end="0"/>
                                            </p:txEl>
                                          </p:spTgt>
                                        </p:tgtEl>
                                        <p:attrNameLst>
                                          <p:attrName>ppt_x</p:attrName>
                                        </p:attrNameLst>
                                      </p:cBhvr>
                                      <p:tavLst>
                                        <p:tav tm="0">
                                          <p:val>
                                            <p:strVal val="#ppt_x"/>
                                          </p:val>
                                        </p:tav>
                                        <p:tav tm="100000">
                                          <p:val>
                                            <p:strVal val="#ppt_x"/>
                                          </p:val>
                                        </p:tav>
                                      </p:tavLst>
                                    </p:anim>
                                    <p:anim calcmode="lin" valueType="num">
                                      <p:cBhvr>
                                        <p:cTn id="159" dur="2000" fill="hold"/>
                                        <p:tgtEl>
                                          <p:spTgt spid="4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91" grpId="0" animBg="1"/>
      <p:bldP spid="93" grpId="0" animBg="1"/>
      <p:bldP spid="94" grpId="0" animBg="1"/>
      <p:bldP spid="95" grpId="0" animBg="1"/>
      <p:bldP spid="96" grpId="0" animBg="1"/>
      <p:bldP spid="98" grpId="0" animBg="1"/>
      <p:bldP spid="101" grpId="0" animBg="1"/>
      <p:bldP spid="102" grpId="0"/>
      <p:bldP spid="104" grpId="0" animBg="1"/>
      <p:bldP spid="105" grpId="0"/>
      <p:bldP spid="107" grpId="0" animBg="1"/>
      <p:bldP spid="108" grpId="0"/>
      <p:bldP spid="110" grpId="0" animBg="1"/>
      <p:bldP spid="111" grpId="0"/>
      <p:bldP spid="113" grpId="0" animBg="1"/>
      <p:bldP spid="114" grpId="0"/>
      <p:bldP spid="116" grpId="0" animBg="1"/>
      <p:bldP spid="117" grpId="0"/>
      <p:bldP spid="127"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P spid="134" grpId="0" bldLvl="0" autoUpdateAnimBg="0"/>
      <p:bldP spid="135" grpId="0" bldLvl="0" autoUpdateAnimBg="0"/>
      <p:bldP spid="136" grpId="0" bldLvl="0" autoUpdateAnimBg="0"/>
      <p:bldP spid="137" grpId="0" bldLvl="0" autoUpdateAnimBg="0"/>
      <p:bldP spid="138" grpId="0" bldLvl="0" autoUpdateAnimBg="0"/>
      <p:bldP spid="140" grpId="0" animBg="1"/>
      <p:bldP spid="141" grpId="0" animBg="1"/>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1"/>
          <p:cNvSpPr txBox="1"/>
          <p:nvPr/>
        </p:nvSpPr>
        <p:spPr>
          <a:xfrm>
            <a:off x="4148235" y="1773787"/>
            <a:ext cx="2300630" cy="553998"/>
          </a:xfrm>
          <a:prstGeom prst="rect">
            <a:avLst/>
          </a:prstGeom>
          <a:noFill/>
        </p:spPr>
        <p:txBody>
          <a:bodyPr wrap="none" rtlCol="0">
            <a:spAutoFit/>
          </a:bodyPr>
          <a:lstStyle/>
          <a:p>
            <a:pPr marL="0" lvl="1"/>
            <a:r>
              <a:rPr lang="zh-CN" altLang="en-US" sz="3000" spc="300" dirty="0" smtClean="0">
                <a:solidFill>
                  <a:schemeClr val="accent1"/>
                </a:solidFill>
                <a:latin typeface="微软雅黑" pitchFamily="34" charset="-122"/>
                <a:ea typeface="微软雅黑" pitchFamily="34" charset="-122"/>
              </a:rPr>
              <a:t>产品与运营</a:t>
            </a:r>
            <a:endParaRPr lang="zh-CN" altLang="en-US" sz="3000" spc="300" dirty="0">
              <a:solidFill>
                <a:schemeClr val="accent1"/>
              </a:solidFill>
              <a:latin typeface="微软雅黑" pitchFamily="34" charset="-122"/>
              <a:ea typeface="微软雅黑" pitchFamily="34" charset="-122"/>
            </a:endParaRPr>
          </a:p>
        </p:txBody>
      </p:sp>
      <p:cxnSp>
        <p:nvCxnSpPr>
          <p:cNvPr id="39" name="直接连接符 38"/>
          <p:cNvCxnSpPr/>
          <p:nvPr/>
        </p:nvCxnSpPr>
        <p:spPr>
          <a:xfrm flipV="1">
            <a:off x="3932211"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5"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chemeClr val="accent1"/>
                </a:solidFill>
                <a:latin typeface="微软雅黑" pitchFamily="34" charset="-122"/>
                <a:ea typeface="微软雅黑" pitchFamily="34" charset="-122"/>
              </a:rPr>
              <a:t>PART 03</a:t>
            </a:r>
            <a:endParaRPr lang="zh-CN" altLang="en-US" sz="1600" dirty="0" smtClean="0">
              <a:solidFill>
                <a:schemeClr val="accent1"/>
              </a:solidFill>
              <a:latin typeface="微软雅黑" pitchFamily="34" charset="-122"/>
              <a:ea typeface="微软雅黑" pitchFamily="34" charset="-122"/>
            </a:endParaRPr>
          </a:p>
        </p:txBody>
      </p:sp>
      <p:sp>
        <p:nvSpPr>
          <p:cNvPr id="46" name="椭圆 45"/>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7"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smtClean="0">
                <a:solidFill>
                  <a:schemeClr val="accent1"/>
                </a:solidFill>
                <a:latin typeface="微软雅黑" pitchFamily="34" charset="-122"/>
                <a:ea typeface="微软雅黑" pitchFamily="34" charset="-122"/>
              </a:rPr>
              <a:t>3</a:t>
            </a:r>
            <a:endParaRPr lang="zh-CN" altLang="en-US" sz="5000" spc="225" dirty="0">
              <a:solidFill>
                <a:schemeClr val="accent1"/>
              </a:solidFill>
              <a:latin typeface="微软雅黑" pitchFamily="34" charset="-122"/>
              <a:ea typeface="微软雅黑" pitchFamily="34" charset="-122"/>
            </a:endParaRPr>
          </a:p>
        </p:txBody>
      </p:sp>
      <p:sp>
        <p:nvSpPr>
          <p:cNvPr id="13" name="文本框 9"/>
          <p:cNvSpPr txBox="1"/>
          <p:nvPr/>
        </p:nvSpPr>
        <p:spPr>
          <a:xfrm>
            <a:off x="4245219" y="242773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产品概述</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4" name="文本框 9"/>
          <p:cNvSpPr txBox="1"/>
          <p:nvPr/>
        </p:nvSpPr>
        <p:spPr>
          <a:xfrm>
            <a:off x="4245218" y="275317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产品形式</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4245219" y="307906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产品功能</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4245218" y="34004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网络营销方案</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7" name="文本框 9"/>
          <p:cNvSpPr txBox="1"/>
          <p:nvPr/>
        </p:nvSpPr>
        <p:spPr>
          <a:xfrm>
            <a:off x="5876427" y="241372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tx1">
                    <a:lumMod val="75000"/>
                    <a:lumOff val="25000"/>
                  </a:schemeClr>
                </a:solidFill>
                <a:latin typeface="微软雅黑" pitchFamily="34" charset="-122"/>
                <a:ea typeface="微软雅黑" pitchFamily="34" charset="-122"/>
              </a:rPr>
              <a:t>线</a:t>
            </a:r>
            <a:r>
              <a:rPr lang="zh-CN" altLang="en-US" sz="1500" dirty="0" smtClean="0">
                <a:solidFill>
                  <a:schemeClr val="tx1">
                    <a:lumMod val="75000"/>
                    <a:lumOff val="25000"/>
                  </a:schemeClr>
                </a:solidFill>
                <a:latin typeface="微软雅黑" pitchFamily="34" charset="-122"/>
                <a:ea typeface="微软雅黑" pitchFamily="34" charset="-122"/>
              </a:rPr>
              <a:t>下推广方案</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8" name="文本框 9"/>
          <p:cNvSpPr txBox="1"/>
          <p:nvPr/>
        </p:nvSpPr>
        <p:spPr>
          <a:xfrm>
            <a:off x="5876428" y="27396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执行方式</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9" name="文本框 9"/>
          <p:cNvSpPr txBox="1"/>
          <p:nvPr/>
        </p:nvSpPr>
        <p:spPr>
          <a:xfrm>
            <a:off x="5876427" y="30609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利润来源分析</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p:cTn id="10" dur="500" fill="hold"/>
                                        <p:tgtEl>
                                          <p:spTgt spid="46"/>
                                        </p:tgtEl>
                                        <p:attrNameLst>
                                          <p:attrName>ppt_w</p:attrName>
                                        </p:attrNameLst>
                                      </p:cBhvr>
                                      <p:tavLst>
                                        <p:tav tm="0">
                                          <p:val>
                                            <p:fltVal val="0"/>
                                          </p:val>
                                        </p:tav>
                                        <p:tav tm="100000">
                                          <p:val>
                                            <p:strVal val="#ppt_w"/>
                                          </p:val>
                                        </p:tav>
                                      </p:tavLst>
                                    </p:anim>
                                    <p:anim calcmode="lin" valueType="num">
                                      <p:cBhvr>
                                        <p:cTn id="11" dur="500" fill="hold"/>
                                        <p:tgtEl>
                                          <p:spTgt spid="46"/>
                                        </p:tgtEl>
                                        <p:attrNameLst>
                                          <p:attrName>ppt_h</p:attrName>
                                        </p:attrNameLst>
                                      </p:cBhvr>
                                      <p:tavLst>
                                        <p:tav tm="0">
                                          <p:val>
                                            <p:fltVal val="0"/>
                                          </p:val>
                                        </p:tav>
                                        <p:tav tm="100000">
                                          <p:val>
                                            <p:strVal val="#ppt_h"/>
                                          </p:val>
                                        </p:tav>
                                      </p:tavLst>
                                    </p:anim>
                                    <p:animEffect transition="in" filter="fade">
                                      <p:cBhvr>
                                        <p:cTn id="12" dur="500"/>
                                        <p:tgtEl>
                                          <p:spTgt spid="4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500" fill="hold"/>
                                        <p:tgtEl>
                                          <p:spTgt spid="47"/>
                                        </p:tgtEl>
                                        <p:attrNameLst>
                                          <p:attrName>ppt_w</p:attrName>
                                        </p:attrNameLst>
                                      </p:cBhvr>
                                      <p:tavLst>
                                        <p:tav tm="0">
                                          <p:val>
                                            <p:fltVal val="0"/>
                                          </p:val>
                                        </p:tav>
                                        <p:tav tm="100000">
                                          <p:val>
                                            <p:strVal val="#ppt_w"/>
                                          </p:val>
                                        </p:tav>
                                      </p:tavLst>
                                    </p:anim>
                                    <p:anim calcmode="lin" valueType="num">
                                      <p:cBhvr>
                                        <p:cTn id="16" dur="500" fill="hold"/>
                                        <p:tgtEl>
                                          <p:spTgt spid="47"/>
                                        </p:tgtEl>
                                        <p:attrNameLst>
                                          <p:attrName>ppt_h</p:attrName>
                                        </p:attrNameLst>
                                      </p:cBhvr>
                                      <p:tavLst>
                                        <p:tav tm="0">
                                          <p:val>
                                            <p:fltVal val="0"/>
                                          </p:val>
                                        </p:tav>
                                        <p:tav tm="100000">
                                          <p:val>
                                            <p:strVal val="#ppt_h"/>
                                          </p:val>
                                        </p:tav>
                                      </p:tavLst>
                                    </p:anim>
                                    <p:animEffect transition="in" filter="fade">
                                      <p:cBhvr>
                                        <p:cTn id="17" dur="500"/>
                                        <p:tgtEl>
                                          <p:spTgt spid="47"/>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p:tgtEl>
                                          <p:spTgt spid="38"/>
                                        </p:tgtEl>
                                        <p:attrNameLst>
                                          <p:attrName>ppt_x</p:attrName>
                                        </p:attrNameLst>
                                      </p:cBhvr>
                                      <p:tavLst>
                                        <p:tav tm="0">
                                          <p:val>
                                            <p:strVal val="#ppt_x-#ppt_w*1.125000"/>
                                          </p:val>
                                        </p:tav>
                                        <p:tav tm="100000">
                                          <p:val>
                                            <p:strVal val="#ppt_x"/>
                                          </p:val>
                                        </p:tav>
                                      </p:tavLst>
                                    </p:anim>
                                    <p:animEffect transition="in" filter="wipe(right)">
                                      <p:cBhvr>
                                        <p:cTn id="21" dur="500"/>
                                        <p:tgtEl>
                                          <p:spTgt spid="38"/>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anim calcmode="lin" valueType="num">
                                      <p:cBhvr>
                                        <p:cTn id="26" dur="500" fill="hold"/>
                                        <p:tgtEl>
                                          <p:spTgt spid="45"/>
                                        </p:tgtEl>
                                        <p:attrNameLst>
                                          <p:attrName>ppt_x</p:attrName>
                                        </p:attrNameLst>
                                      </p:cBhvr>
                                      <p:tavLst>
                                        <p:tav tm="0">
                                          <p:val>
                                            <p:strVal val="#ppt_x"/>
                                          </p:val>
                                        </p:tav>
                                        <p:tav tm="100000">
                                          <p:val>
                                            <p:strVal val="#ppt_x"/>
                                          </p:val>
                                        </p:tav>
                                      </p:tavLst>
                                    </p:anim>
                                    <p:anim calcmode="lin" valueType="num">
                                      <p:cBhvr>
                                        <p:cTn id="27" dur="500" fill="hold"/>
                                        <p:tgtEl>
                                          <p:spTgt spid="4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par>
                          <p:cTn id="57" fill="hold">
                            <p:stCondLst>
                              <p:cond delay="1500"/>
                            </p:stCondLst>
                            <p:childTnLst>
                              <p:par>
                                <p:cTn id="58" presetID="42" presetClass="entr" presetSubtype="0" fill="hold" nodeType="afterEffect">
                                  <p:stCondLst>
                                    <p:cond delay="0"/>
                                  </p:stCondLst>
                                  <p:childTnLst>
                                    <p:set>
                                      <p:cBhvr>
                                        <p:cTn id="59" dur="1" fill="hold">
                                          <p:stCondLst>
                                            <p:cond delay="0"/>
                                          </p:stCondLst>
                                        </p:cTn>
                                        <p:tgtEl>
                                          <p:spTgt spid="20">
                                            <p:txEl>
                                              <p:pRg st="0" end="0"/>
                                            </p:txEl>
                                          </p:spTgt>
                                        </p:tgtEl>
                                        <p:attrNameLst>
                                          <p:attrName>style.visibility</p:attrName>
                                        </p:attrNameLst>
                                      </p:cBhvr>
                                      <p:to>
                                        <p:strVal val="visible"/>
                                      </p:to>
                                    </p:set>
                                    <p:animEffect transition="in" filter="fade">
                                      <p:cBhvr>
                                        <p:cTn id="60" dur="2000"/>
                                        <p:tgtEl>
                                          <p:spTgt spid="20">
                                            <p:txEl>
                                              <p:pRg st="0" end="0"/>
                                            </p:txEl>
                                          </p:spTgt>
                                        </p:tgtEl>
                                      </p:cBhvr>
                                    </p:animEffect>
                                    <p:anim calcmode="lin" valueType="num">
                                      <p:cBhvr>
                                        <p:cTn id="61" dur="2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2" dur="2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5" grpId="0"/>
      <p:bldP spid="46" grpId="0" animBg="1"/>
      <p:bldP spid="47" grpId="0"/>
      <p:bldP spid="13" grpId="0"/>
      <p:bldP spid="14"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1430102" y="2234417"/>
            <a:ext cx="5495627" cy="99713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437" y="connsiteY0-438"/>
              </a:cxn>
              <a:cxn ang="0">
                <a:pos x="connsiteX1-439" y="connsiteY1-440"/>
              </a:cxn>
              <a:cxn ang="0">
                <a:pos x="connsiteX2-441" y="connsiteY2-442"/>
              </a:cxn>
              <a:cxn ang="0">
                <a:pos x="connsiteX3-443" y="connsiteY3-444"/>
              </a:cxn>
              <a:cxn ang="0">
                <a:pos x="connsiteX4-445" y="connsiteY4-44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6" name="任意多边形 82"/>
          <p:cNvSpPr/>
          <p:nvPr/>
        </p:nvSpPr>
        <p:spPr bwMode="auto">
          <a:xfrm rot="3738964">
            <a:off x="866110" y="2873373"/>
            <a:ext cx="887094" cy="8853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7" name="TextBox 67"/>
          <p:cNvSpPr txBox="1"/>
          <p:nvPr/>
        </p:nvSpPr>
        <p:spPr>
          <a:xfrm>
            <a:off x="611560" y="2988124"/>
            <a:ext cx="442469" cy="630942"/>
          </a:xfrm>
          <a:prstGeom prst="rect">
            <a:avLst/>
          </a:prstGeom>
          <a:noFill/>
        </p:spPr>
        <p:txBody>
          <a:bodyPr wrap="square" rtlCol="0">
            <a:spAutoFit/>
          </a:bodyPr>
          <a:lstStyle/>
          <a:p>
            <a:pPr lvl="1"/>
            <a:r>
              <a:rPr lang="en-US" altLang="zh-CN" sz="3500" dirty="0">
                <a:solidFill>
                  <a:schemeClr val="accent1"/>
                </a:solidFill>
                <a:latin typeface="微软雅黑" pitchFamily="34" charset="-122"/>
                <a:ea typeface="微软雅黑" pitchFamily="34" charset="-122"/>
              </a:rPr>
              <a:t>1</a:t>
            </a:r>
            <a:endParaRPr lang="zh-CN" altLang="en-US" sz="3500" dirty="0">
              <a:solidFill>
                <a:schemeClr val="accent1"/>
              </a:solidFill>
              <a:latin typeface="微软雅黑" pitchFamily="34" charset="-122"/>
              <a:ea typeface="微软雅黑" pitchFamily="34" charset="-122"/>
            </a:endParaRPr>
          </a:p>
        </p:txBody>
      </p:sp>
      <p:grpSp>
        <p:nvGrpSpPr>
          <p:cNvPr id="41" name="组合 40"/>
          <p:cNvGrpSpPr/>
          <p:nvPr/>
        </p:nvGrpSpPr>
        <p:grpSpPr>
          <a:xfrm>
            <a:off x="3563888" y="2836785"/>
            <a:ext cx="1100665" cy="887094"/>
            <a:chOff x="620829" y="2692768"/>
            <a:chExt cx="1253865" cy="1010567"/>
          </a:xfrm>
        </p:grpSpPr>
        <p:sp>
          <p:nvSpPr>
            <p:cNvPr id="42"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3" name="TextBox 67"/>
            <p:cNvSpPr txBox="1"/>
            <p:nvPr/>
          </p:nvSpPr>
          <p:spPr>
            <a:xfrm>
              <a:off x="620829" y="2844108"/>
              <a:ext cx="504055" cy="707886"/>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3500" dirty="0">
                  <a:solidFill>
                    <a:schemeClr val="accent1"/>
                  </a:solidFill>
                  <a:latin typeface="微软雅黑" pitchFamily="34" charset="-122"/>
                  <a:ea typeface="微软雅黑" pitchFamily="34" charset="-122"/>
                </a:rPr>
                <a:t>3</a:t>
              </a:r>
              <a:endParaRPr lang="zh-CN" altLang="en-US" sz="3500" dirty="0">
                <a:solidFill>
                  <a:schemeClr val="accent1"/>
                </a:solidFill>
                <a:latin typeface="微软雅黑" pitchFamily="34" charset="-122"/>
                <a:ea typeface="微软雅黑" pitchFamily="34" charset="-122"/>
              </a:endParaRPr>
            </a:p>
          </p:txBody>
        </p:sp>
      </p:grpSp>
      <p:grpSp>
        <p:nvGrpSpPr>
          <p:cNvPr id="44" name="组合 43"/>
          <p:cNvGrpSpPr/>
          <p:nvPr/>
        </p:nvGrpSpPr>
        <p:grpSpPr>
          <a:xfrm>
            <a:off x="6588224" y="2836785"/>
            <a:ext cx="1074931" cy="887094"/>
            <a:chOff x="650145" y="2692768"/>
            <a:chExt cx="1224549" cy="1010567"/>
          </a:xfrm>
        </p:grpSpPr>
        <p:sp>
          <p:nvSpPr>
            <p:cNvPr id="45"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6" name="TextBox 67"/>
            <p:cNvSpPr txBox="1"/>
            <p:nvPr/>
          </p:nvSpPr>
          <p:spPr>
            <a:xfrm>
              <a:off x="650145" y="2844108"/>
              <a:ext cx="504056" cy="707886"/>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3500" dirty="0">
                  <a:solidFill>
                    <a:schemeClr val="accent1"/>
                  </a:solidFill>
                  <a:latin typeface="微软雅黑" pitchFamily="34" charset="-122"/>
                  <a:ea typeface="微软雅黑" pitchFamily="34" charset="-122"/>
                </a:rPr>
                <a:t>5</a:t>
              </a:r>
              <a:endParaRPr lang="zh-CN" altLang="en-US" sz="3500" dirty="0">
                <a:solidFill>
                  <a:schemeClr val="accent1"/>
                </a:solidFill>
                <a:latin typeface="微软雅黑" pitchFamily="34" charset="-122"/>
                <a:ea typeface="微软雅黑" pitchFamily="34" charset="-122"/>
              </a:endParaRPr>
            </a:p>
          </p:txBody>
        </p:sp>
      </p:grpSp>
      <p:grpSp>
        <p:nvGrpSpPr>
          <p:cNvPr id="47" name="组合 46"/>
          <p:cNvGrpSpPr/>
          <p:nvPr/>
        </p:nvGrpSpPr>
        <p:grpSpPr>
          <a:xfrm>
            <a:off x="2123728" y="1779663"/>
            <a:ext cx="1037125" cy="887094"/>
            <a:chOff x="693214" y="2692768"/>
            <a:chExt cx="1181480" cy="1010567"/>
          </a:xfrm>
        </p:grpSpPr>
        <p:sp>
          <p:nvSpPr>
            <p:cNvPr id="48"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9" name="TextBox 67"/>
            <p:cNvSpPr txBox="1"/>
            <p:nvPr/>
          </p:nvSpPr>
          <p:spPr>
            <a:xfrm>
              <a:off x="693214" y="2844108"/>
              <a:ext cx="504056" cy="707886"/>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3500" dirty="0">
                  <a:solidFill>
                    <a:schemeClr val="accent1"/>
                  </a:solidFill>
                  <a:latin typeface="微软雅黑" pitchFamily="34" charset="-122"/>
                  <a:ea typeface="微软雅黑" pitchFamily="34" charset="-122"/>
                </a:rPr>
                <a:t>2</a:t>
              </a:r>
              <a:endParaRPr lang="zh-CN" altLang="en-US" sz="3500" dirty="0">
                <a:solidFill>
                  <a:schemeClr val="accent1"/>
                </a:solidFill>
                <a:latin typeface="微软雅黑" pitchFamily="34" charset="-122"/>
                <a:ea typeface="微软雅黑" pitchFamily="34" charset="-122"/>
              </a:endParaRPr>
            </a:p>
          </p:txBody>
        </p:sp>
      </p:grpSp>
      <p:grpSp>
        <p:nvGrpSpPr>
          <p:cNvPr id="50" name="组合 49"/>
          <p:cNvGrpSpPr/>
          <p:nvPr/>
        </p:nvGrpSpPr>
        <p:grpSpPr>
          <a:xfrm>
            <a:off x="5076056" y="1779663"/>
            <a:ext cx="1083400" cy="887094"/>
            <a:chOff x="640498" y="2692768"/>
            <a:chExt cx="1234196" cy="1010567"/>
          </a:xfrm>
        </p:grpSpPr>
        <p:sp>
          <p:nvSpPr>
            <p:cNvPr id="5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2" name="TextBox 67"/>
            <p:cNvSpPr txBox="1"/>
            <p:nvPr/>
          </p:nvSpPr>
          <p:spPr>
            <a:xfrm>
              <a:off x="640498" y="2844108"/>
              <a:ext cx="504056" cy="707886"/>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3500" dirty="0">
                  <a:solidFill>
                    <a:schemeClr val="accent1"/>
                  </a:solidFill>
                  <a:latin typeface="微软雅黑" pitchFamily="34" charset="-122"/>
                  <a:ea typeface="微软雅黑" pitchFamily="34" charset="-122"/>
                </a:rPr>
                <a:t>4</a:t>
              </a:r>
              <a:endParaRPr lang="zh-CN" altLang="en-US" sz="3500" dirty="0">
                <a:solidFill>
                  <a:schemeClr val="accent1"/>
                </a:solidFill>
                <a:latin typeface="微软雅黑" pitchFamily="34" charset="-122"/>
                <a:ea typeface="微软雅黑" pitchFamily="34" charset="-122"/>
              </a:endParaRPr>
            </a:p>
          </p:txBody>
        </p:sp>
      </p:grpSp>
      <p:grpSp>
        <p:nvGrpSpPr>
          <p:cNvPr id="6" name="组合 5"/>
          <p:cNvGrpSpPr/>
          <p:nvPr/>
        </p:nvGrpSpPr>
        <p:grpSpPr>
          <a:xfrm>
            <a:off x="611560" y="1995687"/>
            <a:ext cx="1595083" cy="607350"/>
            <a:chOff x="611560" y="1923678"/>
            <a:chExt cx="1817098" cy="691885"/>
          </a:xfrm>
        </p:grpSpPr>
        <p:sp>
          <p:nvSpPr>
            <p:cNvPr id="55" name="Text Box 4"/>
            <p:cNvSpPr txBox="1">
              <a:spLocks noChangeArrowheads="1"/>
            </p:cNvSpPr>
            <p:nvPr/>
          </p:nvSpPr>
          <p:spPr bwMode="auto">
            <a:xfrm>
              <a:off x="611560" y="1923678"/>
              <a:ext cx="1710115" cy="4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公司与团队</a:t>
              </a:r>
              <a:endParaRPr lang="zh-CN" altLang="zh-CN" sz="2000" dirty="0">
                <a:solidFill>
                  <a:schemeClr val="accent1"/>
                </a:solidFill>
                <a:latin typeface="微软雅黑" pitchFamily="34" charset="-122"/>
                <a:ea typeface="微软雅黑" pitchFamily="34" charset="-122"/>
              </a:endParaRPr>
            </a:p>
          </p:txBody>
        </p:sp>
        <p:sp>
          <p:nvSpPr>
            <p:cNvPr id="57" name="矩形 39"/>
            <p:cNvSpPr>
              <a:spLocks noChangeArrowheads="1"/>
            </p:cNvSpPr>
            <p:nvPr/>
          </p:nvSpPr>
          <p:spPr bwMode="auto">
            <a:xfrm>
              <a:off x="725771" y="2278389"/>
              <a:ext cx="1702887" cy="33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我们是谁</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58" name="组合 57"/>
          <p:cNvGrpSpPr/>
          <p:nvPr/>
        </p:nvGrpSpPr>
        <p:grpSpPr>
          <a:xfrm>
            <a:off x="3785773" y="1995687"/>
            <a:ext cx="1595083" cy="607350"/>
            <a:chOff x="611560" y="1923678"/>
            <a:chExt cx="1817098" cy="691885"/>
          </a:xfrm>
        </p:grpSpPr>
        <p:sp>
          <p:nvSpPr>
            <p:cNvPr id="59" name="Text Box 4"/>
            <p:cNvSpPr txBox="1">
              <a:spLocks noChangeArrowheads="1"/>
            </p:cNvSpPr>
            <p:nvPr/>
          </p:nvSpPr>
          <p:spPr bwMode="auto">
            <a:xfrm>
              <a:off x="611560" y="1923678"/>
              <a:ext cx="1710115" cy="4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产品与运营</a:t>
              </a:r>
              <a:endParaRPr lang="zh-CN" altLang="zh-CN" sz="2000" dirty="0">
                <a:solidFill>
                  <a:schemeClr val="accent1"/>
                </a:solidFill>
                <a:latin typeface="微软雅黑" pitchFamily="34" charset="-122"/>
                <a:ea typeface="微软雅黑" pitchFamily="34" charset="-122"/>
              </a:endParaRPr>
            </a:p>
          </p:txBody>
        </p:sp>
        <p:sp>
          <p:nvSpPr>
            <p:cNvPr id="60" name="矩形 39"/>
            <p:cNvSpPr>
              <a:spLocks noChangeArrowheads="1"/>
            </p:cNvSpPr>
            <p:nvPr/>
          </p:nvSpPr>
          <p:spPr bwMode="auto">
            <a:xfrm>
              <a:off x="725771" y="2278389"/>
              <a:ext cx="1702887" cy="33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我们怎么做</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61" name="组合 60"/>
          <p:cNvGrpSpPr/>
          <p:nvPr/>
        </p:nvGrpSpPr>
        <p:grpSpPr>
          <a:xfrm>
            <a:off x="6888080" y="1995687"/>
            <a:ext cx="1595083" cy="607350"/>
            <a:chOff x="611560" y="1923678"/>
            <a:chExt cx="1817098" cy="691885"/>
          </a:xfrm>
        </p:grpSpPr>
        <p:sp>
          <p:nvSpPr>
            <p:cNvPr id="62" name="Text Box 4"/>
            <p:cNvSpPr txBox="1">
              <a:spLocks noChangeArrowheads="1"/>
            </p:cNvSpPr>
            <p:nvPr/>
          </p:nvSpPr>
          <p:spPr bwMode="auto">
            <a:xfrm>
              <a:off x="611560" y="1923678"/>
              <a:ext cx="1710115" cy="4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财务与融资</a:t>
              </a:r>
              <a:endParaRPr lang="zh-CN" altLang="zh-CN" sz="2000" dirty="0">
                <a:solidFill>
                  <a:schemeClr val="accent1"/>
                </a:solidFill>
                <a:latin typeface="微软雅黑" pitchFamily="34" charset="-122"/>
                <a:ea typeface="微软雅黑" pitchFamily="34" charset="-122"/>
              </a:endParaRPr>
            </a:p>
          </p:txBody>
        </p:sp>
        <p:sp>
          <p:nvSpPr>
            <p:cNvPr id="63" name="矩形 39"/>
            <p:cNvSpPr>
              <a:spLocks noChangeArrowheads="1"/>
            </p:cNvSpPr>
            <p:nvPr/>
          </p:nvSpPr>
          <p:spPr bwMode="auto">
            <a:xfrm>
              <a:off x="725771" y="2278389"/>
              <a:ext cx="1702887" cy="33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商务合作方式</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85" name="组合 84"/>
          <p:cNvGrpSpPr/>
          <p:nvPr/>
        </p:nvGrpSpPr>
        <p:grpSpPr>
          <a:xfrm>
            <a:off x="2160835" y="3194239"/>
            <a:ext cx="1595083" cy="634537"/>
            <a:chOff x="611560" y="1923678"/>
            <a:chExt cx="1817098" cy="722856"/>
          </a:xfrm>
        </p:grpSpPr>
        <p:sp>
          <p:nvSpPr>
            <p:cNvPr id="86" name="Text Box 4"/>
            <p:cNvSpPr txBox="1">
              <a:spLocks noChangeArrowheads="1"/>
            </p:cNvSpPr>
            <p:nvPr/>
          </p:nvSpPr>
          <p:spPr bwMode="auto">
            <a:xfrm>
              <a:off x="611560" y="1923678"/>
              <a:ext cx="1710115" cy="4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项目介绍</a:t>
              </a:r>
              <a:endParaRPr lang="zh-CN" altLang="zh-CN" sz="2000" dirty="0">
                <a:solidFill>
                  <a:schemeClr val="accent1"/>
                </a:solidFill>
                <a:latin typeface="微软雅黑" pitchFamily="34" charset="-122"/>
                <a:ea typeface="微软雅黑" pitchFamily="34" charset="-122"/>
              </a:endParaRPr>
            </a:p>
          </p:txBody>
        </p:sp>
        <p:sp>
          <p:nvSpPr>
            <p:cNvPr id="87" name="矩形 39"/>
            <p:cNvSpPr>
              <a:spLocks noChangeArrowheads="1"/>
            </p:cNvSpPr>
            <p:nvPr/>
          </p:nvSpPr>
          <p:spPr bwMode="auto">
            <a:xfrm>
              <a:off x="725771" y="2278389"/>
              <a:ext cx="1702887" cy="3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我们要做什么</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88" name="组合 87"/>
          <p:cNvGrpSpPr/>
          <p:nvPr/>
        </p:nvGrpSpPr>
        <p:grpSpPr>
          <a:xfrm>
            <a:off x="5437500" y="3194241"/>
            <a:ext cx="1595083" cy="634536"/>
            <a:chOff x="611560" y="1923678"/>
            <a:chExt cx="1817098" cy="722854"/>
          </a:xfrm>
        </p:grpSpPr>
        <p:sp>
          <p:nvSpPr>
            <p:cNvPr id="89" name="Text Box 4"/>
            <p:cNvSpPr txBox="1">
              <a:spLocks noChangeArrowheads="1"/>
            </p:cNvSpPr>
            <p:nvPr/>
          </p:nvSpPr>
          <p:spPr bwMode="auto">
            <a:xfrm>
              <a:off x="611560" y="1923678"/>
              <a:ext cx="1710115" cy="4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发展前景</a:t>
              </a:r>
              <a:endParaRPr lang="zh-CN" altLang="zh-CN" sz="2000" dirty="0">
                <a:solidFill>
                  <a:schemeClr val="accent1"/>
                </a:solidFill>
                <a:latin typeface="微软雅黑" pitchFamily="34" charset="-122"/>
                <a:ea typeface="微软雅黑" pitchFamily="34" charset="-122"/>
              </a:endParaRPr>
            </a:p>
          </p:txBody>
        </p:sp>
        <p:sp>
          <p:nvSpPr>
            <p:cNvPr id="90" name="矩形 39"/>
            <p:cNvSpPr>
              <a:spLocks noChangeArrowheads="1"/>
            </p:cNvSpPr>
            <p:nvPr/>
          </p:nvSpPr>
          <p:spPr bwMode="auto">
            <a:xfrm>
              <a:off x="725771" y="2278387"/>
              <a:ext cx="1702887" cy="3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长期的战略目标</a:t>
              </a:r>
              <a:endParaRPr lang="zh-CN" altLang="en-US" sz="1000" dirty="0">
                <a:solidFill>
                  <a:schemeClr val="accent1"/>
                </a:solidFill>
                <a:latin typeface="微软雅黑" pitchFamily="34" charset="-122"/>
                <a:ea typeface="微软雅黑" pitchFamily="34" charset="-122"/>
                <a:cs typeface="宋体" charset="-122"/>
              </a:endParaRPr>
            </a:p>
          </p:txBody>
        </p:sp>
      </p:grpSp>
      <p:sp>
        <p:nvSpPr>
          <p:cNvPr id="93"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1"/>
                </a:solidFill>
                <a:latin typeface="微软雅黑" pitchFamily="34" charset="-122"/>
                <a:ea typeface="微软雅黑" pitchFamily="34" charset="-122"/>
              </a:rPr>
              <a:t>目录页</a:t>
            </a:r>
            <a:endParaRPr lang="zh-CN" altLang="en-US" sz="2000" dirty="0">
              <a:solidFill>
                <a:schemeClr val="accent1"/>
              </a:solidFill>
              <a:latin typeface="微软雅黑" pitchFamily="34" charset="-122"/>
              <a:ea typeface="微软雅黑" pitchFamily="34" charset="-122"/>
            </a:endParaRPr>
          </a:p>
        </p:txBody>
      </p:sp>
      <p:cxnSp>
        <p:nvCxnSpPr>
          <p:cNvPr id="9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2000"/>
                                        <p:tgtEl>
                                          <p:spTgt spid="5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500" fill="hold"/>
                                        <p:tgtEl>
                                          <p:spTgt spid="36"/>
                                        </p:tgtEl>
                                        <p:attrNameLst>
                                          <p:attrName>ppt_w</p:attrName>
                                        </p:attrNameLst>
                                      </p:cBhvr>
                                      <p:tavLst>
                                        <p:tav tm="0">
                                          <p:val>
                                            <p:fltVal val="0"/>
                                          </p:val>
                                        </p:tav>
                                        <p:tav tm="100000">
                                          <p:val>
                                            <p:strVal val="#ppt_w"/>
                                          </p:val>
                                        </p:tav>
                                      </p:tavLst>
                                    </p:anim>
                                    <p:anim calcmode="lin" valueType="num">
                                      <p:cBhvr>
                                        <p:cTn id="11" dur="500" fill="hold"/>
                                        <p:tgtEl>
                                          <p:spTgt spid="36"/>
                                        </p:tgtEl>
                                        <p:attrNameLst>
                                          <p:attrName>ppt_h</p:attrName>
                                        </p:attrNameLst>
                                      </p:cBhvr>
                                      <p:tavLst>
                                        <p:tav tm="0">
                                          <p:val>
                                            <p:fltVal val="0"/>
                                          </p:val>
                                        </p:tav>
                                        <p:tav tm="100000">
                                          <p:val>
                                            <p:strVal val="#ppt_h"/>
                                          </p:val>
                                        </p:tav>
                                      </p:tavLst>
                                    </p:anim>
                                    <p:animEffect transition="in" filter="fade">
                                      <p:cBhvr>
                                        <p:cTn id="12" dur="500"/>
                                        <p:tgtEl>
                                          <p:spTgt spid="3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53" presetClass="entr" presetSubtype="16" fill="hold" nodeType="withEffect">
                                  <p:stCondLst>
                                    <p:cond delay="5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nodeType="withEffect">
                                  <p:stCondLst>
                                    <p:cond delay="1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20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strVal val="#ppt_x"/>
                                          </p:val>
                                        </p:tav>
                                        <p:tav tm="100000">
                                          <p:val>
                                            <p:strVal val="#ppt_x"/>
                                          </p:val>
                                        </p:tav>
                                      </p:tavLst>
                                    </p:anim>
                                    <p:anim calcmode="lin" valueType="num">
                                      <p:cBhvr>
                                        <p:cTn id="49" dur="5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anim calcmode="lin" valueType="num">
                                      <p:cBhvr>
                                        <p:cTn id="53" dur="500" fill="hold"/>
                                        <p:tgtEl>
                                          <p:spTgt spid="61"/>
                                        </p:tgtEl>
                                        <p:attrNameLst>
                                          <p:attrName>ppt_x</p:attrName>
                                        </p:attrNameLst>
                                      </p:cBhvr>
                                      <p:tavLst>
                                        <p:tav tm="0">
                                          <p:val>
                                            <p:strVal val="#ppt_x"/>
                                          </p:val>
                                        </p:tav>
                                        <p:tav tm="100000">
                                          <p:val>
                                            <p:strVal val="#ppt_x"/>
                                          </p:val>
                                        </p:tav>
                                      </p:tavLst>
                                    </p:anim>
                                    <p:anim calcmode="lin" valueType="num">
                                      <p:cBhvr>
                                        <p:cTn id="54" dur="5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anim calcmode="lin" valueType="num">
                                      <p:cBhvr>
                                        <p:cTn id="58" dur="500" fill="hold"/>
                                        <p:tgtEl>
                                          <p:spTgt spid="85"/>
                                        </p:tgtEl>
                                        <p:attrNameLst>
                                          <p:attrName>ppt_x</p:attrName>
                                        </p:attrNameLst>
                                      </p:cBhvr>
                                      <p:tavLst>
                                        <p:tav tm="0">
                                          <p:val>
                                            <p:strVal val="#ppt_x"/>
                                          </p:val>
                                        </p:tav>
                                        <p:tav tm="100000">
                                          <p:val>
                                            <p:strVal val="#ppt_x"/>
                                          </p:val>
                                        </p:tav>
                                      </p:tavLst>
                                    </p:anim>
                                    <p:anim calcmode="lin" valueType="num">
                                      <p:cBhvr>
                                        <p:cTn id="59" dur="500" fill="hold"/>
                                        <p:tgtEl>
                                          <p:spTgt spid="8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fade">
                                      <p:cBhvr>
                                        <p:cTn id="62" dur="500"/>
                                        <p:tgtEl>
                                          <p:spTgt spid="88"/>
                                        </p:tgtEl>
                                      </p:cBhvr>
                                    </p:animEffect>
                                    <p:anim calcmode="lin" valueType="num">
                                      <p:cBhvr>
                                        <p:cTn id="63" dur="500" fill="hold"/>
                                        <p:tgtEl>
                                          <p:spTgt spid="88"/>
                                        </p:tgtEl>
                                        <p:attrNameLst>
                                          <p:attrName>ppt_x</p:attrName>
                                        </p:attrNameLst>
                                      </p:cBhvr>
                                      <p:tavLst>
                                        <p:tav tm="0">
                                          <p:val>
                                            <p:strVal val="#ppt_x"/>
                                          </p:val>
                                        </p:tav>
                                        <p:tav tm="100000">
                                          <p:val>
                                            <p:strVal val="#ppt_x"/>
                                          </p:val>
                                        </p:tav>
                                      </p:tavLst>
                                    </p:anim>
                                    <p:anim calcmode="lin" valueType="num">
                                      <p:cBhvr>
                                        <p:cTn id="64" dur="500" fill="hold"/>
                                        <p:tgtEl>
                                          <p:spTgt spid="88"/>
                                        </p:tgtEl>
                                        <p:attrNameLst>
                                          <p:attrName>ppt_y</p:attrName>
                                        </p:attrNameLst>
                                      </p:cBhvr>
                                      <p:tavLst>
                                        <p:tav tm="0">
                                          <p:val>
                                            <p:strVal val="#ppt_y+.1"/>
                                          </p:val>
                                        </p:tav>
                                        <p:tav tm="100000">
                                          <p:val>
                                            <p:strVal val="#ppt_y"/>
                                          </p:val>
                                        </p:tav>
                                      </p:tavLst>
                                    </p:anim>
                                  </p:childTnLst>
                                </p:cTn>
                              </p:par>
                            </p:childTnLst>
                          </p:cTn>
                        </p:par>
                        <p:par>
                          <p:cTn id="65" fill="hold">
                            <p:stCondLst>
                              <p:cond delay="500"/>
                            </p:stCondLst>
                            <p:childTnLst>
                              <p:par>
                                <p:cTn id="66" presetID="42" presetClass="entr" presetSubtype="0" fill="hold" nodeType="after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2000"/>
                                        <p:tgtEl>
                                          <p:spTgt spid="35">
                                            <p:txEl>
                                              <p:pRg st="0" end="0"/>
                                            </p:txEl>
                                          </p:spTgt>
                                        </p:tgtEl>
                                      </p:cBhvr>
                                    </p:animEffect>
                                    <p:anim calcmode="lin" valueType="num">
                                      <p:cBhvr>
                                        <p:cTn id="69" dur="2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70" dur="2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6" grpId="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产品概述</a:t>
            </a:r>
            <a:endParaRPr lang="zh-CN" altLang="en-US" sz="2000" dirty="0">
              <a:solidFill>
                <a:schemeClr val="accent1"/>
              </a:solidFill>
              <a:latin typeface="微软雅黑" pitchFamily="34" charset="-122"/>
              <a:ea typeface="微软雅黑" pitchFamily="34" charset="-122"/>
            </a:endParaRPr>
          </a:p>
        </p:txBody>
      </p:sp>
      <p:grpSp>
        <p:nvGrpSpPr>
          <p:cNvPr id="18" name="组合 17"/>
          <p:cNvGrpSpPr/>
          <p:nvPr/>
        </p:nvGrpSpPr>
        <p:grpSpPr bwMode="auto">
          <a:xfrm>
            <a:off x="628399" y="997231"/>
            <a:ext cx="3192960" cy="3950783"/>
            <a:chOff x="865232" y="1286330"/>
            <a:chExt cx="4013321" cy="4966128"/>
          </a:xfrm>
        </p:grpSpPr>
        <p:pic>
          <p:nvPicPr>
            <p:cNvPr id="19"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21"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spcBef>
                  <a:spcPts val="0"/>
                </a:spcBef>
                <a:spcAft>
                  <a:spcPts val="0"/>
                </a:spcAft>
                <a:defRPr/>
              </a:pPr>
              <a:endParaRPr lang="en-US" sz="3200"/>
            </a:p>
          </p:txBody>
        </p:sp>
      </p:grpSp>
      <p:sp>
        <p:nvSpPr>
          <p:cNvPr id="22" name="矩形 21"/>
          <p:cNvSpPr>
            <a:spLocks noChangeArrowheads="1"/>
          </p:cNvSpPr>
          <p:nvPr/>
        </p:nvSpPr>
        <p:spPr bwMode="auto">
          <a:xfrm>
            <a:off x="4218164" y="3502230"/>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3" name="矩形 22"/>
          <p:cNvSpPr>
            <a:spLocks noChangeArrowheads="1"/>
          </p:cNvSpPr>
          <p:nvPr/>
        </p:nvSpPr>
        <p:spPr bwMode="auto">
          <a:xfrm>
            <a:off x="4203877" y="3814237"/>
            <a:ext cx="1928420" cy="701729"/>
          </a:xfrm>
          <a:prstGeom prst="rect">
            <a:avLst/>
          </a:prstGeom>
          <a:noFill/>
          <a:ln>
            <a:noFill/>
          </a:ln>
        </p:spPr>
        <p:txBody>
          <a:bodyPr wrap="square" lIns="91435" tIns="45719" rIns="91435" bIns="45719">
            <a:spAutoFit/>
          </a:bodyPr>
          <a:lstStyle/>
          <a:p>
            <a:pPr defTabSz="913765">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4" name="矩形 23"/>
          <p:cNvSpPr>
            <a:spLocks noChangeArrowheads="1"/>
          </p:cNvSpPr>
          <p:nvPr/>
        </p:nvSpPr>
        <p:spPr bwMode="auto">
          <a:xfrm>
            <a:off x="6839496" y="3502230"/>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5" name="矩形 24"/>
          <p:cNvSpPr>
            <a:spLocks noChangeArrowheads="1"/>
          </p:cNvSpPr>
          <p:nvPr/>
        </p:nvSpPr>
        <p:spPr bwMode="auto">
          <a:xfrm>
            <a:off x="6825209" y="3814237"/>
            <a:ext cx="1928420" cy="701729"/>
          </a:xfrm>
          <a:prstGeom prst="rect">
            <a:avLst/>
          </a:prstGeom>
          <a:noFill/>
          <a:ln>
            <a:noFill/>
          </a:ln>
        </p:spPr>
        <p:txBody>
          <a:bodyPr wrap="square" lIns="91435" tIns="45719" rIns="91435" bIns="45719">
            <a:spAutoFit/>
          </a:bodyPr>
          <a:lstStyle/>
          <a:p>
            <a:pPr defTabSz="913765">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76" name="矩形 75"/>
          <p:cNvSpPr>
            <a:spLocks noChangeArrowheads="1"/>
          </p:cNvSpPr>
          <p:nvPr/>
        </p:nvSpPr>
        <p:spPr bwMode="auto">
          <a:xfrm>
            <a:off x="4008061" y="1496744"/>
            <a:ext cx="4248472" cy="1107994"/>
          </a:xfrm>
          <a:prstGeom prst="rect">
            <a:avLst/>
          </a:prstGeom>
          <a:noFill/>
          <a:ln>
            <a:noFill/>
          </a:ln>
        </p:spPr>
        <p:txBody>
          <a:bodyPr wrap="square" lIns="91435" tIns="45719" rIns="91435" bIns="45719">
            <a:spAutoFit/>
          </a:bodyPr>
          <a:lstStyle/>
          <a:p>
            <a:pPr defTabSz="913765">
              <a:lnSpc>
                <a:spcPct val="120000"/>
              </a:lnSpc>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请</a:t>
            </a:r>
            <a:r>
              <a:rPr lang="zh-CN" altLang="en-US" sz="1100" dirty="0" smtClean="0">
                <a:solidFill>
                  <a:schemeClr val="tx1">
                    <a:lumMod val="65000"/>
                    <a:lumOff val="35000"/>
                  </a:schemeClr>
                </a:solidFill>
                <a:latin typeface="微软雅黑" pitchFamily="34" charset="-122"/>
                <a:ea typeface="微软雅黑" pitchFamily="34" charset="-122"/>
                <a:sym typeface="微软雅黑" pitchFamily="34" charset="-122"/>
              </a:rPr>
              <a:t>你用一段话概述左边的图片产品，</a:t>
            </a:r>
            <a:r>
              <a:rPr lang="zh-CN" altLang="en-US" sz="1100" dirty="0">
                <a:solidFill>
                  <a:schemeClr val="tx1">
                    <a:lumMod val="75000"/>
                    <a:lumOff val="25000"/>
                  </a:schemeClr>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100" dirty="0">
                <a:solidFill>
                  <a:schemeClr val="tx1">
                    <a:lumMod val="75000"/>
                    <a:lumOff val="25000"/>
                  </a:schemeClr>
                </a:solidFill>
                <a:latin typeface="微软雅黑 Light" pitchFamily="34" charset="-122"/>
                <a:ea typeface="微软雅黑 Light" pitchFamily="34" charset="-122"/>
              </a:rPr>
              <a:t>……</a:t>
            </a:r>
          </a:p>
          <a:p>
            <a:pPr defTabSz="913765">
              <a:lnSpc>
                <a:spcPct val="120000"/>
              </a:lnSpc>
              <a:spcAft>
                <a:spcPts val="0"/>
              </a:spcAft>
              <a:buFont typeface="Arial" charset="0"/>
              <a:buNone/>
              <a:defRPr/>
            </a:pPr>
            <a:endPar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77" name="TextBox 76"/>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0"/>
                                        </p:tgtEl>
                                        <p:attrNameLst>
                                          <p:attrName>style.visibility</p:attrName>
                                        </p:attrNameLst>
                                      </p:cBhvr>
                                      <p:to>
                                        <p:strVal val="visible"/>
                                      </p:to>
                                    </p:set>
                                    <p:anim calcmode="lin" valueType="num">
                                      <p:cBhvr>
                                        <p:cTn id="7"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0"/>
                                        </p:tgtEl>
                                        <p:attrNameLst>
                                          <p:attrName>ppt_y</p:attrName>
                                        </p:attrNameLst>
                                      </p:cBhvr>
                                      <p:tavLst>
                                        <p:tav tm="0">
                                          <p:val>
                                            <p:strVal val="#ppt_y"/>
                                          </p:val>
                                        </p:tav>
                                        <p:tav tm="100000">
                                          <p:val>
                                            <p:strVal val="#ppt_y"/>
                                          </p:val>
                                        </p:tav>
                                      </p:tavLst>
                                    </p:anim>
                                    <p:anim calcmode="lin" valueType="num">
                                      <p:cBhvr>
                                        <p:cTn id="9"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0"/>
                                        </p:tgtEl>
                                      </p:cBhvr>
                                    </p:animEffect>
                                  </p:childTnLst>
                                </p:cTn>
                              </p:par>
                            </p:childTnLst>
                          </p:cTn>
                        </p:par>
                        <p:par>
                          <p:cTn id="12" fill="hold">
                            <p:stCondLst>
                              <p:cond delay="699"/>
                            </p:stCondLst>
                            <p:childTnLst>
                              <p:par>
                                <p:cTn id="13" presetID="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199"/>
                            </p:stCondLst>
                            <p:childTnLst>
                              <p:par>
                                <p:cTn id="18" presetID="12" presetClass="entr" presetSubtype="4"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up)">
                                      <p:cBhvr>
                                        <p:cTn id="21" dur="500"/>
                                        <p:tgtEl>
                                          <p:spTgt spid="76"/>
                                        </p:tgtEl>
                                      </p:cBhvr>
                                    </p:animEffect>
                                  </p:childTnLst>
                                </p:cTn>
                              </p:par>
                            </p:childTnLst>
                          </p:cTn>
                        </p:par>
                        <p:par>
                          <p:cTn id="22" fill="hold">
                            <p:stCondLst>
                              <p:cond delay="1699"/>
                            </p:stCondLst>
                            <p:childTnLst>
                              <p:par>
                                <p:cTn id="23" presetID="1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childTnLst>
                          </p:cTn>
                        </p:par>
                        <p:par>
                          <p:cTn id="27" fill="hold">
                            <p:stCondLst>
                              <p:cond delay="2199"/>
                            </p:stCondLst>
                            <p:childTnLst>
                              <p:par>
                                <p:cTn id="28" presetID="1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ppt_y</p:attrName>
                                        </p:attrNameLst>
                                      </p:cBhvr>
                                      <p:tavLst>
                                        <p:tav tm="0">
                                          <p:val>
                                            <p:strVal val="#ppt_y+#ppt_h*1.125000"/>
                                          </p:val>
                                        </p:tav>
                                        <p:tav tm="100000">
                                          <p:val>
                                            <p:strVal val="#ppt_y"/>
                                          </p:val>
                                        </p:tav>
                                      </p:tavLst>
                                    </p:anim>
                                    <p:animEffect transition="in" filter="wipe(up)">
                                      <p:cBhvr>
                                        <p:cTn id="31" dur="500"/>
                                        <p:tgtEl>
                                          <p:spTgt spid="23"/>
                                        </p:tgtEl>
                                      </p:cBhvr>
                                    </p:animEffect>
                                  </p:childTnLst>
                                </p:cTn>
                              </p:par>
                              <p:par>
                                <p:cTn id="32" presetID="12" presetClass="entr" presetSubtype="4"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p:tgtEl>
                                          <p:spTgt spid="24"/>
                                        </p:tgtEl>
                                        <p:attrNameLst>
                                          <p:attrName>ppt_y</p:attrName>
                                        </p:attrNameLst>
                                      </p:cBhvr>
                                      <p:tavLst>
                                        <p:tav tm="0">
                                          <p:val>
                                            <p:strVal val="#ppt_y+#ppt_h*1.125000"/>
                                          </p:val>
                                        </p:tav>
                                        <p:tav tm="100000">
                                          <p:val>
                                            <p:strVal val="#ppt_y"/>
                                          </p:val>
                                        </p:tav>
                                      </p:tavLst>
                                    </p:anim>
                                    <p:animEffect transition="in" filter="wipe(up)">
                                      <p:cBhvr>
                                        <p:cTn id="35" dur="500"/>
                                        <p:tgtEl>
                                          <p:spTgt spid="24"/>
                                        </p:tgtEl>
                                      </p:cBhvr>
                                    </p:animEffect>
                                  </p:childTnLst>
                                </p:cTn>
                              </p:par>
                              <p:par>
                                <p:cTn id="36" presetID="12" presetClass="entr" presetSubtype="4" fill="hold" grpId="0" nodeType="withEffect">
                                  <p:stCondLst>
                                    <p:cond delay="6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ppt_y</p:attrName>
                                        </p:attrNameLst>
                                      </p:cBhvr>
                                      <p:tavLst>
                                        <p:tav tm="0">
                                          <p:val>
                                            <p:strVal val="#ppt_y+#ppt_h*1.125000"/>
                                          </p:val>
                                        </p:tav>
                                        <p:tav tm="100000">
                                          <p:val>
                                            <p:strVal val="#ppt_y"/>
                                          </p:val>
                                        </p:tav>
                                      </p:tavLst>
                                    </p:anim>
                                    <p:animEffect transition="in" filter="wipe(up)">
                                      <p:cBhvr>
                                        <p:cTn id="39" dur="500"/>
                                        <p:tgtEl>
                                          <p:spTgt spid="25"/>
                                        </p:tgtEl>
                                      </p:cBhvr>
                                    </p:animEffect>
                                  </p:childTnLst>
                                </p:cTn>
                              </p:par>
                            </p:childTnLst>
                          </p:cTn>
                        </p:par>
                        <p:par>
                          <p:cTn id="40" fill="hold">
                            <p:stCondLst>
                              <p:cond delay="2699"/>
                            </p:stCondLst>
                            <p:childTnLst>
                              <p:par>
                                <p:cTn id="41" presetID="42" presetClass="entr" presetSubtype="0" fill="hold" nodeType="afterEffect">
                                  <p:stCondLst>
                                    <p:cond delay="0"/>
                                  </p:stCondLst>
                                  <p:childTnLst>
                                    <p:set>
                                      <p:cBhvr>
                                        <p:cTn id="42" dur="1" fill="hold">
                                          <p:stCondLst>
                                            <p:cond delay="0"/>
                                          </p:stCondLst>
                                        </p:cTn>
                                        <p:tgtEl>
                                          <p:spTgt spid="77">
                                            <p:txEl>
                                              <p:pRg st="0" end="0"/>
                                            </p:txEl>
                                          </p:spTgt>
                                        </p:tgtEl>
                                        <p:attrNameLst>
                                          <p:attrName>style.visibility</p:attrName>
                                        </p:attrNameLst>
                                      </p:cBhvr>
                                      <p:to>
                                        <p:strVal val="visible"/>
                                      </p:to>
                                    </p:set>
                                    <p:animEffect transition="in" filter="fade">
                                      <p:cBhvr>
                                        <p:cTn id="43" dur="2000"/>
                                        <p:tgtEl>
                                          <p:spTgt spid="77">
                                            <p:txEl>
                                              <p:pRg st="0" end="0"/>
                                            </p:txEl>
                                          </p:spTgt>
                                        </p:tgtEl>
                                      </p:cBhvr>
                                    </p:animEffect>
                                    <p:anim calcmode="lin" valueType="num">
                                      <p:cBhvr>
                                        <p:cTn id="44" dur="20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45" dur="2000" fill="hold"/>
                                        <p:tgtEl>
                                          <p:spTgt spid="7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5" grpId="0"/>
      <p:bldP spid="7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产品各面概述</a:t>
            </a:r>
            <a:endParaRPr lang="zh-CN" altLang="en-US" sz="2000" dirty="0">
              <a:solidFill>
                <a:schemeClr val="accent1"/>
              </a:solidFill>
              <a:latin typeface="微软雅黑" pitchFamily="34" charset="-122"/>
              <a:ea typeface="微软雅黑" pitchFamily="34" charset="-122"/>
            </a:endParaRPr>
          </a:p>
        </p:txBody>
      </p:sp>
      <p:sp>
        <p:nvSpPr>
          <p:cNvPr id="11" name="圆角矩形 10"/>
          <p:cNvSpPr/>
          <p:nvPr/>
        </p:nvSpPr>
        <p:spPr>
          <a:xfrm>
            <a:off x="122046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2">
                  <a:lumMod val="75000"/>
                  <a:lumOff val="25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975" y="1707112"/>
            <a:ext cx="1295025" cy="1080662"/>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a:xfrm>
            <a:off x="2375115" y="1905585"/>
            <a:ext cx="665567" cy="589655"/>
            <a:chOff x="2375115" y="1905585"/>
            <a:chExt cx="665567" cy="589655"/>
          </a:xfrm>
        </p:grpSpPr>
        <p:grpSp>
          <p:nvGrpSpPr>
            <p:cNvPr id="14" name="组合 13"/>
            <p:cNvGrpSpPr/>
            <p:nvPr/>
          </p:nvGrpSpPr>
          <p:grpSpPr>
            <a:xfrm>
              <a:off x="2395537" y="1920118"/>
              <a:ext cx="561653" cy="57512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itchFamily="34" charset="-122"/>
                  <a:ea typeface="微软雅黑" pitchFamily="34" charset="-122"/>
                </a:endParaRPr>
              </a:p>
            </p:txBody>
          </p:sp>
        </p:grpSp>
        <p:sp>
          <p:nvSpPr>
            <p:cNvPr id="15" name="TextBox 14"/>
            <p:cNvSpPr txBox="1"/>
            <p:nvPr/>
          </p:nvSpPr>
          <p:spPr>
            <a:xfrm>
              <a:off x="2375115" y="1905585"/>
              <a:ext cx="665567" cy="584775"/>
            </a:xfrm>
            <a:prstGeom prst="rect">
              <a:avLst/>
            </a:prstGeom>
            <a:noFill/>
          </p:spPr>
          <p:txBody>
            <a:bodyPr wrap="none" rtlCol="0">
              <a:spAutoFit/>
            </a:bodyPr>
            <a:lstStyle/>
            <a:p>
              <a:r>
                <a:rPr lang="en-US" altLang="zh-CN" sz="3200" dirty="0" smtClean="0">
                  <a:latin typeface="微软雅黑" pitchFamily="34" charset="-122"/>
                  <a:ea typeface="微软雅黑" pitchFamily="34" charset="-122"/>
                </a:rPr>
                <a:t>01</a:t>
              </a:r>
              <a:endParaRPr lang="zh-CN" altLang="en-US" sz="3200" dirty="0">
                <a:latin typeface="微软雅黑" pitchFamily="34" charset="-122"/>
                <a:ea typeface="微软雅黑" pitchFamily="34" charset="-122"/>
              </a:endParaRPr>
            </a:p>
          </p:txBody>
        </p:sp>
      </p:grpSp>
      <p:sp>
        <p:nvSpPr>
          <p:cNvPr id="26" name="TextBox 25"/>
          <p:cNvSpPr txBox="1"/>
          <p:nvPr/>
        </p:nvSpPr>
        <p:spPr>
          <a:xfrm>
            <a:off x="3105069" y="1603272"/>
            <a:ext cx="1165705" cy="338554"/>
          </a:xfrm>
          <a:prstGeom prst="rect">
            <a:avLst/>
          </a:prstGeom>
          <a:noFill/>
        </p:spPr>
        <p:txBody>
          <a:bodyPr wrap="none" rtlCol="0">
            <a:spAutoFit/>
          </a:bodyPr>
          <a:lstStyle/>
          <a:p>
            <a:r>
              <a:rPr lang="zh-CN" altLang="en-US" sz="1600" spc="300" dirty="0" smtClean="0">
                <a:latin typeface="微软雅黑" pitchFamily="34" charset="-122"/>
                <a:ea typeface="微软雅黑" pitchFamily="34" charset="-122"/>
              </a:rPr>
              <a:t>产品概述</a:t>
            </a:r>
            <a:endParaRPr lang="zh-CN" altLang="en-US" sz="1600" spc="300" dirty="0">
              <a:latin typeface="微软雅黑" pitchFamily="34" charset="-122"/>
              <a:ea typeface="微软雅黑" pitchFamily="34" charset="-122"/>
            </a:endParaRPr>
          </a:p>
        </p:txBody>
      </p:sp>
      <p:sp>
        <p:nvSpPr>
          <p:cNvPr id="27" name="矩形 26"/>
          <p:cNvSpPr/>
          <p:nvPr/>
        </p:nvSpPr>
        <p:spPr>
          <a:xfrm>
            <a:off x="3016835" y="1999842"/>
            <a:ext cx="1342171" cy="738664"/>
          </a:xfrm>
          <a:prstGeom prst="rect">
            <a:avLst/>
          </a:prstGeom>
        </p:spPr>
        <p:txBody>
          <a:bodyPr wrap="square">
            <a:spAutoFit/>
          </a:bodyPr>
          <a:lstStyle/>
          <a:p>
            <a:pPr algn="ctr"/>
            <a:r>
              <a:rPr lang="zh-CN" altLang="en-US" sz="1050" dirty="0">
                <a:solidFill>
                  <a:schemeClr val="tx2">
                    <a:lumMod val="75000"/>
                    <a:lumOff val="25000"/>
                  </a:schemeClr>
                </a:solidFill>
                <a:latin typeface="微软雅黑" pitchFamily="34" charset="-122"/>
                <a:ea typeface="微软雅黑" pitchFamily="34" charset="-122"/>
              </a:rPr>
              <a:t>您的内容打在这里，或者通过复制您的文本后，在此框中选择</a:t>
            </a:r>
          </a:p>
        </p:txBody>
      </p:sp>
      <p:sp>
        <p:nvSpPr>
          <p:cNvPr id="28" name="圆角矩形 27"/>
          <p:cNvSpPr/>
          <p:nvPr/>
        </p:nvSpPr>
        <p:spPr>
          <a:xfrm>
            <a:off x="493140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2">
                  <a:lumMod val="75000"/>
                  <a:lumOff val="25000"/>
                </a:schemeClr>
              </a:solidFill>
              <a:latin typeface="微软雅黑" pitchFamily="34" charset="-122"/>
              <a:ea typeface="微软雅黑" pitchFamily="34" charset="-122"/>
            </a:endParaRPr>
          </a:p>
        </p:txBody>
      </p:sp>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12082"/>
          <a:stretch>
            <a:fillRect/>
          </a:stretch>
        </p:blipFill>
        <p:spPr>
          <a:xfrm>
            <a:off x="5082915" y="1754528"/>
            <a:ext cx="1295025" cy="103324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0" name="组合 29"/>
          <p:cNvGrpSpPr/>
          <p:nvPr/>
        </p:nvGrpSpPr>
        <p:grpSpPr>
          <a:xfrm>
            <a:off x="6086055" y="1905585"/>
            <a:ext cx="665567" cy="589655"/>
            <a:chOff x="6086055" y="1905585"/>
            <a:chExt cx="665567" cy="589655"/>
          </a:xfrm>
        </p:grpSpPr>
        <p:grpSp>
          <p:nvGrpSpPr>
            <p:cNvPr id="31" name="组合 30"/>
            <p:cNvGrpSpPr/>
            <p:nvPr/>
          </p:nvGrpSpPr>
          <p:grpSpPr>
            <a:xfrm>
              <a:off x="6106477" y="1920118"/>
              <a:ext cx="561653" cy="57512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itchFamily="34" charset="-122"/>
                  <a:ea typeface="微软雅黑" pitchFamily="34" charset="-122"/>
                </a:endParaRPr>
              </a:p>
            </p:txBody>
          </p:sp>
        </p:grpSp>
        <p:sp>
          <p:nvSpPr>
            <p:cNvPr id="32" name="TextBox 31"/>
            <p:cNvSpPr txBox="1"/>
            <p:nvPr/>
          </p:nvSpPr>
          <p:spPr>
            <a:xfrm>
              <a:off x="6086055" y="1905585"/>
              <a:ext cx="665567" cy="584775"/>
            </a:xfrm>
            <a:prstGeom prst="rect">
              <a:avLst/>
            </a:prstGeom>
            <a:noFill/>
          </p:spPr>
          <p:txBody>
            <a:bodyPr wrap="none" rtlCol="0">
              <a:spAutoFit/>
            </a:bodyPr>
            <a:lstStyle/>
            <a:p>
              <a:r>
                <a:rPr lang="en-US" altLang="zh-CN" sz="3200" dirty="0" smtClean="0">
                  <a:latin typeface="微软雅黑" pitchFamily="34" charset="-122"/>
                  <a:ea typeface="微软雅黑" pitchFamily="34" charset="-122"/>
                </a:rPr>
                <a:t>02</a:t>
              </a:r>
              <a:endParaRPr lang="zh-CN" altLang="en-US" sz="3200" dirty="0">
                <a:latin typeface="微软雅黑" pitchFamily="34" charset="-122"/>
                <a:ea typeface="微软雅黑" pitchFamily="34" charset="-122"/>
              </a:endParaRPr>
            </a:p>
          </p:txBody>
        </p:sp>
      </p:grpSp>
      <p:sp>
        <p:nvSpPr>
          <p:cNvPr id="35" name="TextBox 34"/>
          <p:cNvSpPr txBox="1"/>
          <p:nvPr/>
        </p:nvSpPr>
        <p:spPr>
          <a:xfrm>
            <a:off x="6816009" y="1603272"/>
            <a:ext cx="1165704" cy="338554"/>
          </a:xfrm>
          <a:prstGeom prst="rect">
            <a:avLst/>
          </a:prstGeom>
          <a:noFill/>
        </p:spPr>
        <p:txBody>
          <a:bodyPr wrap="none" rtlCol="0">
            <a:spAutoFit/>
          </a:bodyPr>
          <a:lstStyle/>
          <a:p>
            <a:r>
              <a:rPr lang="zh-CN" altLang="en-US" sz="1600" spc="300" dirty="0">
                <a:latin typeface="微软雅黑" pitchFamily="34" charset="-122"/>
                <a:ea typeface="微软雅黑" pitchFamily="34" charset="-122"/>
              </a:rPr>
              <a:t>产品概述</a:t>
            </a:r>
          </a:p>
        </p:txBody>
      </p:sp>
      <p:sp>
        <p:nvSpPr>
          <p:cNvPr id="36" name="矩形 35"/>
          <p:cNvSpPr/>
          <p:nvPr/>
        </p:nvSpPr>
        <p:spPr>
          <a:xfrm>
            <a:off x="6727775" y="1999842"/>
            <a:ext cx="1342171" cy="738664"/>
          </a:xfrm>
          <a:prstGeom prst="rect">
            <a:avLst/>
          </a:prstGeom>
        </p:spPr>
        <p:txBody>
          <a:bodyPr wrap="square">
            <a:spAutoFit/>
          </a:bodyPr>
          <a:lstStyle/>
          <a:p>
            <a:pPr algn="ctr"/>
            <a:r>
              <a:rPr lang="zh-CN" altLang="en-US" sz="1050" dirty="0">
                <a:solidFill>
                  <a:schemeClr val="tx2">
                    <a:lumMod val="75000"/>
                    <a:lumOff val="25000"/>
                  </a:schemeClr>
                </a:solidFill>
                <a:latin typeface="微软雅黑" pitchFamily="34" charset="-122"/>
                <a:ea typeface="微软雅黑" pitchFamily="34" charset="-122"/>
              </a:rPr>
              <a:t>您的内容打在这里，或者通过复制您的文本后，在此框中选择</a:t>
            </a:r>
          </a:p>
        </p:txBody>
      </p:sp>
      <p:sp>
        <p:nvSpPr>
          <p:cNvPr id="37" name="圆角矩形 36"/>
          <p:cNvSpPr/>
          <p:nvPr/>
        </p:nvSpPr>
        <p:spPr>
          <a:xfrm>
            <a:off x="493140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2">
                  <a:lumMod val="75000"/>
                  <a:lumOff val="25000"/>
                </a:schemeClr>
              </a:solidFill>
              <a:latin typeface="微软雅黑" pitchFamily="34" charset="-122"/>
              <a:ea typeface="微软雅黑" pitchFamily="34" charset="-122"/>
            </a:endParaRPr>
          </a:p>
        </p:txBody>
      </p:sp>
      <p:pic>
        <p:nvPicPr>
          <p:cNvPr id="38" name="图片 37"/>
          <p:cNvPicPr>
            <a:picLocks noChangeAspect="1"/>
          </p:cNvPicPr>
          <p:nvPr/>
        </p:nvPicPr>
        <p:blipFill rotWithShape="1">
          <a:blip r:embed="rId5" cstate="print">
            <a:extLst>
              <a:ext uri="{28A0092B-C50C-407E-A947-70E740481C1C}">
                <a14:useLocalDpi xmlns:a14="http://schemas.microsoft.com/office/drawing/2010/main" val="0"/>
              </a:ext>
            </a:extLst>
          </a:blip>
          <a:srcRect l="29018" t="45777" r="45184" b="1"/>
          <a:stretch>
            <a:fillRect/>
          </a:stretch>
        </p:blipFill>
        <p:spPr>
          <a:xfrm>
            <a:off x="5082915" y="3321637"/>
            <a:ext cx="1295025" cy="149275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9" name="组合 38"/>
          <p:cNvGrpSpPr/>
          <p:nvPr/>
        </p:nvGrpSpPr>
        <p:grpSpPr>
          <a:xfrm>
            <a:off x="6086055" y="3764865"/>
            <a:ext cx="665567" cy="589655"/>
            <a:chOff x="6086055" y="3764865"/>
            <a:chExt cx="665567" cy="589655"/>
          </a:xfrm>
        </p:grpSpPr>
        <p:grpSp>
          <p:nvGrpSpPr>
            <p:cNvPr id="40" name="组合 39"/>
            <p:cNvGrpSpPr/>
            <p:nvPr/>
          </p:nvGrpSpPr>
          <p:grpSpPr>
            <a:xfrm>
              <a:off x="6106477" y="3779398"/>
              <a:ext cx="561653" cy="57512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itchFamily="34" charset="-122"/>
                  <a:ea typeface="微软雅黑" pitchFamily="34" charset="-122"/>
                </a:endParaRPr>
              </a:p>
            </p:txBody>
          </p:sp>
        </p:grpSp>
        <p:sp>
          <p:nvSpPr>
            <p:cNvPr id="41" name="TextBox 40"/>
            <p:cNvSpPr txBox="1"/>
            <p:nvPr/>
          </p:nvSpPr>
          <p:spPr>
            <a:xfrm>
              <a:off x="6086055" y="3764865"/>
              <a:ext cx="665567" cy="584775"/>
            </a:xfrm>
            <a:prstGeom prst="rect">
              <a:avLst/>
            </a:prstGeom>
            <a:noFill/>
          </p:spPr>
          <p:txBody>
            <a:bodyPr wrap="none" rtlCol="0">
              <a:spAutoFit/>
            </a:bodyPr>
            <a:lstStyle/>
            <a:p>
              <a:r>
                <a:rPr lang="en-US" altLang="zh-CN" sz="3200" dirty="0" smtClean="0">
                  <a:latin typeface="微软雅黑" pitchFamily="34" charset="-122"/>
                  <a:ea typeface="微软雅黑" pitchFamily="34" charset="-122"/>
                </a:rPr>
                <a:t>04</a:t>
              </a:r>
              <a:endParaRPr lang="zh-CN" altLang="en-US" sz="3200" dirty="0">
                <a:latin typeface="微软雅黑" pitchFamily="34" charset="-122"/>
                <a:ea typeface="微软雅黑" pitchFamily="34" charset="-122"/>
              </a:endParaRPr>
            </a:p>
          </p:txBody>
        </p:sp>
      </p:grpSp>
      <p:sp>
        <p:nvSpPr>
          <p:cNvPr id="44" name="TextBox 43"/>
          <p:cNvSpPr txBox="1"/>
          <p:nvPr/>
        </p:nvSpPr>
        <p:spPr>
          <a:xfrm>
            <a:off x="6816009" y="3462552"/>
            <a:ext cx="1165704" cy="338554"/>
          </a:xfrm>
          <a:prstGeom prst="rect">
            <a:avLst/>
          </a:prstGeom>
          <a:noFill/>
        </p:spPr>
        <p:txBody>
          <a:bodyPr wrap="none" rtlCol="0">
            <a:spAutoFit/>
          </a:bodyPr>
          <a:lstStyle/>
          <a:p>
            <a:r>
              <a:rPr lang="zh-CN" altLang="en-US" sz="1600" spc="300" dirty="0">
                <a:latin typeface="微软雅黑" pitchFamily="34" charset="-122"/>
                <a:ea typeface="微软雅黑" pitchFamily="34" charset="-122"/>
              </a:rPr>
              <a:t>产品概述</a:t>
            </a:r>
          </a:p>
        </p:txBody>
      </p:sp>
      <p:sp>
        <p:nvSpPr>
          <p:cNvPr id="45" name="矩形 44"/>
          <p:cNvSpPr/>
          <p:nvPr/>
        </p:nvSpPr>
        <p:spPr>
          <a:xfrm>
            <a:off x="6727775" y="3859122"/>
            <a:ext cx="1342171" cy="738664"/>
          </a:xfrm>
          <a:prstGeom prst="rect">
            <a:avLst/>
          </a:prstGeom>
        </p:spPr>
        <p:txBody>
          <a:bodyPr wrap="square">
            <a:spAutoFit/>
          </a:bodyPr>
          <a:lstStyle/>
          <a:p>
            <a:pPr algn="ctr"/>
            <a:r>
              <a:rPr lang="zh-CN" altLang="en-US" sz="1050" dirty="0">
                <a:solidFill>
                  <a:schemeClr val="tx2">
                    <a:lumMod val="75000"/>
                    <a:lumOff val="25000"/>
                  </a:schemeClr>
                </a:solidFill>
                <a:latin typeface="微软雅黑" pitchFamily="34" charset="-122"/>
                <a:ea typeface="微软雅黑" pitchFamily="34" charset="-122"/>
              </a:rPr>
              <a:t>您的内容打在这里，或者通过复制您的文本后，在此框中选择</a:t>
            </a:r>
          </a:p>
        </p:txBody>
      </p:sp>
      <p:sp>
        <p:nvSpPr>
          <p:cNvPr id="46" name="圆角矩形 45"/>
          <p:cNvSpPr/>
          <p:nvPr/>
        </p:nvSpPr>
        <p:spPr>
          <a:xfrm>
            <a:off x="122046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2">
                  <a:lumMod val="75000"/>
                  <a:lumOff val="25000"/>
                </a:schemeClr>
              </a:solidFill>
              <a:latin typeface="微软雅黑" pitchFamily="34" charset="-122"/>
              <a:ea typeface="微软雅黑" pitchFamily="34" charset="-122"/>
            </a:endParaRPr>
          </a:p>
        </p:txBody>
      </p:sp>
      <p:pic>
        <p:nvPicPr>
          <p:cNvPr id="47" name="图片 46"/>
          <p:cNvPicPr>
            <a:picLocks noChangeAspect="1"/>
          </p:cNvPicPr>
          <p:nvPr/>
        </p:nvPicPr>
        <p:blipFill rotWithShape="1">
          <a:blip r:embed="rId6">
            <a:extLst>
              <a:ext uri="{28A0092B-C50C-407E-A947-70E740481C1C}">
                <a14:useLocalDpi xmlns:a14="http://schemas.microsoft.com/office/drawing/2010/main" val="0"/>
              </a:ext>
            </a:extLst>
          </a:blip>
          <a:srcRect l="38937"/>
          <a:stretch>
            <a:fillRect/>
          </a:stretch>
        </p:blipFill>
        <p:spPr>
          <a:xfrm>
            <a:off x="1371974" y="3614374"/>
            <a:ext cx="1418359" cy="1034861"/>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8" name="组合 47"/>
          <p:cNvGrpSpPr/>
          <p:nvPr/>
        </p:nvGrpSpPr>
        <p:grpSpPr>
          <a:xfrm>
            <a:off x="2375115" y="3764865"/>
            <a:ext cx="665567" cy="589655"/>
            <a:chOff x="2375115" y="3764865"/>
            <a:chExt cx="665567" cy="589655"/>
          </a:xfrm>
        </p:grpSpPr>
        <p:grpSp>
          <p:nvGrpSpPr>
            <p:cNvPr id="49" name="组合 48"/>
            <p:cNvGrpSpPr/>
            <p:nvPr/>
          </p:nvGrpSpPr>
          <p:grpSpPr>
            <a:xfrm>
              <a:off x="2395537" y="3779398"/>
              <a:ext cx="561653" cy="575122"/>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itchFamily="34" charset="-122"/>
                  <a:ea typeface="微软雅黑" pitchFamily="34" charset="-122"/>
                </a:endParaRPr>
              </a:p>
            </p:txBody>
          </p:sp>
        </p:grpSp>
        <p:sp>
          <p:nvSpPr>
            <p:cNvPr id="50" name="TextBox 49"/>
            <p:cNvSpPr txBox="1"/>
            <p:nvPr/>
          </p:nvSpPr>
          <p:spPr>
            <a:xfrm>
              <a:off x="2375115" y="3764865"/>
              <a:ext cx="665567" cy="584775"/>
            </a:xfrm>
            <a:prstGeom prst="rect">
              <a:avLst/>
            </a:prstGeom>
            <a:noFill/>
          </p:spPr>
          <p:txBody>
            <a:bodyPr wrap="none" rtlCol="0">
              <a:spAutoFit/>
            </a:bodyPr>
            <a:lstStyle/>
            <a:p>
              <a:r>
                <a:rPr lang="en-US" altLang="zh-CN" sz="3200" dirty="0" smtClean="0">
                  <a:latin typeface="微软雅黑" pitchFamily="34" charset="-122"/>
                  <a:ea typeface="微软雅黑" pitchFamily="34" charset="-122"/>
                </a:rPr>
                <a:t>03</a:t>
              </a:r>
              <a:endParaRPr lang="zh-CN" altLang="en-US" sz="3200" dirty="0">
                <a:latin typeface="微软雅黑" pitchFamily="34" charset="-122"/>
                <a:ea typeface="微软雅黑" pitchFamily="34" charset="-122"/>
              </a:endParaRPr>
            </a:p>
          </p:txBody>
        </p:sp>
      </p:grpSp>
      <p:sp>
        <p:nvSpPr>
          <p:cNvPr id="53" name="TextBox 52"/>
          <p:cNvSpPr txBox="1"/>
          <p:nvPr/>
        </p:nvSpPr>
        <p:spPr>
          <a:xfrm>
            <a:off x="3105069" y="3462552"/>
            <a:ext cx="1165704" cy="338554"/>
          </a:xfrm>
          <a:prstGeom prst="rect">
            <a:avLst/>
          </a:prstGeom>
          <a:noFill/>
        </p:spPr>
        <p:txBody>
          <a:bodyPr wrap="none" rtlCol="0">
            <a:spAutoFit/>
          </a:bodyPr>
          <a:lstStyle/>
          <a:p>
            <a:r>
              <a:rPr lang="zh-CN" altLang="en-US" sz="1600" spc="300" dirty="0">
                <a:latin typeface="微软雅黑" pitchFamily="34" charset="-122"/>
                <a:ea typeface="微软雅黑" pitchFamily="34" charset="-122"/>
              </a:rPr>
              <a:t>产品概述</a:t>
            </a:r>
          </a:p>
        </p:txBody>
      </p:sp>
      <p:sp>
        <p:nvSpPr>
          <p:cNvPr id="54" name="矩形 53"/>
          <p:cNvSpPr/>
          <p:nvPr/>
        </p:nvSpPr>
        <p:spPr>
          <a:xfrm>
            <a:off x="3016835" y="3859122"/>
            <a:ext cx="1342171" cy="738664"/>
          </a:xfrm>
          <a:prstGeom prst="rect">
            <a:avLst/>
          </a:prstGeom>
        </p:spPr>
        <p:txBody>
          <a:bodyPr wrap="square">
            <a:spAutoFit/>
          </a:bodyPr>
          <a:lstStyle/>
          <a:p>
            <a:pPr algn="ctr"/>
            <a:r>
              <a:rPr lang="zh-CN" altLang="en-US" sz="1050" dirty="0">
                <a:solidFill>
                  <a:schemeClr val="tx2">
                    <a:lumMod val="75000"/>
                    <a:lumOff val="25000"/>
                  </a:schemeClr>
                </a:solidFill>
                <a:latin typeface="微软雅黑" pitchFamily="34" charset="-122"/>
                <a:ea typeface="微软雅黑" pitchFamily="34" charset="-122"/>
              </a:rPr>
              <a:t>您的内容打在这里，或者通过复制您的文本后，在此框中选择</a:t>
            </a:r>
          </a:p>
        </p:txBody>
      </p:sp>
      <p:sp>
        <p:nvSpPr>
          <p:cNvPr id="55" name="TextBox 54"/>
          <p:cNvSpPr txBox="1"/>
          <p:nvPr/>
        </p:nvSpPr>
        <p:spPr>
          <a:xfrm>
            <a:off x="7038159" y="5236046"/>
            <a:ext cx="1782313" cy="261610"/>
          </a:xfrm>
          <a:prstGeom prst="rect">
            <a:avLst/>
          </a:prstGeom>
          <a:noFill/>
        </p:spPr>
        <p:txBody>
          <a:bodyPr wrap="square" rtlCol="0">
            <a:spAutoFit/>
          </a:bodyPr>
          <a:lstStyle/>
          <a:p>
            <a:r>
              <a:rPr lang="zh-CN" altLang="en-US" sz="1100" dirty="0" smtClean="0">
                <a:latin typeface="微软雅黑" pitchFamily="34" charset="-122"/>
                <a:ea typeface="微软雅黑" pitchFamily="34" charset="-122"/>
              </a:rPr>
              <a:t>延时文字，不要可以删除</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0"/>
                                        </p:tgtEl>
                                        <p:attrNameLst>
                                          <p:attrName>style.visibility</p:attrName>
                                        </p:attrNameLst>
                                      </p:cBhvr>
                                      <p:to>
                                        <p:strVal val="visible"/>
                                      </p:to>
                                    </p:set>
                                    <p:anim calcmode="lin" valueType="num">
                                      <p:cBhvr>
                                        <p:cTn id="7"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0"/>
                                        </p:tgtEl>
                                        <p:attrNameLst>
                                          <p:attrName>ppt_y</p:attrName>
                                        </p:attrNameLst>
                                      </p:cBhvr>
                                      <p:tavLst>
                                        <p:tav tm="0">
                                          <p:val>
                                            <p:strVal val="#ppt_y"/>
                                          </p:val>
                                        </p:tav>
                                        <p:tav tm="100000">
                                          <p:val>
                                            <p:strVal val="#ppt_y"/>
                                          </p:val>
                                        </p:tav>
                                      </p:tavLst>
                                    </p:anim>
                                    <p:anim calcmode="lin" valueType="num">
                                      <p:cBhvr>
                                        <p:cTn id="9"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0"/>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right)">
                                      <p:cBhvr>
                                        <p:cTn id="21" dur="500"/>
                                        <p:tgtEl>
                                          <p:spTgt spid="37"/>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right)">
                                      <p:cBhvr>
                                        <p:cTn id="24" dur="500"/>
                                        <p:tgtEl>
                                          <p:spTgt spid="28"/>
                                        </p:tgtEl>
                                      </p:cBhvr>
                                    </p:animEffect>
                                  </p:childTnLst>
                                </p:cTn>
                              </p:par>
                            </p:childTnLst>
                          </p:cTn>
                        </p:par>
                        <p:par>
                          <p:cTn id="25" fill="hold">
                            <p:stCondLst>
                              <p:cond delay="14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000"/>
                                        <p:tgtEl>
                                          <p:spTgt spid="47"/>
                                        </p:tgtEl>
                                      </p:cBhvr>
                                    </p:animEffect>
                                    <p:anim calcmode="lin" valueType="num">
                                      <p:cBhvr>
                                        <p:cTn id="34" dur="1000" fill="hold"/>
                                        <p:tgtEl>
                                          <p:spTgt spid="47"/>
                                        </p:tgtEl>
                                        <p:attrNameLst>
                                          <p:attrName>ppt_x</p:attrName>
                                        </p:attrNameLst>
                                      </p:cBhvr>
                                      <p:tavLst>
                                        <p:tav tm="0">
                                          <p:val>
                                            <p:strVal val="#ppt_x"/>
                                          </p:val>
                                        </p:tav>
                                        <p:tav tm="100000">
                                          <p:val>
                                            <p:strVal val="#ppt_x"/>
                                          </p:val>
                                        </p:tav>
                                      </p:tavLst>
                                    </p:anim>
                                    <p:anim calcmode="lin" valueType="num">
                                      <p:cBhvr>
                                        <p:cTn id="35" dur="10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1000" fill="hold"/>
                                        <p:tgtEl>
                                          <p:spTgt spid="3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2400"/>
                            </p:stCondLst>
                            <p:childTnLst>
                              <p:par>
                                <p:cTn id="47" presetID="2" presetClass="entr" presetSubtype="4"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0-#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childTnLst>
                          </p:cTn>
                        </p:par>
                        <p:par>
                          <p:cTn id="63" fill="hold">
                            <p:stCondLst>
                              <p:cond delay="2900"/>
                            </p:stCondLst>
                            <p:childTnLst>
                              <p:par>
                                <p:cTn id="64" presetID="12" presetClass="entr" presetSubtype="8"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p:tgtEl>
                                          <p:spTgt spid="26"/>
                                        </p:tgtEl>
                                        <p:attrNameLst>
                                          <p:attrName>ppt_x</p:attrName>
                                        </p:attrNameLst>
                                      </p:cBhvr>
                                      <p:tavLst>
                                        <p:tav tm="0">
                                          <p:val>
                                            <p:strVal val="#ppt_x-#ppt_w*1.125000"/>
                                          </p:val>
                                        </p:tav>
                                        <p:tav tm="100000">
                                          <p:val>
                                            <p:strVal val="#ppt_x"/>
                                          </p:val>
                                        </p:tav>
                                      </p:tavLst>
                                    </p:anim>
                                    <p:animEffect transition="in" filter="wipe(right)">
                                      <p:cBhvr>
                                        <p:cTn id="67" dur="500"/>
                                        <p:tgtEl>
                                          <p:spTgt spid="26"/>
                                        </p:tgtEl>
                                      </p:cBhvr>
                                    </p:animEffect>
                                  </p:childTnLst>
                                </p:cTn>
                              </p:par>
                              <p:par>
                                <p:cTn id="68" presetID="2" presetClass="entr" presetSubtype="4" fill="hold" grpId="0" nodeType="withEffect">
                                  <p:stCondLst>
                                    <p:cond delay="30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12" presetClass="entr" presetSubtype="8"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ppt_x</p:attrName>
                                        </p:attrNameLst>
                                      </p:cBhvr>
                                      <p:tavLst>
                                        <p:tav tm="0">
                                          <p:val>
                                            <p:strVal val="#ppt_x-#ppt_w*1.125000"/>
                                          </p:val>
                                        </p:tav>
                                        <p:tav tm="100000">
                                          <p:val>
                                            <p:strVal val="#ppt_x"/>
                                          </p:val>
                                        </p:tav>
                                      </p:tavLst>
                                    </p:anim>
                                    <p:animEffect transition="in" filter="wipe(right)">
                                      <p:cBhvr>
                                        <p:cTn id="75" dur="500"/>
                                        <p:tgtEl>
                                          <p:spTgt spid="35"/>
                                        </p:tgtEl>
                                      </p:cBhvr>
                                    </p:animEffect>
                                  </p:childTnLst>
                                </p:cTn>
                              </p:par>
                              <p:par>
                                <p:cTn id="76" presetID="2" presetClass="entr" presetSubtype="4" fill="hold" grpId="0" nodeType="withEffect">
                                  <p:stCondLst>
                                    <p:cond delay="400"/>
                                  </p:stCondLst>
                                  <p:childTnLst>
                                    <p:set>
                                      <p:cBhvr>
                                        <p:cTn id="77" dur="1" fill="hold">
                                          <p:stCondLst>
                                            <p:cond delay="0"/>
                                          </p:stCondLst>
                                        </p:cTn>
                                        <p:tgtEl>
                                          <p:spTgt spid="36"/>
                                        </p:tgtEl>
                                        <p:attrNameLst>
                                          <p:attrName>style.visibility</p:attrName>
                                        </p:attrNameLst>
                                      </p:cBhvr>
                                      <p:to>
                                        <p:strVal val="visible"/>
                                      </p:to>
                                    </p:set>
                                    <p:anim calcmode="lin" valueType="num">
                                      <p:cBhvr additive="base">
                                        <p:cTn id="78" dur="500" fill="hold"/>
                                        <p:tgtEl>
                                          <p:spTgt spid="36"/>
                                        </p:tgtEl>
                                        <p:attrNameLst>
                                          <p:attrName>ppt_x</p:attrName>
                                        </p:attrNameLst>
                                      </p:cBhvr>
                                      <p:tavLst>
                                        <p:tav tm="0">
                                          <p:val>
                                            <p:strVal val="#ppt_x"/>
                                          </p:val>
                                        </p:tav>
                                        <p:tav tm="100000">
                                          <p:val>
                                            <p:strVal val="#ppt_x"/>
                                          </p:val>
                                        </p:tav>
                                      </p:tavLst>
                                    </p:anim>
                                    <p:anim calcmode="lin" valueType="num">
                                      <p:cBhvr additive="base">
                                        <p:cTn id="79" dur="500" fill="hold"/>
                                        <p:tgtEl>
                                          <p:spTgt spid="36"/>
                                        </p:tgtEl>
                                        <p:attrNameLst>
                                          <p:attrName>ppt_y</p:attrName>
                                        </p:attrNameLst>
                                      </p:cBhvr>
                                      <p:tavLst>
                                        <p:tav tm="0">
                                          <p:val>
                                            <p:strVal val="1+#ppt_h/2"/>
                                          </p:val>
                                        </p:tav>
                                        <p:tav tm="100000">
                                          <p:val>
                                            <p:strVal val="#ppt_y"/>
                                          </p:val>
                                        </p:tav>
                                      </p:tavLst>
                                    </p:anim>
                                  </p:childTnLst>
                                </p:cTn>
                              </p:par>
                              <p:par>
                                <p:cTn id="80" presetID="12" presetClass="entr" presetSubtype="8"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500"/>
                                        <p:tgtEl>
                                          <p:spTgt spid="44"/>
                                        </p:tgtEl>
                                        <p:attrNameLst>
                                          <p:attrName>ppt_x</p:attrName>
                                        </p:attrNameLst>
                                      </p:cBhvr>
                                      <p:tavLst>
                                        <p:tav tm="0">
                                          <p:val>
                                            <p:strVal val="#ppt_x-#ppt_w*1.125000"/>
                                          </p:val>
                                        </p:tav>
                                        <p:tav tm="100000">
                                          <p:val>
                                            <p:strVal val="#ppt_x"/>
                                          </p:val>
                                        </p:tav>
                                      </p:tavLst>
                                    </p:anim>
                                    <p:animEffect transition="in" filter="wipe(right)">
                                      <p:cBhvr>
                                        <p:cTn id="83" dur="500"/>
                                        <p:tgtEl>
                                          <p:spTgt spid="44"/>
                                        </p:tgtEl>
                                      </p:cBhvr>
                                    </p:animEffect>
                                  </p:childTnLst>
                                </p:cTn>
                              </p:par>
                              <p:par>
                                <p:cTn id="84" presetID="2" presetClass="entr" presetSubtype="4" fill="hold" grpId="0" nodeType="withEffect">
                                  <p:stCondLst>
                                    <p:cond delay="4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ppt_x"/>
                                          </p:val>
                                        </p:tav>
                                        <p:tav tm="100000">
                                          <p:val>
                                            <p:strVal val="#ppt_x"/>
                                          </p:val>
                                        </p:tav>
                                      </p:tavLst>
                                    </p:anim>
                                    <p:anim calcmode="lin" valueType="num">
                                      <p:cBhvr additive="base">
                                        <p:cTn id="87" dur="500" fill="hold"/>
                                        <p:tgtEl>
                                          <p:spTgt spid="45"/>
                                        </p:tgtEl>
                                        <p:attrNameLst>
                                          <p:attrName>ppt_y</p:attrName>
                                        </p:attrNameLst>
                                      </p:cBhvr>
                                      <p:tavLst>
                                        <p:tav tm="0">
                                          <p:val>
                                            <p:strVal val="1+#ppt_h/2"/>
                                          </p:val>
                                        </p:tav>
                                        <p:tav tm="100000">
                                          <p:val>
                                            <p:strVal val="#ppt_y"/>
                                          </p:val>
                                        </p:tav>
                                      </p:tavLst>
                                    </p:anim>
                                  </p:childTnLst>
                                </p:cTn>
                              </p:par>
                              <p:par>
                                <p:cTn id="88" presetID="12" presetClass="entr" presetSubtype="8" fill="hold" grpId="0" nodeType="with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500"/>
                                        <p:tgtEl>
                                          <p:spTgt spid="53"/>
                                        </p:tgtEl>
                                        <p:attrNameLst>
                                          <p:attrName>ppt_x</p:attrName>
                                        </p:attrNameLst>
                                      </p:cBhvr>
                                      <p:tavLst>
                                        <p:tav tm="0">
                                          <p:val>
                                            <p:strVal val="#ppt_x-#ppt_w*1.125000"/>
                                          </p:val>
                                        </p:tav>
                                        <p:tav tm="100000">
                                          <p:val>
                                            <p:strVal val="#ppt_x"/>
                                          </p:val>
                                        </p:tav>
                                      </p:tavLst>
                                    </p:anim>
                                    <p:animEffect transition="in" filter="wipe(right)">
                                      <p:cBhvr>
                                        <p:cTn id="91" dur="500"/>
                                        <p:tgtEl>
                                          <p:spTgt spid="53"/>
                                        </p:tgtEl>
                                      </p:cBhvr>
                                    </p:animEffect>
                                  </p:childTnLst>
                                </p:cTn>
                              </p:par>
                              <p:par>
                                <p:cTn id="92" presetID="2" presetClass="entr" presetSubtype="4" fill="hold" grpId="0" nodeType="withEffect">
                                  <p:stCondLst>
                                    <p:cond delay="40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fill="hold"/>
                                        <p:tgtEl>
                                          <p:spTgt spid="54"/>
                                        </p:tgtEl>
                                        <p:attrNameLst>
                                          <p:attrName>ppt_x</p:attrName>
                                        </p:attrNameLst>
                                      </p:cBhvr>
                                      <p:tavLst>
                                        <p:tav tm="0">
                                          <p:val>
                                            <p:strVal val="#ppt_x"/>
                                          </p:val>
                                        </p:tav>
                                        <p:tav tm="100000">
                                          <p:val>
                                            <p:strVal val="#ppt_x"/>
                                          </p:val>
                                        </p:tav>
                                      </p:tavLst>
                                    </p:anim>
                                    <p:anim calcmode="lin" valueType="num">
                                      <p:cBhvr additive="base">
                                        <p:cTn id="95" dur="500" fill="hold"/>
                                        <p:tgtEl>
                                          <p:spTgt spid="54"/>
                                        </p:tgtEl>
                                        <p:attrNameLst>
                                          <p:attrName>ppt_y</p:attrName>
                                        </p:attrNameLst>
                                      </p:cBhvr>
                                      <p:tavLst>
                                        <p:tav tm="0">
                                          <p:val>
                                            <p:strVal val="1+#ppt_h/2"/>
                                          </p:val>
                                        </p:tav>
                                        <p:tav tm="100000">
                                          <p:val>
                                            <p:strVal val="#ppt_y"/>
                                          </p:val>
                                        </p:tav>
                                      </p:tavLst>
                                    </p:anim>
                                  </p:childTnLst>
                                </p:cTn>
                              </p:par>
                            </p:childTnLst>
                          </p:cTn>
                        </p:par>
                        <p:par>
                          <p:cTn id="96" fill="hold">
                            <p:stCondLst>
                              <p:cond delay="3400"/>
                            </p:stCondLst>
                            <p:childTnLst>
                              <p:par>
                                <p:cTn id="97" presetID="42" presetClass="entr" presetSubtype="0" fill="hold" nodeType="afterEffect">
                                  <p:stCondLst>
                                    <p:cond delay="0"/>
                                  </p:stCondLst>
                                  <p:childTnLst>
                                    <p:set>
                                      <p:cBhvr>
                                        <p:cTn id="98" dur="1" fill="hold">
                                          <p:stCondLst>
                                            <p:cond delay="0"/>
                                          </p:stCondLst>
                                        </p:cTn>
                                        <p:tgtEl>
                                          <p:spTgt spid="55">
                                            <p:txEl>
                                              <p:pRg st="0" end="0"/>
                                            </p:txEl>
                                          </p:spTgt>
                                        </p:tgtEl>
                                        <p:attrNameLst>
                                          <p:attrName>style.visibility</p:attrName>
                                        </p:attrNameLst>
                                      </p:cBhvr>
                                      <p:to>
                                        <p:strVal val="visible"/>
                                      </p:to>
                                    </p:set>
                                    <p:animEffect transition="in" filter="fade">
                                      <p:cBhvr>
                                        <p:cTn id="99" dur="2000"/>
                                        <p:tgtEl>
                                          <p:spTgt spid="55">
                                            <p:txEl>
                                              <p:pRg st="0" end="0"/>
                                            </p:txEl>
                                          </p:spTgt>
                                        </p:tgtEl>
                                      </p:cBhvr>
                                    </p:animEffect>
                                    <p:anim calcmode="lin" valueType="num">
                                      <p:cBhvr>
                                        <p:cTn id="100" dur="20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101" dur="20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animBg="1"/>
      <p:bldP spid="26" grpId="0"/>
      <p:bldP spid="27" grpId="0"/>
      <p:bldP spid="28" grpId="0" animBg="1"/>
      <p:bldP spid="35" grpId="0"/>
      <p:bldP spid="36" grpId="0"/>
      <p:bldP spid="37" grpId="0" animBg="1"/>
      <p:bldP spid="44" grpId="0"/>
      <p:bldP spid="45" grpId="0"/>
      <p:bldP spid="46" grpId="0" animBg="1"/>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400" dirty="0" smtClean="0">
                <a:solidFill>
                  <a:schemeClr val="accent1"/>
                </a:solidFill>
                <a:latin typeface="微软雅黑" pitchFamily="34" charset="-122"/>
                <a:ea typeface="微软雅黑" pitchFamily="34" charset="-122"/>
                <a:sym typeface="方正兰亭黑_GBK" panose="02000000000000000000" pitchFamily="2" charset="-122"/>
              </a:rPr>
              <a:t>标题文字</a:t>
            </a:r>
            <a:endParaRPr lang="en-US" altLang="zh-CN" sz="1400" dirty="0" smtClean="0">
              <a:solidFill>
                <a:schemeClr val="accent1"/>
              </a:solidFill>
              <a:latin typeface="微软雅黑" pitchFamily="34" charset="-122"/>
              <a:ea typeface="微软雅黑"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在此</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37"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400" dirty="0" smtClean="0">
                <a:solidFill>
                  <a:schemeClr val="accent1"/>
                </a:solidFill>
                <a:latin typeface="微软雅黑" pitchFamily="34" charset="-122"/>
                <a:ea typeface="微软雅黑" pitchFamily="34" charset="-122"/>
                <a:sym typeface="方正兰亭黑_GBK" panose="02000000000000000000" pitchFamily="2" charset="-122"/>
              </a:rPr>
              <a:t>标题文字</a:t>
            </a:r>
            <a:endParaRPr lang="en-US" altLang="zh-CN" sz="1400" dirty="0" smtClean="0">
              <a:solidFill>
                <a:schemeClr val="accent1"/>
              </a:solidFill>
              <a:latin typeface="微软雅黑" pitchFamily="34" charset="-122"/>
              <a:ea typeface="微软雅黑"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在此</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38"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400" dirty="0" smtClean="0">
                <a:solidFill>
                  <a:schemeClr val="accent1"/>
                </a:solidFill>
                <a:latin typeface="微软雅黑" pitchFamily="34" charset="-122"/>
                <a:ea typeface="微软雅黑" pitchFamily="34" charset="-122"/>
                <a:sym typeface="方正兰亭黑_GBK" panose="02000000000000000000" pitchFamily="2" charset="-122"/>
              </a:rPr>
              <a:t>标题文字</a:t>
            </a:r>
            <a:endParaRPr lang="en-US" altLang="zh-CN" sz="1400" dirty="0" smtClean="0">
              <a:solidFill>
                <a:schemeClr val="accent1"/>
              </a:solidFill>
              <a:latin typeface="微软雅黑" pitchFamily="34" charset="-122"/>
              <a:ea typeface="微软雅黑"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在此</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grpSp>
        <p:nvGrpSpPr>
          <p:cNvPr id="10" name="组合 9"/>
          <p:cNvGrpSpPr/>
          <p:nvPr/>
        </p:nvGrpSpPr>
        <p:grpSpPr>
          <a:xfrm>
            <a:off x="952500" y="1929330"/>
            <a:ext cx="1679972" cy="1679972"/>
            <a:chOff x="952500" y="1929330"/>
            <a:chExt cx="1679972" cy="1679972"/>
          </a:xfrm>
        </p:grpSpPr>
        <p:sp>
          <p:nvSpPr>
            <p:cNvPr id="24" name="椭圆 23"/>
            <p:cNvSpPr/>
            <p:nvPr/>
          </p:nvSpPr>
          <p:spPr bwMode="auto">
            <a:xfrm>
              <a:off x="952500" y="1929330"/>
              <a:ext cx="1679972" cy="167997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9"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2000" dirty="0" smtClean="0">
                  <a:solidFill>
                    <a:schemeClr val="accent1"/>
                  </a:solidFill>
                  <a:latin typeface="微软雅黑" pitchFamily="34" charset="-122"/>
                  <a:ea typeface="微软雅黑" pitchFamily="34" charset="-122"/>
                </a:rPr>
                <a:t>标题</a:t>
              </a:r>
              <a:endParaRPr lang="en-US" altLang="zh-CN" sz="2000" dirty="0" smtClean="0">
                <a:solidFill>
                  <a:schemeClr val="accent1"/>
                </a:solidFill>
                <a:latin typeface="微软雅黑" pitchFamily="34" charset="-122"/>
                <a:ea typeface="微软雅黑" pitchFamily="34" charset="-122"/>
              </a:endParaRPr>
            </a:p>
            <a:p>
              <a:pPr>
                <a:spcBef>
                  <a:spcPct val="0"/>
                </a:spcBef>
              </a:pPr>
              <a:r>
                <a:rPr lang="zh-CN" altLang="en-US" sz="2000" dirty="0" smtClean="0">
                  <a:solidFill>
                    <a:schemeClr val="accent1"/>
                  </a:solidFill>
                  <a:latin typeface="微软雅黑" pitchFamily="34" charset="-122"/>
                  <a:ea typeface="微软雅黑" pitchFamily="34" charset="-122"/>
                </a:rPr>
                <a:t>文字</a:t>
              </a:r>
              <a:endParaRPr lang="zh-CN" altLang="en-US" sz="2000" dirty="0">
                <a:solidFill>
                  <a:schemeClr val="accent1"/>
                </a:solidFill>
                <a:latin typeface="微软雅黑" pitchFamily="34" charset="-122"/>
                <a:ea typeface="微软雅黑" pitchFamily="34" charset="-122"/>
              </a:endParaRPr>
            </a:p>
          </p:txBody>
        </p:sp>
      </p:grpSp>
      <p:grpSp>
        <p:nvGrpSpPr>
          <p:cNvPr id="11" name="组合 10"/>
          <p:cNvGrpSpPr/>
          <p:nvPr/>
        </p:nvGrpSpPr>
        <p:grpSpPr>
          <a:xfrm>
            <a:off x="2808685" y="905987"/>
            <a:ext cx="1157288" cy="1157288"/>
            <a:chOff x="2808685" y="905987"/>
            <a:chExt cx="1157288" cy="1157288"/>
          </a:xfrm>
        </p:grpSpPr>
        <p:sp>
          <p:nvSpPr>
            <p:cNvPr id="28" name="椭圆 27"/>
            <p:cNvSpPr/>
            <p:nvPr/>
          </p:nvSpPr>
          <p:spPr bwMode="auto">
            <a:xfrm>
              <a:off x="2808685" y="905987"/>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2"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200" dirty="0" smtClean="0">
                  <a:solidFill>
                    <a:schemeClr val="accent1"/>
                  </a:solidFill>
                  <a:latin typeface="微软雅黑" pitchFamily="34" charset="-122"/>
                  <a:ea typeface="微软雅黑" pitchFamily="34" charset="-122"/>
                </a:rPr>
                <a:t>标题</a:t>
              </a:r>
              <a:endParaRPr lang="en-US" altLang="zh-CN" sz="1200" dirty="0" smtClean="0">
                <a:solidFill>
                  <a:schemeClr val="accent1"/>
                </a:solidFill>
                <a:latin typeface="微软雅黑" pitchFamily="34" charset="-122"/>
                <a:ea typeface="微软雅黑" pitchFamily="34" charset="-122"/>
              </a:endParaRPr>
            </a:p>
            <a:p>
              <a:pPr>
                <a:spcBef>
                  <a:spcPct val="0"/>
                </a:spcBef>
              </a:pPr>
              <a:r>
                <a:rPr lang="zh-CN" altLang="en-US" sz="1200" dirty="0" smtClean="0">
                  <a:solidFill>
                    <a:schemeClr val="accent1"/>
                  </a:solidFill>
                  <a:latin typeface="微软雅黑" pitchFamily="34" charset="-122"/>
                  <a:ea typeface="微软雅黑" pitchFamily="34" charset="-122"/>
                </a:rPr>
                <a:t>文字</a:t>
              </a:r>
              <a:endParaRPr lang="zh-CN" altLang="en-US" sz="1200" dirty="0">
                <a:solidFill>
                  <a:schemeClr val="accent1"/>
                </a:solidFill>
                <a:latin typeface="微软雅黑" pitchFamily="34" charset="-122"/>
                <a:ea typeface="微软雅黑" pitchFamily="34" charset="-122"/>
              </a:endParaRPr>
            </a:p>
          </p:txBody>
        </p:sp>
      </p:grpSp>
      <p:grpSp>
        <p:nvGrpSpPr>
          <p:cNvPr id="12" name="组合 11"/>
          <p:cNvGrpSpPr/>
          <p:nvPr/>
        </p:nvGrpSpPr>
        <p:grpSpPr>
          <a:xfrm>
            <a:off x="3021807" y="2403794"/>
            <a:ext cx="731044" cy="731044"/>
            <a:chOff x="3021807" y="2403794"/>
            <a:chExt cx="731044" cy="731044"/>
          </a:xfrm>
        </p:grpSpPr>
        <p:sp>
          <p:nvSpPr>
            <p:cNvPr id="17" name="椭圆 16"/>
            <p:cNvSpPr/>
            <p:nvPr/>
          </p:nvSpPr>
          <p:spPr bwMode="auto">
            <a:xfrm>
              <a:off x="3021807" y="2403794"/>
              <a:ext cx="731044" cy="73104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3"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200" dirty="0" smtClean="0">
                  <a:solidFill>
                    <a:schemeClr val="accent1"/>
                  </a:solidFill>
                  <a:latin typeface="微软雅黑" pitchFamily="34" charset="-122"/>
                  <a:ea typeface="微软雅黑" pitchFamily="34" charset="-122"/>
                </a:rPr>
                <a:t>标题</a:t>
              </a:r>
              <a:endParaRPr lang="en-US" altLang="zh-CN" sz="1200" dirty="0" smtClean="0">
                <a:solidFill>
                  <a:schemeClr val="accent1"/>
                </a:solidFill>
                <a:latin typeface="微软雅黑" pitchFamily="34" charset="-122"/>
                <a:ea typeface="微软雅黑" pitchFamily="34" charset="-122"/>
              </a:endParaRPr>
            </a:p>
            <a:p>
              <a:pPr>
                <a:spcBef>
                  <a:spcPct val="0"/>
                </a:spcBef>
              </a:pPr>
              <a:r>
                <a:rPr lang="zh-CN" altLang="en-US" sz="1200" dirty="0" smtClean="0">
                  <a:solidFill>
                    <a:schemeClr val="accent1"/>
                  </a:solidFill>
                  <a:latin typeface="微软雅黑" pitchFamily="34" charset="-122"/>
                  <a:ea typeface="微软雅黑" pitchFamily="34" charset="-122"/>
                </a:rPr>
                <a:t>文字</a:t>
              </a:r>
              <a:endParaRPr lang="zh-CN" altLang="en-US" sz="1200" dirty="0">
                <a:solidFill>
                  <a:schemeClr val="accent1"/>
                </a:solidFill>
                <a:latin typeface="微软雅黑" pitchFamily="34" charset="-122"/>
                <a:ea typeface="微软雅黑" pitchFamily="34" charset="-122"/>
              </a:endParaRPr>
            </a:p>
          </p:txBody>
        </p:sp>
      </p:grpSp>
      <p:sp>
        <p:nvSpPr>
          <p:cNvPr id="14" name="椭圆 13"/>
          <p:cNvSpPr/>
          <p:nvPr/>
        </p:nvSpPr>
        <p:spPr bwMode="auto">
          <a:xfrm>
            <a:off x="4143375" y="2403794"/>
            <a:ext cx="729854" cy="73104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4"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200" dirty="0" smtClean="0">
                <a:solidFill>
                  <a:schemeClr val="accent1"/>
                </a:solidFill>
                <a:latin typeface="微软雅黑" pitchFamily="34" charset="-122"/>
                <a:ea typeface="微软雅黑" pitchFamily="34" charset="-122"/>
              </a:rPr>
              <a:t>标题</a:t>
            </a:r>
            <a:endParaRPr lang="en-US" altLang="zh-CN" sz="1200" dirty="0" smtClean="0">
              <a:solidFill>
                <a:schemeClr val="accent1"/>
              </a:solidFill>
              <a:latin typeface="微软雅黑" pitchFamily="34" charset="-122"/>
              <a:ea typeface="微软雅黑" pitchFamily="34" charset="-122"/>
            </a:endParaRPr>
          </a:p>
          <a:p>
            <a:pPr>
              <a:spcBef>
                <a:spcPct val="0"/>
              </a:spcBef>
            </a:pPr>
            <a:r>
              <a:rPr lang="zh-CN" altLang="en-US" sz="1200" dirty="0" smtClean="0">
                <a:solidFill>
                  <a:schemeClr val="accent1"/>
                </a:solidFill>
                <a:latin typeface="微软雅黑" pitchFamily="34" charset="-122"/>
                <a:ea typeface="微软雅黑" pitchFamily="34" charset="-122"/>
              </a:rPr>
              <a:t>文字</a:t>
            </a:r>
            <a:endParaRPr lang="zh-CN" altLang="en-US" sz="1200" dirty="0">
              <a:solidFill>
                <a:schemeClr val="accent1"/>
              </a:solidFill>
              <a:latin typeface="微软雅黑" pitchFamily="34" charset="-122"/>
              <a:ea typeface="微软雅黑" pitchFamily="34" charset="-122"/>
            </a:endParaRPr>
          </a:p>
        </p:txBody>
      </p:sp>
      <p:grpSp>
        <p:nvGrpSpPr>
          <p:cNvPr id="13" name="组合 12"/>
          <p:cNvGrpSpPr/>
          <p:nvPr/>
        </p:nvGrpSpPr>
        <p:grpSpPr>
          <a:xfrm>
            <a:off x="2808685" y="3475356"/>
            <a:ext cx="1157288" cy="1157288"/>
            <a:chOff x="2808685" y="3475356"/>
            <a:chExt cx="1157288" cy="1157288"/>
          </a:xfrm>
        </p:grpSpPr>
        <p:sp>
          <p:nvSpPr>
            <p:cNvPr id="32" name="椭圆 31"/>
            <p:cNvSpPr/>
            <p:nvPr/>
          </p:nvSpPr>
          <p:spPr bwMode="auto">
            <a:xfrm>
              <a:off x="2808685" y="3475356"/>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5"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200" dirty="0" smtClean="0">
                  <a:solidFill>
                    <a:schemeClr val="accent1"/>
                  </a:solidFill>
                  <a:latin typeface="微软雅黑" pitchFamily="34" charset="-122"/>
                  <a:ea typeface="微软雅黑" pitchFamily="34" charset="-122"/>
                </a:rPr>
                <a:t>标题</a:t>
              </a:r>
              <a:endParaRPr lang="en-US" altLang="zh-CN" sz="1200" dirty="0" smtClean="0">
                <a:solidFill>
                  <a:schemeClr val="accent1"/>
                </a:solidFill>
                <a:latin typeface="微软雅黑" pitchFamily="34" charset="-122"/>
                <a:ea typeface="微软雅黑" pitchFamily="34" charset="-122"/>
              </a:endParaRPr>
            </a:p>
            <a:p>
              <a:pPr>
                <a:spcBef>
                  <a:spcPct val="0"/>
                </a:spcBef>
              </a:pPr>
              <a:r>
                <a:rPr lang="zh-CN" altLang="en-US" sz="1200" dirty="0" smtClean="0">
                  <a:solidFill>
                    <a:schemeClr val="accent1"/>
                  </a:solidFill>
                  <a:latin typeface="微软雅黑" pitchFamily="34" charset="-122"/>
                  <a:ea typeface="微软雅黑" pitchFamily="34" charset="-122"/>
                </a:rPr>
                <a:t>文字</a:t>
              </a:r>
              <a:endParaRPr lang="zh-CN" altLang="en-US" sz="1200" dirty="0">
                <a:solidFill>
                  <a:schemeClr val="accent1"/>
                </a:solidFill>
                <a:latin typeface="微软雅黑" pitchFamily="34" charset="-122"/>
                <a:ea typeface="微软雅黑" pitchFamily="34" charset="-122"/>
              </a:endParaRPr>
            </a:p>
          </p:txBody>
        </p:sp>
      </p:grpSp>
      <p:sp>
        <p:nvSpPr>
          <p:cNvPr id="26"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产品功能</a:t>
            </a:r>
            <a:endParaRPr lang="zh-CN" altLang="en-US" sz="2000" dirty="0">
              <a:solidFill>
                <a:schemeClr val="accent1"/>
              </a:solidFill>
              <a:latin typeface="微软雅黑" pitchFamily="34" charset="-122"/>
              <a:ea typeface="微软雅黑" pitchFamily="34" charset="-122"/>
            </a:endParaRPr>
          </a:p>
        </p:txBody>
      </p:sp>
      <p:sp>
        <p:nvSpPr>
          <p:cNvPr id="25" name="TextBox 24"/>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6"/>
                                        </p:tgtEl>
                                        <p:attrNameLst>
                                          <p:attrName>style.visibility</p:attrName>
                                        </p:attrNameLst>
                                      </p:cBhvr>
                                      <p:to>
                                        <p:strVal val="visible"/>
                                      </p:to>
                                    </p:set>
                                    <p:anim calcmode="lin" valueType="num">
                                      <p:cBhvr>
                                        <p:cTn id="7"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6"/>
                                        </p:tgtEl>
                                        <p:attrNameLst>
                                          <p:attrName>ppt_y</p:attrName>
                                        </p:attrNameLst>
                                      </p:cBhvr>
                                      <p:tavLst>
                                        <p:tav tm="0">
                                          <p:val>
                                            <p:strVal val="#ppt_y"/>
                                          </p:val>
                                        </p:tav>
                                        <p:tav tm="100000">
                                          <p:val>
                                            <p:strVal val="#ppt_y"/>
                                          </p:val>
                                        </p:tav>
                                      </p:tavLst>
                                    </p:anim>
                                    <p:anim calcmode="lin" valueType="num">
                                      <p:cBhvr>
                                        <p:cTn id="9"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6"/>
                                        </p:tgtEl>
                                      </p:cBhvr>
                                    </p:animEffect>
                                  </p:childTnLst>
                                </p:cTn>
                              </p:par>
                            </p:childTnLst>
                          </p:cTn>
                        </p:par>
                        <p:par>
                          <p:cTn id="12" fill="hold">
                            <p:stCondLst>
                              <p:cond delay="699"/>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199"/>
                            </p:stCondLst>
                            <p:childTnLst>
                              <p:par>
                                <p:cTn id="19" presetID="2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par>
                                <p:cTn id="22" presetID="22" presetClass="entr" presetSubtype="8"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1699"/>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2199"/>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699"/>
                            </p:stCondLst>
                            <p:childTnLst>
                              <p:par>
                                <p:cTn id="49" presetID="53" presetClass="entr" presetSubtype="1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p:cTn id="56" dur="500" fill="hold"/>
                                        <p:tgtEl>
                                          <p:spTgt spid="44"/>
                                        </p:tgtEl>
                                        <p:attrNameLst>
                                          <p:attrName>ppt_w</p:attrName>
                                        </p:attrNameLst>
                                      </p:cBhvr>
                                      <p:tavLst>
                                        <p:tav tm="0">
                                          <p:val>
                                            <p:fltVal val="0"/>
                                          </p:val>
                                        </p:tav>
                                        <p:tav tm="100000">
                                          <p:val>
                                            <p:strVal val="#ppt_w"/>
                                          </p:val>
                                        </p:tav>
                                      </p:tavLst>
                                    </p:anim>
                                    <p:anim calcmode="lin" valueType="num">
                                      <p:cBhvr>
                                        <p:cTn id="57" dur="500" fill="hold"/>
                                        <p:tgtEl>
                                          <p:spTgt spid="44"/>
                                        </p:tgtEl>
                                        <p:attrNameLst>
                                          <p:attrName>ppt_h</p:attrName>
                                        </p:attrNameLst>
                                      </p:cBhvr>
                                      <p:tavLst>
                                        <p:tav tm="0">
                                          <p:val>
                                            <p:fltVal val="0"/>
                                          </p:val>
                                        </p:tav>
                                        <p:tav tm="100000">
                                          <p:val>
                                            <p:strVal val="#ppt_h"/>
                                          </p:val>
                                        </p:tav>
                                      </p:tavLst>
                                    </p:anim>
                                    <p:animEffect transition="in" filter="fade">
                                      <p:cBhvr>
                                        <p:cTn id="58" dur="500"/>
                                        <p:tgtEl>
                                          <p:spTgt spid="44"/>
                                        </p:tgtEl>
                                      </p:cBhvr>
                                    </p:animEffect>
                                  </p:childTnLst>
                                </p:cTn>
                              </p:par>
                            </p:childTnLst>
                          </p:cTn>
                        </p:par>
                        <p:par>
                          <p:cTn id="59" fill="hold">
                            <p:stCondLst>
                              <p:cond delay="3199"/>
                            </p:stCondLst>
                            <p:childTnLst>
                              <p:par>
                                <p:cTn id="60" presetID="2" presetClass="entr" presetSubtype="2"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1+#ppt_w/2"/>
                                          </p:val>
                                        </p:tav>
                                        <p:tav tm="100000">
                                          <p:val>
                                            <p:strVal val="#ppt_x"/>
                                          </p:val>
                                        </p:tav>
                                      </p:tavLst>
                                    </p:anim>
                                    <p:anim calcmode="lin" valueType="num">
                                      <p:cBhvr additive="base">
                                        <p:cTn id="63" dur="500" fill="hold"/>
                                        <p:tgtEl>
                                          <p:spTgt spid="35"/>
                                        </p:tgtEl>
                                        <p:attrNameLst>
                                          <p:attrName>ppt_y</p:attrName>
                                        </p:attrNameLst>
                                      </p:cBhvr>
                                      <p:tavLst>
                                        <p:tav tm="0">
                                          <p:val>
                                            <p:strVal val="#ppt_y"/>
                                          </p:val>
                                        </p:tav>
                                        <p:tav tm="100000">
                                          <p:val>
                                            <p:strVal val="#ppt_y"/>
                                          </p:val>
                                        </p:tav>
                                      </p:tavLst>
                                    </p:anim>
                                  </p:childTnLst>
                                </p:cTn>
                              </p:par>
                            </p:childTnLst>
                          </p:cTn>
                        </p:par>
                        <p:par>
                          <p:cTn id="64" fill="hold">
                            <p:stCondLst>
                              <p:cond delay="3699"/>
                            </p:stCondLst>
                            <p:childTnLst>
                              <p:par>
                                <p:cTn id="65" presetID="2" presetClass="entr" presetSubtype="2"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1+#ppt_w/2"/>
                                          </p:val>
                                        </p:tav>
                                        <p:tav tm="100000">
                                          <p:val>
                                            <p:strVal val="#ppt_x"/>
                                          </p:val>
                                        </p:tav>
                                      </p:tavLst>
                                    </p:anim>
                                    <p:anim calcmode="lin" valueType="num">
                                      <p:cBhvr additive="base">
                                        <p:cTn id="68" dur="500" fill="hold"/>
                                        <p:tgtEl>
                                          <p:spTgt spid="37"/>
                                        </p:tgtEl>
                                        <p:attrNameLst>
                                          <p:attrName>ppt_y</p:attrName>
                                        </p:attrNameLst>
                                      </p:cBhvr>
                                      <p:tavLst>
                                        <p:tav tm="0">
                                          <p:val>
                                            <p:strVal val="#ppt_y"/>
                                          </p:val>
                                        </p:tav>
                                        <p:tav tm="100000">
                                          <p:val>
                                            <p:strVal val="#ppt_y"/>
                                          </p:val>
                                        </p:tav>
                                      </p:tavLst>
                                    </p:anim>
                                  </p:childTnLst>
                                </p:cTn>
                              </p:par>
                            </p:childTnLst>
                          </p:cTn>
                        </p:par>
                        <p:par>
                          <p:cTn id="69" fill="hold">
                            <p:stCondLst>
                              <p:cond delay="4199"/>
                            </p:stCondLst>
                            <p:childTnLst>
                              <p:par>
                                <p:cTn id="70" presetID="2" presetClass="entr" presetSubtype="2"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1+#ppt_w/2"/>
                                          </p:val>
                                        </p:tav>
                                        <p:tav tm="100000">
                                          <p:val>
                                            <p:strVal val="#ppt_x"/>
                                          </p:val>
                                        </p:tav>
                                      </p:tavLst>
                                    </p:anim>
                                    <p:anim calcmode="lin" valueType="num">
                                      <p:cBhvr additive="base">
                                        <p:cTn id="73" dur="500" fill="hold"/>
                                        <p:tgtEl>
                                          <p:spTgt spid="38"/>
                                        </p:tgtEl>
                                        <p:attrNameLst>
                                          <p:attrName>ppt_y</p:attrName>
                                        </p:attrNameLst>
                                      </p:cBhvr>
                                      <p:tavLst>
                                        <p:tav tm="0">
                                          <p:val>
                                            <p:strVal val="#ppt_y"/>
                                          </p:val>
                                        </p:tav>
                                        <p:tav tm="100000">
                                          <p:val>
                                            <p:strVal val="#ppt_y"/>
                                          </p:val>
                                        </p:tav>
                                      </p:tavLst>
                                    </p:anim>
                                  </p:childTnLst>
                                </p:cTn>
                              </p:par>
                            </p:childTnLst>
                          </p:cTn>
                        </p:par>
                        <p:par>
                          <p:cTn id="74" fill="hold">
                            <p:stCondLst>
                              <p:cond delay="4699"/>
                            </p:stCondLst>
                            <p:childTnLst>
                              <p:par>
                                <p:cTn id="75" presetID="42" presetClass="entr" presetSubtype="0" fill="hold" nodeType="afterEffect">
                                  <p:stCondLst>
                                    <p:cond delay="0"/>
                                  </p:stCondLst>
                                  <p:childTnLst>
                                    <p:set>
                                      <p:cBhvr>
                                        <p:cTn id="76" dur="1" fill="hold">
                                          <p:stCondLst>
                                            <p:cond delay="0"/>
                                          </p:stCondLst>
                                        </p:cTn>
                                        <p:tgtEl>
                                          <p:spTgt spid="25">
                                            <p:txEl>
                                              <p:pRg st="0" end="0"/>
                                            </p:txEl>
                                          </p:spTgt>
                                        </p:tgtEl>
                                        <p:attrNameLst>
                                          <p:attrName>style.visibility</p:attrName>
                                        </p:attrNameLst>
                                      </p:cBhvr>
                                      <p:to>
                                        <p:strVal val="visible"/>
                                      </p:to>
                                    </p:set>
                                    <p:animEffect transition="in" filter="fade">
                                      <p:cBhvr>
                                        <p:cTn id="77" dur="2000"/>
                                        <p:tgtEl>
                                          <p:spTgt spid="25">
                                            <p:txEl>
                                              <p:pRg st="0" end="0"/>
                                            </p:txEl>
                                          </p:spTgt>
                                        </p:tgtEl>
                                      </p:cBhvr>
                                    </p:animEffect>
                                    <p:anim calcmode="lin" valueType="num">
                                      <p:cBhvr>
                                        <p:cTn id="78" dur="2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79" dur="2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14" grpId="0" animBg="1"/>
      <p:bldP spid="44"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41"/>
          <p:cNvSpPr>
            <a:spLocks noChangeArrowheads="1"/>
          </p:cNvSpPr>
          <p:nvPr/>
        </p:nvSpPr>
        <p:spPr bwMode="auto">
          <a:xfrm>
            <a:off x="952093" y="275676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dirty="0" smtClean="0">
                <a:solidFill>
                  <a:schemeClr val="accent1"/>
                </a:solidFill>
                <a:latin typeface="微软雅黑" pitchFamily="34" charset="-122"/>
                <a:ea typeface="微软雅黑" pitchFamily="34" charset="-122"/>
              </a:rPr>
              <a:t>线下门店</a:t>
            </a:r>
            <a:endParaRPr lang="zh-CN" altLang="en-US" dirty="0">
              <a:solidFill>
                <a:schemeClr val="accent1"/>
              </a:solidFill>
              <a:latin typeface="微软雅黑" pitchFamily="34" charset="-122"/>
              <a:ea typeface="微软雅黑" pitchFamily="34" charset="-122"/>
            </a:endParaRPr>
          </a:p>
        </p:txBody>
      </p:sp>
      <p:sp>
        <p:nvSpPr>
          <p:cNvPr id="46" name="矩形 1"/>
          <p:cNvSpPr>
            <a:spLocks noChangeArrowheads="1"/>
          </p:cNvSpPr>
          <p:nvPr/>
        </p:nvSpPr>
        <p:spPr bwMode="auto">
          <a:xfrm>
            <a:off x="539552" y="3219822"/>
            <a:ext cx="231566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1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产品形式</a:t>
            </a:r>
            <a:endParaRPr lang="zh-CN" altLang="en-US" sz="2000" dirty="0">
              <a:solidFill>
                <a:schemeClr val="accent1"/>
              </a:solidFill>
              <a:latin typeface="微软雅黑" pitchFamily="34" charset="-122"/>
              <a:ea typeface="微软雅黑" pitchFamily="34" charset="-122"/>
            </a:endParaRPr>
          </a:p>
        </p:txBody>
      </p:sp>
      <p:sp>
        <p:nvSpPr>
          <p:cNvPr id="12" name="TextBox 341"/>
          <p:cNvSpPr>
            <a:spLocks noChangeArrowheads="1"/>
          </p:cNvSpPr>
          <p:nvPr/>
        </p:nvSpPr>
        <p:spPr bwMode="auto">
          <a:xfrm>
            <a:off x="4053360" y="2756764"/>
            <a:ext cx="10903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dirty="0" smtClean="0">
                <a:solidFill>
                  <a:schemeClr val="accent1"/>
                </a:solidFill>
                <a:latin typeface="微软雅黑" pitchFamily="34" charset="-122"/>
                <a:ea typeface="微软雅黑" pitchFamily="34" charset="-122"/>
              </a:rPr>
              <a:t>手机</a:t>
            </a:r>
            <a:r>
              <a:rPr lang="en-US" altLang="zh-CN" dirty="0" smtClean="0">
                <a:solidFill>
                  <a:schemeClr val="accent1"/>
                </a:solidFill>
                <a:latin typeface="微软雅黑" pitchFamily="34" charset="-122"/>
                <a:ea typeface="微软雅黑" pitchFamily="34" charset="-122"/>
              </a:rPr>
              <a:t>APP</a:t>
            </a:r>
            <a:endParaRPr lang="zh-CN" altLang="en-US" dirty="0">
              <a:solidFill>
                <a:schemeClr val="accent1"/>
              </a:solidFill>
              <a:latin typeface="微软雅黑" pitchFamily="34" charset="-122"/>
              <a:ea typeface="微软雅黑" pitchFamily="34" charset="-122"/>
            </a:endParaRPr>
          </a:p>
        </p:txBody>
      </p:sp>
      <p:sp>
        <p:nvSpPr>
          <p:cNvPr id="14" name="矩形 1"/>
          <p:cNvSpPr>
            <a:spLocks noChangeArrowheads="1"/>
          </p:cNvSpPr>
          <p:nvPr/>
        </p:nvSpPr>
        <p:spPr bwMode="auto">
          <a:xfrm>
            <a:off x="3632002" y="3219822"/>
            <a:ext cx="231566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16" name="TextBox 341"/>
          <p:cNvSpPr>
            <a:spLocks noChangeArrowheads="1"/>
          </p:cNvSpPr>
          <p:nvPr/>
        </p:nvSpPr>
        <p:spPr bwMode="auto">
          <a:xfrm>
            <a:off x="7017956" y="2756764"/>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dirty="0" smtClean="0">
                <a:solidFill>
                  <a:schemeClr val="accent1"/>
                </a:solidFill>
                <a:latin typeface="微软雅黑" pitchFamily="34" charset="-122"/>
                <a:ea typeface="微软雅黑" pitchFamily="34" charset="-122"/>
              </a:rPr>
              <a:t>电脑客户端</a:t>
            </a:r>
            <a:endParaRPr lang="zh-CN" altLang="en-US" dirty="0">
              <a:solidFill>
                <a:schemeClr val="accent1"/>
              </a:solidFill>
              <a:latin typeface="微软雅黑" pitchFamily="34" charset="-122"/>
              <a:ea typeface="微软雅黑" pitchFamily="34" charset="-122"/>
            </a:endParaRPr>
          </a:p>
        </p:txBody>
      </p:sp>
      <p:sp>
        <p:nvSpPr>
          <p:cNvPr id="17" name="矩形 1"/>
          <p:cNvSpPr>
            <a:spLocks noChangeArrowheads="1"/>
          </p:cNvSpPr>
          <p:nvPr/>
        </p:nvSpPr>
        <p:spPr bwMode="auto">
          <a:xfrm>
            <a:off x="6720831" y="3219822"/>
            <a:ext cx="231566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18" name="Freeform 12"/>
          <p:cNvSpPr/>
          <p:nvPr/>
        </p:nvSpPr>
        <p:spPr bwMode="auto">
          <a:xfrm>
            <a:off x="2918883" y="1923650"/>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3">
              <a:lumMod val="75000"/>
            </a:schemeClr>
          </a:solidFill>
          <a:ln>
            <a:noFill/>
          </a:ln>
        </p:spPr>
        <p:txBody>
          <a:bodyPr vert="horz" wrap="square" lIns="68571" tIns="34285" rIns="68571" bIns="34285" numCol="1" anchor="t" anchorCtr="0" compatLnSpc="1"/>
          <a:lstStyle/>
          <a:p>
            <a:endParaRPr lang="zh-CN" altLang="en-US">
              <a:solidFill>
                <a:schemeClr val="accent3">
                  <a:lumMod val="50000"/>
                </a:schemeClr>
              </a:solidFill>
            </a:endParaRPr>
          </a:p>
        </p:txBody>
      </p:sp>
      <p:sp>
        <p:nvSpPr>
          <p:cNvPr id="19" name="Freeform 12"/>
          <p:cNvSpPr/>
          <p:nvPr/>
        </p:nvSpPr>
        <p:spPr bwMode="auto">
          <a:xfrm>
            <a:off x="6084168" y="1923650"/>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3">
              <a:lumMod val="75000"/>
            </a:schemeClr>
          </a:solidFill>
          <a:ln>
            <a:noFill/>
          </a:ln>
        </p:spPr>
        <p:txBody>
          <a:bodyPr vert="horz" wrap="square" lIns="68571" tIns="34285" rIns="68571" bIns="34285" numCol="1" anchor="t" anchorCtr="0" compatLnSpc="1"/>
          <a:lstStyle/>
          <a:p>
            <a:endParaRPr lang="zh-CN" altLang="en-US">
              <a:solidFill>
                <a:schemeClr val="accent3">
                  <a:lumMod val="50000"/>
                </a:schemeClr>
              </a:solidFill>
            </a:endParaRPr>
          </a:p>
        </p:txBody>
      </p:sp>
      <p:grpSp>
        <p:nvGrpSpPr>
          <p:cNvPr id="2" name="组合 1"/>
          <p:cNvGrpSpPr/>
          <p:nvPr/>
        </p:nvGrpSpPr>
        <p:grpSpPr>
          <a:xfrm>
            <a:off x="804773" y="1686491"/>
            <a:ext cx="1577975" cy="787400"/>
            <a:chOff x="804773" y="1686491"/>
            <a:chExt cx="1577975" cy="787400"/>
          </a:xfrm>
        </p:grpSpPr>
        <p:sp>
          <p:nvSpPr>
            <p:cNvPr id="32" name="Freeform 13"/>
            <p:cNvSpPr>
              <a:spLocks noChangeArrowheads="1"/>
            </p:cNvSpPr>
            <p:nvPr/>
          </p:nvSpPr>
          <p:spPr bwMode="auto">
            <a:xfrm rot="16200000">
              <a:off x="1200061"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20" name="Freeform 5"/>
            <p:cNvSpPr>
              <a:spLocks noEditPoints="1"/>
            </p:cNvSpPr>
            <p:nvPr/>
          </p:nvSpPr>
          <p:spPr bwMode="auto">
            <a:xfrm>
              <a:off x="1403648" y="1769212"/>
              <a:ext cx="446601" cy="373621"/>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C00000"/>
            </a:solidFill>
            <a:ln>
              <a:noFill/>
            </a:ln>
          </p:spPr>
          <p:txBody>
            <a:bodyPr vert="horz" wrap="square" lIns="68405" tIns="34203" rIns="68405" bIns="34203" numCol="1" anchor="t" anchorCtr="0" compatLnSpc="1"/>
            <a:lstStyle/>
            <a:p>
              <a:endParaRPr lang="zh-CN" altLang="en-US"/>
            </a:p>
          </p:txBody>
        </p:sp>
      </p:grpSp>
      <p:grpSp>
        <p:nvGrpSpPr>
          <p:cNvPr id="3" name="组合 2"/>
          <p:cNvGrpSpPr/>
          <p:nvPr/>
        </p:nvGrpSpPr>
        <p:grpSpPr>
          <a:xfrm>
            <a:off x="3897223" y="1686491"/>
            <a:ext cx="1577975" cy="787400"/>
            <a:chOff x="3897223" y="1686491"/>
            <a:chExt cx="1577975" cy="787400"/>
          </a:xfrm>
        </p:grpSpPr>
        <p:sp>
          <p:nvSpPr>
            <p:cNvPr id="11" name="Freeform 13"/>
            <p:cNvSpPr>
              <a:spLocks noChangeArrowheads="1"/>
            </p:cNvSpPr>
            <p:nvPr/>
          </p:nvSpPr>
          <p:spPr bwMode="auto">
            <a:xfrm rot="16200000">
              <a:off x="4292511"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grpSp>
          <p:nvGrpSpPr>
            <p:cNvPr id="21" name="组合 20"/>
            <p:cNvGrpSpPr/>
            <p:nvPr/>
          </p:nvGrpSpPr>
          <p:grpSpPr>
            <a:xfrm>
              <a:off x="4525617" y="1747253"/>
              <a:ext cx="390184" cy="464476"/>
              <a:chOff x="5772150" y="3038475"/>
              <a:chExt cx="650876" cy="774701"/>
            </a:xfrm>
            <a:solidFill>
              <a:srgbClr val="C00000"/>
            </a:solidFill>
          </p:grpSpPr>
          <p:sp>
            <p:nvSpPr>
              <p:cNvPr id="22"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3"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4"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5"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6"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7"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28"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grpSp>
      </p:grpSp>
      <p:grpSp>
        <p:nvGrpSpPr>
          <p:cNvPr id="4" name="组合 3"/>
          <p:cNvGrpSpPr/>
          <p:nvPr/>
        </p:nvGrpSpPr>
        <p:grpSpPr>
          <a:xfrm>
            <a:off x="6986052" y="1686491"/>
            <a:ext cx="1577975" cy="787400"/>
            <a:chOff x="6986052" y="1686491"/>
            <a:chExt cx="1577975" cy="787400"/>
          </a:xfrm>
        </p:grpSpPr>
        <p:sp>
          <p:nvSpPr>
            <p:cNvPr id="15" name="Freeform 13"/>
            <p:cNvSpPr>
              <a:spLocks noChangeArrowheads="1"/>
            </p:cNvSpPr>
            <p:nvPr/>
          </p:nvSpPr>
          <p:spPr bwMode="auto">
            <a:xfrm rot="16200000">
              <a:off x="7381340"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grpSp>
          <p:nvGrpSpPr>
            <p:cNvPr id="29" name="组合 28"/>
            <p:cNvGrpSpPr/>
            <p:nvPr/>
          </p:nvGrpSpPr>
          <p:grpSpPr>
            <a:xfrm>
              <a:off x="7564523" y="1740970"/>
              <a:ext cx="479213" cy="390974"/>
              <a:chOff x="3479800" y="1373188"/>
              <a:chExt cx="5232400" cy="4108451"/>
            </a:xfrm>
            <a:solidFill>
              <a:srgbClr val="C00000"/>
            </a:solidFill>
          </p:grpSpPr>
          <p:sp>
            <p:nvSpPr>
              <p:cNvPr id="30"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34"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35"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36"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37"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38"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grpSp>
      </p:grpSp>
      <p:sp>
        <p:nvSpPr>
          <p:cNvPr id="39" name="TextBox 38"/>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13"/>
                                        </p:tgtEl>
                                        <p:attrNameLst>
                                          <p:attrName>style.visibility</p:attrName>
                                        </p:attrNameLst>
                                      </p:cBhvr>
                                      <p:to>
                                        <p:strVal val="visible"/>
                                      </p:to>
                                    </p:set>
                                    <p:anim calcmode="lin" valueType="num">
                                      <p:cBhvr>
                                        <p:cTn id="7"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3"/>
                                        </p:tgtEl>
                                        <p:attrNameLst>
                                          <p:attrName>ppt_y</p:attrName>
                                        </p:attrNameLst>
                                      </p:cBhvr>
                                      <p:tavLst>
                                        <p:tav tm="0">
                                          <p:val>
                                            <p:strVal val="#ppt_y"/>
                                          </p:val>
                                        </p:tav>
                                        <p:tav tm="100000">
                                          <p:val>
                                            <p:strVal val="#ppt_y"/>
                                          </p:val>
                                        </p:tav>
                                      </p:tavLst>
                                    </p:anim>
                                    <p:anim calcmode="lin" valueType="num">
                                      <p:cBhvr>
                                        <p:cTn id="9"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3"/>
                                        </p:tgtEl>
                                      </p:cBhvr>
                                    </p:animEffect>
                                  </p:childTnLst>
                                </p:cTn>
                              </p:par>
                            </p:childTnLst>
                          </p:cTn>
                        </p:par>
                        <p:par>
                          <p:cTn id="12" fill="hold">
                            <p:stCondLst>
                              <p:cond delay="699"/>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199"/>
                            </p:stCondLst>
                            <p:childTnLst>
                              <p:par>
                                <p:cTn id="19" presetID="22" presetClass="entr" presetSubtype="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up)">
                                      <p:cBhvr>
                                        <p:cTn id="24" dur="500"/>
                                        <p:tgtEl>
                                          <p:spTgt spid="46"/>
                                        </p:tgtEl>
                                      </p:cBhvr>
                                    </p:animEffect>
                                  </p:childTnLst>
                                </p:cTn>
                              </p:par>
                            </p:childTnLst>
                          </p:cTn>
                        </p:par>
                        <p:par>
                          <p:cTn id="25" fill="hold">
                            <p:stCondLst>
                              <p:cond delay="1699"/>
                            </p:stCondLst>
                            <p:childTnLst>
                              <p:par>
                                <p:cTn id="26" presetID="53" presetClass="entr" presetSubtype="1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2199"/>
                            </p:stCondLst>
                            <p:childTnLst>
                              <p:par>
                                <p:cTn id="32" presetID="53" presetClass="entr" presetSubtype="16"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699"/>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3199"/>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par>
                          <p:cTn id="50" fill="hold">
                            <p:stCondLst>
                              <p:cond delay="3699"/>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4199"/>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cTn>
                              </p:par>
                            </p:childTnLst>
                          </p:cTn>
                        </p:par>
                        <p:par>
                          <p:cTn id="63" fill="hold">
                            <p:stCondLst>
                              <p:cond delay="4699"/>
                            </p:stCondLst>
                            <p:childTnLst>
                              <p:par>
                                <p:cTn id="64" presetID="42" presetClass="entr" presetSubtype="0" fill="hold" nodeType="afterEffect">
                                  <p:stCondLst>
                                    <p:cond delay="0"/>
                                  </p:stCondLst>
                                  <p:childTnLst>
                                    <p:set>
                                      <p:cBhvr>
                                        <p:cTn id="65" dur="1" fill="hold">
                                          <p:stCondLst>
                                            <p:cond delay="0"/>
                                          </p:stCondLst>
                                        </p:cTn>
                                        <p:tgtEl>
                                          <p:spTgt spid="39">
                                            <p:txEl>
                                              <p:pRg st="0" end="0"/>
                                            </p:txEl>
                                          </p:spTgt>
                                        </p:tgtEl>
                                        <p:attrNameLst>
                                          <p:attrName>style.visibility</p:attrName>
                                        </p:attrNameLst>
                                      </p:cBhvr>
                                      <p:to>
                                        <p:strVal val="visible"/>
                                      </p:to>
                                    </p:set>
                                    <p:animEffect transition="in" filter="fade">
                                      <p:cBhvr>
                                        <p:cTn id="66" dur="2000"/>
                                        <p:tgtEl>
                                          <p:spTgt spid="39">
                                            <p:txEl>
                                              <p:pRg st="0" end="0"/>
                                            </p:txEl>
                                          </p:spTgt>
                                        </p:tgtEl>
                                      </p:cBhvr>
                                    </p:animEffect>
                                    <p:anim calcmode="lin" valueType="num">
                                      <p:cBhvr>
                                        <p:cTn id="67" dur="2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68" dur="2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6" grpId="0"/>
      <p:bldP spid="13" grpId="0"/>
      <p:bldP spid="12" grpId="0"/>
      <p:bldP spid="14" grpId="0"/>
      <p:bldP spid="16" grpId="0"/>
      <p:bldP spid="17" grpId="0"/>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网络销售方案</a:t>
            </a:r>
            <a:endParaRPr lang="zh-CN" altLang="en-US" sz="2000" dirty="0">
              <a:solidFill>
                <a:schemeClr val="accent1"/>
              </a:solidFill>
              <a:latin typeface="微软雅黑" pitchFamily="34" charset="-122"/>
              <a:ea typeface="微软雅黑" pitchFamily="34" charset="-122"/>
            </a:endParaRPr>
          </a:p>
        </p:txBody>
      </p:sp>
      <p:grpSp>
        <p:nvGrpSpPr>
          <p:cNvPr id="53" name="组合 52"/>
          <p:cNvGrpSpPr/>
          <p:nvPr/>
        </p:nvGrpSpPr>
        <p:grpSpPr>
          <a:xfrm>
            <a:off x="2960703" y="1569171"/>
            <a:ext cx="1015296" cy="1015294"/>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7050103" y="1569171"/>
            <a:ext cx="1015296" cy="101529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048490" y="1579260"/>
            <a:ext cx="1005205" cy="1005205"/>
            <a:chOff x="5252030" y="2008764"/>
            <a:chExt cx="809336" cy="809336"/>
          </a:xfrm>
          <a:solidFill>
            <a:schemeClr val="bg2">
              <a:lumMod val="75000"/>
              <a:lumOff val="25000"/>
            </a:schemeClr>
          </a:solidFill>
        </p:grpSpPr>
        <p:sp>
          <p:nvSpPr>
            <p:cNvPr id="91" name="椭圆 9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2" name="椭圆 9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4896590" y="1579260"/>
            <a:ext cx="1005205" cy="1005205"/>
            <a:chOff x="5252030" y="2008764"/>
            <a:chExt cx="809336" cy="809336"/>
          </a:xfrm>
          <a:solidFill>
            <a:schemeClr val="bg2">
              <a:lumMod val="75000"/>
              <a:lumOff val="25000"/>
            </a:schemeClr>
          </a:solidFill>
        </p:grpSpPr>
        <p:sp>
          <p:nvSpPr>
            <p:cNvPr id="94" name="椭圆 9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5" name="椭圆 9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1359383" y="1912145"/>
            <a:ext cx="394011" cy="339433"/>
            <a:chOff x="3320568" y="5902574"/>
            <a:chExt cx="394011" cy="339433"/>
          </a:xfrm>
        </p:grpSpPr>
        <p:sp>
          <p:nvSpPr>
            <p:cNvPr id="97"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1" name="Freeform 12"/>
          <p:cNvSpPr/>
          <p:nvPr/>
        </p:nvSpPr>
        <p:spPr bwMode="auto">
          <a:xfrm>
            <a:off x="3201194" y="1766910"/>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2" name="组合 101"/>
          <p:cNvGrpSpPr/>
          <p:nvPr/>
        </p:nvGrpSpPr>
        <p:grpSpPr>
          <a:xfrm>
            <a:off x="5186411" y="1922402"/>
            <a:ext cx="419009" cy="345387"/>
            <a:chOff x="5161140" y="7206311"/>
            <a:chExt cx="419009" cy="345387"/>
          </a:xfrm>
        </p:grpSpPr>
        <p:sp>
          <p:nvSpPr>
            <p:cNvPr id="103"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5" name="Freeform 18"/>
          <p:cNvSpPr>
            <a:spLocks noEditPoints="1"/>
          </p:cNvSpPr>
          <p:nvPr/>
        </p:nvSpPr>
        <p:spPr bwMode="auto">
          <a:xfrm>
            <a:off x="7287684" y="1845326"/>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C0000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TextBox 109"/>
          <p:cNvSpPr txBox="1"/>
          <p:nvPr/>
        </p:nvSpPr>
        <p:spPr>
          <a:xfrm>
            <a:off x="2829164" y="2801691"/>
            <a:ext cx="1497685" cy="346239"/>
          </a:xfrm>
          <a:prstGeom prst="rect">
            <a:avLst/>
          </a:prstGeom>
          <a:noFill/>
        </p:spPr>
        <p:txBody>
          <a:bodyPr wrap="square" lIns="68571" tIns="34285" rIns="68571" bIns="34285" rtlCol="0">
            <a:spAutoFit/>
          </a:bodyPr>
          <a:lstStyle/>
          <a:p>
            <a:pPr marL="0" marR="0" lvl="0" indent="0" defTabSz="914400" eaLnBrk="1" latinLnBrk="0" hangingPunct="1">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484849"/>
                </a:solidFill>
                <a:effectLst/>
                <a:uLnTx/>
                <a:uFillTx/>
                <a:latin typeface="微软雅黑"/>
                <a:ea typeface="微软雅黑"/>
              </a:rPr>
              <a:t>QQ</a:t>
            </a:r>
            <a:r>
              <a:rPr kumimoji="0" lang="zh-CN" altLang="en-US" sz="1800" b="0" i="0" u="none" strike="noStrike" kern="0" cap="none" spc="0" normalizeH="0" baseline="0" noProof="0" dirty="0" smtClean="0">
                <a:ln>
                  <a:noFill/>
                </a:ln>
                <a:solidFill>
                  <a:srgbClr val="484849"/>
                </a:solidFill>
                <a:effectLst/>
                <a:uLnTx/>
                <a:uFillTx/>
                <a:latin typeface="微软雅黑"/>
                <a:ea typeface="微软雅黑"/>
              </a:rPr>
              <a:t>空间</a:t>
            </a:r>
            <a:endParaRPr kumimoji="0" lang="zh-CN" altLang="en-US" sz="1800" b="0" i="0" u="none" strike="noStrike" kern="0" cap="none" spc="0" normalizeH="0" baseline="0" noProof="0" dirty="0">
              <a:ln>
                <a:noFill/>
              </a:ln>
              <a:solidFill>
                <a:srgbClr val="484849"/>
              </a:solidFill>
              <a:effectLst/>
              <a:uLnTx/>
              <a:uFillTx/>
              <a:latin typeface="微软雅黑"/>
              <a:ea typeface="微软雅黑"/>
            </a:endParaRPr>
          </a:p>
        </p:txBody>
      </p:sp>
      <p:sp>
        <p:nvSpPr>
          <p:cNvPr id="111" name="TextBox 110"/>
          <p:cNvSpPr txBox="1"/>
          <p:nvPr/>
        </p:nvSpPr>
        <p:spPr>
          <a:xfrm>
            <a:off x="6609451" y="2810749"/>
            <a:ext cx="1756988" cy="346239"/>
          </a:xfrm>
          <a:prstGeom prst="rect">
            <a:avLst/>
          </a:prstGeom>
          <a:noFill/>
        </p:spPr>
        <p:txBody>
          <a:bodyPr wrap="square" lIns="68571" tIns="34285" rIns="68571" bIns="34285" rtlCol="0">
            <a:spAutoFit/>
          </a:bodyPr>
          <a:lstStyle/>
          <a:p>
            <a:pPr marL="0" marR="0" lvl="0" indent="0" algn="r" defTabSz="914400" eaLnBrk="1" latinLnBrk="0" hangingPunct="1">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484849"/>
                </a:solidFill>
                <a:effectLst/>
                <a:uLnTx/>
                <a:uFillTx/>
                <a:latin typeface="微软雅黑"/>
                <a:ea typeface="微软雅黑"/>
              </a:rPr>
              <a:t>本地论坛社区</a:t>
            </a:r>
            <a:endParaRPr kumimoji="0" lang="zh-CN" altLang="en-US" sz="1800" b="0" i="0" u="none" strike="noStrike" kern="0" cap="none" spc="0" normalizeH="0" baseline="0" noProof="0" dirty="0">
              <a:ln>
                <a:noFill/>
              </a:ln>
              <a:solidFill>
                <a:srgbClr val="484849"/>
              </a:solidFill>
              <a:effectLst/>
              <a:uLnTx/>
              <a:uFillTx/>
              <a:latin typeface="微软雅黑"/>
              <a:ea typeface="微软雅黑"/>
            </a:endParaRPr>
          </a:p>
        </p:txBody>
      </p:sp>
      <p:sp>
        <p:nvSpPr>
          <p:cNvPr id="112" name="TextBox 111"/>
          <p:cNvSpPr txBox="1"/>
          <p:nvPr/>
        </p:nvSpPr>
        <p:spPr>
          <a:xfrm>
            <a:off x="955576" y="2801692"/>
            <a:ext cx="1497685" cy="346239"/>
          </a:xfrm>
          <a:prstGeom prst="rect">
            <a:avLst/>
          </a:prstGeom>
          <a:noFill/>
        </p:spPr>
        <p:txBody>
          <a:bodyPr wrap="square" lIns="68571" tIns="34285" rIns="68571" bIns="34285" rtlCol="0">
            <a:spAutoFit/>
          </a:bodyPr>
          <a:lstStyle/>
          <a:p>
            <a:pPr marL="0" marR="0" lvl="0" indent="0" defTabSz="914400" eaLnBrk="1" latinLnBrk="0" hangingPunct="1">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484849"/>
                </a:solidFill>
                <a:effectLst/>
                <a:uLnTx/>
                <a:uFillTx/>
                <a:latin typeface="微软雅黑"/>
                <a:ea typeface="微软雅黑"/>
              </a:rPr>
              <a:t>微博营销</a:t>
            </a:r>
            <a:endParaRPr kumimoji="0" lang="zh-CN" altLang="en-US" sz="1800" b="0" i="0" u="none" strike="noStrike" kern="0" cap="none" spc="0" normalizeH="0" baseline="0" noProof="0" dirty="0">
              <a:ln>
                <a:noFill/>
              </a:ln>
              <a:solidFill>
                <a:srgbClr val="484849"/>
              </a:solidFill>
              <a:effectLst/>
              <a:uLnTx/>
              <a:uFillTx/>
              <a:latin typeface="微软雅黑"/>
              <a:ea typeface="微软雅黑"/>
            </a:endParaRPr>
          </a:p>
        </p:txBody>
      </p:sp>
      <p:sp>
        <p:nvSpPr>
          <p:cNvPr id="113" name="TextBox 112"/>
          <p:cNvSpPr txBox="1"/>
          <p:nvPr/>
        </p:nvSpPr>
        <p:spPr>
          <a:xfrm>
            <a:off x="4864398" y="2808006"/>
            <a:ext cx="1497685" cy="346239"/>
          </a:xfrm>
          <a:prstGeom prst="rect">
            <a:avLst/>
          </a:prstGeom>
          <a:noFill/>
        </p:spPr>
        <p:txBody>
          <a:bodyPr wrap="square" lIns="68571" tIns="34285" rIns="68571" bIns="34285" rtlCol="0">
            <a:spAutoFit/>
          </a:bodyPr>
          <a:lstStyle/>
          <a:p>
            <a:pPr marL="0" marR="0" lvl="0" indent="0" defTabSz="914400" eaLnBrk="1" latinLnBrk="0" hangingPunct="1">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484849"/>
                </a:solidFill>
                <a:effectLst/>
                <a:uLnTx/>
                <a:uFillTx/>
                <a:latin typeface="微软雅黑"/>
                <a:ea typeface="微软雅黑"/>
              </a:rPr>
              <a:t>微信营销</a:t>
            </a:r>
            <a:endParaRPr kumimoji="0" lang="zh-CN" altLang="en-US" sz="1800" b="0" i="0" u="none" strike="noStrike" kern="0" cap="none" spc="0" normalizeH="0" baseline="0" noProof="0" dirty="0">
              <a:ln>
                <a:noFill/>
              </a:ln>
              <a:solidFill>
                <a:srgbClr val="484849"/>
              </a:solidFill>
              <a:effectLst/>
              <a:uLnTx/>
              <a:uFillTx/>
              <a:latin typeface="微软雅黑"/>
              <a:ea typeface="微软雅黑"/>
            </a:endParaRPr>
          </a:p>
        </p:txBody>
      </p:sp>
      <p:sp>
        <p:nvSpPr>
          <p:cNvPr id="114" name="TextBox 113"/>
          <p:cNvSpPr txBox="1"/>
          <p:nvPr/>
        </p:nvSpPr>
        <p:spPr>
          <a:xfrm>
            <a:off x="2747392" y="3159484"/>
            <a:ext cx="1228607" cy="530904"/>
          </a:xfrm>
          <a:prstGeom prst="rect">
            <a:avLst/>
          </a:prstGeom>
          <a:noFill/>
        </p:spPr>
        <p:txBody>
          <a:bodyPr wrap="square" lIns="68571" tIns="34285" rIns="68571" bIns="34285" rtlCol="0">
            <a:spAutoFit/>
          </a:bodyPr>
          <a:lstStyle>
            <a:defPPr>
              <a:defRPr lang="en-US"/>
            </a:defPPr>
            <a:lvl1pPr marL="0" marR="0" lvl="0" indent="0" algn="l" defTabSz="914400" eaLnBrk="1" latinLnBrk="0" hangingPunct="1">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t>利用</a:t>
            </a:r>
            <a:r>
              <a:rPr lang="en-US" altLang="zh-CN" sz="1000" dirty="0"/>
              <a:t>QQ</a:t>
            </a:r>
            <a:r>
              <a:rPr lang="zh-CN" altLang="en-US" sz="1000" dirty="0"/>
              <a:t>空间来进行朋友圈间的传播，达到广告目的</a:t>
            </a:r>
            <a:r>
              <a:rPr lang="zh-CN" altLang="en-US" sz="1000" dirty="0" smtClean="0"/>
              <a:t>。</a:t>
            </a:r>
            <a:endParaRPr lang="zh-CN" altLang="en-US" sz="1000" dirty="0"/>
          </a:p>
        </p:txBody>
      </p:sp>
      <p:sp>
        <p:nvSpPr>
          <p:cNvPr id="115" name="TextBox 114"/>
          <p:cNvSpPr txBox="1"/>
          <p:nvPr/>
        </p:nvSpPr>
        <p:spPr>
          <a:xfrm>
            <a:off x="6944815" y="3183101"/>
            <a:ext cx="1371601" cy="838681"/>
          </a:xfrm>
          <a:prstGeom prst="rect">
            <a:avLst/>
          </a:prstGeom>
          <a:noFill/>
        </p:spPr>
        <p:txBody>
          <a:bodyPr wrap="square" lIns="68571" tIns="34285" rIns="68571" bIns="34285" rtlCol="0">
            <a:spAutoFit/>
          </a:bodyPr>
          <a:lstStyle/>
          <a:p>
            <a:pPr>
              <a:spcBef>
                <a:spcPts val="0"/>
              </a:spcBef>
              <a:spcAft>
                <a:spcPts val="0"/>
              </a:spcAf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利用本地论坛社区传播达到</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广告</a:t>
            </a:r>
            <a:r>
              <a:rPr lang="zh-CN" altLang="en-US" sz="1000" b="0" kern="0" dirty="0">
                <a:solidFill>
                  <a:srgbClr val="484849"/>
                </a:solidFill>
                <a:latin typeface="微软雅黑"/>
                <a:ea typeface="微软雅黑"/>
              </a:rPr>
              <a:t>目的，利用本地论坛社区传播达到广告</a:t>
            </a:r>
            <a:r>
              <a:rPr lang="zh-CN" altLang="en-US" sz="1000" b="0" kern="0" dirty="0" smtClean="0">
                <a:solidFill>
                  <a:srgbClr val="484849"/>
                </a:solidFill>
                <a:latin typeface="微软雅黑"/>
                <a:ea typeface="微软雅黑"/>
              </a:rPr>
              <a:t>目的。</a:t>
            </a:r>
            <a:endParaRPr lang="zh-CN" altLang="en-US" sz="1000" b="0" kern="0" dirty="0">
              <a:solidFill>
                <a:srgbClr val="484849"/>
              </a:solidFill>
              <a:latin typeface="微软雅黑"/>
              <a:ea typeface="微软雅黑"/>
            </a:endParaRPr>
          </a:p>
          <a:p>
            <a:pPr marL="0" marR="0" lvl="0" indent="0" defTabSz="914400" eaLnBrk="1" latinLnBrk="0" hangingPunct="1">
              <a:spcBef>
                <a:spcPts val="0"/>
              </a:spcBef>
              <a:spcAft>
                <a:spcPts val="0"/>
              </a:spcAft>
              <a:buClrTx/>
              <a:buSzTx/>
              <a:buFontTx/>
              <a:buNone/>
              <a:defRPr/>
            </a:pP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116" name="TextBox 115"/>
          <p:cNvSpPr txBox="1"/>
          <p:nvPr/>
        </p:nvSpPr>
        <p:spPr>
          <a:xfrm>
            <a:off x="797604" y="3159484"/>
            <a:ext cx="1326124" cy="684793"/>
          </a:xfrm>
          <a:prstGeom prst="rect">
            <a:avLst/>
          </a:prstGeom>
          <a:noFill/>
        </p:spPr>
        <p:txBody>
          <a:bodyPr wrap="square" lIns="68571" tIns="34285" rIns="68571" bIns="34285" rtlCol="0">
            <a:spAutoFit/>
          </a:bodyPr>
          <a:lstStyle/>
          <a:p>
            <a:pPr marL="0" marR="0" lvl="0" indent="0"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a:ea typeface="微软雅黑"/>
              </a:rPr>
              <a:t>利用新浪微博来进行传播利用新浪微博来进行传播利用新浪微博来进行</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传播</a:t>
            </a:r>
            <a:r>
              <a:rPr kumimoji="0" lang="en-US" altLang="zh-CN" sz="1000" b="0" i="0" u="none" strike="noStrike" kern="0" cap="none" spc="0" normalizeH="0" baseline="0" noProof="0" dirty="0" smtClean="0">
                <a:ln>
                  <a:noFill/>
                </a:ln>
                <a:solidFill>
                  <a:srgbClr val="484849"/>
                </a:solidFill>
                <a:effectLst/>
                <a:uLnTx/>
                <a:uFillTx/>
                <a:latin typeface="微软雅黑"/>
                <a:ea typeface="微软雅黑"/>
              </a:rPr>
              <a:t>.</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117" name="TextBox 116"/>
          <p:cNvSpPr txBox="1"/>
          <p:nvPr/>
        </p:nvSpPr>
        <p:spPr>
          <a:xfrm>
            <a:off x="4750330" y="3187285"/>
            <a:ext cx="1261830" cy="838681"/>
          </a:xfrm>
          <a:prstGeom prst="rect">
            <a:avLst/>
          </a:prstGeom>
          <a:noFill/>
        </p:spPr>
        <p:txBody>
          <a:bodyPr wrap="square" lIns="68571" tIns="34285" rIns="68571" bIns="34285" rtlCol="0">
            <a:spAutoFit/>
          </a:bodyPr>
          <a:lstStyle/>
          <a:p>
            <a:pPr marL="0" marR="0" lvl="0" indent="0"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a:ea typeface="微软雅黑"/>
              </a:rPr>
              <a:t>利用微信朋友圈间的传播，达到广告目的。利用微信朋友圈间的传播，达到广告</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目的。</a:t>
            </a:r>
            <a:endParaRPr kumimoji="0" lang="en-US" altLang="zh-CN" sz="1000" b="0" i="0" u="none" strike="noStrike" kern="0" cap="none" spc="0" normalizeH="0" baseline="0" noProof="0" dirty="0" smtClean="0">
              <a:ln>
                <a:noFill/>
              </a:ln>
              <a:solidFill>
                <a:srgbClr val="484849"/>
              </a:solidFill>
              <a:effectLst/>
              <a:uLnTx/>
              <a:uFillTx/>
              <a:latin typeface="微软雅黑"/>
              <a:ea typeface="微软雅黑"/>
            </a:endParaRPr>
          </a:p>
        </p:txBody>
      </p:sp>
      <p:sp>
        <p:nvSpPr>
          <p:cNvPr id="118" name="TextBox 117"/>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5"/>
                                            </p:tgtEl>
                                            <p:attrNameLst>
                                              <p:attrName>style.visibility</p:attrName>
                                            </p:attrNameLst>
                                          </p:cBhvr>
                                          <p:to>
                                            <p:strVal val="visible"/>
                                          </p:to>
                                        </p:set>
                                        <p:anim calcmode="lin" valueType="num">
                                          <p:cBhvr>
                                            <p:cTn id="7" dur="4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
                                            </p:tgtEl>
                                            <p:attrNameLst>
                                              <p:attrName>ppt_y</p:attrName>
                                            </p:attrNameLst>
                                          </p:cBhvr>
                                          <p:tavLst>
                                            <p:tav tm="0">
                                              <p:val>
                                                <p:strVal val="#ppt_y"/>
                                              </p:val>
                                            </p:tav>
                                            <p:tav tm="100000">
                                              <p:val>
                                                <p:strVal val="#ppt_y"/>
                                              </p:val>
                                            </p:tav>
                                          </p:tavLst>
                                        </p:anim>
                                        <p:anim calcmode="lin" valueType="num">
                                          <p:cBhvr>
                                            <p:cTn id="9" dur="4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
                                            </p:tgtEl>
                                          </p:cBhvr>
                                        </p:animEffect>
                                      </p:childTnLst>
                                    </p:cTn>
                                  </p:par>
                                </p:childTnLst>
                              </p:cTn>
                            </p:par>
                            <p:par>
                              <p:cTn id="12" fill="hold">
                                <p:stCondLst>
                                  <p:cond delay="900"/>
                                </p:stCondLst>
                                <p:childTnLst>
                                  <p:par>
                                    <p:cTn id="13" presetID="2" presetClass="entr" presetSubtype="4" fill="hold" nodeType="afterEffect" p14:presetBounceEnd="40000">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14:bounceEnd="40000">
                                          <p:cBhvr additive="base">
                                            <p:cTn id="15"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0000">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14:bounceEnd="40000">
                                          <p:cBhvr additive="base">
                                            <p:cTn id="19"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40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40000">
                                          <p:cBhvr additive="base">
                                            <p:cTn id="23"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40000">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14:bounceEnd="40000">
                                          <p:cBhvr additive="base">
                                            <p:cTn id="27" dur="5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56"/>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53" presetClass="entr" presetSubtype="16"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500" fill="hold"/>
                                            <p:tgtEl>
                                              <p:spTgt spid="96"/>
                                            </p:tgtEl>
                                            <p:attrNameLst>
                                              <p:attrName>ppt_w</p:attrName>
                                            </p:attrNameLst>
                                          </p:cBhvr>
                                          <p:tavLst>
                                            <p:tav tm="0">
                                              <p:val>
                                                <p:fltVal val="0"/>
                                              </p:val>
                                            </p:tav>
                                            <p:tav tm="100000">
                                              <p:val>
                                                <p:strVal val="#ppt_w"/>
                                              </p:val>
                                            </p:tav>
                                          </p:tavLst>
                                        </p:anim>
                                        <p:anim calcmode="lin" valueType="num">
                                          <p:cBhvr>
                                            <p:cTn id="33" dur="500" fill="hold"/>
                                            <p:tgtEl>
                                              <p:spTgt spid="96"/>
                                            </p:tgtEl>
                                            <p:attrNameLst>
                                              <p:attrName>ppt_h</p:attrName>
                                            </p:attrNameLst>
                                          </p:cBhvr>
                                          <p:tavLst>
                                            <p:tav tm="0">
                                              <p:val>
                                                <p:fltVal val="0"/>
                                              </p:val>
                                            </p:tav>
                                            <p:tav tm="100000">
                                              <p:val>
                                                <p:strVal val="#ppt_h"/>
                                              </p:val>
                                            </p:tav>
                                          </p:tavLst>
                                        </p:anim>
                                        <p:animEffect transition="in" filter="fade">
                                          <p:cBhvr>
                                            <p:cTn id="34" dur="500"/>
                                            <p:tgtEl>
                                              <p:spTgt spid="9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nodeType="with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 calcmode="lin" valueType="num">
                                          <p:cBhvr>
                                            <p:cTn id="47" dur="500" fill="hold"/>
                                            <p:tgtEl>
                                              <p:spTgt spid="105"/>
                                            </p:tgtEl>
                                            <p:attrNameLst>
                                              <p:attrName>ppt_w</p:attrName>
                                            </p:attrNameLst>
                                          </p:cBhvr>
                                          <p:tavLst>
                                            <p:tav tm="0">
                                              <p:val>
                                                <p:fltVal val="0"/>
                                              </p:val>
                                            </p:tav>
                                            <p:tav tm="100000">
                                              <p:val>
                                                <p:strVal val="#ppt_w"/>
                                              </p:val>
                                            </p:tav>
                                          </p:tavLst>
                                        </p:anim>
                                        <p:anim calcmode="lin" valueType="num">
                                          <p:cBhvr>
                                            <p:cTn id="48" dur="500" fill="hold"/>
                                            <p:tgtEl>
                                              <p:spTgt spid="105"/>
                                            </p:tgtEl>
                                            <p:attrNameLst>
                                              <p:attrName>ppt_h</p:attrName>
                                            </p:attrNameLst>
                                          </p:cBhvr>
                                          <p:tavLst>
                                            <p:tav tm="0">
                                              <p:val>
                                                <p:fltVal val="0"/>
                                              </p:val>
                                            </p:tav>
                                            <p:tav tm="100000">
                                              <p:val>
                                                <p:strVal val="#ppt_h"/>
                                              </p:val>
                                            </p:tav>
                                          </p:tavLst>
                                        </p:anim>
                                        <p:animEffect transition="in" filter="fade">
                                          <p:cBhvr>
                                            <p:cTn id="49" dur="500"/>
                                            <p:tgtEl>
                                              <p:spTgt spid="105"/>
                                            </p:tgtEl>
                                          </p:cBhvr>
                                        </p:animEffect>
                                      </p:childTnLst>
                                    </p:cTn>
                                  </p:par>
                                </p:childTnLst>
                              </p:cTn>
                            </p:par>
                            <p:par>
                              <p:cTn id="50" fill="hold">
                                <p:stCondLst>
                                  <p:cond delay="1900"/>
                                </p:stCondLst>
                                <p:childTnLst>
                                  <p:par>
                                    <p:cTn id="51" presetID="22" presetClass="entr" presetSubtype="8" fill="hold" grpId="0" nodeType="afterEffect">
                                      <p:stCondLst>
                                        <p:cond delay="0"/>
                                      </p:stCondLst>
                                      <p:childTnLst>
                                        <p:set>
                                          <p:cBhvr>
                                            <p:cTn id="52" dur="1" fill="hold">
                                              <p:stCondLst>
                                                <p:cond delay="0"/>
                                              </p:stCondLst>
                                            </p:cTn>
                                            <p:tgtEl>
                                              <p:spTgt spid="110"/>
                                            </p:tgtEl>
                                            <p:attrNameLst>
                                              <p:attrName>style.visibility</p:attrName>
                                            </p:attrNameLst>
                                          </p:cBhvr>
                                          <p:to>
                                            <p:strVal val="visible"/>
                                          </p:to>
                                        </p:set>
                                        <p:animEffect transition="in" filter="wipe(left)">
                                          <p:cBhvr>
                                            <p:cTn id="53" dur="500"/>
                                            <p:tgtEl>
                                              <p:spTgt spid="1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wipe(left)">
                                          <p:cBhvr>
                                            <p:cTn id="56" dur="500"/>
                                            <p:tgtEl>
                                              <p:spTgt spid="1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left)">
                                          <p:cBhvr>
                                            <p:cTn id="59" dur="500"/>
                                            <p:tgtEl>
                                              <p:spTgt spid="11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wipe(left)">
                                          <p:cBhvr>
                                            <p:cTn id="62" dur="500"/>
                                            <p:tgtEl>
                                              <p:spTgt spid="113"/>
                                            </p:tgtEl>
                                          </p:cBhvr>
                                        </p:animEffect>
                                      </p:childTnLst>
                                    </p:cTn>
                                  </p:par>
                                </p:childTnLst>
                              </p:cTn>
                            </p:par>
                            <p:par>
                              <p:cTn id="63" fill="hold">
                                <p:stCondLst>
                                  <p:cond delay="2400"/>
                                </p:stCondLst>
                                <p:childTnLst>
                                  <p:par>
                                    <p:cTn id="64" presetID="42" presetClass="entr" presetSubtype="0" fill="hold" grpId="0"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1000"/>
                                            <p:tgtEl>
                                              <p:spTgt spid="114"/>
                                            </p:tgtEl>
                                          </p:cBhvr>
                                        </p:animEffect>
                                        <p:anim calcmode="lin" valueType="num">
                                          <p:cBhvr>
                                            <p:cTn id="67" dur="1000" fill="hold"/>
                                            <p:tgtEl>
                                              <p:spTgt spid="114"/>
                                            </p:tgtEl>
                                            <p:attrNameLst>
                                              <p:attrName>ppt_x</p:attrName>
                                            </p:attrNameLst>
                                          </p:cBhvr>
                                          <p:tavLst>
                                            <p:tav tm="0">
                                              <p:val>
                                                <p:strVal val="#ppt_x"/>
                                              </p:val>
                                            </p:tav>
                                            <p:tav tm="100000">
                                              <p:val>
                                                <p:strVal val="#ppt_x"/>
                                              </p:val>
                                            </p:tav>
                                          </p:tavLst>
                                        </p:anim>
                                        <p:anim calcmode="lin" valueType="num">
                                          <p:cBhvr>
                                            <p:cTn id="68" dur="1000" fill="hold"/>
                                            <p:tgtEl>
                                              <p:spTgt spid="1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16"/>
                                            </p:tgtEl>
                                            <p:attrNameLst>
                                              <p:attrName>style.visibility</p:attrName>
                                            </p:attrNameLst>
                                          </p:cBhvr>
                                          <p:to>
                                            <p:strVal val="visible"/>
                                          </p:to>
                                        </p:set>
                                        <p:animEffect transition="in" filter="fade">
                                          <p:cBhvr>
                                            <p:cTn id="71" dur="1000"/>
                                            <p:tgtEl>
                                              <p:spTgt spid="116"/>
                                            </p:tgtEl>
                                          </p:cBhvr>
                                        </p:animEffect>
                                        <p:anim calcmode="lin" valueType="num">
                                          <p:cBhvr>
                                            <p:cTn id="72" dur="1000" fill="hold"/>
                                            <p:tgtEl>
                                              <p:spTgt spid="116"/>
                                            </p:tgtEl>
                                            <p:attrNameLst>
                                              <p:attrName>ppt_x</p:attrName>
                                            </p:attrNameLst>
                                          </p:cBhvr>
                                          <p:tavLst>
                                            <p:tav tm="0">
                                              <p:val>
                                                <p:strVal val="#ppt_x"/>
                                              </p:val>
                                            </p:tav>
                                            <p:tav tm="100000">
                                              <p:val>
                                                <p:strVal val="#ppt_x"/>
                                              </p:val>
                                            </p:tav>
                                          </p:tavLst>
                                        </p:anim>
                                        <p:anim calcmode="lin" valueType="num">
                                          <p:cBhvr>
                                            <p:cTn id="73" dur="1000" fill="hold"/>
                                            <p:tgtEl>
                                              <p:spTgt spid="1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1000"/>
                                            <p:tgtEl>
                                              <p:spTgt spid="115"/>
                                            </p:tgtEl>
                                          </p:cBhvr>
                                        </p:animEffect>
                                        <p:anim calcmode="lin" valueType="num">
                                          <p:cBhvr>
                                            <p:cTn id="77" dur="1000" fill="hold"/>
                                            <p:tgtEl>
                                              <p:spTgt spid="115"/>
                                            </p:tgtEl>
                                            <p:attrNameLst>
                                              <p:attrName>ppt_x</p:attrName>
                                            </p:attrNameLst>
                                          </p:cBhvr>
                                          <p:tavLst>
                                            <p:tav tm="0">
                                              <p:val>
                                                <p:strVal val="#ppt_x"/>
                                              </p:val>
                                            </p:tav>
                                            <p:tav tm="100000">
                                              <p:val>
                                                <p:strVal val="#ppt_x"/>
                                              </p:val>
                                            </p:tav>
                                          </p:tavLst>
                                        </p:anim>
                                        <p:anim calcmode="lin" valueType="num">
                                          <p:cBhvr>
                                            <p:cTn id="78" dur="1000" fill="hold"/>
                                            <p:tgtEl>
                                              <p:spTgt spid="11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childTnLst>
                              </p:cTn>
                            </p:par>
                            <p:par>
                              <p:cTn id="84" fill="hold">
                                <p:stCondLst>
                                  <p:cond delay="3400"/>
                                </p:stCondLst>
                                <p:childTnLst>
                                  <p:par>
                                    <p:cTn id="85" presetID="42" presetClass="entr" presetSubtype="0" fill="hold" nodeType="afterEffect">
                                      <p:stCondLst>
                                        <p:cond delay="0"/>
                                      </p:stCondLst>
                                      <p:childTnLst>
                                        <p:set>
                                          <p:cBhvr>
                                            <p:cTn id="86" dur="1" fill="hold">
                                              <p:stCondLst>
                                                <p:cond delay="0"/>
                                              </p:stCondLst>
                                            </p:cTn>
                                            <p:tgtEl>
                                              <p:spTgt spid="118">
                                                <p:txEl>
                                                  <p:pRg st="0" end="0"/>
                                                </p:txEl>
                                              </p:spTgt>
                                            </p:tgtEl>
                                            <p:attrNameLst>
                                              <p:attrName>style.visibility</p:attrName>
                                            </p:attrNameLst>
                                          </p:cBhvr>
                                          <p:to>
                                            <p:strVal val="visible"/>
                                          </p:to>
                                        </p:set>
                                        <p:animEffect transition="in" filter="fade">
                                          <p:cBhvr>
                                            <p:cTn id="87" dur="2000"/>
                                            <p:tgtEl>
                                              <p:spTgt spid="118">
                                                <p:txEl>
                                                  <p:pRg st="0" end="0"/>
                                                </p:txEl>
                                              </p:spTgt>
                                            </p:tgtEl>
                                          </p:cBhvr>
                                        </p:animEffect>
                                        <p:anim calcmode="lin" valueType="num">
                                          <p:cBhvr>
                                            <p:cTn id="88" dur="2000" fill="hold"/>
                                            <p:tgtEl>
                                              <p:spTgt spid="118">
                                                <p:txEl>
                                                  <p:pRg st="0" end="0"/>
                                                </p:txEl>
                                              </p:spTgt>
                                            </p:tgtEl>
                                            <p:attrNameLst>
                                              <p:attrName>ppt_x</p:attrName>
                                            </p:attrNameLst>
                                          </p:cBhvr>
                                          <p:tavLst>
                                            <p:tav tm="0">
                                              <p:val>
                                                <p:strVal val="#ppt_x"/>
                                              </p:val>
                                            </p:tav>
                                            <p:tav tm="100000">
                                              <p:val>
                                                <p:strVal val="#ppt_x"/>
                                              </p:val>
                                            </p:tav>
                                          </p:tavLst>
                                        </p:anim>
                                        <p:anim calcmode="lin" valueType="num">
                                          <p:cBhvr>
                                            <p:cTn id="89" dur="2000" fill="hold"/>
                                            <p:tgtEl>
                                              <p:spTgt spid="1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1" grpId="0" animBg="1"/>
          <p:bldP spid="105" grpId="0" animBg="1"/>
          <p:bldP spid="110" grpId="0"/>
          <p:bldP spid="111" grpId="0"/>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5"/>
                                            </p:tgtEl>
                                            <p:attrNameLst>
                                              <p:attrName>style.visibility</p:attrName>
                                            </p:attrNameLst>
                                          </p:cBhvr>
                                          <p:to>
                                            <p:strVal val="visible"/>
                                          </p:to>
                                        </p:set>
                                        <p:anim calcmode="lin" valueType="num">
                                          <p:cBhvr>
                                            <p:cTn id="7" dur="4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
                                            </p:tgtEl>
                                            <p:attrNameLst>
                                              <p:attrName>ppt_y</p:attrName>
                                            </p:attrNameLst>
                                          </p:cBhvr>
                                          <p:tavLst>
                                            <p:tav tm="0">
                                              <p:val>
                                                <p:strVal val="#ppt_y"/>
                                              </p:val>
                                            </p:tav>
                                            <p:tav tm="100000">
                                              <p:val>
                                                <p:strVal val="#ppt_y"/>
                                              </p:val>
                                            </p:tav>
                                          </p:tavLst>
                                        </p:anim>
                                        <p:anim calcmode="lin" valueType="num">
                                          <p:cBhvr>
                                            <p:cTn id="9" dur="4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
                                            </p:tgtEl>
                                          </p:cBhvr>
                                        </p:animEffect>
                                      </p:childTnLst>
                                    </p:cTn>
                                  </p:par>
                                </p:childTnLst>
                              </p:cTn>
                            </p:par>
                            <p:par>
                              <p:cTn id="12" fill="hold">
                                <p:stCondLst>
                                  <p:cond delay="900"/>
                                </p:stCondLst>
                                <p:childTnLst>
                                  <p:par>
                                    <p:cTn id="13" presetID="2" presetClass="entr" presetSubtype="4"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fill="hold"/>
                                            <p:tgtEl>
                                              <p:spTgt spid="68"/>
                                            </p:tgtEl>
                                            <p:attrNameLst>
                                              <p:attrName>ppt_x</p:attrName>
                                            </p:attrNameLst>
                                          </p:cBhvr>
                                          <p:tavLst>
                                            <p:tav tm="0">
                                              <p:val>
                                                <p:strVal val="#ppt_x"/>
                                              </p:val>
                                            </p:tav>
                                            <p:tav tm="100000">
                                              <p:val>
                                                <p:strVal val="#ppt_x"/>
                                              </p:val>
                                            </p:tav>
                                          </p:tavLst>
                                        </p:anim>
                                        <p:anim calcmode="lin" valueType="num">
                                          <p:cBhvr additive="base">
                                            <p:cTn id="16" dur="50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ppt_x"/>
                                              </p:val>
                                            </p:tav>
                                            <p:tav tm="100000">
                                              <p:val>
                                                <p:strVal val="#ppt_x"/>
                                              </p:val>
                                            </p:tav>
                                          </p:tavLst>
                                        </p:anim>
                                        <p:anim calcmode="lin" valueType="num">
                                          <p:cBhvr additive="base">
                                            <p:cTn id="28" dur="500" fill="hold"/>
                                            <p:tgtEl>
                                              <p:spTgt spid="56"/>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53" presetClass="entr" presetSubtype="16"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500" fill="hold"/>
                                            <p:tgtEl>
                                              <p:spTgt spid="96"/>
                                            </p:tgtEl>
                                            <p:attrNameLst>
                                              <p:attrName>ppt_w</p:attrName>
                                            </p:attrNameLst>
                                          </p:cBhvr>
                                          <p:tavLst>
                                            <p:tav tm="0">
                                              <p:val>
                                                <p:fltVal val="0"/>
                                              </p:val>
                                            </p:tav>
                                            <p:tav tm="100000">
                                              <p:val>
                                                <p:strVal val="#ppt_w"/>
                                              </p:val>
                                            </p:tav>
                                          </p:tavLst>
                                        </p:anim>
                                        <p:anim calcmode="lin" valueType="num">
                                          <p:cBhvr>
                                            <p:cTn id="33" dur="500" fill="hold"/>
                                            <p:tgtEl>
                                              <p:spTgt spid="96"/>
                                            </p:tgtEl>
                                            <p:attrNameLst>
                                              <p:attrName>ppt_h</p:attrName>
                                            </p:attrNameLst>
                                          </p:cBhvr>
                                          <p:tavLst>
                                            <p:tav tm="0">
                                              <p:val>
                                                <p:fltVal val="0"/>
                                              </p:val>
                                            </p:tav>
                                            <p:tav tm="100000">
                                              <p:val>
                                                <p:strVal val="#ppt_h"/>
                                              </p:val>
                                            </p:tav>
                                          </p:tavLst>
                                        </p:anim>
                                        <p:animEffect transition="in" filter="fade">
                                          <p:cBhvr>
                                            <p:cTn id="34" dur="500"/>
                                            <p:tgtEl>
                                              <p:spTgt spid="9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nodeType="with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 calcmode="lin" valueType="num">
                                          <p:cBhvr>
                                            <p:cTn id="47" dur="500" fill="hold"/>
                                            <p:tgtEl>
                                              <p:spTgt spid="105"/>
                                            </p:tgtEl>
                                            <p:attrNameLst>
                                              <p:attrName>ppt_w</p:attrName>
                                            </p:attrNameLst>
                                          </p:cBhvr>
                                          <p:tavLst>
                                            <p:tav tm="0">
                                              <p:val>
                                                <p:fltVal val="0"/>
                                              </p:val>
                                            </p:tav>
                                            <p:tav tm="100000">
                                              <p:val>
                                                <p:strVal val="#ppt_w"/>
                                              </p:val>
                                            </p:tav>
                                          </p:tavLst>
                                        </p:anim>
                                        <p:anim calcmode="lin" valueType="num">
                                          <p:cBhvr>
                                            <p:cTn id="48" dur="500" fill="hold"/>
                                            <p:tgtEl>
                                              <p:spTgt spid="105"/>
                                            </p:tgtEl>
                                            <p:attrNameLst>
                                              <p:attrName>ppt_h</p:attrName>
                                            </p:attrNameLst>
                                          </p:cBhvr>
                                          <p:tavLst>
                                            <p:tav tm="0">
                                              <p:val>
                                                <p:fltVal val="0"/>
                                              </p:val>
                                            </p:tav>
                                            <p:tav tm="100000">
                                              <p:val>
                                                <p:strVal val="#ppt_h"/>
                                              </p:val>
                                            </p:tav>
                                          </p:tavLst>
                                        </p:anim>
                                        <p:animEffect transition="in" filter="fade">
                                          <p:cBhvr>
                                            <p:cTn id="49" dur="500"/>
                                            <p:tgtEl>
                                              <p:spTgt spid="105"/>
                                            </p:tgtEl>
                                          </p:cBhvr>
                                        </p:animEffect>
                                      </p:childTnLst>
                                    </p:cTn>
                                  </p:par>
                                </p:childTnLst>
                              </p:cTn>
                            </p:par>
                            <p:par>
                              <p:cTn id="50" fill="hold">
                                <p:stCondLst>
                                  <p:cond delay="1900"/>
                                </p:stCondLst>
                                <p:childTnLst>
                                  <p:par>
                                    <p:cTn id="51" presetID="22" presetClass="entr" presetSubtype="8" fill="hold" grpId="0" nodeType="afterEffect">
                                      <p:stCondLst>
                                        <p:cond delay="0"/>
                                      </p:stCondLst>
                                      <p:childTnLst>
                                        <p:set>
                                          <p:cBhvr>
                                            <p:cTn id="52" dur="1" fill="hold">
                                              <p:stCondLst>
                                                <p:cond delay="0"/>
                                              </p:stCondLst>
                                            </p:cTn>
                                            <p:tgtEl>
                                              <p:spTgt spid="110"/>
                                            </p:tgtEl>
                                            <p:attrNameLst>
                                              <p:attrName>style.visibility</p:attrName>
                                            </p:attrNameLst>
                                          </p:cBhvr>
                                          <p:to>
                                            <p:strVal val="visible"/>
                                          </p:to>
                                        </p:set>
                                        <p:animEffect transition="in" filter="wipe(left)">
                                          <p:cBhvr>
                                            <p:cTn id="53" dur="500"/>
                                            <p:tgtEl>
                                              <p:spTgt spid="1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wipe(left)">
                                          <p:cBhvr>
                                            <p:cTn id="56" dur="500"/>
                                            <p:tgtEl>
                                              <p:spTgt spid="1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left)">
                                          <p:cBhvr>
                                            <p:cTn id="59" dur="500"/>
                                            <p:tgtEl>
                                              <p:spTgt spid="11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wipe(left)">
                                          <p:cBhvr>
                                            <p:cTn id="62" dur="500"/>
                                            <p:tgtEl>
                                              <p:spTgt spid="113"/>
                                            </p:tgtEl>
                                          </p:cBhvr>
                                        </p:animEffect>
                                      </p:childTnLst>
                                    </p:cTn>
                                  </p:par>
                                </p:childTnLst>
                              </p:cTn>
                            </p:par>
                            <p:par>
                              <p:cTn id="63" fill="hold">
                                <p:stCondLst>
                                  <p:cond delay="2400"/>
                                </p:stCondLst>
                                <p:childTnLst>
                                  <p:par>
                                    <p:cTn id="64" presetID="42" presetClass="entr" presetSubtype="0" fill="hold" grpId="0"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1000"/>
                                            <p:tgtEl>
                                              <p:spTgt spid="114"/>
                                            </p:tgtEl>
                                          </p:cBhvr>
                                        </p:animEffect>
                                        <p:anim calcmode="lin" valueType="num">
                                          <p:cBhvr>
                                            <p:cTn id="67" dur="1000" fill="hold"/>
                                            <p:tgtEl>
                                              <p:spTgt spid="114"/>
                                            </p:tgtEl>
                                            <p:attrNameLst>
                                              <p:attrName>ppt_x</p:attrName>
                                            </p:attrNameLst>
                                          </p:cBhvr>
                                          <p:tavLst>
                                            <p:tav tm="0">
                                              <p:val>
                                                <p:strVal val="#ppt_x"/>
                                              </p:val>
                                            </p:tav>
                                            <p:tav tm="100000">
                                              <p:val>
                                                <p:strVal val="#ppt_x"/>
                                              </p:val>
                                            </p:tav>
                                          </p:tavLst>
                                        </p:anim>
                                        <p:anim calcmode="lin" valueType="num">
                                          <p:cBhvr>
                                            <p:cTn id="68" dur="1000" fill="hold"/>
                                            <p:tgtEl>
                                              <p:spTgt spid="1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16"/>
                                            </p:tgtEl>
                                            <p:attrNameLst>
                                              <p:attrName>style.visibility</p:attrName>
                                            </p:attrNameLst>
                                          </p:cBhvr>
                                          <p:to>
                                            <p:strVal val="visible"/>
                                          </p:to>
                                        </p:set>
                                        <p:animEffect transition="in" filter="fade">
                                          <p:cBhvr>
                                            <p:cTn id="71" dur="1000"/>
                                            <p:tgtEl>
                                              <p:spTgt spid="116"/>
                                            </p:tgtEl>
                                          </p:cBhvr>
                                        </p:animEffect>
                                        <p:anim calcmode="lin" valueType="num">
                                          <p:cBhvr>
                                            <p:cTn id="72" dur="1000" fill="hold"/>
                                            <p:tgtEl>
                                              <p:spTgt spid="116"/>
                                            </p:tgtEl>
                                            <p:attrNameLst>
                                              <p:attrName>ppt_x</p:attrName>
                                            </p:attrNameLst>
                                          </p:cBhvr>
                                          <p:tavLst>
                                            <p:tav tm="0">
                                              <p:val>
                                                <p:strVal val="#ppt_x"/>
                                              </p:val>
                                            </p:tav>
                                            <p:tav tm="100000">
                                              <p:val>
                                                <p:strVal val="#ppt_x"/>
                                              </p:val>
                                            </p:tav>
                                          </p:tavLst>
                                        </p:anim>
                                        <p:anim calcmode="lin" valueType="num">
                                          <p:cBhvr>
                                            <p:cTn id="73" dur="1000" fill="hold"/>
                                            <p:tgtEl>
                                              <p:spTgt spid="1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1000"/>
                                            <p:tgtEl>
                                              <p:spTgt spid="115"/>
                                            </p:tgtEl>
                                          </p:cBhvr>
                                        </p:animEffect>
                                        <p:anim calcmode="lin" valueType="num">
                                          <p:cBhvr>
                                            <p:cTn id="77" dur="1000" fill="hold"/>
                                            <p:tgtEl>
                                              <p:spTgt spid="115"/>
                                            </p:tgtEl>
                                            <p:attrNameLst>
                                              <p:attrName>ppt_x</p:attrName>
                                            </p:attrNameLst>
                                          </p:cBhvr>
                                          <p:tavLst>
                                            <p:tav tm="0">
                                              <p:val>
                                                <p:strVal val="#ppt_x"/>
                                              </p:val>
                                            </p:tav>
                                            <p:tav tm="100000">
                                              <p:val>
                                                <p:strVal val="#ppt_x"/>
                                              </p:val>
                                            </p:tav>
                                          </p:tavLst>
                                        </p:anim>
                                        <p:anim calcmode="lin" valueType="num">
                                          <p:cBhvr>
                                            <p:cTn id="78" dur="1000" fill="hold"/>
                                            <p:tgtEl>
                                              <p:spTgt spid="11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childTnLst>
                              </p:cTn>
                            </p:par>
                            <p:par>
                              <p:cTn id="84" fill="hold">
                                <p:stCondLst>
                                  <p:cond delay="3400"/>
                                </p:stCondLst>
                                <p:childTnLst>
                                  <p:par>
                                    <p:cTn id="85" presetID="42" presetClass="entr" presetSubtype="0" fill="hold" nodeType="afterEffect">
                                      <p:stCondLst>
                                        <p:cond delay="0"/>
                                      </p:stCondLst>
                                      <p:childTnLst>
                                        <p:set>
                                          <p:cBhvr>
                                            <p:cTn id="86" dur="1" fill="hold">
                                              <p:stCondLst>
                                                <p:cond delay="0"/>
                                              </p:stCondLst>
                                            </p:cTn>
                                            <p:tgtEl>
                                              <p:spTgt spid="118">
                                                <p:txEl>
                                                  <p:pRg st="0" end="0"/>
                                                </p:txEl>
                                              </p:spTgt>
                                            </p:tgtEl>
                                            <p:attrNameLst>
                                              <p:attrName>style.visibility</p:attrName>
                                            </p:attrNameLst>
                                          </p:cBhvr>
                                          <p:to>
                                            <p:strVal val="visible"/>
                                          </p:to>
                                        </p:set>
                                        <p:animEffect transition="in" filter="fade">
                                          <p:cBhvr>
                                            <p:cTn id="87" dur="2000"/>
                                            <p:tgtEl>
                                              <p:spTgt spid="118">
                                                <p:txEl>
                                                  <p:pRg st="0" end="0"/>
                                                </p:txEl>
                                              </p:spTgt>
                                            </p:tgtEl>
                                          </p:cBhvr>
                                        </p:animEffect>
                                        <p:anim calcmode="lin" valueType="num">
                                          <p:cBhvr>
                                            <p:cTn id="88" dur="2000" fill="hold"/>
                                            <p:tgtEl>
                                              <p:spTgt spid="118">
                                                <p:txEl>
                                                  <p:pRg st="0" end="0"/>
                                                </p:txEl>
                                              </p:spTgt>
                                            </p:tgtEl>
                                            <p:attrNameLst>
                                              <p:attrName>ppt_x</p:attrName>
                                            </p:attrNameLst>
                                          </p:cBhvr>
                                          <p:tavLst>
                                            <p:tav tm="0">
                                              <p:val>
                                                <p:strVal val="#ppt_x"/>
                                              </p:val>
                                            </p:tav>
                                            <p:tav tm="100000">
                                              <p:val>
                                                <p:strVal val="#ppt_x"/>
                                              </p:val>
                                            </p:tav>
                                          </p:tavLst>
                                        </p:anim>
                                        <p:anim calcmode="lin" valueType="num">
                                          <p:cBhvr>
                                            <p:cTn id="89" dur="2000" fill="hold"/>
                                            <p:tgtEl>
                                              <p:spTgt spid="1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1" grpId="0" animBg="1"/>
          <p:bldP spid="105" grpId="0" animBg="1"/>
          <p:bldP spid="110" grpId="0"/>
          <p:bldP spid="111" grpId="0"/>
          <p:bldP spid="112" grpId="0"/>
          <p:bldP spid="113" grpId="0"/>
          <p:bldP spid="114" grpId="0"/>
          <p:bldP spid="115" grpId="0"/>
          <p:bldP spid="116" grpId="0"/>
          <p:bldP spid="1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线下推方式</a:t>
            </a:r>
            <a:endParaRPr lang="zh-CN" altLang="en-US" sz="2000" dirty="0">
              <a:solidFill>
                <a:schemeClr val="accent1"/>
              </a:solidFill>
              <a:latin typeface="微软雅黑" pitchFamily="34" charset="-122"/>
              <a:ea typeface="微软雅黑" pitchFamily="34" charset="-122"/>
            </a:endParaRPr>
          </a:p>
        </p:txBody>
      </p:sp>
      <p:sp>
        <p:nvSpPr>
          <p:cNvPr id="72" name="TextBox 71"/>
          <p:cNvSpPr txBox="1"/>
          <p:nvPr/>
        </p:nvSpPr>
        <p:spPr>
          <a:xfrm>
            <a:off x="1331640" y="2974181"/>
            <a:ext cx="1097765"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公交车广告</a:t>
            </a:r>
            <a:r>
              <a:rPr lang="en-US" altLang="zh-CN" sz="1200" dirty="0">
                <a:latin typeface="微软雅黑" pitchFamily="34" charset="-122"/>
                <a:ea typeface="微软雅黑" pitchFamily="34" charset="-122"/>
              </a:rPr>
              <a:t>202</a:t>
            </a:r>
            <a:r>
              <a:rPr lang="zh-CN" altLang="en-US" sz="1200" dirty="0">
                <a:latin typeface="微软雅黑" pitchFamily="34" charset="-122"/>
                <a:ea typeface="微软雅黑" pitchFamily="34" charset="-122"/>
              </a:rPr>
              <a:t>块</a:t>
            </a:r>
          </a:p>
        </p:txBody>
      </p:sp>
      <p:sp>
        <p:nvSpPr>
          <p:cNvPr id="73" name="TextBox 72"/>
          <p:cNvSpPr txBox="1"/>
          <p:nvPr/>
        </p:nvSpPr>
        <p:spPr>
          <a:xfrm>
            <a:off x="2721179" y="2966630"/>
            <a:ext cx="1195913"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地铁视频推广</a:t>
            </a:r>
            <a:endParaRPr lang="en-US" altLang="zh-CN" sz="1200" dirty="0" smtClean="0">
              <a:latin typeface="微软雅黑" pitchFamily="34" charset="-122"/>
              <a:ea typeface="微软雅黑" pitchFamily="34" charset="-122"/>
            </a:endParaRPr>
          </a:p>
          <a:p>
            <a:pPr algn="ctr"/>
            <a:r>
              <a:rPr lang="en-US" altLang="zh-CN" sz="1200" dirty="0" smtClean="0">
                <a:latin typeface="微软雅黑" pitchFamily="34" charset="-122"/>
                <a:ea typeface="微软雅黑" pitchFamily="34" charset="-122"/>
              </a:rPr>
              <a:t>3000</a:t>
            </a:r>
            <a:r>
              <a:rPr lang="zh-CN" altLang="en-US" sz="1200" dirty="0">
                <a:latin typeface="微软雅黑" pitchFamily="34" charset="-122"/>
                <a:ea typeface="微软雅黑" pitchFamily="34" charset="-122"/>
              </a:rPr>
              <a:t>台</a:t>
            </a:r>
          </a:p>
        </p:txBody>
      </p:sp>
      <p:sp>
        <p:nvSpPr>
          <p:cNvPr id="74" name="TextBox 73"/>
          <p:cNvSpPr txBox="1"/>
          <p:nvPr/>
        </p:nvSpPr>
        <p:spPr>
          <a:xfrm>
            <a:off x="4133116" y="2974181"/>
            <a:ext cx="1248616" cy="461665"/>
          </a:xfrm>
          <a:prstGeom prst="rect">
            <a:avLst/>
          </a:prstGeom>
          <a:noFill/>
        </p:spPr>
        <p:txBody>
          <a:bodyPr vert="horz" wrap="square" rtlCol="0">
            <a:spAutoFit/>
          </a:bodyPr>
          <a:lstStyle/>
          <a:p>
            <a:pPr algn="ctr"/>
            <a:r>
              <a:rPr lang="zh-CN" altLang="en-US" sz="1200" dirty="0">
                <a:latin typeface="微软雅黑" pitchFamily="34" charset="-122"/>
                <a:ea typeface="微软雅黑" pitchFamily="34" charset="-122"/>
              </a:rPr>
              <a:t>大型楼体广告位</a:t>
            </a:r>
            <a:r>
              <a:rPr lang="en-US" altLang="zh-CN" sz="1200" dirty="0">
                <a:latin typeface="微软雅黑" pitchFamily="34" charset="-122"/>
                <a:ea typeface="微软雅黑" pitchFamily="34" charset="-122"/>
              </a:rPr>
              <a:t>102</a:t>
            </a:r>
            <a:r>
              <a:rPr lang="zh-CN" altLang="en-US" sz="1200" dirty="0">
                <a:latin typeface="微软雅黑" pitchFamily="34" charset="-122"/>
                <a:ea typeface="微软雅黑" pitchFamily="34" charset="-122"/>
              </a:rPr>
              <a:t>块</a:t>
            </a:r>
          </a:p>
        </p:txBody>
      </p:sp>
      <p:sp>
        <p:nvSpPr>
          <p:cNvPr id="75" name="TextBox 74"/>
          <p:cNvSpPr txBox="1"/>
          <p:nvPr/>
        </p:nvSpPr>
        <p:spPr>
          <a:xfrm>
            <a:off x="5676655" y="2936032"/>
            <a:ext cx="1031965"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公交站牌广告</a:t>
            </a:r>
            <a:r>
              <a:rPr lang="zh-CN" altLang="en-US" sz="1200" dirty="0">
                <a:latin typeface="微软雅黑" pitchFamily="34" charset="-122"/>
                <a:ea typeface="微软雅黑" pitchFamily="34" charset="-122"/>
              </a:rPr>
              <a:t>位</a:t>
            </a:r>
            <a:r>
              <a:rPr lang="en-US" altLang="zh-CN" sz="1200" dirty="0">
                <a:latin typeface="微软雅黑" pitchFamily="34" charset="-122"/>
                <a:ea typeface="微软雅黑" pitchFamily="34" charset="-122"/>
              </a:rPr>
              <a:t>46</a:t>
            </a:r>
            <a:r>
              <a:rPr lang="zh-CN" altLang="en-US" sz="1200" dirty="0">
                <a:latin typeface="微软雅黑" pitchFamily="34" charset="-122"/>
                <a:ea typeface="微软雅黑" pitchFamily="34" charset="-122"/>
              </a:rPr>
              <a:t>个</a:t>
            </a:r>
          </a:p>
        </p:txBody>
      </p:sp>
      <p:sp>
        <p:nvSpPr>
          <p:cNvPr id="76" name="TextBox 75"/>
          <p:cNvSpPr txBox="1"/>
          <p:nvPr/>
        </p:nvSpPr>
        <p:spPr>
          <a:xfrm>
            <a:off x="7045039" y="2919736"/>
            <a:ext cx="1055353" cy="461665"/>
          </a:xfrm>
          <a:prstGeom prst="rect">
            <a:avLst/>
          </a:prstGeom>
          <a:noFill/>
        </p:spPr>
        <p:txBody>
          <a:bodyPr vert="horz" wrap="square" rtlCol="0">
            <a:spAutoFit/>
          </a:bodyPr>
          <a:lstStyle/>
          <a:p>
            <a:pPr algn="ctr"/>
            <a:r>
              <a:rPr lang="zh-CN" altLang="en-US" sz="1200" dirty="0">
                <a:latin typeface="微软雅黑" pitchFamily="34" charset="-122"/>
                <a:ea typeface="微软雅黑" pitchFamily="34" charset="-122"/>
              </a:rPr>
              <a:t>机场媒体广告</a:t>
            </a:r>
            <a:r>
              <a:rPr lang="en-US" altLang="zh-CN" sz="1200" dirty="0">
                <a:latin typeface="微软雅黑" pitchFamily="34" charset="-122"/>
                <a:ea typeface="微软雅黑" pitchFamily="34" charset="-122"/>
              </a:rPr>
              <a:t>78</a:t>
            </a:r>
            <a:r>
              <a:rPr lang="zh-CN" altLang="en-US" sz="1200" dirty="0">
                <a:latin typeface="微软雅黑" pitchFamily="34" charset="-122"/>
                <a:ea typeface="微软雅黑" pitchFamily="34" charset="-122"/>
              </a:rPr>
              <a:t>个</a:t>
            </a:r>
          </a:p>
        </p:txBody>
      </p:sp>
      <p:sp>
        <p:nvSpPr>
          <p:cNvPr id="102" name="TextBox 101"/>
          <p:cNvSpPr txBox="1"/>
          <p:nvPr/>
        </p:nvSpPr>
        <p:spPr>
          <a:xfrm>
            <a:off x="1619672" y="4069994"/>
            <a:ext cx="6048672" cy="461665"/>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03" name="Freeform 5"/>
          <p:cNvSpPr/>
          <p:nvPr/>
        </p:nvSpPr>
        <p:spPr bwMode="auto">
          <a:xfrm>
            <a:off x="1283813" y="407462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104" name="Freeform 5"/>
          <p:cNvSpPr/>
          <p:nvPr/>
        </p:nvSpPr>
        <p:spPr bwMode="auto">
          <a:xfrm flipH="1">
            <a:off x="7945088" y="403312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nvGrpSpPr>
          <p:cNvPr id="105" name="组合 104"/>
          <p:cNvGrpSpPr/>
          <p:nvPr/>
        </p:nvGrpSpPr>
        <p:grpSpPr>
          <a:xfrm>
            <a:off x="1349285" y="1547056"/>
            <a:ext cx="1071588" cy="1071588"/>
            <a:chOff x="792868" y="618113"/>
            <a:chExt cx="1314008" cy="1314008"/>
          </a:xfrm>
        </p:grpSpPr>
        <p:grpSp>
          <p:nvGrpSpPr>
            <p:cNvPr id="106" name="组合 10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椭圆 10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椭圆 106"/>
            <p:cNvSpPr/>
            <p:nvPr/>
          </p:nvSpPr>
          <p:spPr>
            <a:xfrm>
              <a:off x="859391" y="680166"/>
              <a:ext cx="1188000" cy="11880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2725969" y="1583931"/>
            <a:ext cx="1071588" cy="1071588"/>
            <a:chOff x="792868" y="618113"/>
            <a:chExt cx="1314008" cy="1314008"/>
          </a:xfrm>
        </p:grpSpPr>
        <p:grpSp>
          <p:nvGrpSpPr>
            <p:cNvPr id="111" name="组合 11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859391" y="680166"/>
              <a:ext cx="1188000" cy="11880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4238136" y="1604851"/>
            <a:ext cx="1071588" cy="1071588"/>
            <a:chOff x="792868" y="618113"/>
            <a:chExt cx="1314008" cy="1314008"/>
          </a:xfrm>
        </p:grpSpPr>
        <p:grpSp>
          <p:nvGrpSpPr>
            <p:cNvPr id="116" name="组合 11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椭圆 116"/>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5709040" y="1640149"/>
            <a:ext cx="1071588" cy="1071588"/>
            <a:chOff x="792868" y="618113"/>
            <a:chExt cx="1314008" cy="1314008"/>
          </a:xfrm>
        </p:grpSpPr>
        <p:grpSp>
          <p:nvGrpSpPr>
            <p:cNvPr id="121" name="组合 12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椭圆 121"/>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7010871" y="1644178"/>
            <a:ext cx="1071588" cy="1071588"/>
            <a:chOff x="792868" y="618113"/>
            <a:chExt cx="1314008" cy="1314008"/>
          </a:xfrm>
        </p:grpSpPr>
        <p:grpSp>
          <p:nvGrpSpPr>
            <p:cNvPr id="126" name="组合 12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椭圆 126"/>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0" name="图片 6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6752" y="1301112"/>
            <a:ext cx="2136058" cy="407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 name="TextBox 130"/>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38"/>
                                        </p:tgtEl>
                                        <p:attrNameLst>
                                          <p:attrName>style.visibility</p:attrName>
                                        </p:attrNameLst>
                                      </p:cBhvr>
                                      <p:to>
                                        <p:strVal val="visible"/>
                                      </p:to>
                                    </p:set>
                                    <p:anim calcmode="lin" valueType="num">
                                      <p:cBhvr>
                                        <p:cTn id="7" dur="4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8"/>
                                        </p:tgtEl>
                                        <p:attrNameLst>
                                          <p:attrName>ppt_y</p:attrName>
                                        </p:attrNameLst>
                                      </p:cBhvr>
                                      <p:tavLst>
                                        <p:tav tm="0">
                                          <p:val>
                                            <p:strVal val="#ppt_y"/>
                                          </p:val>
                                        </p:tav>
                                        <p:tav tm="100000">
                                          <p:val>
                                            <p:strVal val="#ppt_y"/>
                                          </p:val>
                                        </p:tav>
                                      </p:tavLst>
                                    </p:anim>
                                    <p:anim calcmode="lin" valueType="num">
                                      <p:cBhvr>
                                        <p:cTn id="9" dur="4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8"/>
                                        </p:tgtEl>
                                      </p:cBhvr>
                                    </p:animEffect>
                                  </p:childTnLst>
                                </p:cTn>
                              </p:par>
                            </p:childTnLst>
                          </p:cTn>
                        </p:par>
                        <p:par>
                          <p:cTn id="12" fill="hold">
                            <p:stCondLst>
                              <p:cond delay="800"/>
                            </p:stCondLst>
                            <p:childTnLst>
                              <p:par>
                                <p:cTn id="13" presetID="63" presetClass="path" presetSubtype="0" accel="50000" decel="50000" fill="hold" nodeType="afterEffect">
                                  <p:stCondLst>
                                    <p:cond delay="0"/>
                                  </p:stCondLst>
                                  <p:childTnLst>
                                    <p:animMotion origin="layout" path="M -3.88889E-6 -6.17284E-7 L 1.32292 -6.17284E-7 " pathEditMode="relative" rAng="0" ptsTypes="AA">
                                      <p:cBhvr>
                                        <p:cTn id="14" dur="1500" fill="hold"/>
                                        <p:tgtEl>
                                          <p:spTgt spid="130"/>
                                        </p:tgtEl>
                                        <p:attrNameLst>
                                          <p:attrName>ppt_x</p:attrName>
                                          <p:attrName>ppt_y</p:attrName>
                                        </p:attrNameLst>
                                      </p:cBhvr>
                                      <p:rCtr x="66146" y="0"/>
                                    </p:animMotion>
                                  </p:childTnLst>
                                </p:cTn>
                              </p:par>
                            </p:childTnLst>
                          </p:cTn>
                        </p:par>
                        <p:par>
                          <p:cTn id="15" fill="hold">
                            <p:stCondLst>
                              <p:cond delay="2300"/>
                            </p:stCondLst>
                            <p:childTnLst>
                              <p:par>
                                <p:cTn id="16" presetID="10" presetClass="entr" presetSubtype="0" fill="hold" nodeType="after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200"/>
                                        <p:tgtEl>
                                          <p:spTgt spid="105"/>
                                        </p:tgtEl>
                                      </p:cBhvr>
                                    </p:animEffect>
                                  </p:childTnLst>
                                </p:cTn>
                              </p:par>
                            </p:childTnLst>
                          </p:cTn>
                        </p:par>
                        <p:par>
                          <p:cTn id="19" fill="hold">
                            <p:stCondLst>
                              <p:cond delay="2800"/>
                            </p:stCondLst>
                            <p:childTnLst>
                              <p:par>
                                <p:cTn id="20" presetID="10" presetClass="entr" presetSubtype="0"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200"/>
                                        <p:tgtEl>
                                          <p:spTgt spid="72"/>
                                        </p:tgtEl>
                                      </p:cBhvr>
                                    </p:animEffect>
                                  </p:childTnLst>
                                </p:cTn>
                              </p:par>
                            </p:childTnLst>
                          </p:cTn>
                        </p:par>
                        <p:par>
                          <p:cTn id="23" fill="hold">
                            <p:stCondLst>
                              <p:cond delay="3300"/>
                            </p:stCondLst>
                            <p:childTnLst>
                              <p:par>
                                <p:cTn id="24" presetID="10" presetClass="entr" presetSubtype="0" fill="hold"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200"/>
                                        <p:tgtEl>
                                          <p:spTgt spid="1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200"/>
                                        <p:tgtEl>
                                          <p:spTgt spid="73"/>
                                        </p:tgtEl>
                                      </p:cBhvr>
                                    </p:animEffect>
                                  </p:childTnLst>
                                </p:cTn>
                              </p:par>
                            </p:childTnLst>
                          </p:cTn>
                        </p:par>
                        <p:par>
                          <p:cTn id="30" fill="hold">
                            <p:stCondLst>
                              <p:cond delay="3800"/>
                            </p:stCondLst>
                            <p:childTnLst>
                              <p:par>
                                <p:cTn id="31" presetID="10" presetClass="entr" presetSubtype="0" fill="hold" nodeType="afterEffect">
                                  <p:stCondLst>
                                    <p:cond delay="0"/>
                                  </p:stCondLst>
                                  <p:childTnLst>
                                    <p:set>
                                      <p:cBhvr>
                                        <p:cTn id="32" dur="1" fill="hold">
                                          <p:stCondLst>
                                            <p:cond delay="0"/>
                                          </p:stCondLst>
                                        </p:cTn>
                                        <p:tgtEl>
                                          <p:spTgt spid="115"/>
                                        </p:tgtEl>
                                        <p:attrNameLst>
                                          <p:attrName>style.visibility</p:attrName>
                                        </p:attrNameLst>
                                      </p:cBhvr>
                                      <p:to>
                                        <p:strVal val="visible"/>
                                      </p:to>
                                    </p:set>
                                    <p:animEffect transition="in" filter="fade">
                                      <p:cBhvr>
                                        <p:cTn id="33" dur="200"/>
                                        <p:tgtEl>
                                          <p:spTgt spid="1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200"/>
                                        <p:tgtEl>
                                          <p:spTgt spid="74"/>
                                        </p:tgtEl>
                                      </p:cBhvr>
                                    </p:animEffect>
                                  </p:childTnLst>
                                </p:cTn>
                              </p:par>
                            </p:childTnLst>
                          </p:cTn>
                        </p:par>
                        <p:par>
                          <p:cTn id="37" fill="hold">
                            <p:stCondLst>
                              <p:cond delay="4300"/>
                            </p:stCondLst>
                            <p:childTnLst>
                              <p:par>
                                <p:cTn id="38" presetID="10"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200"/>
                                        <p:tgtEl>
                                          <p:spTgt spid="1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200"/>
                                        <p:tgtEl>
                                          <p:spTgt spid="75"/>
                                        </p:tgtEl>
                                      </p:cBhvr>
                                    </p:animEffect>
                                  </p:childTnLst>
                                </p:cTn>
                              </p:par>
                            </p:childTnLst>
                          </p:cTn>
                        </p:par>
                        <p:par>
                          <p:cTn id="44" fill="hold">
                            <p:stCondLst>
                              <p:cond delay="4800"/>
                            </p:stCondLst>
                            <p:childTnLst>
                              <p:par>
                                <p:cTn id="45" presetID="10" presetClass="entr" presetSubtype="0" fill="hold" nodeType="afterEffect">
                                  <p:stCondLst>
                                    <p:cond delay="0"/>
                                  </p:stCondLst>
                                  <p:childTnLst>
                                    <p:set>
                                      <p:cBhvr>
                                        <p:cTn id="46" dur="1" fill="hold">
                                          <p:stCondLst>
                                            <p:cond delay="0"/>
                                          </p:stCondLst>
                                        </p:cTn>
                                        <p:tgtEl>
                                          <p:spTgt spid="125"/>
                                        </p:tgtEl>
                                        <p:attrNameLst>
                                          <p:attrName>style.visibility</p:attrName>
                                        </p:attrNameLst>
                                      </p:cBhvr>
                                      <p:to>
                                        <p:strVal val="visible"/>
                                      </p:to>
                                    </p:set>
                                    <p:animEffect transition="in" filter="fade">
                                      <p:cBhvr>
                                        <p:cTn id="47" dur="200"/>
                                        <p:tgtEl>
                                          <p:spTgt spid="1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
                                        <p:tgtEl>
                                          <p:spTgt spid="76"/>
                                        </p:tgtEl>
                                      </p:cBhvr>
                                    </p:animEffect>
                                  </p:childTnLst>
                                </p:cTn>
                              </p:par>
                            </p:childTnLst>
                          </p:cTn>
                        </p:par>
                        <p:par>
                          <p:cTn id="51" fill="hold">
                            <p:stCondLst>
                              <p:cond delay="5300"/>
                            </p:stCondLst>
                            <p:childTnLst>
                              <p:par>
                                <p:cTn id="52" presetID="22" presetClass="entr" presetSubtype="1" fill="hold" grpId="0" nodeType="after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wipe(up)">
                                      <p:cBhvr>
                                        <p:cTn id="54" dur="500"/>
                                        <p:tgtEl>
                                          <p:spTgt spid="102"/>
                                        </p:tgtEl>
                                      </p:cBhvr>
                                    </p:animEffect>
                                  </p:childTnLst>
                                </p:cTn>
                              </p:par>
                            </p:childTnLst>
                          </p:cTn>
                        </p:par>
                        <p:par>
                          <p:cTn id="55" fill="hold">
                            <p:stCondLst>
                              <p:cond delay="5800"/>
                            </p:stCondLst>
                            <p:childTnLst>
                              <p:par>
                                <p:cTn id="56" presetID="2" presetClass="entr" presetSubtype="8"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 calcmode="lin" valueType="num">
                                      <p:cBhvr additive="base">
                                        <p:cTn id="58" dur="500" fill="hold"/>
                                        <p:tgtEl>
                                          <p:spTgt spid="103"/>
                                        </p:tgtEl>
                                        <p:attrNameLst>
                                          <p:attrName>ppt_x</p:attrName>
                                        </p:attrNameLst>
                                      </p:cBhvr>
                                      <p:tavLst>
                                        <p:tav tm="0">
                                          <p:val>
                                            <p:strVal val="0-#ppt_w/2"/>
                                          </p:val>
                                        </p:tav>
                                        <p:tav tm="100000">
                                          <p:val>
                                            <p:strVal val="#ppt_x"/>
                                          </p:val>
                                        </p:tav>
                                      </p:tavLst>
                                    </p:anim>
                                    <p:anim calcmode="lin" valueType="num">
                                      <p:cBhvr additive="base">
                                        <p:cTn id="59" dur="500" fill="hold"/>
                                        <p:tgtEl>
                                          <p:spTgt spid="10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6300"/>
                            </p:stCondLst>
                            <p:childTnLst>
                              <p:par>
                                <p:cTn id="65" presetID="42" presetClass="entr" presetSubtype="0" fill="hold" nodeType="afterEffect">
                                  <p:stCondLst>
                                    <p:cond delay="0"/>
                                  </p:stCondLst>
                                  <p:childTnLst>
                                    <p:set>
                                      <p:cBhvr>
                                        <p:cTn id="66" dur="1" fill="hold">
                                          <p:stCondLst>
                                            <p:cond delay="0"/>
                                          </p:stCondLst>
                                        </p:cTn>
                                        <p:tgtEl>
                                          <p:spTgt spid="131">
                                            <p:txEl>
                                              <p:pRg st="0" end="0"/>
                                            </p:txEl>
                                          </p:spTgt>
                                        </p:tgtEl>
                                        <p:attrNameLst>
                                          <p:attrName>style.visibility</p:attrName>
                                        </p:attrNameLst>
                                      </p:cBhvr>
                                      <p:to>
                                        <p:strVal val="visible"/>
                                      </p:to>
                                    </p:set>
                                    <p:animEffect transition="in" filter="fade">
                                      <p:cBhvr>
                                        <p:cTn id="67" dur="2000"/>
                                        <p:tgtEl>
                                          <p:spTgt spid="131">
                                            <p:txEl>
                                              <p:pRg st="0" end="0"/>
                                            </p:txEl>
                                          </p:spTgt>
                                        </p:tgtEl>
                                      </p:cBhvr>
                                    </p:animEffect>
                                    <p:anim calcmode="lin" valueType="num">
                                      <p:cBhvr>
                                        <p:cTn id="68" dur="2000" fill="hold"/>
                                        <p:tgtEl>
                                          <p:spTgt spid="131">
                                            <p:txEl>
                                              <p:pRg st="0" end="0"/>
                                            </p:txEl>
                                          </p:spTgt>
                                        </p:tgtEl>
                                        <p:attrNameLst>
                                          <p:attrName>ppt_x</p:attrName>
                                        </p:attrNameLst>
                                      </p:cBhvr>
                                      <p:tavLst>
                                        <p:tav tm="0">
                                          <p:val>
                                            <p:strVal val="#ppt_x"/>
                                          </p:val>
                                        </p:tav>
                                        <p:tav tm="100000">
                                          <p:val>
                                            <p:strVal val="#ppt_x"/>
                                          </p:val>
                                        </p:tav>
                                      </p:tavLst>
                                    </p:anim>
                                    <p:anim calcmode="lin" valueType="num">
                                      <p:cBhvr>
                                        <p:cTn id="69" dur="2000" fill="hold"/>
                                        <p:tgtEl>
                                          <p:spTgt spid="13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72" grpId="0"/>
      <p:bldP spid="73" grpId="0"/>
      <p:bldP spid="74" grpId="0"/>
      <p:bldP spid="75" grpId="0"/>
      <p:bldP spid="76" grpId="0"/>
      <p:bldP spid="102" grpId="0"/>
      <p:bldP spid="103" grpId="0" animBg="1"/>
      <p:bldP spid="10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9592" y="1274531"/>
            <a:ext cx="1362075" cy="1729267"/>
            <a:chOff x="1193800" y="1274531"/>
            <a:chExt cx="1362075" cy="1729267"/>
          </a:xfrm>
        </p:grpSpPr>
        <p:sp>
          <p:nvSpPr>
            <p:cNvPr id="27"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1" name="TextBox 821"/>
            <p:cNvSpPr>
              <a:spLocks noChangeArrowheads="1"/>
            </p:cNvSpPr>
            <p:nvPr/>
          </p:nvSpPr>
          <p:spPr bwMode="auto">
            <a:xfrm>
              <a:off x="1324893" y="201717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smtClean="0">
                  <a:solidFill>
                    <a:schemeClr val="accent1"/>
                  </a:solidFill>
                  <a:latin typeface="微软雅黑" pitchFamily="34" charset="-122"/>
                  <a:ea typeface="微软雅黑" pitchFamily="34" charset="-122"/>
                </a:rPr>
                <a:t>日常安排</a:t>
              </a:r>
              <a:endParaRPr lang="zh-CN" altLang="en-US" dirty="0">
                <a:solidFill>
                  <a:schemeClr val="accent1"/>
                </a:solidFill>
                <a:latin typeface="微软雅黑" pitchFamily="34" charset="-122"/>
                <a:ea typeface="微软雅黑" pitchFamily="34" charset="-122"/>
              </a:endParaRPr>
            </a:p>
          </p:txBody>
        </p:sp>
        <p:sp>
          <p:nvSpPr>
            <p:cNvPr id="40" name="TextBox 682"/>
            <p:cNvSpPr>
              <a:spLocks noChangeArrowheads="1"/>
            </p:cNvSpPr>
            <p:nvPr/>
          </p:nvSpPr>
          <p:spPr bwMode="auto">
            <a:xfrm>
              <a:off x="1475656" y="1441108"/>
              <a:ext cx="8162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4000" dirty="0" smtClean="0">
                  <a:solidFill>
                    <a:schemeClr val="accent1"/>
                  </a:solidFill>
                  <a:latin typeface="微软雅黑" pitchFamily="34" charset="-122"/>
                  <a:ea typeface="微软雅黑" pitchFamily="34" charset="-122"/>
                </a:rPr>
                <a:t>01</a:t>
              </a:r>
              <a:endParaRPr lang="zh-CN" altLang="en-US" sz="4000" dirty="0">
                <a:solidFill>
                  <a:schemeClr val="accent1"/>
                </a:solidFill>
                <a:latin typeface="微软雅黑" pitchFamily="34" charset="-122"/>
                <a:ea typeface="微软雅黑" pitchFamily="34" charset="-122"/>
              </a:endParaRPr>
            </a:p>
          </p:txBody>
        </p:sp>
        <p:sp>
          <p:nvSpPr>
            <p:cNvPr id="48" name="直接连接符 849"/>
            <p:cNvSpPr>
              <a:spLocks noChangeShapeType="1"/>
            </p:cNvSpPr>
            <p:nvPr/>
          </p:nvSpPr>
          <p:spPr bwMode="auto">
            <a:xfrm>
              <a:off x="1360487" y="2017172"/>
              <a:ext cx="1028700" cy="0"/>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sp>
        <p:nvSpPr>
          <p:cNvPr id="3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执行方式</a:t>
            </a:r>
            <a:endParaRPr lang="zh-CN" altLang="en-US" sz="2000" dirty="0">
              <a:solidFill>
                <a:schemeClr val="accent1"/>
              </a:solidFill>
              <a:latin typeface="微软雅黑" pitchFamily="34" charset="-122"/>
              <a:ea typeface="微软雅黑" pitchFamily="34" charset="-122"/>
            </a:endParaRPr>
          </a:p>
        </p:txBody>
      </p:sp>
      <p:sp>
        <p:nvSpPr>
          <p:cNvPr id="34" name="矩形 1"/>
          <p:cNvSpPr>
            <a:spLocks noChangeArrowheads="1"/>
          </p:cNvSpPr>
          <p:nvPr/>
        </p:nvSpPr>
        <p:spPr bwMode="auto">
          <a:xfrm>
            <a:off x="683568" y="3219822"/>
            <a:ext cx="201632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说明，</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35" name="矩形 1"/>
          <p:cNvSpPr>
            <a:spLocks noChangeArrowheads="1"/>
          </p:cNvSpPr>
          <p:nvPr/>
        </p:nvSpPr>
        <p:spPr bwMode="auto">
          <a:xfrm>
            <a:off x="2699792" y="3219822"/>
            <a:ext cx="201632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说明，</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36" name="矩形 1"/>
          <p:cNvSpPr>
            <a:spLocks noChangeArrowheads="1"/>
          </p:cNvSpPr>
          <p:nvPr/>
        </p:nvSpPr>
        <p:spPr bwMode="auto">
          <a:xfrm>
            <a:off x="4703266" y="3219822"/>
            <a:ext cx="201632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说明，</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sp>
        <p:nvSpPr>
          <p:cNvPr id="37" name="矩形 1"/>
          <p:cNvSpPr>
            <a:spLocks noChangeArrowheads="1"/>
          </p:cNvSpPr>
          <p:nvPr/>
        </p:nvSpPr>
        <p:spPr bwMode="auto">
          <a:xfrm>
            <a:off x="6547943" y="3219822"/>
            <a:ext cx="201632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说明，</a:t>
            </a:r>
            <a:endParaRPr lang="en-US" altLang="zh-CN" sz="1000" dirty="0" smtClean="0">
              <a:solidFill>
                <a:schemeClr val="accent1"/>
              </a:solidFill>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录入</a:t>
            </a: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上述图表的综合描述说明</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a:t>
            </a:r>
            <a:endParaRPr lang="zh-CN" altLang="en-US" sz="1000" dirty="0">
              <a:solidFill>
                <a:schemeClr val="accent1"/>
              </a:solidFill>
              <a:latin typeface="微软雅黑" pitchFamily="34" charset="-122"/>
              <a:ea typeface="微软雅黑" pitchFamily="34" charset="-122"/>
            </a:endParaRPr>
          </a:p>
        </p:txBody>
      </p:sp>
      <p:grpSp>
        <p:nvGrpSpPr>
          <p:cNvPr id="38" name="组合 37"/>
          <p:cNvGrpSpPr/>
          <p:nvPr/>
        </p:nvGrpSpPr>
        <p:grpSpPr>
          <a:xfrm>
            <a:off x="2915816" y="1274531"/>
            <a:ext cx="1362075" cy="1729267"/>
            <a:chOff x="1193800" y="1274531"/>
            <a:chExt cx="1362075" cy="1729267"/>
          </a:xfrm>
        </p:grpSpPr>
        <p:sp>
          <p:nvSpPr>
            <p:cNvPr id="39"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41" name="TextBox 821"/>
            <p:cNvSpPr>
              <a:spLocks noChangeArrowheads="1"/>
            </p:cNvSpPr>
            <p:nvPr/>
          </p:nvSpPr>
          <p:spPr bwMode="auto">
            <a:xfrm>
              <a:off x="1324893" y="201717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smtClean="0">
                  <a:solidFill>
                    <a:schemeClr val="accent1"/>
                  </a:solidFill>
                  <a:latin typeface="微软雅黑" pitchFamily="34" charset="-122"/>
                  <a:ea typeface="微软雅黑" pitchFamily="34" charset="-122"/>
                </a:rPr>
                <a:t>行动策略</a:t>
              </a:r>
              <a:endParaRPr lang="zh-CN" altLang="en-US" dirty="0">
                <a:solidFill>
                  <a:schemeClr val="accent1"/>
                </a:solidFill>
                <a:latin typeface="微软雅黑" pitchFamily="34" charset="-122"/>
                <a:ea typeface="微软雅黑" pitchFamily="34" charset="-122"/>
              </a:endParaRPr>
            </a:p>
          </p:txBody>
        </p:sp>
        <p:sp>
          <p:nvSpPr>
            <p:cNvPr id="42" name="TextBox 682"/>
            <p:cNvSpPr>
              <a:spLocks noChangeArrowheads="1"/>
            </p:cNvSpPr>
            <p:nvPr/>
          </p:nvSpPr>
          <p:spPr bwMode="auto">
            <a:xfrm>
              <a:off x="1475656" y="1441108"/>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4000" dirty="0" smtClean="0">
                  <a:solidFill>
                    <a:schemeClr val="accent1"/>
                  </a:solidFill>
                  <a:latin typeface="微软雅黑" pitchFamily="34" charset="-122"/>
                  <a:ea typeface="微软雅黑" pitchFamily="34" charset="-122"/>
                </a:rPr>
                <a:t>02</a:t>
              </a:r>
              <a:endParaRPr lang="zh-CN" altLang="en-US" sz="4000" dirty="0">
                <a:solidFill>
                  <a:schemeClr val="accent1"/>
                </a:solidFill>
                <a:latin typeface="微软雅黑" pitchFamily="34" charset="-122"/>
                <a:ea typeface="微软雅黑" pitchFamily="34" charset="-122"/>
              </a:endParaRPr>
            </a:p>
          </p:txBody>
        </p:sp>
        <p:sp>
          <p:nvSpPr>
            <p:cNvPr id="47" name="直接连接符 849"/>
            <p:cNvSpPr>
              <a:spLocks noChangeShapeType="1"/>
            </p:cNvSpPr>
            <p:nvPr/>
          </p:nvSpPr>
          <p:spPr bwMode="auto">
            <a:xfrm>
              <a:off x="1360487" y="2017172"/>
              <a:ext cx="1028700" cy="0"/>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49" name="组合 48"/>
          <p:cNvGrpSpPr/>
          <p:nvPr/>
        </p:nvGrpSpPr>
        <p:grpSpPr>
          <a:xfrm>
            <a:off x="4932040" y="1274531"/>
            <a:ext cx="1362075" cy="1729267"/>
            <a:chOff x="1193800" y="1274531"/>
            <a:chExt cx="1362075" cy="1729267"/>
          </a:xfrm>
        </p:grpSpPr>
        <p:sp>
          <p:nvSpPr>
            <p:cNvPr id="50"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1" name="TextBox 821"/>
            <p:cNvSpPr>
              <a:spLocks noChangeArrowheads="1"/>
            </p:cNvSpPr>
            <p:nvPr/>
          </p:nvSpPr>
          <p:spPr bwMode="auto">
            <a:xfrm>
              <a:off x="1324893" y="201717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smtClean="0">
                  <a:solidFill>
                    <a:schemeClr val="accent1"/>
                  </a:solidFill>
                  <a:latin typeface="微软雅黑" pitchFamily="34" charset="-122"/>
                  <a:ea typeface="微软雅黑" pitchFamily="34" charset="-122"/>
                </a:rPr>
                <a:t>客户服务</a:t>
              </a:r>
              <a:endParaRPr lang="zh-CN" altLang="en-US" dirty="0">
                <a:solidFill>
                  <a:schemeClr val="accent1"/>
                </a:solidFill>
                <a:latin typeface="微软雅黑" pitchFamily="34" charset="-122"/>
                <a:ea typeface="微软雅黑" pitchFamily="34" charset="-122"/>
              </a:endParaRPr>
            </a:p>
          </p:txBody>
        </p:sp>
        <p:sp>
          <p:nvSpPr>
            <p:cNvPr id="52" name="TextBox 682"/>
            <p:cNvSpPr>
              <a:spLocks noChangeArrowheads="1"/>
            </p:cNvSpPr>
            <p:nvPr/>
          </p:nvSpPr>
          <p:spPr bwMode="auto">
            <a:xfrm>
              <a:off x="1475656" y="1441108"/>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4000" dirty="0" smtClean="0">
                  <a:solidFill>
                    <a:schemeClr val="accent1"/>
                  </a:solidFill>
                  <a:latin typeface="微软雅黑" pitchFamily="34" charset="-122"/>
                  <a:ea typeface="微软雅黑" pitchFamily="34" charset="-122"/>
                </a:rPr>
                <a:t>03</a:t>
              </a:r>
              <a:endParaRPr lang="zh-CN" altLang="en-US" sz="4000" dirty="0">
                <a:solidFill>
                  <a:schemeClr val="accent1"/>
                </a:solidFill>
                <a:latin typeface="微软雅黑" pitchFamily="34" charset="-122"/>
                <a:ea typeface="微软雅黑" pitchFamily="34" charset="-122"/>
              </a:endParaRPr>
            </a:p>
          </p:txBody>
        </p:sp>
        <p:sp>
          <p:nvSpPr>
            <p:cNvPr id="53" name="直接连接符 849"/>
            <p:cNvSpPr>
              <a:spLocks noChangeShapeType="1"/>
            </p:cNvSpPr>
            <p:nvPr/>
          </p:nvSpPr>
          <p:spPr bwMode="auto">
            <a:xfrm>
              <a:off x="1360487" y="2017172"/>
              <a:ext cx="1028700" cy="0"/>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54" name="组合 53"/>
          <p:cNvGrpSpPr/>
          <p:nvPr/>
        </p:nvGrpSpPr>
        <p:grpSpPr>
          <a:xfrm>
            <a:off x="6875066" y="1274531"/>
            <a:ext cx="1362075" cy="1729267"/>
            <a:chOff x="1193800" y="1274531"/>
            <a:chExt cx="1362075" cy="1729267"/>
          </a:xfrm>
        </p:grpSpPr>
        <p:sp>
          <p:nvSpPr>
            <p:cNvPr id="55"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6" name="TextBox 821"/>
            <p:cNvSpPr>
              <a:spLocks noChangeArrowheads="1"/>
            </p:cNvSpPr>
            <p:nvPr/>
          </p:nvSpPr>
          <p:spPr bwMode="auto">
            <a:xfrm>
              <a:off x="1324893" y="201717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smtClean="0">
                  <a:solidFill>
                    <a:schemeClr val="accent1"/>
                  </a:solidFill>
                  <a:latin typeface="微软雅黑" pitchFamily="34" charset="-122"/>
                  <a:ea typeface="微软雅黑" pitchFamily="34" charset="-122"/>
                </a:rPr>
                <a:t>后勤保障</a:t>
              </a:r>
              <a:endParaRPr lang="zh-CN" altLang="en-US" dirty="0">
                <a:solidFill>
                  <a:schemeClr val="accent1"/>
                </a:solidFill>
                <a:latin typeface="微软雅黑" pitchFamily="34" charset="-122"/>
                <a:ea typeface="微软雅黑" pitchFamily="34" charset="-122"/>
              </a:endParaRPr>
            </a:p>
          </p:txBody>
        </p:sp>
        <p:sp>
          <p:nvSpPr>
            <p:cNvPr id="57" name="TextBox 682"/>
            <p:cNvSpPr>
              <a:spLocks noChangeArrowheads="1"/>
            </p:cNvSpPr>
            <p:nvPr/>
          </p:nvSpPr>
          <p:spPr bwMode="auto">
            <a:xfrm>
              <a:off x="1475656" y="1441108"/>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4000" dirty="0" smtClean="0">
                  <a:solidFill>
                    <a:schemeClr val="accent1"/>
                  </a:solidFill>
                  <a:latin typeface="微软雅黑" pitchFamily="34" charset="-122"/>
                  <a:ea typeface="微软雅黑" pitchFamily="34" charset="-122"/>
                </a:rPr>
                <a:t>04</a:t>
              </a:r>
              <a:endParaRPr lang="zh-CN" altLang="en-US" sz="4000" dirty="0">
                <a:solidFill>
                  <a:schemeClr val="accent1"/>
                </a:solidFill>
                <a:latin typeface="微软雅黑" pitchFamily="34" charset="-122"/>
                <a:ea typeface="微软雅黑" pitchFamily="34" charset="-122"/>
              </a:endParaRPr>
            </a:p>
          </p:txBody>
        </p:sp>
        <p:sp>
          <p:nvSpPr>
            <p:cNvPr id="58" name="直接连接符 849"/>
            <p:cNvSpPr>
              <a:spLocks noChangeShapeType="1"/>
            </p:cNvSpPr>
            <p:nvPr/>
          </p:nvSpPr>
          <p:spPr bwMode="auto">
            <a:xfrm>
              <a:off x="1360487" y="2017172"/>
              <a:ext cx="1028700" cy="0"/>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sp>
        <p:nvSpPr>
          <p:cNvPr id="59" name="TextBox 58"/>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3"/>
                                        </p:tgtEl>
                                        <p:attrNameLst>
                                          <p:attrName>ppt_y</p:attrName>
                                        </p:attrNameLst>
                                      </p:cBhvr>
                                      <p:tavLst>
                                        <p:tav tm="0">
                                          <p:val>
                                            <p:strVal val="#ppt_y"/>
                                          </p:val>
                                        </p:tav>
                                        <p:tav tm="100000">
                                          <p:val>
                                            <p:strVal val="#ppt_y"/>
                                          </p:val>
                                        </p:tav>
                                      </p:tavLst>
                                    </p:anim>
                                    <p:anim calcmode="lin" valueType="num">
                                      <p:cBhvr>
                                        <p:cTn id="9"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3"/>
                                        </p:tgtEl>
                                      </p:cBhvr>
                                    </p:animEffect>
                                  </p:childTnLst>
                                </p:cTn>
                              </p:par>
                            </p:childTnLst>
                          </p:cTn>
                        </p:par>
                        <p:par>
                          <p:cTn id="12" fill="hold">
                            <p:stCondLst>
                              <p:cond delay="699"/>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199"/>
                            </p:stCondLst>
                            <p:childTnLst>
                              <p:par>
                                <p:cTn id="19" presetID="22" presetClass="entr" presetSubtype="1"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up)">
                                      <p:cBhvr>
                                        <p:cTn id="21" dur="500"/>
                                        <p:tgtEl>
                                          <p:spTgt spid="34"/>
                                        </p:tgtEl>
                                      </p:cBhvr>
                                    </p:animEffect>
                                  </p:childTnLst>
                                </p:cTn>
                              </p:par>
                            </p:childTnLst>
                          </p:cTn>
                        </p:par>
                        <p:par>
                          <p:cTn id="22" fill="hold">
                            <p:stCondLst>
                              <p:cond delay="1699"/>
                            </p:stCondLst>
                            <p:childTnLst>
                              <p:par>
                                <p:cTn id="23" presetID="47"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199"/>
                            </p:stCondLst>
                            <p:childTnLst>
                              <p:par>
                                <p:cTn id="29" presetID="22" presetClass="entr" presetSubtype="1"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childTnLst>
                          </p:cTn>
                        </p:par>
                        <p:par>
                          <p:cTn id="32" fill="hold">
                            <p:stCondLst>
                              <p:cond delay="2699"/>
                            </p:stCondLst>
                            <p:childTnLst>
                              <p:par>
                                <p:cTn id="33" presetID="47" presetClass="entr" presetSubtype="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anim calcmode="lin" valueType="num">
                                      <p:cBhvr>
                                        <p:cTn id="36" dur="500" fill="hold"/>
                                        <p:tgtEl>
                                          <p:spTgt spid="49"/>
                                        </p:tgtEl>
                                        <p:attrNameLst>
                                          <p:attrName>ppt_x</p:attrName>
                                        </p:attrNameLst>
                                      </p:cBhvr>
                                      <p:tavLst>
                                        <p:tav tm="0">
                                          <p:val>
                                            <p:strVal val="#ppt_x"/>
                                          </p:val>
                                        </p:tav>
                                        <p:tav tm="100000">
                                          <p:val>
                                            <p:strVal val="#ppt_x"/>
                                          </p:val>
                                        </p:tav>
                                      </p:tavLst>
                                    </p:anim>
                                    <p:anim calcmode="lin" valueType="num">
                                      <p:cBhvr>
                                        <p:cTn id="37" dur="500" fill="hold"/>
                                        <p:tgtEl>
                                          <p:spTgt spid="49"/>
                                        </p:tgtEl>
                                        <p:attrNameLst>
                                          <p:attrName>ppt_y</p:attrName>
                                        </p:attrNameLst>
                                      </p:cBhvr>
                                      <p:tavLst>
                                        <p:tav tm="0">
                                          <p:val>
                                            <p:strVal val="#ppt_y-.1"/>
                                          </p:val>
                                        </p:tav>
                                        <p:tav tm="100000">
                                          <p:val>
                                            <p:strVal val="#ppt_y"/>
                                          </p:val>
                                        </p:tav>
                                      </p:tavLst>
                                    </p:anim>
                                  </p:childTnLst>
                                </p:cTn>
                              </p:par>
                            </p:childTnLst>
                          </p:cTn>
                        </p:par>
                        <p:par>
                          <p:cTn id="38" fill="hold">
                            <p:stCondLst>
                              <p:cond delay="3199"/>
                            </p:stCondLst>
                            <p:childTnLst>
                              <p:par>
                                <p:cTn id="39" presetID="22" presetClass="entr" presetSubtype="1"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childTnLst>
                          </p:cTn>
                        </p:par>
                        <p:par>
                          <p:cTn id="42" fill="hold">
                            <p:stCondLst>
                              <p:cond delay="3699"/>
                            </p:stCondLst>
                            <p:childTnLst>
                              <p:par>
                                <p:cTn id="43" presetID="47" presetClass="entr" presetSubtype="0"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anim calcmode="lin" valueType="num">
                                      <p:cBhvr>
                                        <p:cTn id="46" dur="500" fill="hold"/>
                                        <p:tgtEl>
                                          <p:spTgt spid="54"/>
                                        </p:tgtEl>
                                        <p:attrNameLst>
                                          <p:attrName>ppt_x</p:attrName>
                                        </p:attrNameLst>
                                      </p:cBhvr>
                                      <p:tavLst>
                                        <p:tav tm="0">
                                          <p:val>
                                            <p:strVal val="#ppt_x"/>
                                          </p:val>
                                        </p:tav>
                                        <p:tav tm="100000">
                                          <p:val>
                                            <p:strVal val="#ppt_x"/>
                                          </p:val>
                                        </p:tav>
                                      </p:tavLst>
                                    </p:anim>
                                    <p:anim calcmode="lin" valueType="num">
                                      <p:cBhvr>
                                        <p:cTn id="47" dur="500" fill="hold"/>
                                        <p:tgtEl>
                                          <p:spTgt spid="54"/>
                                        </p:tgtEl>
                                        <p:attrNameLst>
                                          <p:attrName>ppt_y</p:attrName>
                                        </p:attrNameLst>
                                      </p:cBhvr>
                                      <p:tavLst>
                                        <p:tav tm="0">
                                          <p:val>
                                            <p:strVal val="#ppt_y-.1"/>
                                          </p:val>
                                        </p:tav>
                                        <p:tav tm="100000">
                                          <p:val>
                                            <p:strVal val="#ppt_y"/>
                                          </p:val>
                                        </p:tav>
                                      </p:tavLst>
                                    </p:anim>
                                  </p:childTnLst>
                                </p:cTn>
                              </p:par>
                            </p:childTnLst>
                          </p:cTn>
                        </p:par>
                        <p:par>
                          <p:cTn id="48" fill="hold">
                            <p:stCondLst>
                              <p:cond delay="4199"/>
                            </p:stCondLst>
                            <p:childTnLst>
                              <p:par>
                                <p:cTn id="49" presetID="22" presetClass="entr" presetSubtype="1"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up)">
                                      <p:cBhvr>
                                        <p:cTn id="51" dur="500"/>
                                        <p:tgtEl>
                                          <p:spTgt spid="37"/>
                                        </p:tgtEl>
                                      </p:cBhvr>
                                    </p:animEffect>
                                  </p:childTnLst>
                                </p:cTn>
                              </p:par>
                            </p:childTnLst>
                          </p:cTn>
                        </p:par>
                        <p:par>
                          <p:cTn id="52" fill="hold">
                            <p:stCondLst>
                              <p:cond delay="4699"/>
                            </p:stCondLst>
                            <p:childTnLst>
                              <p:par>
                                <p:cTn id="53" presetID="42" presetClass="entr" presetSubtype="0" fill="hold" nodeType="afterEffect">
                                  <p:stCondLst>
                                    <p:cond delay="0"/>
                                  </p:stCondLst>
                                  <p:childTnLst>
                                    <p:set>
                                      <p:cBhvr>
                                        <p:cTn id="54" dur="1" fill="hold">
                                          <p:stCondLst>
                                            <p:cond delay="0"/>
                                          </p:stCondLst>
                                        </p:cTn>
                                        <p:tgtEl>
                                          <p:spTgt spid="59">
                                            <p:txEl>
                                              <p:pRg st="0" end="0"/>
                                            </p:txEl>
                                          </p:spTgt>
                                        </p:tgtEl>
                                        <p:attrNameLst>
                                          <p:attrName>style.visibility</p:attrName>
                                        </p:attrNameLst>
                                      </p:cBhvr>
                                      <p:to>
                                        <p:strVal val="visible"/>
                                      </p:to>
                                    </p:set>
                                    <p:animEffect transition="in" filter="fade">
                                      <p:cBhvr>
                                        <p:cTn id="55" dur="2000"/>
                                        <p:tgtEl>
                                          <p:spTgt spid="59">
                                            <p:txEl>
                                              <p:pRg st="0" end="0"/>
                                            </p:txEl>
                                          </p:spTgt>
                                        </p:tgtEl>
                                      </p:cBhvr>
                                    </p:animEffect>
                                    <p:anim calcmode="lin" valueType="num">
                                      <p:cBhvr>
                                        <p:cTn id="56" dur="20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57" dur="20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利润来源分析</a:t>
            </a:r>
            <a:endParaRPr lang="zh-CN" altLang="en-US" sz="2000" dirty="0">
              <a:solidFill>
                <a:schemeClr val="accent1"/>
              </a:solidFill>
              <a:latin typeface="微软雅黑" pitchFamily="34" charset="-122"/>
              <a:ea typeface="微软雅黑" pitchFamily="34" charset="-122"/>
            </a:endParaRPr>
          </a:p>
        </p:txBody>
      </p:sp>
      <p:sp>
        <p:nvSpPr>
          <p:cNvPr id="28" name="TextBox 27"/>
          <p:cNvSpPr txBox="1"/>
          <p:nvPr/>
        </p:nvSpPr>
        <p:spPr>
          <a:xfrm>
            <a:off x="124265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29" name="TextBox 28"/>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30" name="TextBox 29"/>
          <p:cNvSpPr txBox="1"/>
          <p:nvPr/>
        </p:nvSpPr>
        <p:spPr>
          <a:xfrm>
            <a:off x="2368604"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32" name="TextBox 31"/>
          <p:cNvSpPr txBox="1"/>
          <p:nvPr/>
        </p:nvSpPr>
        <p:spPr>
          <a:xfrm>
            <a:off x="3479317"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43" name="TextBox 42"/>
          <p:cNvSpPr txBox="1"/>
          <p:nvPr/>
        </p:nvSpPr>
        <p:spPr>
          <a:xfrm>
            <a:off x="459003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44" name="TextBox 43"/>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45" name="TextBox 44"/>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46" name="TextBox 45"/>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59" name="TextBox 58"/>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60" name="TextBox 59"/>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61" name="TextBox 60"/>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62" name="组合 61"/>
          <p:cNvGrpSpPr/>
          <p:nvPr/>
        </p:nvGrpSpPr>
        <p:grpSpPr>
          <a:xfrm>
            <a:off x="1176087" y="1350372"/>
            <a:ext cx="4464496" cy="2952328"/>
            <a:chOff x="1126939" y="1350372"/>
            <a:chExt cx="4464496" cy="2952328"/>
          </a:xfrm>
        </p:grpSpPr>
        <p:cxnSp>
          <p:nvCxnSpPr>
            <p:cNvPr id="63" name="直接连接符 6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73" name="TextBox 72"/>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74" name="矩形 73"/>
          <p:cNvSpPr/>
          <p:nvPr/>
        </p:nvSpPr>
        <p:spPr>
          <a:xfrm>
            <a:off x="1436921" y="3195578"/>
            <a:ext cx="648072" cy="11071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5" name="矩形 74"/>
          <p:cNvSpPr/>
          <p:nvPr/>
        </p:nvSpPr>
        <p:spPr>
          <a:xfrm>
            <a:off x="1436921" y="3564617"/>
            <a:ext cx="648072" cy="73808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6" name="矩形 75"/>
          <p:cNvSpPr/>
          <p:nvPr/>
        </p:nvSpPr>
        <p:spPr>
          <a:xfrm>
            <a:off x="2537773" y="2457496"/>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7" name="矩形 76"/>
          <p:cNvSpPr/>
          <p:nvPr/>
        </p:nvSpPr>
        <p:spPr>
          <a:xfrm>
            <a:off x="2537773"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8" name="矩形 77"/>
          <p:cNvSpPr/>
          <p:nvPr/>
        </p:nvSpPr>
        <p:spPr>
          <a:xfrm>
            <a:off x="3648486" y="3011057"/>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9" name="矩形 78"/>
          <p:cNvSpPr/>
          <p:nvPr/>
        </p:nvSpPr>
        <p:spPr>
          <a:xfrm>
            <a:off x="3648486"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80" name="矩形 79"/>
          <p:cNvSpPr/>
          <p:nvPr/>
        </p:nvSpPr>
        <p:spPr>
          <a:xfrm>
            <a:off x="4765164" y="1719413"/>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81" name="矩形 80"/>
          <p:cNvSpPr/>
          <p:nvPr/>
        </p:nvSpPr>
        <p:spPr>
          <a:xfrm>
            <a:off x="4765164" y="2088454"/>
            <a:ext cx="648072" cy="221424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82" name="TextBox 81"/>
          <p:cNvSpPr txBox="1"/>
          <p:nvPr/>
        </p:nvSpPr>
        <p:spPr>
          <a:xfrm>
            <a:off x="6084168" y="1707654"/>
            <a:ext cx="2448272" cy="998478"/>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83" name="TextBox 82"/>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84" name="TextBox 83"/>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18,888,888</a:t>
            </a:r>
            <a:endParaRPr lang="zh-CN" altLang="en-US" sz="3000" dirty="0">
              <a:latin typeface="微软雅黑" pitchFamily="34" charset="-122"/>
              <a:ea typeface="微软雅黑" pitchFamily="34" charset="-122"/>
            </a:endParaRPr>
          </a:p>
        </p:txBody>
      </p:sp>
      <p:sp>
        <p:nvSpPr>
          <p:cNvPr id="85" name="TextBox 84"/>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86" name="TextBox 85"/>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87" name="TextBox 86"/>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88"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350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89"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500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90" name="TextBox 9"/>
          <p:cNvSpPr txBox="1">
            <a:spLocks noChangeArrowheads="1"/>
          </p:cNvSpPr>
          <p:nvPr/>
        </p:nvSpPr>
        <p:spPr bwMode="auto">
          <a:xfrm>
            <a:off x="4811912" y="1347614"/>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700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91" name="TextBox 90"/>
          <p:cNvSpPr txBox="1"/>
          <p:nvPr/>
        </p:nvSpPr>
        <p:spPr>
          <a:xfrm>
            <a:off x="714128"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92" name="TextBox 9"/>
          <p:cNvSpPr txBox="1">
            <a:spLocks noChangeArrowheads="1"/>
          </p:cNvSpPr>
          <p:nvPr/>
        </p:nvSpPr>
        <p:spPr bwMode="auto">
          <a:xfrm>
            <a:off x="1626305" y="3738686"/>
            <a:ext cx="2693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200</a:t>
            </a:r>
            <a:endParaRPr lang="zh-CN" altLang="en-US" sz="1200" dirty="0">
              <a:solidFill>
                <a:schemeClr val="bg1"/>
              </a:solidFill>
              <a:latin typeface="微软雅黑" pitchFamily="34" charset="-122"/>
              <a:ea typeface="微软雅黑" pitchFamily="34" charset="-122"/>
            </a:endParaRPr>
          </a:p>
        </p:txBody>
      </p:sp>
      <p:sp>
        <p:nvSpPr>
          <p:cNvPr id="93"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420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94"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solidFill>
                  <a:schemeClr val="bg1"/>
                </a:solidFill>
                <a:latin typeface="微软雅黑" pitchFamily="34" charset="-122"/>
                <a:ea typeface="微软雅黑" pitchFamily="34" charset="-122"/>
              </a:rPr>
              <a:t>2</a:t>
            </a:r>
            <a:r>
              <a:rPr lang="en-US" altLang="zh-CN" sz="1200" dirty="0" smtClean="0">
                <a:solidFill>
                  <a:schemeClr val="bg1"/>
                </a:solidFill>
                <a:latin typeface="微软雅黑" pitchFamily="34" charset="-122"/>
                <a:ea typeface="微软雅黑" pitchFamily="34" charset="-122"/>
              </a:rPr>
              <a:t>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95" name="TextBox 9"/>
          <p:cNvSpPr txBox="1">
            <a:spLocks noChangeArrowheads="1"/>
          </p:cNvSpPr>
          <p:nvPr/>
        </p:nvSpPr>
        <p:spPr bwMode="auto">
          <a:xfrm>
            <a:off x="4868886" y="2171060"/>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600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96" name="矩形 95"/>
          <p:cNvSpPr/>
          <p:nvPr/>
        </p:nvSpPr>
        <p:spPr>
          <a:xfrm>
            <a:off x="6729997" y="4054227"/>
            <a:ext cx="383842" cy="1843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6729997"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TextBox 9"/>
          <p:cNvSpPr txBox="1">
            <a:spLocks noChangeArrowheads="1"/>
          </p:cNvSpPr>
          <p:nvPr/>
        </p:nvSpPr>
        <p:spPr bwMode="auto">
          <a:xfrm>
            <a:off x="1499486" y="2931790"/>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300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99" name="TextBox 98"/>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3"/>
                                        </p:tgtEl>
                                        <p:attrNameLst>
                                          <p:attrName>ppt_y</p:attrName>
                                        </p:attrNameLst>
                                      </p:cBhvr>
                                      <p:tavLst>
                                        <p:tav tm="0">
                                          <p:val>
                                            <p:strVal val="#ppt_y"/>
                                          </p:val>
                                        </p:tav>
                                        <p:tav tm="100000">
                                          <p:val>
                                            <p:strVal val="#ppt_y"/>
                                          </p:val>
                                        </p:tav>
                                      </p:tavLst>
                                    </p:anim>
                                    <p:anim calcmode="lin" valueType="num">
                                      <p:cBhvr>
                                        <p:cTn id="9"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3"/>
                                        </p:tgtEl>
                                      </p:cBhvr>
                                    </p:animEffect>
                                  </p:childTnLst>
                                </p:cTn>
                              </p:par>
                            </p:childTnLst>
                          </p:cTn>
                        </p:par>
                        <p:par>
                          <p:cTn id="12" fill="hold">
                            <p:stCondLst>
                              <p:cond delay="900"/>
                            </p:stCondLst>
                            <p:childTnLst>
                              <p:par>
                                <p:cTn id="13" presetID="22" presetClass="entr" presetSubtype="8"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500"/>
                                        <p:tgtEl>
                                          <p:spTgt spid="62"/>
                                        </p:tgtEl>
                                      </p:cBhvr>
                                    </p:animEffect>
                                  </p:childTnLst>
                                </p:cTn>
                              </p:par>
                            </p:childTnLst>
                          </p:cTn>
                        </p:par>
                        <p:par>
                          <p:cTn id="16" fill="hold">
                            <p:stCondLst>
                              <p:cond delay="1400"/>
                            </p:stCondLst>
                            <p:childTnLst>
                              <p:par>
                                <p:cTn id="17" presetID="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100" fill="hold"/>
                                        <p:tgtEl>
                                          <p:spTgt spid="73"/>
                                        </p:tgtEl>
                                        <p:attrNameLst>
                                          <p:attrName>ppt_x</p:attrName>
                                        </p:attrNameLst>
                                      </p:cBhvr>
                                      <p:tavLst>
                                        <p:tav tm="0">
                                          <p:val>
                                            <p:strVal val="0-#ppt_w/2"/>
                                          </p:val>
                                        </p:tav>
                                        <p:tav tm="100000">
                                          <p:val>
                                            <p:strVal val="#ppt_x"/>
                                          </p:val>
                                        </p:tav>
                                      </p:tavLst>
                                    </p:anim>
                                    <p:anim calcmode="lin" valueType="num">
                                      <p:cBhvr additive="base">
                                        <p:cTn id="20" dur="100" fill="hold"/>
                                        <p:tgtEl>
                                          <p:spTgt spid="73"/>
                                        </p:tgtEl>
                                        <p:attrNameLst>
                                          <p:attrName>ppt_y</p:attrName>
                                        </p:attrNameLst>
                                      </p:cBhvr>
                                      <p:tavLst>
                                        <p:tav tm="0">
                                          <p:val>
                                            <p:strVal val="#ppt_y"/>
                                          </p:val>
                                        </p:tav>
                                        <p:tav tm="100000">
                                          <p:val>
                                            <p:strVal val="#ppt_y"/>
                                          </p:val>
                                        </p:tav>
                                      </p:tavLst>
                                    </p:anim>
                                  </p:childTnLst>
                                </p:cTn>
                              </p:par>
                            </p:childTnLst>
                          </p:cTn>
                        </p:par>
                        <p:par>
                          <p:cTn id="21" fill="hold">
                            <p:stCondLst>
                              <p:cond delay="1900"/>
                            </p:stCondLst>
                            <p:childTnLst>
                              <p:par>
                                <p:cTn id="22" presetID="2" presetClass="entr" presetSubtype="8"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 fill="hold"/>
                                        <p:tgtEl>
                                          <p:spTgt spid="29"/>
                                        </p:tgtEl>
                                        <p:attrNameLst>
                                          <p:attrName>ppt_x</p:attrName>
                                        </p:attrNameLst>
                                      </p:cBhvr>
                                      <p:tavLst>
                                        <p:tav tm="0">
                                          <p:val>
                                            <p:strVal val="0-#ppt_w/2"/>
                                          </p:val>
                                        </p:tav>
                                        <p:tav tm="100000">
                                          <p:val>
                                            <p:strVal val="#ppt_x"/>
                                          </p:val>
                                        </p:tav>
                                      </p:tavLst>
                                    </p:anim>
                                    <p:anim calcmode="lin" valueType="num">
                                      <p:cBhvr additive="base">
                                        <p:cTn id="25" dur="1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400"/>
                            </p:stCondLst>
                            <p:childTnLst>
                              <p:par>
                                <p:cTn id="27" presetID="2" presetClass="entr" presetSubtype="8"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100" fill="hold"/>
                                        <p:tgtEl>
                                          <p:spTgt spid="44"/>
                                        </p:tgtEl>
                                        <p:attrNameLst>
                                          <p:attrName>ppt_x</p:attrName>
                                        </p:attrNameLst>
                                      </p:cBhvr>
                                      <p:tavLst>
                                        <p:tav tm="0">
                                          <p:val>
                                            <p:strVal val="0-#ppt_w/2"/>
                                          </p:val>
                                        </p:tav>
                                        <p:tav tm="100000">
                                          <p:val>
                                            <p:strVal val="#ppt_x"/>
                                          </p:val>
                                        </p:tav>
                                      </p:tavLst>
                                    </p:anim>
                                    <p:anim calcmode="lin" valueType="num">
                                      <p:cBhvr additive="base">
                                        <p:cTn id="30" dur="100" fill="hold"/>
                                        <p:tgtEl>
                                          <p:spTgt spid="44"/>
                                        </p:tgtEl>
                                        <p:attrNameLst>
                                          <p:attrName>ppt_y</p:attrName>
                                        </p:attrNameLst>
                                      </p:cBhvr>
                                      <p:tavLst>
                                        <p:tav tm="0">
                                          <p:val>
                                            <p:strVal val="#ppt_y"/>
                                          </p:val>
                                        </p:tav>
                                        <p:tav tm="100000">
                                          <p:val>
                                            <p:strVal val="#ppt_y"/>
                                          </p:val>
                                        </p:tav>
                                      </p:tavLst>
                                    </p:anim>
                                  </p:childTnLst>
                                </p:cTn>
                              </p:par>
                            </p:childTnLst>
                          </p:cTn>
                        </p:par>
                        <p:par>
                          <p:cTn id="31" fill="hold">
                            <p:stCondLst>
                              <p:cond delay="2900"/>
                            </p:stCondLst>
                            <p:childTnLst>
                              <p:par>
                                <p:cTn id="32" presetID="2" presetClass="entr" presetSubtype="8"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100" fill="hold"/>
                                        <p:tgtEl>
                                          <p:spTgt spid="45"/>
                                        </p:tgtEl>
                                        <p:attrNameLst>
                                          <p:attrName>ppt_x</p:attrName>
                                        </p:attrNameLst>
                                      </p:cBhvr>
                                      <p:tavLst>
                                        <p:tav tm="0">
                                          <p:val>
                                            <p:strVal val="0-#ppt_w/2"/>
                                          </p:val>
                                        </p:tav>
                                        <p:tav tm="100000">
                                          <p:val>
                                            <p:strVal val="#ppt_x"/>
                                          </p:val>
                                        </p:tav>
                                      </p:tavLst>
                                    </p:anim>
                                    <p:anim calcmode="lin" valueType="num">
                                      <p:cBhvr additive="base">
                                        <p:cTn id="35" dur="100" fill="hold"/>
                                        <p:tgtEl>
                                          <p:spTgt spid="45"/>
                                        </p:tgtEl>
                                        <p:attrNameLst>
                                          <p:attrName>ppt_y</p:attrName>
                                        </p:attrNameLst>
                                      </p:cBhvr>
                                      <p:tavLst>
                                        <p:tav tm="0">
                                          <p:val>
                                            <p:strVal val="#ppt_y"/>
                                          </p:val>
                                        </p:tav>
                                        <p:tav tm="100000">
                                          <p:val>
                                            <p:strVal val="#ppt_y"/>
                                          </p:val>
                                        </p:tav>
                                      </p:tavLst>
                                    </p:anim>
                                  </p:childTnLst>
                                </p:cTn>
                              </p:par>
                            </p:childTnLst>
                          </p:cTn>
                        </p:par>
                        <p:par>
                          <p:cTn id="36" fill="hold">
                            <p:stCondLst>
                              <p:cond delay="34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100" fill="hold"/>
                                        <p:tgtEl>
                                          <p:spTgt spid="46"/>
                                        </p:tgtEl>
                                        <p:attrNameLst>
                                          <p:attrName>ppt_x</p:attrName>
                                        </p:attrNameLst>
                                      </p:cBhvr>
                                      <p:tavLst>
                                        <p:tav tm="0">
                                          <p:val>
                                            <p:strVal val="0-#ppt_w/2"/>
                                          </p:val>
                                        </p:tav>
                                        <p:tav tm="100000">
                                          <p:val>
                                            <p:strVal val="#ppt_x"/>
                                          </p:val>
                                        </p:tav>
                                      </p:tavLst>
                                    </p:anim>
                                    <p:anim calcmode="lin" valueType="num">
                                      <p:cBhvr additive="base">
                                        <p:cTn id="40" dur="100" fill="hold"/>
                                        <p:tgtEl>
                                          <p:spTgt spid="46"/>
                                        </p:tgtEl>
                                        <p:attrNameLst>
                                          <p:attrName>ppt_y</p:attrName>
                                        </p:attrNameLst>
                                      </p:cBhvr>
                                      <p:tavLst>
                                        <p:tav tm="0">
                                          <p:val>
                                            <p:strVal val="#ppt_y"/>
                                          </p:val>
                                        </p:tav>
                                        <p:tav tm="100000">
                                          <p:val>
                                            <p:strVal val="#ppt_y"/>
                                          </p:val>
                                        </p:tav>
                                      </p:tavLst>
                                    </p:anim>
                                  </p:childTnLst>
                                </p:cTn>
                              </p:par>
                            </p:childTnLst>
                          </p:cTn>
                        </p:par>
                        <p:par>
                          <p:cTn id="41" fill="hold">
                            <p:stCondLst>
                              <p:cond delay="3900"/>
                            </p:stCondLst>
                            <p:childTnLst>
                              <p:par>
                                <p:cTn id="42" presetID="2" presetClass="entr" presetSubtype="8"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100" fill="hold"/>
                                        <p:tgtEl>
                                          <p:spTgt spid="59"/>
                                        </p:tgtEl>
                                        <p:attrNameLst>
                                          <p:attrName>ppt_x</p:attrName>
                                        </p:attrNameLst>
                                      </p:cBhvr>
                                      <p:tavLst>
                                        <p:tav tm="0">
                                          <p:val>
                                            <p:strVal val="0-#ppt_w/2"/>
                                          </p:val>
                                        </p:tav>
                                        <p:tav tm="100000">
                                          <p:val>
                                            <p:strVal val="#ppt_x"/>
                                          </p:val>
                                        </p:tav>
                                      </p:tavLst>
                                    </p:anim>
                                    <p:anim calcmode="lin" valueType="num">
                                      <p:cBhvr additive="base">
                                        <p:cTn id="45" dur="100" fill="hold"/>
                                        <p:tgtEl>
                                          <p:spTgt spid="59"/>
                                        </p:tgtEl>
                                        <p:attrNameLst>
                                          <p:attrName>ppt_y</p:attrName>
                                        </p:attrNameLst>
                                      </p:cBhvr>
                                      <p:tavLst>
                                        <p:tav tm="0">
                                          <p:val>
                                            <p:strVal val="#ppt_y"/>
                                          </p:val>
                                        </p:tav>
                                        <p:tav tm="100000">
                                          <p:val>
                                            <p:strVal val="#ppt_y"/>
                                          </p:val>
                                        </p:tav>
                                      </p:tavLst>
                                    </p:anim>
                                  </p:childTnLst>
                                </p:cTn>
                              </p:par>
                            </p:childTnLst>
                          </p:cTn>
                        </p:par>
                        <p:par>
                          <p:cTn id="46" fill="hold">
                            <p:stCondLst>
                              <p:cond delay="4400"/>
                            </p:stCondLst>
                            <p:childTnLst>
                              <p:par>
                                <p:cTn id="47" presetID="2" presetClass="entr" presetSubtype="8"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100" fill="hold"/>
                                        <p:tgtEl>
                                          <p:spTgt spid="60"/>
                                        </p:tgtEl>
                                        <p:attrNameLst>
                                          <p:attrName>ppt_x</p:attrName>
                                        </p:attrNameLst>
                                      </p:cBhvr>
                                      <p:tavLst>
                                        <p:tav tm="0">
                                          <p:val>
                                            <p:strVal val="0-#ppt_w/2"/>
                                          </p:val>
                                        </p:tav>
                                        <p:tav tm="100000">
                                          <p:val>
                                            <p:strVal val="#ppt_x"/>
                                          </p:val>
                                        </p:tav>
                                      </p:tavLst>
                                    </p:anim>
                                    <p:anim calcmode="lin" valueType="num">
                                      <p:cBhvr additive="base">
                                        <p:cTn id="50" dur="100" fill="hold"/>
                                        <p:tgtEl>
                                          <p:spTgt spid="60"/>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8"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100" fill="hold"/>
                                        <p:tgtEl>
                                          <p:spTgt spid="61"/>
                                        </p:tgtEl>
                                        <p:attrNameLst>
                                          <p:attrName>ppt_x</p:attrName>
                                        </p:attrNameLst>
                                      </p:cBhvr>
                                      <p:tavLst>
                                        <p:tav tm="0">
                                          <p:val>
                                            <p:strVal val="0-#ppt_w/2"/>
                                          </p:val>
                                        </p:tav>
                                        <p:tav tm="100000">
                                          <p:val>
                                            <p:strVal val="#ppt_x"/>
                                          </p:val>
                                        </p:tav>
                                      </p:tavLst>
                                    </p:anim>
                                    <p:anim calcmode="lin" valueType="num">
                                      <p:cBhvr additive="base">
                                        <p:cTn id="55" dur="100" fill="hold"/>
                                        <p:tgtEl>
                                          <p:spTgt spid="61"/>
                                        </p:tgtEl>
                                        <p:attrNameLst>
                                          <p:attrName>ppt_y</p:attrName>
                                        </p:attrNameLst>
                                      </p:cBhvr>
                                      <p:tavLst>
                                        <p:tav tm="0">
                                          <p:val>
                                            <p:strVal val="#ppt_y"/>
                                          </p:val>
                                        </p:tav>
                                        <p:tav tm="100000">
                                          <p:val>
                                            <p:strVal val="#ppt_y"/>
                                          </p:val>
                                        </p:tav>
                                      </p:tavLst>
                                    </p:anim>
                                  </p:childTnLst>
                                </p:cTn>
                              </p:par>
                            </p:childTnLst>
                          </p:cTn>
                        </p:par>
                        <p:par>
                          <p:cTn id="56" fill="hold">
                            <p:stCondLst>
                              <p:cond delay="5400"/>
                            </p:stCondLst>
                            <p:childTnLst>
                              <p:par>
                                <p:cTn id="57" presetID="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100" fill="hold"/>
                                        <p:tgtEl>
                                          <p:spTgt spid="72"/>
                                        </p:tgtEl>
                                        <p:attrNameLst>
                                          <p:attrName>ppt_x</p:attrName>
                                        </p:attrNameLst>
                                      </p:cBhvr>
                                      <p:tavLst>
                                        <p:tav tm="0">
                                          <p:val>
                                            <p:strVal val="0-#ppt_w/2"/>
                                          </p:val>
                                        </p:tav>
                                        <p:tav tm="100000">
                                          <p:val>
                                            <p:strVal val="#ppt_x"/>
                                          </p:val>
                                        </p:tav>
                                      </p:tavLst>
                                    </p:anim>
                                    <p:anim calcmode="lin" valueType="num">
                                      <p:cBhvr additive="base">
                                        <p:cTn id="60" dur="100" fill="hold"/>
                                        <p:tgtEl>
                                          <p:spTgt spid="72"/>
                                        </p:tgtEl>
                                        <p:attrNameLst>
                                          <p:attrName>ppt_y</p:attrName>
                                        </p:attrNameLst>
                                      </p:cBhvr>
                                      <p:tavLst>
                                        <p:tav tm="0">
                                          <p:val>
                                            <p:strVal val="#ppt_y"/>
                                          </p:val>
                                        </p:tav>
                                        <p:tav tm="100000">
                                          <p:val>
                                            <p:strVal val="#ppt_y"/>
                                          </p:val>
                                        </p:tav>
                                      </p:tavLst>
                                    </p:anim>
                                  </p:childTnLst>
                                </p:cTn>
                              </p:par>
                            </p:childTnLst>
                          </p:cTn>
                        </p:par>
                        <p:par>
                          <p:cTn id="61" fill="hold">
                            <p:stCondLst>
                              <p:cond delay="5900"/>
                            </p:stCondLst>
                            <p:childTnLst>
                              <p:par>
                                <p:cTn id="62" presetID="2" presetClass="entr" presetSubtype="8" fill="hold" grpId="0"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200" fill="hold"/>
                                        <p:tgtEl>
                                          <p:spTgt spid="91"/>
                                        </p:tgtEl>
                                        <p:attrNameLst>
                                          <p:attrName>ppt_x</p:attrName>
                                        </p:attrNameLst>
                                      </p:cBhvr>
                                      <p:tavLst>
                                        <p:tav tm="0">
                                          <p:val>
                                            <p:strVal val="0-#ppt_w/2"/>
                                          </p:val>
                                        </p:tav>
                                        <p:tav tm="100000">
                                          <p:val>
                                            <p:strVal val="#ppt_x"/>
                                          </p:val>
                                        </p:tav>
                                      </p:tavLst>
                                    </p:anim>
                                    <p:anim calcmode="lin" valueType="num">
                                      <p:cBhvr additive="base">
                                        <p:cTn id="65" dur="200" fill="hold"/>
                                        <p:tgtEl>
                                          <p:spTgt spid="91"/>
                                        </p:tgtEl>
                                        <p:attrNameLst>
                                          <p:attrName>ppt_y</p:attrName>
                                        </p:attrNameLst>
                                      </p:cBhvr>
                                      <p:tavLst>
                                        <p:tav tm="0">
                                          <p:val>
                                            <p:strVal val="#ppt_y"/>
                                          </p:val>
                                        </p:tav>
                                        <p:tav tm="100000">
                                          <p:val>
                                            <p:strVal val="#ppt_y"/>
                                          </p:val>
                                        </p:tav>
                                      </p:tavLst>
                                    </p:anim>
                                  </p:childTnLst>
                                </p:cTn>
                              </p:par>
                            </p:childTnLst>
                          </p:cTn>
                        </p:par>
                        <p:par>
                          <p:cTn id="66" fill="hold">
                            <p:stCondLst>
                              <p:cond delay="6400"/>
                            </p:stCondLst>
                            <p:childTnLst>
                              <p:par>
                                <p:cTn id="67" presetID="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200" fill="hold"/>
                                        <p:tgtEl>
                                          <p:spTgt spid="28"/>
                                        </p:tgtEl>
                                        <p:attrNameLst>
                                          <p:attrName>ppt_x</p:attrName>
                                        </p:attrNameLst>
                                      </p:cBhvr>
                                      <p:tavLst>
                                        <p:tav tm="0">
                                          <p:val>
                                            <p:strVal val="0-#ppt_w/2"/>
                                          </p:val>
                                        </p:tav>
                                        <p:tav tm="100000">
                                          <p:val>
                                            <p:strVal val="#ppt_x"/>
                                          </p:val>
                                        </p:tav>
                                      </p:tavLst>
                                    </p:anim>
                                    <p:anim calcmode="lin" valueType="num">
                                      <p:cBhvr additive="base">
                                        <p:cTn id="70" dur="200" fill="hold"/>
                                        <p:tgtEl>
                                          <p:spTgt spid="28"/>
                                        </p:tgtEl>
                                        <p:attrNameLst>
                                          <p:attrName>ppt_y</p:attrName>
                                        </p:attrNameLst>
                                      </p:cBhvr>
                                      <p:tavLst>
                                        <p:tav tm="0">
                                          <p:val>
                                            <p:strVal val="#ppt_y"/>
                                          </p:val>
                                        </p:tav>
                                        <p:tav tm="100000">
                                          <p:val>
                                            <p:strVal val="#ppt_y"/>
                                          </p:val>
                                        </p:tav>
                                      </p:tavLst>
                                    </p:anim>
                                  </p:childTnLst>
                                </p:cTn>
                              </p:par>
                            </p:childTnLst>
                          </p:cTn>
                        </p:par>
                        <p:par>
                          <p:cTn id="71" fill="hold">
                            <p:stCondLst>
                              <p:cond delay="6900"/>
                            </p:stCondLst>
                            <p:childTnLst>
                              <p:par>
                                <p:cTn id="72" presetID="22" presetClass="entr" presetSubtype="4" fill="hold" grpId="0" nodeType="after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wipe(down)">
                                      <p:cBhvr>
                                        <p:cTn id="74" dur="300"/>
                                        <p:tgtEl>
                                          <p:spTgt spid="74"/>
                                        </p:tgtEl>
                                      </p:cBhvr>
                                    </p:animEffect>
                                  </p:childTnLst>
                                </p:cTn>
                              </p:par>
                            </p:childTnLst>
                          </p:cTn>
                        </p:par>
                        <p:par>
                          <p:cTn id="75" fill="hold">
                            <p:stCondLst>
                              <p:cond delay="7400"/>
                            </p:stCondLst>
                            <p:childTnLst>
                              <p:par>
                                <p:cTn id="76" presetID="53" presetClass="entr" presetSubtype="16" fill="hold" grpId="0" nodeType="afterEffect">
                                  <p:stCondLst>
                                    <p:cond delay="0"/>
                                  </p:stCondLst>
                                  <p:childTnLst>
                                    <p:set>
                                      <p:cBhvr>
                                        <p:cTn id="77" dur="1" fill="hold">
                                          <p:stCondLst>
                                            <p:cond delay="0"/>
                                          </p:stCondLst>
                                        </p:cTn>
                                        <p:tgtEl>
                                          <p:spTgt spid="98"/>
                                        </p:tgtEl>
                                        <p:attrNameLst>
                                          <p:attrName>style.visibility</p:attrName>
                                        </p:attrNameLst>
                                      </p:cBhvr>
                                      <p:to>
                                        <p:strVal val="visible"/>
                                      </p:to>
                                    </p:set>
                                    <p:anim calcmode="lin" valueType="num">
                                      <p:cBhvr>
                                        <p:cTn id="78" dur="300" fill="hold"/>
                                        <p:tgtEl>
                                          <p:spTgt spid="98"/>
                                        </p:tgtEl>
                                        <p:attrNameLst>
                                          <p:attrName>ppt_w</p:attrName>
                                        </p:attrNameLst>
                                      </p:cBhvr>
                                      <p:tavLst>
                                        <p:tav tm="0">
                                          <p:val>
                                            <p:fltVal val="0"/>
                                          </p:val>
                                        </p:tav>
                                        <p:tav tm="100000">
                                          <p:val>
                                            <p:strVal val="#ppt_w"/>
                                          </p:val>
                                        </p:tav>
                                      </p:tavLst>
                                    </p:anim>
                                    <p:anim calcmode="lin" valueType="num">
                                      <p:cBhvr>
                                        <p:cTn id="79" dur="300" fill="hold"/>
                                        <p:tgtEl>
                                          <p:spTgt spid="98"/>
                                        </p:tgtEl>
                                        <p:attrNameLst>
                                          <p:attrName>ppt_h</p:attrName>
                                        </p:attrNameLst>
                                      </p:cBhvr>
                                      <p:tavLst>
                                        <p:tav tm="0">
                                          <p:val>
                                            <p:fltVal val="0"/>
                                          </p:val>
                                        </p:tav>
                                        <p:tav tm="100000">
                                          <p:val>
                                            <p:strVal val="#ppt_h"/>
                                          </p:val>
                                        </p:tav>
                                      </p:tavLst>
                                    </p:anim>
                                    <p:animEffect transition="in" filter="fade">
                                      <p:cBhvr>
                                        <p:cTn id="80" dur="300"/>
                                        <p:tgtEl>
                                          <p:spTgt spid="98"/>
                                        </p:tgtEl>
                                      </p:cBhvr>
                                    </p:animEffect>
                                  </p:childTnLst>
                                </p:cTn>
                              </p:par>
                            </p:childTnLst>
                          </p:cTn>
                        </p:par>
                        <p:par>
                          <p:cTn id="81" fill="hold">
                            <p:stCondLst>
                              <p:cond delay="7900"/>
                            </p:stCondLst>
                            <p:childTnLst>
                              <p:par>
                                <p:cTn id="82" presetID="22" presetClass="entr" presetSubtype="4" fill="hold" grpId="0" nodeType="after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down)">
                                      <p:cBhvr>
                                        <p:cTn id="84" dur="500"/>
                                        <p:tgtEl>
                                          <p:spTgt spid="75"/>
                                        </p:tgtEl>
                                      </p:cBhvr>
                                    </p:animEffect>
                                  </p:childTnLst>
                                </p:cTn>
                              </p:par>
                            </p:childTnLst>
                          </p:cTn>
                        </p:par>
                        <p:par>
                          <p:cTn id="85" fill="hold">
                            <p:stCondLst>
                              <p:cond delay="8400"/>
                            </p:stCondLst>
                            <p:childTnLst>
                              <p:par>
                                <p:cTn id="86" presetID="53" presetClass="entr" presetSubtype="16" fill="hold" grpId="0"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p:cTn id="88" dur="300" fill="hold"/>
                                        <p:tgtEl>
                                          <p:spTgt spid="92"/>
                                        </p:tgtEl>
                                        <p:attrNameLst>
                                          <p:attrName>ppt_w</p:attrName>
                                        </p:attrNameLst>
                                      </p:cBhvr>
                                      <p:tavLst>
                                        <p:tav tm="0">
                                          <p:val>
                                            <p:fltVal val="0"/>
                                          </p:val>
                                        </p:tav>
                                        <p:tav tm="100000">
                                          <p:val>
                                            <p:strVal val="#ppt_w"/>
                                          </p:val>
                                        </p:tav>
                                      </p:tavLst>
                                    </p:anim>
                                    <p:anim calcmode="lin" valueType="num">
                                      <p:cBhvr>
                                        <p:cTn id="89" dur="300" fill="hold"/>
                                        <p:tgtEl>
                                          <p:spTgt spid="92"/>
                                        </p:tgtEl>
                                        <p:attrNameLst>
                                          <p:attrName>ppt_h</p:attrName>
                                        </p:attrNameLst>
                                      </p:cBhvr>
                                      <p:tavLst>
                                        <p:tav tm="0">
                                          <p:val>
                                            <p:fltVal val="0"/>
                                          </p:val>
                                        </p:tav>
                                        <p:tav tm="100000">
                                          <p:val>
                                            <p:strVal val="#ppt_h"/>
                                          </p:val>
                                        </p:tav>
                                      </p:tavLst>
                                    </p:anim>
                                    <p:animEffect transition="in" filter="fade">
                                      <p:cBhvr>
                                        <p:cTn id="90" dur="300"/>
                                        <p:tgtEl>
                                          <p:spTgt spid="92"/>
                                        </p:tgtEl>
                                      </p:cBhvr>
                                    </p:animEffect>
                                  </p:childTnLst>
                                </p:cTn>
                              </p:par>
                            </p:childTnLst>
                          </p:cTn>
                        </p:par>
                        <p:par>
                          <p:cTn id="91" fill="hold">
                            <p:stCondLst>
                              <p:cond delay="8900"/>
                            </p:stCondLst>
                            <p:childTnLst>
                              <p:par>
                                <p:cTn id="92" presetID="2" presetClass="entr" presetSubtype="8"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additive="base">
                                        <p:cTn id="94" dur="200" fill="hold"/>
                                        <p:tgtEl>
                                          <p:spTgt spid="30"/>
                                        </p:tgtEl>
                                        <p:attrNameLst>
                                          <p:attrName>ppt_x</p:attrName>
                                        </p:attrNameLst>
                                      </p:cBhvr>
                                      <p:tavLst>
                                        <p:tav tm="0">
                                          <p:val>
                                            <p:strVal val="0-#ppt_w/2"/>
                                          </p:val>
                                        </p:tav>
                                        <p:tav tm="100000">
                                          <p:val>
                                            <p:strVal val="#ppt_x"/>
                                          </p:val>
                                        </p:tav>
                                      </p:tavLst>
                                    </p:anim>
                                    <p:anim calcmode="lin" valueType="num">
                                      <p:cBhvr additive="base">
                                        <p:cTn id="95" dur="200" fill="hold"/>
                                        <p:tgtEl>
                                          <p:spTgt spid="30"/>
                                        </p:tgtEl>
                                        <p:attrNameLst>
                                          <p:attrName>ppt_y</p:attrName>
                                        </p:attrNameLst>
                                      </p:cBhvr>
                                      <p:tavLst>
                                        <p:tav tm="0">
                                          <p:val>
                                            <p:strVal val="#ppt_y"/>
                                          </p:val>
                                        </p:tav>
                                        <p:tav tm="100000">
                                          <p:val>
                                            <p:strVal val="#ppt_y"/>
                                          </p:val>
                                        </p:tav>
                                      </p:tavLst>
                                    </p:anim>
                                  </p:childTnLst>
                                </p:cTn>
                              </p:par>
                            </p:childTnLst>
                          </p:cTn>
                        </p:par>
                        <p:par>
                          <p:cTn id="96" fill="hold">
                            <p:stCondLst>
                              <p:cond delay="9400"/>
                            </p:stCondLst>
                            <p:childTnLst>
                              <p:par>
                                <p:cTn id="97" presetID="22" presetClass="entr" presetSubtype="4"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wipe(down)">
                                      <p:cBhvr>
                                        <p:cTn id="99" dur="300"/>
                                        <p:tgtEl>
                                          <p:spTgt spid="76"/>
                                        </p:tgtEl>
                                      </p:cBhvr>
                                    </p:animEffect>
                                  </p:childTnLst>
                                </p:cTn>
                              </p:par>
                            </p:childTnLst>
                          </p:cTn>
                        </p:par>
                        <p:par>
                          <p:cTn id="100" fill="hold">
                            <p:stCondLst>
                              <p:cond delay="9900"/>
                            </p:stCondLst>
                            <p:childTnLst>
                              <p:par>
                                <p:cTn id="101" presetID="53" presetClass="entr" presetSubtype="16" fill="hold" grpId="0" nodeType="after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p:cTn id="103" dur="300" fill="hold"/>
                                        <p:tgtEl>
                                          <p:spTgt spid="89"/>
                                        </p:tgtEl>
                                        <p:attrNameLst>
                                          <p:attrName>ppt_w</p:attrName>
                                        </p:attrNameLst>
                                      </p:cBhvr>
                                      <p:tavLst>
                                        <p:tav tm="0">
                                          <p:val>
                                            <p:fltVal val="0"/>
                                          </p:val>
                                        </p:tav>
                                        <p:tav tm="100000">
                                          <p:val>
                                            <p:strVal val="#ppt_w"/>
                                          </p:val>
                                        </p:tav>
                                      </p:tavLst>
                                    </p:anim>
                                    <p:anim calcmode="lin" valueType="num">
                                      <p:cBhvr>
                                        <p:cTn id="104" dur="300" fill="hold"/>
                                        <p:tgtEl>
                                          <p:spTgt spid="89"/>
                                        </p:tgtEl>
                                        <p:attrNameLst>
                                          <p:attrName>ppt_h</p:attrName>
                                        </p:attrNameLst>
                                      </p:cBhvr>
                                      <p:tavLst>
                                        <p:tav tm="0">
                                          <p:val>
                                            <p:fltVal val="0"/>
                                          </p:val>
                                        </p:tav>
                                        <p:tav tm="100000">
                                          <p:val>
                                            <p:strVal val="#ppt_h"/>
                                          </p:val>
                                        </p:tav>
                                      </p:tavLst>
                                    </p:anim>
                                    <p:animEffect transition="in" filter="fade">
                                      <p:cBhvr>
                                        <p:cTn id="105" dur="300"/>
                                        <p:tgtEl>
                                          <p:spTgt spid="89"/>
                                        </p:tgtEl>
                                      </p:cBhvr>
                                    </p:animEffect>
                                  </p:childTnLst>
                                </p:cTn>
                              </p:par>
                            </p:childTnLst>
                          </p:cTn>
                        </p:par>
                        <p:par>
                          <p:cTn id="106" fill="hold">
                            <p:stCondLst>
                              <p:cond delay="10400"/>
                            </p:stCondLst>
                            <p:childTnLst>
                              <p:par>
                                <p:cTn id="107" presetID="22" presetClass="entr" presetSubtype="4" fill="hold" grpId="0" nodeType="afterEffect">
                                  <p:stCondLst>
                                    <p:cond delay="0"/>
                                  </p:stCondLst>
                                  <p:childTnLst>
                                    <p:set>
                                      <p:cBhvr>
                                        <p:cTn id="108" dur="1" fill="hold">
                                          <p:stCondLst>
                                            <p:cond delay="0"/>
                                          </p:stCondLst>
                                        </p:cTn>
                                        <p:tgtEl>
                                          <p:spTgt spid="77"/>
                                        </p:tgtEl>
                                        <p:attrNameLst>
                                          <p:attrName>style.visibility</p:attrName>
                                        </p:attrNameLst>
                                      </p:cBhvr>
                                      <p:to>
                                        <p:strVal val="visible"/>
                                      </p:to>
                                    </p:set>
                                    <p:animEffect transition="in" filter="wipe(down)">
                                      <p:cBhvr>
                                        <p:cTn id="109" dur="500"/>
                                        <p:tgtEl>
                                          <p:spTgt spid="77"/>
                                        </p:tgtEl>
                                      </p:cBhvr>
                                    </p:animEffect>
                                  </p:childTnLst>
                                </p:cTn>
                              </p:par>
                            </p:childTnLst>
                          </p:cTn>
                        </p:par>
                        <p:par>
                          <p:cTn id="110" fill="hold">
                            <p:stCondLst>
                              <p:cond delay="10900"/>
                            </p:stCondLst>
                            <p:childTnLst>
                              <p:par>
                                <p:cTn id="111" presetID="53" presetClass="entr" presetSubtype="16" fill="hold" grpId="0" nodeType="afterEffect">
                                  <p:stCondLst>
                                    <p:cond delay="0"/>
                                  </p:stCondLst>
                                  <p:childTnLst>
                                    <p:set>
                                      <p:cBhvr>
                                        <p:cTn id="112" dur="1" fill="hold">
                                          <p:stCondLst>
                                            <p:cond delay="0"/>
                                          </p:stCondLst>
                                        </p:cTn>
                                        <p:tgtEl>
                                          <p:spTgt spid="93"/>
                                        </p:tgtEl>
                                        <p:attrNameLst>
                                          <p:attrName>style.visibility</p:attrName>
                                        </p:attrNameLst>
                                      </p:cBhvr>
                                      <p:to>
                                        <p:strVal val="visible"/>
                                      </p:to>
                                    </p:set>
                                    <p:anim calcmode="lin" valueType="num">
                                      <p:cBhvr>
                                        <p:cTn id="113" dur="300" fill="hold"/>
                                        <p:tgtEl>
                                          <p:spTgt spid="93"/>
                                        </p:tgtEl>
                                        <p:attrNameLst>
                                          <p:attrName>ppt_w</p:attrName>
                                        </p:attrNameLst>
                                      </p:cBhvr>
                                      <p:tavLst>
                                        <p:tav tm="0">
                                          <p:val>
                                            <p:fltVal val="0"/>
                                          </p:val>
                                        </p:tav>
                                        <p:tav tm="100000">
                                          <p:val>
                                            <p:strVal val="#ppt_w"/>
                                          </p:val>
                                        </p:tav>
                                      </p:tavLst>
                                    </p:anim>
                                    <p:anim calcmode="lin" valueType="num">
                                      <p:cBhvr>
                                        <p:cTn id="114" dur="300" fill="hold"/>
                                        <p:tgtEl>
                                          <p:spTgt spid="93"/>
                                        </p:tgtEl>
                                        <p:attrNameLst>
                                          <p:attrName>ppt_h</p:attrName>
                                        </p:attrNameLst>
                                      </p:cBhvr>
                                      <p:tavLst>
                                        <p:tav tm="0">
                                          <p:val>
                                            <p:fltVal val="0"/>
                                          </p:val>
                                        </p:tav>
                                        <p:tav tm="100000">
                                          <p:val>
                                            <p:strVal val="#ppt_h"/>
                                          </p:val>
                                        </p:tav>
                                      </p:tavLst>
                                    </p:anim>
                                    <p:animEffect transition="in" filter="fade">
                                      <p:cBhvr>
                                        <p:cTn id="115" dur="300"/>
                                        <p:tgtEl>
                                          <p:spTgt spid="93"/>
                                        </p:tgtEl>
                                      </p:cBhvr>
                                    </p:animEffect>
                                  </p:childTnLst>
                                </p:cTn>
                              </p:par>
                            </p:childTnLst>
                          </p:cTn>
                        </p:par>
                        <p:par>
                          <p:cTn id="116" fill="hold">
                            <p:stCondLst>
                              <p:cond delay="11400"/>
                            </p:stCondLst>
                            <p:childTnLst>
                              <p:par>
                                <p:cTn id="117" presetID="2" presetClass="entr" presetSubtype="8"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200" fill="hold"/>
                                        <p:tgtEl>
                                          <p:spTgt spid="32"/>
                                        </p:tgtEl>
                                        <p:attrNameLst>
                                          <p:attrName>ppt_x</p:attrName>
                                        </p:attrNameLst>
                                      </p:cBhvr>
                                      <p:tavLst>
                                        <p:tav tm="0">
                                          <p:val>
                                            <p:strVal val="0-#ppt_w/2"/>
                                          </p:val>
                                        </p:tav>
                                        <p:tav tm="100000">
                                          <p:val>
                                            <p:strVal val="#ppt_x"/>
                                          </p:val>
                                        </p:tav>
                                      </p:tavLst>
                                    </p:anim>
                                    <p:anim calcmode="lin" valueType="num">
                                      <p:cBhvr additive="base">
                                        <p:cTn id="120" dur="200" fill="hold"/>
                                        <p:tgtEl>
                                          <p:spTgt spid="32"/>
                                        </p:tgtEl>
                                        <p:attrNameLst>
                                          <p:attrName>ppt_y</p:attrName>
                                        </p:attrNameLst>
                                      </p:cBhvr>
                                      <p:tavLst>
                                        <p:tav tm="0">
                                          <p:val>
                                            <p:strVal val="#ppt_y"/>
                                          </p:val>
                                        </p:tav>
                                        <p:tav tm="100000">
                                          <p:val>
                                            <p:strVal val="#ppt_y"/>
                                          </p:val>
                                        </p:tav>
                                      </p:tavLst>
                                    </p:anim>
                                  </p:childTnLst>
                                </p:cTn>
                              </p:par>
                            </p:childTnLst>
                          </p:cTn>
                        </p:par>
                        <p:par>
                          <p:cTn id="121" fill="hold">
                            <p:stCondLst>
                              <p:cond delay="11900"/>
                            </p:stCondLst>
                            <p:childTnLst>
                              <p:par>
                                <p:cTn id="122" presetID="22" presetClass="entr" presetSubtype="4" fill="hold" grpId="0" nodeType="after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wipe(down)">
                                      <p:cBhvr>
                                        <p:cTn id="124" dur="300"/>
                                        <p:tgtEl>
                                          <p:spTgt spid="78"/>
                                        </p:tgtEl>
                                      </p:cBhvr>
                                    </p:animEffect>
                                  </p:childTnLst>
                                </p:cTn>
                              </p:par>
                            </p:childTnLst>
                          </p:cTn>
                        </p:par>
                        <p:par>
                          <p:cTn id="125" fill="hold">
                            <p:stCondLst>
                              <p:cond delay="12400"/>
                            </p:stCondLst>
                            <p:childTnLst>
                              <p:par>
                                <p:cTn id="126" presetID="53" presetClass="entr" presetSubtype="16"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 calcmode="lin" valueType="num">
                                      <p:cBhvr>
                                        <p:cTn id="128" dur="300" fill="hold"/>
                                        <p:tgtEl>
                                          <p:spTgt spid="88"/>
                                        </p:tgtEl>
                                        <p:attrNameLst>
                                          <p:attrName>ppt_w</p:attrName>
                                        </p:attrNameLst>
                                      </p:cBhvr>
                                      <p:tavLst>
                                        <p:tav tm="0">
                                          <p:val>
                                            <p:fltVal val="0"/>
                                          </p:val>
                                        </p:tav>
                                        <p:tav tm="100000">
                                          <p:val>
                                            <p:strVal val="#ppt_w"/>
                                          </p:val>
                                        </p:tav>
                                      </p:tavLst>
                                    </p:anim>
                                    <p:anim calcmode="lin" valueType="num">
                                      <p:cBhvr>
                                        <p:cTn id="129" dur="300" fill="hold"/>
                                        <p:tgtEl>
                                          <p:spTgt spid="88"/>
                                        </p:tgtEl>
                                        <p:attrNameLst>
                                          <p:attrName>ppt_h</p:attrName>
                                        </p:attrNameLst>
                                      </p:cBhvr>
                                      <p:tavLst>
                                        <p:tav tm="0">
                                          <p:val>
                                            <p:fltVal val="0"/>
                                          </p:val>
                                        </p:tav>
                                        <p:tav tm="100000">
                                          <p:val>
                                            <p:strVal val="#ppt_h"/>
                                          </p:val>
                                        </p:tav>
                                      </p:tavLst>
                                    </p:anim>
                                    <p:animEffect transition="in" filter="fade">
                                      <p:cBhvr>
                                        <p:cTn id="130" dur="300"/>
                                        <p:tgtEl>
                                          <p:spTgt spid="88"/>
                                        </p:tgtEl>
                                      </p:cBhvr>
                                    </p:animEffect>
                                  </p:childTnLst>
                                </p:cTn>
                              </p:par>
                            </p:childTnLst>
                          </p:cTn>
                        </p:par>
                        <p:par>
                          <p:cTn id="131" fill="hold">
                            <p:stCondLst>
                              <p:cond delay="12900"/>
                            </p:stCondLst>
                            <p:childTnLst>
                              <p:par>
                                <p:cTn id="132" presetID="22" presetClass="entr" presetSubtype="4"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wipe(down)">
                                      <p:cBhvr>
                                        <p:cTn id="134" dur="500"/>
                                        <p:tgtEl>
                                          <p:spTgt spid="79"/>
                                        </p:tgtEl>
                                      </p:cBhvr>
                                    </p:animEffect>
                                  </p:childTnLst>
                                </p:cTn>
                              </p:par>
                            </p:childTnLst>
                          </p:cTn>
                        </p:par>
                        <p:par>
                          <p:cTn id="135" fill="hold">
                            <p:stCondLst>
                              <p:cond delay="13400"/>
                            </p:stCondLst>
                            <p:childTnLst>
                              <p:par>
                                <p:cTn id="136" presetID="53" presetClass="entr" presetSubtype="16" fill="hold" grpId="0" nodeType="afterEffect">
                                  <p:stCondLst>
                                    <p:cond delay="0"/>
                                  </p:stCondLst>
                                  <p:childTnLst>
                                    <p:set>
                                      <p:cBhvr>
                                        <p:cTn id="137" dur="1" fill="hold">
                                          <p:stCondLst>
                                            <p:cond delay="0"/>
                                          </p:stCondLst>
                                        </p:cTn>
                                        <p:tgtEl>
                                          <p:spTgt spid="94"/>
                                        </p:tgtEl>
                                        <p:attrNameLst>
                                          <p:attrName>style.visibility</p:attrName>
                                        </p:attrNameLst>
                                      </p:cBhvr>
                                      <p:to>
                                        <p:strVal val="visible"/>
                                      </p:to>
                                    </p:set>
                                    <p:anim calcmode="lin" valueType="num">
                                      <p:cBhvr>
                                        <p:cTn id="138" dur="300" fill="hold"/>
                                        <p:tgtEl>
                                          <p:spTgt spid="94"/>
                                        </p:tgtEl>
                                        <p:attrNameLst>
                                          <p:attrName>ppt_w</p:attrName>
                                        </p:attrNameLst>
                                      </p:cBhvr>
                                      <p:tavLst>
                                        <p:tav tm="0">
                                          <p:val>
                                            <p:fltVal val="0"/>
                                          </p:val>
                                        </p:tav>
                                        <p:tav tm="100000">
                                          <p:val>
                                            <p:strVal val="#ppt_w"/>
                                          </p:val>
                                        </p:tav>
                                      </p:tavLst>
                                    </p:anim>
                                    <p:anim calcmode="lin" valueType="num">
                                      <p:cBhvr>
                                        <p:cTn id="139" dur="300" fill="hold"/>
                                        <p:tgtEl>
                                          <p:spTgt spid="94"/>
                                        </p:tgtEl>
                                        <p:attrNameLst>
                                          <p:attrName>ppt_h</p:attrName>
                                        </p:attrNameLst>
                                      </p:cBhvr>
                                      <p:tavLst>
                                        <p:tav tm="0">
                                          <p:val>
                                            <p:fltVal val="0"/>
                                          </p:val>
                                        </p:tav>
                                        <p:tav tm="100000">
                                          <p:val>
                                            <p:strVal val="#ppt_h"/>
                                          </p:val>
                                        </p:tav>
                                      </p:tavLst>
                                    </p:anim>
                                    <p:animEffect transition="in" filter="fade">
                                      <p:cBhvr>
                                        <p:cTn id="140" dur="300"/>
                                        <p:tgtEl>
                                          <p:spTgt spid="94"/>
                                        </p:tgtEl>
                                      </p:cBhvr>
                                    </p:animEffect>
                                  </p:childTnLst>
                                </p:cTn>
                              </p:par>
                            </p:childTnLst>
                          </p:cTn>
                        </p:par>
                        <p:par>
                          <p:cTn id="141" fill="hold">
                            <p:stCondLst>
                              <p:cond delay="13900"/>
                            </p:stCondLst>
                            <p:childTnLst>
                              <p:par>
                                <p:cTn id="142" presetID="2" presetClass="entr" presetSubtype="8" fill="hold" grpId="0" nodeType="afterEffect">
                                  <p:stCondLst>
                                    <p:cond delay="0"/>
                                  </p:stCondLst>
                                  <p:childTnLst>
                                    <p:set>
                                      <p:cBhvr>
                                        <p:cTn id="143" dur="1" fill="hold">
                                          <p:stCondLst>
                                            <p:cond delay="0"/>
                                          </p:stCondLst>
                                        </p:cTn>
                                        <p:tgtEl>
                                          <p:spTgt spid="43"/>
                                        </p:tgtEl>
                                        <p:attrNameLst>
                                          <p:attrName>style.visibility</p:attrName>
                                        </p:attrNameLst>
                                      </p:cBhvr>
                                      <p:to>
                                        <p:strVal val="visible"/>
                                      </p:to>
                                    </p:set>
                                    <p:anim calcmode="lin" valueType="num">
                                      <p:cBhvr additive="base">
                                        <p:cTn id="144" dur="200" fill="hold"/>
                                        <p:tgtEl>
                                          <p:spTgt spid="43"/>
                                        </p:tgtEl>
                                        <p:attrNameLst>
                                          <p:attrName>ppt_x</p:attrName>
                                        </p:attrNameLst>
                                      </p:cBhvr>
                                      <p:tavLst>
                                        <p:tav tm="0">
                                          <p:val>
                                            <p:strVal val="0-#ppt_w/2"/>
                                          </p:val>
                                        </p:tav>
                                        <p:tav tm="100000">
                                          <p:val>
                                            <p:strVal val="#ppt_x"/>
                                          </p:val>
                                        </p:tav>
                                      </p:tavLst>
                                    </p:anim>
                                    <p:anim calcmode="lin" valueType="num">
                                      <p:cBhvr additive="base">
                                        <p:cTn id="145" dur="200" fill="hold"/>
                                        <p:tgtEl>
                                          <p:spTgt spid="43"/>
                                        </p:tgtEl>
                                        <p:attrNameLst>
                                          <p:attrName>ppt_y</p:attrName>
                                        </p:attrNameLst>
                                      </p:cBhvr>
                                      <p:tavLst>
                                        <p:tav tm="0">
                                          <p:val>
                                            <p:strVal val="#ppt_y"/>
                                          </p:val>
                                        </p:tav>
                                        <p:tav tm="100000">
                                          <p:val>
                                            <p:strVal val="#ppt_y"/>
                                          </p:val>
                                        </p:tav>
                                      </p:tavLst>
                                    </p:anim>
                                  </p:childTnLst>
                                </p:cTn>
                              </p:par>
                            </p:childTnLst>
                          </p:cTn>
                        </p:par>
                        <p:par>
                          <p:cTn id="146" fill="hold">
                            <p:stCondLst>
                              <p:cond delay="14400"/>
                            </p:stCondLst>
                            <p:childTnLst>
                              <p:par>
                                <p:cTn id="147" presetID="22" presetClass="entr" presetSubtype="4" fill="hold" grpId="0" nodeType="afterEffect">
                                  <p:stCondLst>
                                    <p:cond delay="0"/>
                                  </p:stCondLst>
                                  <p:childTnLst>
                                    <p:set>
                                      <p:cBhvr>
                                        <p:cTn id="148" dur="1" fill="hold">
                                          <p:stCondLst>
                                            <p:cond delay="0"/>
                                          </p:stCondLst>
                                        </p:cTn>
                                        <p:tgtEl>
                                          <p:spTgt spid="80"/>
                                        </p:tgtEl>
                                        <p:attrNameLst>
                                          <p:attrName>style.visibility</p:attrName>
                                        </p:attrNameLst>
                                      </p:cBhvr>
                                      <p:to>
                                        <p:strVal val="visible"/>
                                      </p:to>
                                    </p:set>
                                    <p:animEffect transition="in" filter="wipe(down)">
                                      <p:cBhvr>
                                        <p:cTn id="149" dur="300"/>
                                        <p:tgtEl>
                                          <p:spTgt spid="80"/>
                                        </p:tgtEl>
                                      </p:cBhvr>
                                    </p:animEffect>
                                  </p:childTnLst>
                                </p:cTn>
                              </p:par>
                            </p:childTnLst>
                          </p:cTn>
                        </p:par>
                        <p:par>
                          <p:cTn id="150" fill="hold">
                            <p:stCondLst>
                              <p:cond delay="14900"/>
                            </p:stCondLst>
                            <p:childTnLst>
                              <p:par>
                                <p:cTn id="151" presetID="53" presetClass="entr" presetSubtype="16" fill="hold" grpId="0" nodeType="afterEffect">
                                  <p:stCondLst>
                                    <p:cond delay="0"/>
                                  </p:stCondLst>
                                  <p:childTnLst>
                                    <p:set>
                                      <p:cBhvr>
                                        <p:cTn id="152" dur="1" fill="hold">
                                          <p:stCondLst>
                                            <p:cond delay="0"/>
                                          </p:stCondLst>
                                        </p:cTn>
                                        <p:tgtEl>
                                          <p:spTgt spid="90"/>
                                        </p:tgtEl>
                                        <p:attrNameLst>
                                          <p:attrName>style.visibility</p:attrName>
                                        </p:attrNameLst>
                                      </p:cBhvr>
                                      <p:to>
                                        <p:strVal val="visible"/>
                                      </p:to>
                                    </p:set>
                                    <p:anim calcmode="lin" valueType="num">
                                      <p:cBhvr>
                                        <p:cTn id="153" dur="300" fill="hold"/>
                                        <p:tgtEl>
                                          <p:spTgt spid="90"/>
                                        </p:tgtEl>
                                        <p:attrNameLst>
                                          <p:attrName>ppt_w</p:attrName>
                                        </p:attrNameLst>
                                      </p:cBhvr>
                                      <p:tavLst>
                                        <p:tav tm="0">
                                          <p:val>
                                            <p:fltVal val="0"/>
                                          </p:val>
                                        </p:tav>
                                        <p:tav tm="100000">
                                          <p:val>
                                            <p:strVal val="#ppt_w"/>
                                          </p:val>
                                        </p:tav>
                                      </p:tavLst>
                                    </p:anim>
                                    <p:anim calcmode="lin" valueType="num">
                                      <p:cBhvr>
                                        <p:cTn id="154" dur="300" fill="hold"/>
                                        <p:tgtEl>
                                          <p:spTgt spid="90"/>
                                        </p:tgtEl>
                                        <p:attrNameLst>
                                          <p:attrName>ppt_h</p:attrName>
                                        </p:attrNameLst>
                                      </p:cBhvr>
                                      <p:tavLst>
                                        <p:tav tm="0">
                                          <p:val>
                                            <p:fltVal val="0"/>
                                          </p:val>
                                        </p:tav>
                                        <p:tav tm="100000">
                                          <p:val>
                                            <p:strVal val="#ppt_h"/>
                                          </p:val>
                                        </p:tav>
                                      </p:tavLst>
                                    </p:anim>
                                    <p:animEffect transition="in" filter="fade">
                                      <p:cBhvr>
                                        <p:cTn id="155" dur="300"/>
                                        <p:tgtEl>
                                          <p:spTgt spid="90"/>
                                        </p:tgtEl>
                                      </p:cBhvr>
                                    </p:animEffect>
                                  </p:childTnLst>
                                </p:cTn>
                              </p:par>
                            </p:childTnLst>
                          </p:cTn>
                        </p:par>
                        <p:par>
                          <p:cTn id="156" fill="hold">
                            <p:stCondLst>
                              <p:cond delay="15400"/>
                            </p:stCondLst>
                            <p:childTnLst>
                              <p:par>
                                <p:cTn id="157" presetID="22" presetClass="entr" presetSubtype="4" fill="hold" grpId="0" nodeType="afterEffect">
                                  <p:stCondLst>
                                    <p:cond delay="0"/>
                                  </p:stCondLst>
                                  <p:childTnLst>
                                    <p:set>
                                      <p:cBhvr>
                                        <p:cTn id="158" dur="1" fill="hold">
                                          <p:stCondLst>
                                            <p:cond delay="0"/>
                                          </p:stCondLst>
                                        </p:cTn>
                                        <p:tgtEl>
                                          <p:spTgt spid="81"/>
                                        </p:tgtEl>
                                        <p:attrNameLst>
                                          <p:attrName>style.visibility</p:attrName>
                                        </p:attrNameLst>
                                      </p:cBhvr>
                                      <p:to>
                                        <p:strVal val="visible"/>
                                      </p:to>
                                    </p:set>
                                    <p:animEffect transition="in" filter="wipe(down)">
                                      <p:cBhvr>
                                        <p:cTn id="159" dur="500"/>
                                        <p:tgtEl>
                                          <p:spTgt spid="81"/>
                                        </p:tgtEl>
                                      </p:cBhvr>
                                    </p:animEffect>
                                  </p:childTnLst>
                                </p:cTn>
                              </p:par>
                            </p:childTnLst>
                          </p:cTn>
                        </p:par>
                        <p:par>
                          <p:cTn id="160" fill="hold">
                            <p:stCondLst>
                              <p:cond delay="15900"/>
                            </p:stCondLst>
                            <p:childTnLst>
                              <p:par>
                                <p:cTn id="161" presetID="53" presetClass="entr" presetSubtype="16" fill="hold" grpId="0" nodeType="afterEffect">
                                  <p:stCondLst>
                                    <p:cond delay="0"/>
                                  </p:stCondLst>
                                  <p:childTnLst>
                                    <p:set>
                                      <p:cBhvr>
                                        <p:cTn id="162" dur="1" fill="hold">
                                          <p:stCondLst>
                                            <p:cond delay="0"/>
                                          </p:stCondLst>
                                        </p:cTn>
                                        <p:tgtEl>
                                          <p:spTgt spid="95"/>
                                        </p:tgtEl>
                                        <p:attrNameLst>
                                          <p:attrName>style.visibility</p:attrName>
                                        </p:attrNameLst>
                                      </p:cBhvr>
                                      <p:to>
                                        <p:strVal val="visible"/>
                                      </p:to>
                                    </p:set>
                                    <p:anim calcmode="lin" valueType="num">
                                      <p:cBhvr>
                                        <p:cTn id="163" dur="300" fill="hold"/>
                                        <p:tgtEl>
                                          <p:spTgt spid="95"/>
                                        </p:tgtEl>
                                        <p:attrNameLst>
                                          <p:attrName>ppt_w</p:attrName>
                                        </p:attrNameLst>
                                      </p:cBhvr>
                                      <p:tavLst>
                                        <p:tav tm="0">
                                          <p:val>
                                            <p:fltVal val="0"/>
                                          </p:val>
                                        </p:tav>
                                        <p:tav tm="100000">
                                          <p:val>
                                            <p:strVal val="#ppt_w"/>
                                          </p:val>
                                        </p:tav>
                                      </p:tavLst>
                                    </p:anim>
                                    <p:anim calcmode="lin" valueType="num">
                                      <p:cBhvr>
                                        <p:cTn id="164" dur="300" fill="hold"/>
                                        <p:tgtEl>
                                          <p:spTgt spid="95"/>
                                        </p:tgtEl>
                                        <p:attrNameLst>
                                          <p:attrName>ppt_h</p:attrName>
                                        </p:attrNameLst>
                                      </p:cBhvr>
                                      <p:tavLst>
                                        <p:tav tm="0">
                                          <p:val>
                                            <p:fltVal val="0"/>
                                          </p:val>
                                        </p:tav>
                                        <p:tav tm="100000">
                                          <p:val>
                                            <p:strVal val="#ppt_h"/>
                                          </p:val>
                                        </p:tav>
                                      </p:tavLst>
                                    </p:anim>
                                    <p:animEffect transition="in" filter="fade">
                                      <p:cBhvr>
                                        <p:cTn id="165" dur="300"/>
                                        <p:tgtEl>
                                          <p:spTgt spid="95"/>
                                        </p:tgtEl>
                                      </p:cBhvr>
                                    </p:animEffect>
                                  </p:childTnLst>
                                </p:cTn>
                              </p:par>
                            </p:childTnLst>
                          </p:cTn>
                        </p:par>
                        <p:par>
                          <p:cTn id="166" fill="hold">
                            <p:stCondLst>
                              <p:cond delay="16400"/>
                            </p:stCondLst>
                            <p:childTnLst>
                              <p:par>
                                <p:cTn id="167" presetID="2" presetClass="entr" presetSubtype="2" fill="hold" grpId="0" nodeType="afterEffect">
                                  <p:stCondLst>
                                    <p:cond delay="0"/>
                                  </p:stCondLst>
                                  <p:childTnLst>
                                    <p:set>
                                      <p:cBhvr>
                                        <p:cTn id="168" dur="1" fill="hold">
                                          <p:stCondLst>
                                            <p:cond delay="0"/>
                                          </p:stCondLst>
                                        </p:cTn>
                                        <p:tgtEl>
                                          <p:spTgt spid="83"/>
                                        </p:tgtEl>
                                        <p:attrNameLst>
                                          <p:attrName>style.visibility</p:attrName>
                                        </p:attrNameLst>
                                      </p:cBhvr>
                                      <p:to>
                                        <p:strVal val="visible"/>
                                      </p:to>
                                    </p:set>
                                    <p:anim calcmode="lin" valueType="num">
                                      <p:cBhvr additive="base">
                                        <p:cTn id="169" dur="300" fill="hold"/>
                                        <p:tgtEl>
                                          <p:spTgt spid="83"/>
                                        </p:tgtEl>
                                        <p:attrNameLst>
                                          <p:attrName>ppt_x</p:attrName>
                                        </p:attrNameLst>
                                      </p:cBhvr>
                                      <p:tavLst>
                                        <p:tav tm="0">
                                          <p:val>
                                            <p:strVal val="1+#ppt_w/2"/>
                                          </p:val>
                                        </p:tav>
                                        <p:tav tm="100000">
                                          <p:val>
                                            <p:strVal val="#ppt_x"/>
                                          </p:val>
                                        </p:tav>
                                      </p:tavLst>
                                    </p:anim>
                                    <p:anim calcmode="lin" valueType="num">
                                      <p:cBhvr additive="base">
                                        <p:cTn id="170" dur="300" fill="hold"/>
                                        <p:tgtEl>
                                          <p:spTgt spid="83"/>
                                        </p:tgtEl>
                                        <p:attrNameLst>
                                          <p:attrName>ppt_y</p:attrName>
                                        </p:attrNameLst>
                                      </p:cBhvr>
                                      <p:tavLst>
                                        <p:tav tm="0">
                                          <p:val>
                                            <p:strVal val="#ppt_y"/>
                                          </p:val>
                                        </p:tav>
                                        <p:tav tm="100000">
                                          <p:val>
                                            <p:strVal val="#ppt_y"/>
                                          </p:val>
                                        </p:tav>
                                      </p:tavLst>
                                    </p:anim>
                                  </p:childTnLst>
                                </p:cTn>
                              </p:par>
                            </p:childTnLst>
                          </p:cTn>
                        </p:par>
                        <p:par>
                          <p:cTn id="171" fill="hold">
                            <p:stCondLst>
                              <p:cond delay="16900"/>
                            </p:stCondLst>
                            <p:childTnLst>
                              <p:par>
                                <p:cTn id="172" presetID="2" presetClass="entr" presetSubtype="2" fill="hold" grpId="0" nodeType="afterEffect">
                                  <p:stCondLst>
                                    <p:cond delay="0"/>
                                  </p:stCondLst>
                                  <p:childTnLst>
                                    <p:set>
                                      <p:cBhvr>
                                        <p:cTn id="173" dur="1" fill="hold">
                                          <p:stCondLst>
                                            <p:cond delay="0"/>
                                          </p:stCondLst>
                                        </p:cTn>
                                        <p:tgtEl>
                                          <p:spTgt spid="82"/>
                                        </p:tgtEl>
                                        <p:attrNameLst>
                                          <p:attrName>style.visibility</p:attrName>
                                        </p:attrNameLst>
                                      </p:cBhvr>
                                      <p:to>
                                        <p:strVal val="visible"/>
                                      </p:to>
                                    </p:set>
                                    <p:anim calcmode="lin" valueType="num">
                                      <p:cBhvr additive="base">
                                        <p:cTn id="174" dur="300" fill="hold"/>
                                        <p:tgtEl>
                                          <p:spTgt spid="82"/>
                                        </p:tgtEl>
                                        <p:attrNameLst>
                                          <p:attrName>ppt_x</p:attrName>
                                        </p:attrNameLst>
                                      </p:cBhvr>
                                      <p:tavLst>
                                        <p:tav tm="0">
                                          <p:val>
                                            <p:strVal val="1+#ppt_w/2"/>
                                          </p:val>
                                        </p:tav>
                                        <p:tav tm="100000">
                                          <p:val>
                                            <p:strVal val="#ppt_x"/>
                                          </p:val>
                                        </p:tav>
                                      </p:tavLst>
                                    </p:anim>
                                    <p:anim calcmode="lin" valueType="num">
                                      <p:cBhvr additive="base">
                                        <p:cTn id="175" dur="300" fill="hold"/>
                                        <p:tgtEl>
                                          <p:spTgt spid="82"/>
                                        </p:tgtEl>
                                        <p:attrNameLst>
                                          <p:attrName>ppt_y</p:attrName>
                                        </p:attrNameLst>
                                      </p:cBhvr>
                                      <p:tavLst>
                                        <p:tav tm="0">
                                          <p:val>
                                            <p:strVal val="#ppt_y"/>
                                          </p:val>
                                        </p:tav>
                                        <p:tav tm="100000">
                                          <p:val>
                                            <p:strVal val="#ppt_y"/>
                                          </p:val>
                                        </p:tav>
                                      </p:tavLst>
                                    </p:anim>
                                  </p:childTnLst>
                                </p:cTn>
                              </p:par>
                            </p:childTnLst>
                          </p:cTn>
                        </p:par>
                        <p:par>
                          <p:cTn id="176" fill="hold">
                            <p:stCondLst>
                              <p:cond delay="17400"/>
                            </p:stCondLst>
                            <p:childTnLst>
                              <p:par>
                                <p:cTn id="177" presetID="22" presetClass="entr" presetSubtype="8" fill="hold" grpId="0" nodeType="afterEffect">
                                  <p:stCondLst>
                                    <p:cond delay="0"/>
                                  </p:stCondLst>
                                  <p:childTnLst>
                                    <p:set>
                                      <p:cBhvr>
                                        <p:cTn id="178" dur="1" fill="hold">
                                          <p:stCondLst>
                                            <p:cond delay="0"/>
                                          </p:stCondLst>
                                        </p:cTn>
                                        <p:tgtEl>
                                          <p:spTgt spid="85"/>
                                        </p:tgtEl>
                                        <p:attrNameLst>
                                          <p:attrName>style.visibility</p:attrName>
                                        </p:attrNameLst>
                                      </p:cBhvr>
                                      <p:to>
                                        <p:strVal val="visible"/>
                                      </p:to>
                                    </p:set>
                                    <p:animEffect transition="in" filter="wipe(left)">
                                      <p:cBhvr>
                                        <p:cTn id="179" dur="500"/>
                                        <p:tgtEl>
                                          <p:spTgt spid="85"/>
                                        </p:tgtEl>
                                      </p:cBhvr>
                                    </p:animEffect>
                                  </p:childTnLst>
                                </p:cTn>
                              </p:par>
                            </p:childTnLst>
                          </p:cTn>
                        </p:par>
                        <p:par>
                          <p:cTn id="180" fill="hold">
                            <p:stCondLst>
                              <p:cond delay="17900"/>
                            </p:stCondLst>
                            <p:childTnLst>
                              <p:par>
                                <p:cTn id="181" presetID="22" presetClass="entr" presetSubtype="8" fill="hold" grpId="0" nodeType="after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wipe(left)">
                                      <p:cBhvr>
                                        <p:cTn id="183" dur="500"/>
                                        <p:tgtEl>
                                          <p:spTgt spid="84"/>
                                        </p:tgtEl>
                                      </p:cBhvr>
                                    </p:animEffect>
                                  </p:childTnLst>
                                </p:cTn>
                              </p:par>
                            </p:childTnLst>
                          </p:cTn>
                        </p:par>
                        <p:par>
                          <p:cTn id="184" fill="hold">
                            <p:stCondLst>
                              <p:cond delay="18400"/>
                            </p:stCondLst>
                            <p:childTnLst>
                              <p:par>
                                <p:cTn id="185" presetID="22" presetClass="entr" presetSubtype="8" fill="hold" grpId="0" nodeType="afterEffect">
                                  <p:stCondLst>
                                    <p:cond delay="0"/>
                                  </p:stCondLst>
                                  <p:childTnLst>
                                    <p:set>
                                      <p:cBhvr>
                                        <p:cTn id="186" dur="1" fill="hold">
                                          <p:stCondLst>
                                            <p:cond delay="0"/>
                                          </p:stCondLst>
                                        </p:cTn>
                                        <p:tgtEl>
                                          <p:spTgt spid="86"/>
                                        </p:tgtEl>
                                        <p:attrNameLst>
                                          <p:attrName>style.visibility</p:attrName>
                                        </p:attrNameLst>
                                      </p:cBhvr>
                                      <p:to>
                                        <p:strVal val="visible"/>
                                      </p:to>
                                    </p:set>
                                    <p:animEffect transition="in" filter="wipe(left)">
                                      <p:cBhvr>
                                        <p:cTn id="187" dur="500"/>
                                        <p:tgtEl>
                                          <p:spTgt spid="86"/>
                                        </p:tgtEl>
                                      </p:cBhvr>
                                    </p:animEffect>
                                  </p:childTnLst>
                                </p:cTn>
                              </p:par>
                            </p:childTnLst>
                          </p:cTn>
                        </p:par>
                        <p:par>
                          <p:cTn id="188" fill="hold">
                            <p:stCondLst>
                              <p:cond delay="18900"/>
                            </p:stCondLst>
                            <p:childTnLst>
                              <p:par>
                                <p:cTn id="189" presetID="22" presetClass="entr" presetSubtype="4" fill="hold" grpId="0" nodeType="afterEffect">
                                  <p:stCondLst>
                                    <p:cond delay="0"/>
                                  </p:stCondLst>
                                  <p:childTnLst>
                                    <p:set>
                                      <p:cBhvr>
                                        <p:cTn id="190" dur="1" fill="hold">
                                          <p:stCondLst>
                                            <p:cond delay="0"/>
                                          </p:stCondLst>
                                        </p:cTn>
                                        <p:tgtEl>
                                          <p:spTgt spid="96"/>
                                        </p:tgtEl>
                                        <p:attrNameLst>
                                          <p:attrName>style.visibility</p:attrName>
                                        </p:attrNameLst>
                                      </p:cBhvr>
                                      <p:to>
                                        <p:strVal val="visible"/>
                                      </p:to>
                                    </p:set>
                                    <p:animEffect transition="in" filter="wipe(down)">
                                      <p:cBhvr>
                                        <p:cTn id="191" dur="500"/>
                                        <p:tgtEl>
                                          <p:spTgt spid="96"/>
                                        </p:tgtEl>
                                      </p:cBhvr>
                                    </p:animEffect>
                                  </p:childTnLst>
                                </p:cTn>
                              </p:par>
                            </p:childTnLst>
                          </p:cTn>
                        </p:par>
                        <p:par>
                          <p:cTn id="192" fill="hold">
                            <p:stCondLst>
                              <p:cond delay="19400"/>
                            </p:stCondLst>
                            <p:childTnLst>
                              <p:par>
                                <p:cTn id="193" presetID="22" presetClass="entr" presetSubtype="8" fill="hold" grpId="0" nodeType="afterEffect">
                                  <p:stCondLst>
                                    <p:cond delay="0"/>
                                  </p:stCondLst>
                                  <p:childTnLst>
                                    <p:set>
                                      <p:cBhvr>
                                        <p:cTn id="194" dur="1" fill="hold">
                                          <p:stCondLst>
                                            <p:cond delay="0"/>
                                          </p:stCondLst>
                                        </p:cTn>
                                        <p:tgtEl>
                                          <p:spTgt spid="87"/>
                                        </p:tgtEl>
                                        <p:attrNameLst>
                                          <p:attrName>style.visibility</p:attrName>
                                        </p:attrNameLst>
                                      </p:cBhvr>
                                      <p:to>
                                        <p:strVal val="visible"/>
                                      </p:to>
                                    </p:set>
                                    <p:animEffect transition="in" filter="wipe(left)">
                                      <p:cBhvr>
                                        <p:cTn id="195" dur="500"/>
                                        <p:tgtEl>
                                          <p:spTgt spid="87"/>
                                        </p:tgtEl>
                                      </p:cBhvr>
                                    </p:animEffect>
                                  </p:childTnLst>
                                </p:cTn>
                              </p:par>
                            </p:childTnLst>
                          </p:cTn>
                        </p:par>
                        <p:par>
                          <p:cTn id="196" fill="hold">
                            <p:stCondLst>
                              <p:cond delay="19900"/>
                            </p:stCondLst>
                            <p:childTnLst>
                              <p:par>
                                <p:cTn id="197" presetID="22" presetClass="entr" presetSubtype="4" fill="hold" grpId="0" nodeType="afterEffect">
                                  <p:stCondLst>
                                    <p:cond delay="0"/>
                                  </p:stCondLst>
                                  <p:childTnLst>
                                    <p:set>
                                      <p:cBhvr>
                                        <p:cTn id="198" dur="1" fill="hold">
                                          <p:stCondLst>
                                            <p:cond delay="0"/>
                                          </p:stCondLst>
                                        </p:cTn>
                                        <p:tgtEl>
                                          <p:spTgt spid="97"/>
                                        </p:tgtEl>
                                        <p:attrNameLst>
                                          <p:attrName>style.visibility</p:attrName>
                                        </p:attrNameLst>
                                      </p:cBhvr>
                                      <p:to>
                                        <p:strVal val="visible"/>
                                      </p:to>
                                    </p:set>
                                    <p:animEffect transition="in" filter="wipe(down)">
                                      <p:cBhvr>
                                        <p:cTn id="199" dur="500"/>
                                        <p:tgtEl>
                                          <p:spTgt spid="97"/>
                                        </p:tgtEl>
                                      </p:cBhvr>
                                    </p:animEffect>
                                  </p:childTnLst>
                                </p:cTn>
                              </p:par>
                            </p:childTnLst>
                          </p:cTn>
                        </p:par>
                        <p:par>
                          <p:cTn id="200" fill="hold">
                            <p:stCondLst>
                              <p:cond delay="20400"/>
                            </p:stCondLst>
                            <p:childTnLst>
                              <p:par>
                                <p:cTn id="201" presetID="42" presetClass="entr" presetSubtype="0" fill="hold" nodeType="afterEffect">
                                  <p:stCondLst>
                                    <p:cond delay="0"/>
                                  </p:stCondLst>
                                  <p:childTnLst>
                                    <p:set>
                                      <p:cBhvr>
                                        <p:cTn id="202" dur="1" fill="hold">
                                          <p:stCondLst>
                                            <p:cond delay="0"/>
                                          </p:stCondLst>
                                        </p:cTn>
                                        <p:tgtEl>
                                          <p:spTgt spid="99">
                                            <p:txEl>
                                              <p:pRg st="0" end="0"/>
                                            </p:txEl>
                                          </p:spTgt>
                                        </p:tgtEl>
                                        <p:attrNameLst>
                                          <p:attrName>style.visibility</p:attrName>
                                        </p:attrNameLst>
                                      </p:cBhvr>
                                      <p:to>
                                        <p:strVal val="visible"/>
                                      </p:to>
                                    </p:set>
                                    <p:animEffect transition="in" filter="fade">
                                      <p:cBhvr>
                                        <p:cTn id="203" dur="2000"/>
                                        <p:tgtEl>
                                          <p:spTgt spid="99">
                                            <p:txEl>
                                              <p:pRg st="0" end="0"/>
                                            </p:txEl>
                                          </p:spTgt>
                                        </p:tgtEl>
                                      </p:cBhvr>
                                    </p:animEffect>
                                    <p:anim calcmode="lin" valueType="num">
                                      <p:cBhvr>
                                        <p:cTn id="204" dur="2000" fill="hold"/>
                                        <p:tgtEl>
                                          <p:spTgt spid="99">
                                            <p:txEl>
                                              <p:pRg st="0" end="0"/>
                                            </p:txEl>
                                          </p:spTgt>
                                        </p:tgtEl>
                                        <p:attrNameLst>
                                          <p:attrName>ppt_x</p:attrName>
                                        </p:attrNameLst>
                                      </p:cBhvr>
                                      <p:tavLst>
                                        <p:tav tm="0">
                                          <p:val>
                                            <p:strVal val="#ppt_x"/>
                                          </p:val>
                                        </p:tav>
                                        <p:tav tm="100000">
                                          <p:val>
                                            <p:strVal val="#ppt_x"/>
                                          </p:val>
                                        </p:tav>
                                      </p:tavLst>
                                    </p:anim>
                                    <p:anim calcmode="lin" valueType="num">
                                      <p:cBhvr>
                                        <p:cTn id="205" dur="2000" fill="hold"/>
                                        <p:tgtEl>
                                          <p:spTgt spid="9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8" grpId="0"/>
      <p:bldP spid="29" grpId="0"/>
      <p:bldP spid="30" grpId="0"/>
      <p:bldP spid="32" grpId="0"/>
      <p:bldP spid="43" grpId="0"/>
      <p:bldP spid="44" grpId="0"/>
      <p:bldP spid="45" grpId="0"/>
      <p:bldP spid="46" grpId="0"/>
      <p:bldP spid="59" grpId="0"/>
      <p:bldP spid="60" grpId="0"/>
      <p:bldP spid="61" grpId="0"/>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animBg="1"/>
      <p:bldP spid="97" grpId="0" animBg="1"/>
      <p:bldP spid="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
          <p:cNvSpPr txBox="1"/>
          <p:nvPr/>
        </p:nvSpPr>
        <p:spPr>
          <a:xfrm>
            <a:off x="4148235" y="1773787"/>
            <a:ext cx="1877437" cy="553998"/>
          </a:xfrm>
          <a:prstGeom prst="rect">
            <a:avLst/>
          </a:prstGeom>
          <a:noFill/>
        </p:spPr>
        <p:txBody>
          <a:bodyPr wrap="none" rtlCol="0">
            <a:spAutoFit/>
          </a:bodyPr>
          <a:lstStyle/>
          <a:p>
            <a:pPr marL="0" lvl="1"/>
            <a:r>
              <a:rPr lang="zh-CN" altLang="en-US" sz="3000" spc="300" dirty="0" smtClean="0">
                <a:solidFill>
                  <a:schemeClr val="accent1"/>
                </a:solidFill>
                <a:latin typeface="微软雅黑" pitchFamily="34" charset="-122"/>
                <a:ea typeface="微软雅黑" pitchFamily="34" charset="-122"/>
              </a:rPr>
              <a:t>发展前景</a:t>
            </a:r>
            <a:endParaRPr lang="zh-CN" altLang="en-US" sz="3000" spc="300" dirty="0">
              <a:solidFill>
                <a:schemeClr val="accent1"/>
              </a:solidFill>
              <a:latin typeface="微软雅黑" pitchFamily="34" charset="-122"/>
              <a:ea typeface="微软雅黑" pitchFamily="34" charset="-122"/>
            </a:endParaRPr>
          </a:p>
        </p:txBody>
      </p:sp>
      <p:cxnSp>
        <p:nvCxnSpPr>
          <p:cNvPr id="24" name="直接连接符 23"/>
          <p:cNvCxnSpPr/>
          <p:nvPr/>
        </p:nvCxnSpPr>
        <p:spPr>
          <a:xfrm flipV="1">
            <a:off x="3932211"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6"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chemeClr val="accent1"/>
                </a:solidFill>
                <a:latin typeface="微软雅黑" pitchFamily="34" charset="-122"/>
                <a:ea typeface="微软雅黑" pitchFamily="34" charset="-122"/>
              </a:rPr>
              <a:t>PART 01</a:t>
            </a:r>
            <a:endParaRPr lang="zh-CN" altLang="en-US" sz="1600" dirty="0" smtClean="0">
              <a:solidFill>
                <a:schemeClr val="accent1"/>
              </a:solidFill>
              <a:latin typeface="微软雅黑" pitchFamily="34" charset="-122"/>
              <a:ea typeface="微软雅黑" pitchFamily="34" charset="-122"/>
            </a:endParaRPr>
          </a:p>
        </p:txBody>
      </p:sp>
      <p:sp>
        <p:nvSpPr>
          <p:cNvPr id="51" name="椭圆 50"/>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2"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smtClean="0">
                <a:solidFill>
                  <a:schemeClr val="accent1"/>
                </a:solidFill>
                <a:latin typeface="微软雅黑" pitchFamily="34" charset="-122"/>
                <a:ea typeface="微软雅黑" pitchFamily="34" charset="-122"/>
              </a:rPr>
              <a:t>4</a:t>
            </a:r>
            <a:endParaRPr lang="zh-CN" altLang="en-US" sz="5000" spc="225" dirty="0">
              <a:solidFill>
                <a:schemeClr val="accent1"/>
              </a:solidFill>
              <a:latin typeface="微软雅黑" pitchFamily="34" charset="-122"/>
              <a:ea typeface="微软雅黑" pitchFamily="34" charset="-122"/>
            </a:endParaRPr>
          </a:p>
        </p:txBody>
      </p:sp>
      <p:sp>
        <p:nvSpPr>
          <p:cNvPr id="13" name="文本框 9"/>
          <p:cNvSpPr txBox="1"/>
          <p:nvPr/>
        </p:nvSpPr>
        <p:spPr>
          <a:xfrm>
            <a:off x="4245220" y="242773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产品开发计划</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4" name="文本框 9"/>
          <p:cNvSpPr txBox="1"/>
          <p:nvPr/>
        </p:nvSpPr>
        <p:spPr>
          <a:xfrm>
            <a:off x="4245219" y="275317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市场开拓计划</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4245220" y="307906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五年发展规划</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4245219" y="34004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销售网络布局</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7" name="文本框 9"/>
          <p:cNvSpPr txBox="1"/>
          <p:nvPr/>
        </p:nvSpPr>
        <p:spPr>
          <a:xfrm>
            <a:off x="4252986" y="374544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短期盈利计划</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p:cTn id="10" dur="500" fill="hold"/>
                                        <p:tgtEl>
                                          <p:spTgt spid="51"/>
                                        </p:tgtEl>
                                        <p:attrNameLst>
                                          <p:attrName>ppt_w</p:attrName>
                                        </p:attrNameLst>
                                      </p:cBhvr>
                                      <p:tavLst>
                                        <p:tav tm="0">
                                          <p:val>
                                            <p:fltVal val="0"/>
                                          </p:val>
                                        </p:tav>
                                        <p:tav tm="100000">
                                          <p:val>
                                            <p:strVal val="#ppt_w"/>
                                          </p:val>
                                        </p:tav>
                                      </p:tavLst>
                                    </p:anim>
                                    <p:anim calcmode="lin" valueType="num">
                                      <p:cBhvr>
                                        <p:cTn id="11" dur="500" fill="hold"/>
                                        <p:tgtEl>
                                          <p:spTgt spid="51"/>
                                        </p:tgtEl>
                                        <p:attrNameLst>
                                          <p:attrName>ppt_h</p:attrName>
                                        </p:attrNameLst>
                                      </p:cBhvr>
                                      <p:tavLst>
                                        <p:tav tm="0">
                                          <p:val>
                                            <p:fltVal val="0"/>
                                          </p:val>
                                        </p:tav>
                                        <p:tav tm="100000">
                                          <p:val>
                                            <p:strVal val="#ppt_h"/>
                                          </p:val>
                                        </p:tav>
                                      </p:tavLst>
                                    </p:anim>
                                    <p:animEffect transition="in" filter="fade">
                                      <p:cBhvr>
                                        <p:cTn id="12" dur="500"/>
                                        <p:tgtEl>
                                          <p:spTgt spid="51"/>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p:tgtEl>
                                          <p:spTgt spid="23"/>
                                        </p:tgtEl>
                                        <p:attrNameLst>
                                          <p:attrName>ppt_x</p:attrName>
                                        </p:attrNameLst>
                                      </p:cBhvr>
                                      <p:tavLst>
                                        <p:tav tm="0">
                                          <p:val>
                                            <p:strVal val="#ppt_x-#ppt_w*1.125000"/>
                                          </p:val>
                                        </p:tav>
                                        <p:tav tm="100000">
                                          <p:val>
                                            <p:strVal val="#ppt_x"/>
                                          </p:val>
                                        </p:tav>
                                      </p:tavLst>
                                    </p:anim>
                                    <p:animEffect transition="in" filter="wipe(right)">
                                      <p:cBhvr>
                                        <p:cTn id="21" dur="500"/>
                                        <p:tgtEl>
                                          <p:spTgt spid="23"/>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1500"/>
                            </p:stCondLst>
                            <p:childTnLst>
                              <p:par>
                                <p:cTn id="50" presetID="42" presetClass="entr" presetSubtype="0" fill="hold" nodeType="afterEffect">
                                  <p:stCondLst>
                                    <p:cond delay="0"/>
                                  </p:stCondLst>
                                  <p:childTnLst>
                                    <p:set>
                                      <p:cBhvr>
                                        <p:cTn id="51" dur="1" fill="hold">
                                          <p:stCondLst>
                                            <p:cond delay="0"/>
                                          </p:stCondLst>
                                        </p:cTn>
                                        <p:tgtEl>
                                          <p:spTgt spid="18">
                                            <p:txEl>
                                              <p:pRg st="0" end="0"/>
                                            </p:txEl>
                                          </p:spTgt>
                                        </p:tgtEl>
                                        <p:attrNameLst>
                                          <p:attrName>style.visibility</p:attrName>
                                        </p:attrNameLst>
                                      </p:cBhvr>
                                      <p:to>
                                        <p:strVal val="visible"/>
                                      </p:to>
                                    </p:set>
                                    <p:animEffect transition="in" filter="fade">
                                      <p:cBhvr>
                                        <p:cTn id="52" dur="2000"/>
                                        <p:tgtEl>
                                          <p:spTgt spid="18">
                                            <p:txEl>
                                              <p:pRg st="0" end="0"/>
                                            </p:txEl>
                                          </p:spTgt>
                                        </p:tgtEl>
                                      </p:cBhvr>
                                    </p:animEffect>
                                    <p:anim calcmode="lin" valueType="num">
                                      <p:cBhvr>
                                        <p:cTn id="53" dur="2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54" dur="2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6" grpId="0"/>
      <p:bldP spid="51" grpId="0" animBg="1"/>
      <p:bldP spid="52" grpId="0"/>
      <p:bldP spid="13" grpId="0"/>
      <p:bldP spid="14"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产品开发计划</a:t>
            </a:r>
            <a:endParaRPr lang="zh-CN" altLang="en-US" sz="2000" dirty="0">
              <a:solidFill>
                <a:schemeClr val="accent1"/>
              </a:solidFill>
              <a:latin typeface="微软雅黑" pitchFamily="34" charset="-122"/>
              <a:ea typeface="微软雅黑" pitchFamily="34" charset="-122"/>
            </a:endParaRPr>
          </a:p>
        </p:txBody>
      </p:sp>
      <p:grpSp>
        <p:nvGrpSpPr>
          <p:cNvPr id="34" name="组合 33"/>
          <p:cNvGrpSpPr/>
          <p:nvPr/>
        </p:nvGrpSpPr>
        <p:grpSpPr>
          <a:xfrm>
            <a:off x="1115616" y="1350240"/>
            <a:ext cx="3052789" cy="3052789"/>
            <a:chOff x="1076363" y="1350240"/>
            <a:chExt cx="3052789" cy="3052789"/>
          </a:xfrm>
        </p:grpSpPr>
        <p:grpSp>
          <p:nvGrpSpPr>
            <p:cNvPr id="35" name="组合 34"/>
            <p:cNvGrpSpPr/>
            <p:nvPr/>
          </p:nvGrpSpPr>
          <p:grpSpPr>
            <a:xfrm>
              <a:off x="1076363" y="1350240"/>
              <a:ext cx="3052789" cy="305278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3020579" y="2931790"/>
              <a:ext cx="619080" cy="1200329"/>
            </a:xfrm>
            <a:prstGeom prst="rect">
              <a:avLst/>
            </a:prstGeom>
            <a:noFill/>
          </p:spPr>
          <p:txBody>
            <a:bodyPr wrap="none" rtlCol="0">
              <a:spAutoFit/>
            </a:bodyPr>
            <a:lstStyle/>
            <a:p>
              <a:r>
                <a:rPr lang="en-US" altLang="zh-CN" sz="7200" b="1" dirty="0" smtClean="0">
                  <a:latin typeface="Watford DB" pitchFamily="2" charset="0"/>
                  <a:ea typeface="造字工房劲黑（非商用）常规体" pitchFamily="50" charset="-122"/>
                </a:rPr>
                <a:t>A</a:t>
              </a:r>
              <a:endParaRPr lang="zh-CN" altLang="en-US" sz="7200" b="1" dirty="0">
                <a:latin typeface="Watford DB" pitchFamily="2" charset="0"/>
                <a:ea typeface="造字工房劲黑（非商用）常规体" pitchFamily="50" charset="-122"/>
              </a:endParaRPr>
            </a:p>
          </p:txBody>
        </p:sp>
      </p:grpSp>
      <p:grpSp>
        <p:nvGrpSpPr>
          <p:cNvPr id="40" name="组合 39"/>
          <p:cNvGrpSpPr/>
          <p:nvPr/>
        </p:nvGrpSpPr>
        <p:grpSpPr>
          <a:xfrm>
            <a:off x="1352053" y="913436"/>
            <a:ext cx="1559473" cy="1559473"/>
            <a:chOff x="1249566" y="1416868"/>
            <a:chExt cx="2338385" cy="2338385"/>
          </a:xfrm>
        </p:grpSpPr>
        <p:sp>
          <p:nvSpPr>
            <p:cNvPr id="41" name="椭圆 40"/>
            <p:cNvSpPr/>
            <p:nvPr/>
          </p:nvSpPr>
          <p:spPr>
            <a:xfrm>
              <a:off x="1249566" y="1416868"/>
              <a:ext cx="2338385" cy="233838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2244857" y="1685641"/>
              <a:ext cx="904256" cy="1661408"/>
            </a:xfrm>
            <a:prstGeom prst="rect">
              <a:avLst/>
            </a:prstGeom>
            <a:noFill/>
          </p:spPr>
          <p:txBody>
            <a:bodyPr wrap="none" rtlCol="0">
              <a:spAutoFit/>
            </a:bodyPr>
            <a:lstStyle/>
            <a:p>
              <a:r>
                <a:rPr lang="en-US" altLang="zh-CN" sz="6600" dirty="0">
                  <a:solidFill>
                    <a:schemeClr val="bg1"/>
                  </a:solidFill>
                  <a:latin typeface="Watford DB" pitchFamily="2" charset="0"/>
                  <a:ea typeface="造字工房劲黑（非商用）常规体" pitchFamily="50" charset="-122"/>
                </a:rPr>
                <a:t>C</a:t>
              </a:r>
              <a:endParaRPr lang="zh-CN" altLang="en-US" sz="6600" dirty="0">
                <a:solidFill>
                  <a:schemeClr val="bg1"/>
                </a:solidFill>
                <a:latin typeface="Watford DB" pitchFamily="2" charset="0"/>
                <a:ea typeface="造字工房劲黑（非商用）常规体" pitchFamily="50" charset="-122"/>
              </a:endParaRPr>
            </a:p>
          </p:txBody>
        </p:sp>
      </p:grpSp>
      <p:grpSp>
        <p:nvGrpSpPr>
          <p:cNvPr id="43" name="组合 42"/>
          <p:cNvGrpSpPr/>
          <p:nvPr/>
        </p:nvGrpSpPr>
        <p:grpSpPr>
          <a:xfrm>
            <a:off x="1538764" y="3086815"/>
            <a:ext cx="1186050" cy="1186050"/>
            <a:chOff x="1825442" y="2047960"/>
            <a:chExt cx="1611782" cy="1611782"/>
          </a:xfrm>
          <a:solidFill>
            <a:schemeClr val="tx1"/>
          </a:solidFill>
        </p:grpSpPr>
        <p:grpSp>
          <p:nvGrpSpPr>
            <p:cNvPr id="44" name="组合 43"/>
            <p:cNvGrpSpPr/>
            <p:nvPr/>
          </p:nvGrpSpPr>
          <p:grpSpPr>
            <a:xfrm>
              <a:off x="1825442" y="2047960"/>
              <a:ext cx="1611782" cy="1611782"/>
              <a:chOff x="304800" y="673100"/>
              <a:chExt cx="4000500" cy="4000500"/>
            </a:xfrm>
            <a:grpFill/>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2286004" y="2461135"/>
              <a:ext cx="597318" cy="1129283"/>
            </a:xfrm>
            <a:prstGeom prst="rect">
              <a:avLst/>
            </a:prstGeom>
            <a:grpFill/>
          </p:spPr>
          <p:txBody>
            <a:bodyPr wrap="none" rtlCol="0">
              <a:spAutoFit/>
            </a:bodyPr>
            <a:lstStyle/>
            <a:p>
              <a:r>
                <a:rPr lang="en-US" altLang="zh-CN" sz="4800" dirty="0">
                  <a:solidFill>
                    <a:schemeClr val="bg1"/>
                  </a:solidFill>
                  <a:latin typeface="Watford DB" pitchFamily="2" charset="0"/>
                  <a:ea typeface="造字工房劲黑（非商用）常规体" pitchFamily="50" charset="-122"/>
                </a:rPr>
                <a:t>B</a:t>
              </a:r>
              <a:endParaRPr lang="zh-CN" altLang="en-US" sz="4800" dirty="0">
                <a:solidFill>
                  <a:schemeClr val="bg1"/>
                </a:solidFill>
                <a:latin typeface="Watford DB" pitchFamily="2" charset="0"/>
                <a:ea typeface="造字工房劲黑（非商用）常规体" pitchFamily="50" charset="-122"/>
              </a:endParaRPr>
            </a:p>
          </p:txBody>
        </p:sp>
      </p:grpSp>
      <p:grpSp>
        <p:nvGrpSpPr>
          <p:cNvPr id="48" name="组合 47"/>
          <p:cNvGrpSpPr/>
          <p:nvPr/>
        </p:nvGrpSpPr>
        <p:grpSpPr>
          <a:xfrm>
            <a:off x="1395119" y="1475340"/>
            <a:ext cx="620695" cy="620695"/>
            <a:chOff x="1647659" y="1598714"/>
            <a:chExt cx="620695" cy="620695"/>
          </a:xfrm>
        </p:grpSpPr>
        <p:grpSp>
          <p:nvGrpSpPr>
            <p:cNvPr id="49" name="组合 48"/>
            <p:cNvGrpSpPr/>
            <p:nvPr/>
          </p:nvGrpSpPr>
          <p:grpSpPr>
            <a:xfrm>
              <a:off x="1647659" y="1598714"/>
              <a:ext cx="620695" cy="62069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1781732" y="1658808"/>
              <a:ext cx="412292" cy="461665"/>
            </a:xfrm>
            <a:prstGeom prst="rect">
              <a:avLst/>
            </a:prstGeom>
            <a:noFill/>
          </p:spPr>
          <p:txBody>
            <a:bodyPr wrap="none" rtlCol="0">
              <a:spAutoFit/>
            </a:bodyPr>
            <a:lstStyle/>
            <a:p>
              <a:r>
                <a:rPr lang="en-US" altLang="zh-CN" sz="2400" dirty="0" smtClean="0">
                  <a:latin typeface="Watford DB" pitchFamily="2" charset="0"/>
                  <a:ea typeface="造字工房劲黑（非商用）常规体" pitchFamily="50" charset="-122"/>
                </a:rPr>
                <a:t>D</a:t>
              </a:r>
              <a:endParaRPr lang="zh-CN" altLang="en-US" sz="2400" dirty="0">
                <a:latin typeface="Watford DB" pitchFamily="2" charset="0"/>
                <a:ea typeface="造字工房劲黑（非商用）常规体" pitchFamily="50" charset="-122"/>
              </a:endParaRPr>
            </a:p>
          </p:txBody>
        </p:sp>
      </p:grpSp>
      <p:grpSp>
        <p:nvGrpSpPr>
          <p:cNvPr id="53" name="组合 52"/>
          <p:cNvGrpSpPr/>
          <p:nvPr/>
        </p:nvGrpSpPr>
        <p:grpSpPr>
          <a:xfrm>
            <a:off x="5004460" y="3821070"/>
            <a:ext cx="717066" cy="717066"/>
            <a:chOff x="4946295" y="3821070"/>
            <a:chExt cx="717066" cy="717066"/>
          </a:xfrm>
        </p:grpSpPr>
        <p:grpSp>
          <p:nvGrpSpPr>
            <p:cNvPr id="54" name="组合 53"/>
            <p:cNvGrpSpPr/>
            <p:nvPr/>
          </p:nvGrpSpPr>
          <p:grpSpPr>
            <a:xfrm>
              <a:off x="4946295" y="3821070"/>
              <a:ext cx="717066" cy="717066"/>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5098681" y="4011910"/>
              <a:ext cx="412292" cy="461665"/>
            </a:xfrm>
            <a:prstGeom prst="rect">
              <a:avLst/>
            </a:prstGeom>
            <a:noFill/>
          </p:spPr>
          <p:txBody>
            <a:bodyPr wrap="none" rtlCol="0">
              <a:spAutoFit/>
            </a:bodyPr>
            <a:lstStyle/>
            <a:p>
              <a:r>
                <a:rPr lang="en-US" altLang="zh-CN" sz="2400" dirty="0" smtClean="0">
                  <a:latin typeface="Watford DB" pitchFamily="2" charset="0"/>
                  <a:ea typeface="造字工房劲黑（非商用）常规体" pitchFamily="50" charset="-122"/>
                </a:rPr>
                <a:t>D</a:t>
              </a:r>
              <a:endParaRPr lang="zh-CN" altLang="en-US" sz="2400" dirty="0">
                <a:latin typeface="Watford DB" pitchFamily="2" charset="0"/>
                <a:ea typeface="造字工房劲黑（非商用）常规体" pitchFamily="50" charset="-122"/>
              </a:endParaRPr>
            </a:p>
          </p:txBody>
        </p:sp>
      </p:grpSp>
      <p:grpSp>
        <p:nvGrpSpPr>
          <p:cNvPr id="58" name="组合 57"/>
          <p:cNvGrpSpPr/>
          <p:nvPr/>
        </p:nvGrpSpPr>
        <p:grpSpPr>
          <a:xfrm>
            <a:off x="5004460" y="2978203"/>
            <a:ext cx="717066" cy="717066"/>
            <a:chOff x="4946295" y="2978203"/>
            <a:chExt cx="717066" cy="717066"/>
          </a:xfrm>
        </p:grpSpPr>
        <p:grpSp>
          <p:nvGrpSpPr>
            <p:cNvPr id="59" name="组合 58"/>
            <p:cNvGrpSpPr/>
            <p:nvPr/>
          </p:nvGrpSpPr>
          <p:grpSpPr>
            <a:xfrm>
              <a:off x="4946295" y="2978203"/>
              <a:ext cx="717066" cy="717066"/>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5098681" y="3105902"/>
              <a:ext cx="383438" cy="461665"/>
            </a:xfrm>
            <a:prstGeom prst="rect">
              <a:avLst/>
            </a:prstGeom>
            <a:noFill/>
          </p:spPr>
          <p:txBody>
            <a:bodyPr wrap="none" rtlCol="0">
              <a:spAutoFit/>
            </a:bodyPr>
            <a:lstStyle/>
            <a:p>
              <a:r>
                <a:rPr lang="en-US" altLang="zh-CN" sz="2400" dirty="0" smtClean="0">
                  <a:latin typeface="Watford DB" pitchFamily="2" charset="0"/>
                  <a:ea typeface="造字工房劲黑（非商用）常规体" pitchFamily="50" charset="-122"/>
                </a:rPr>
                <a:t>C</a:t>
              </a:r>
              <a:endParaRPr lang="zh-CN" altLang="en-US" sz="2400" dirty="0">
                <a:latin typeface="Watford DB" pitchFamily="2" charset="0"/>
                <a:ea typeface="造字工房劲黑（非商用）常规体" pitchFamily="50" charset="-122"/>
              </a:endParaRPr>
            </a:p>
          </p:txBody>
        </p:sp>
      </p:grpSp>
      <p:grpSp>
        <p:nvGrpSpPr>
          <p:cNvPr id="63" name="组合 62"/>
          <p:cNvGrpSpPr/>
          <p:nvPr/>
        </p:nvGrpSpPr>
        <p:grpSpPr>
          <a:xfrm>
            <a:off x="5004460" y="1281682"/>
            <a:ext cx="717066" cy="717066"/>
            <a:chOff x="4946295" y="1281682"/>
            <a:chExt cx="717066" cy="717066"/>
          </a:xfrm>
        </p:grpSpPr>
        <p:grpSp>
          <p:nvGrpSpPr>
            <p:cNvPr id="64" name="组合 63"/>
            <p:cNvGrpSpPr/>
            <p:nvPr/>
          </p:nvGrpSpPr>
          <p:grpSpPr>
            <a:xfrm>
              <a:off x="4946295" y="1281682"/>
              <a:ext cx="717066" cy="717066"/>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5098681" y="1409382"/>
              <a:ext cx="421910" cy="461665"/>
            </a:xfrm>
            <a:prstGeom prst="rect">
              <a:avLst/>
            </a:prstGeom>
            <a:noFill/>
          </p:spPr>
          <p:txBody>
            <a:bodyPr wrap="none" rtlCol="0">
              <a:spAutoFit/>
            </a:bodyPr>
            <a:lstStyle/>
            <a:p>
              <a:r>
                <a:rPr lang="en-US" altLang="zh-CN" sz="2400" dirty="0" smtClean="0">
                  <a:latin typeface="Watford DB" pitchFamily="2" charset="0"/>
                  <a:ea typeface="造字工房劲黑（非商用）常规体" pitchFamily="50" charset="-122"/>
                </a:rPr>
                <a:t>A</a:t>
              </a:r>
              <a:endParaRPr lang="zh-CN" altLang="en-US" sz="2400" dirty="0">
                <a:latin typeface="Watford DB" pitchFamily="2" charset="0"/>
                <a:ea typeface="造字工房劲黑（非商用）常规体" pitchFamily="50" charset="-122"/>
              </a:endParaRPr>
            </a:p>
          </p:txBody>
        </p:sp>
      </p:grpSp>
      <p:grpSp>
        <p:nvGrpSpPr>
          <p:cNvPr id="68" name="组合 67"/>
          <p:cNvGrpSpPr/>
          <p:nvPr/>
        </p:nvGrpSpPr>
        <p:grpSpPr>
          <a:xfrm>
            <a:off x="4999068" y="2124550"/>
            <a:ext cx="727851" cy="727851"/>
            <a:chOff x="4940903" y="2124550"/>
            <a:chExt cx="727851" cy="727851"/>
          </a:xfrm>
        </p:grpSpPr>
        <p:sp>
          <p:nvSpPr>
            <p:cNvPr id="69" name="椭圆 68"/>
            <p:cNvSpPr/>
            <p:nvPr/>
          </p:nvSpPr>
          <p:spPr>
            <a:xfrm>
              <a:off x="4940903" y="2124550"/>
              <a:ext cx="727851" cy="727851"/>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5098682" y="2257642"/>
              <a:ext cx="412292" cy="461665"/>
            </a:xfrm>
            <a:prstGeom prst="rect">
              <a:avLst/>
            </a:prstGeom>
            <a:noFill/>
          </p:spPr>
          <p:txBody>
            <a:bodyPr wrap="none" rtlCol="0">
              <a:spAutoFit/>
            </a:bodyPr>
            <a:lstStyle/>
            <a:p>
              <a:r>
                <a:rPr lang="en-US" altLang="zh-CN" sz="2400" dirty="0" smtClean="0">
                  <a:solidFill>
                    <a:schemeClr val="bg1"/>
                  </a:solidFill>
                  <a:latin typeface="Watford DB" pitchFamily="2" charset="0"/>
                  <a:ea typeface="造字工房劲黑（非商用）常规体" pitchFamily="50" charset="-122"/>
                </a:rPr>
                <a:t>B</a:t>
              </a:r>
              <a:endParaRPr lang="zh-CN" altLang="en-US" sz="2400" dirty="0">
                <a:solidFill>
                  <a:schemeClr val="bg1"/>
                </a:solidFill>
                <a:latin typeface="Watford DB" pitchFamily="2" charset="0"/>
                <a:ea typeface="造字工房劲黑（非商用）常规体" pitchFamily="50" charset="-122"/>
              </a:endParaRPr>
            </a:p>
          </p:txBody>
        </p:sp>
      </p:grpSp>
      <p:sp>
        <p:nvSpPr>
          <p:cNvPr id="71" name="TextBox 70"/>
          <p:cNvSpPr txBox="1"/>
          <p:nvPr/>
        </p:nvSpPr>
        <p:spPr>
          <a:xfrm>
            <a:off x="6088918" y="1336841"/>
            <a:ext cx="1082348" cy="307777"/>
          </a:xfrm>
          <a:prstGeom prst="rect">
            <a:avLst/>
          </a:prstGeom>
          <a:noFill/>
        </p:spPr>
        <p:txBody>
          <a:bodyPr wrap="none" rtlCol="0">
            <a:spAutoFit/>
          </a:bodyPr>
          <a:lstStyle/>
          <a:p>
            <a:r>
              <a:rPr lang="zh-CN" altLang="en-US" sz="1400" b="1" dirty="0" smtClean="0">
                <a:latin typeface="方正兰亭细黑_GBK" pitchFamily="2" charset="-122"/>
                <a:ea typeface="方正兰亭细黑_GBK" pitchFamily="2" charset="-122"/>
              </a:rPr>
              <a:t>核心产品一</a:t>
            </a:r>
            <a:endParaRPr lang="zh-CN" altLang="en-US" sz="1400" b="1" dirty="0">
              <a:latin typeface="方正兰亭细黑_GBK" pitchFamily="2" charset="-122"/>
              <a:ea typeface="方正兰亭细黑_GBK" pitchFamily="2" charset="-122"/>
            </a:endParaRPr>
          </a:p>
        </p:txBody>
      </p:sp>
      <p:sp>
        <p:nvSpPr>
          <p:cNvPr id="72" name="TextBox 71"/>
          <p:cNvSpPr txBox="1"/>
          <p:nvPr/>
        </p:nvSpPr>
        <p:spPr>
          <a:xfrm>
            <a:off x="6109828" y="1613840"/>
            <a:ext cx="2646878" cy="484428"/>
          </a:xfrm>
          <a:prstGeom prst="rect">
            <a:avLst/>
          </a:prstGeom>
          <a:noFill/>
        </p:spPr>
        <p:txBody>
          <a:bodyPr wrap="none" rtlCol="0">
            <a:spAutoFit/>
          </a:bodyPr>
          <a:lstStyle/>
          <a:p>
            <a:pPr defTabSz="913765">
              <a:lnSpc>
                <a:spcPct val="110000"/>
              </a:lnSpc>
              <a:spcBef>
                <a:spcPts val="0"/>
              </a:spcBef>
              <a:spcAft>
                <a:spcPts val="0"/>
              </a:spcAft>
              <a:defRPr/>
            </a:pPr>
            <a:r>
              <a:rPr lang="zh-CN" altLang="en-US" sz="1200" dirty="0">
                <a:latin typeface="微软雅黑" pitchFamily="34" charset="-122"/>
                <a:ea typeface="微软雅黑" pitchFamily="34" charset="-122"/>
                <a:sym typeface="微软雅黑" pitchFamily="34" charset="-122"/>
              </a:rPr>
              <a:t>在此录入上述图表的综合描述说明</a:t>
            </a:r>
            <a:r>
              <a:rPr lang="zh-CN" altLang="en-US" sz="1200" dirty="0" smtClean="0">
                <a:latin typeface="微软雅黑" pitchFamily="34" charset="-122"/>
                <a:ea typeface="微软雅黑" pitchFamily="34" charset="-122"/>
                <a:sym typeface="微软雅黑" pitchFamily="34" charset="-122"/>
              </a:rPr>
              <a:t>，</a:t>
            </a:r>
            <a:endParaRPr lang="en-US" altLang="zh-CN" sz="120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在此</a:t>
            </a:r>
            <a:r>
              <a:rPr lang="zh-CN" altLang="en-US" sz="1200" dirty="0">
                <a:latin typeface="微软雅黑" pitchFamily="34" charset="-122"/>
                <a:ea typeface="微软雅黑" pitchFamily="34" charset="-122"/>
                <a:sym typeface="微软雅黑" pitchFamily="34" charset="-122"/>
              </a:rPr>
              <a:t>录入上述图表的综合描述说明。</a:t>
            </a:r>
            <a:endParaRPr lang="zh-CN" altLang="en-US" sz="1200" dirty="0">
              <a:latin typeface="微软雅黑" pitchFamily="34" charset="-122"/>
              <a:ea typeface="微软雅黑" pitchFamily="34" charset="-122"/>
            </a:endParaRPr>
          </a:p>
        </p:txBody>
      </p:sp>
      <p:cxnSp>
        <p:nvCxnSpPr>
          <p:cNvPr id="73" name="直接连接符 72"/>
          <p:cNvCxnSpPr/>
          <p:nvPr/>
        </p:nvCxnSpPr>
        <p:spPr>
          <a:xfrm flipV="1">
            <a:off x="5960297" y="1346831"/>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6088918" y="2139702"/>
            <a:ext cx="1082348" cy="307777"/>
          </a:xfrm>
          <a:prstGeom prst="rect">
            <a:avLst/>
          </a:prstGeom>
          <a:noFill/>
        </p:spPr>
        <p:txBody>
          <a:bodyPr wrap="none" rtlCol="0">
            <a:spAutoFit/>
          </a:bodyPr>
          <a:lstStyle/>
          <a:p>
            <a:r>
              <a:rPr lang="zh-CN" altLang="en-US" sz="1400" b="1" dirty="0" smtClean="0">
                <a:latin typeface="方正兰亭细黑_GBK" pitchFamily="2" charset="-122"/>
                <a:ea typeface="方正兰亭细黑_GBK" pitchFamily="2" charset="-122"/>
              </a:rPr>
              <a:t>附属产品一</a:t>
            </a:r>
            <a:endParaRPr lang="zh-CN" altLang="en-US" sz="1400" b="1" dirty="0">
              <a:latin typeface="方正兰亭细黑_GBK" pitchFamily="2" charset="-122"/>
              <a:ea typeface="方正兰亭细黑_GBK" pitchFamily="2" charset="-122"/>
            </a:endParaRPr>
          </a:p>
        </p:txBody>
      </p:sp>
      <p:sp>
        <p:nvSpPr>
          <p:cNvPr id="75" name="TextBox 74"/>
          <p:cNvSpPr txBox="1"/>
          <p:nvPr/>
        </p:nvSpPr>
        <p:spPr>
          <a:xfrm>
            <a:off x="6088918" y="2355227"/>
            <a:ext cx="2646878" cy="484428"/>
          </a:xfrm>
          <a:prstGeom prst="rect">
            <a:avLst/>
          </a:prstGeom>
          <a:noFill/>
        </p:spPr>
        <p:txBody>
          <a:bodyPr wrap="none" rtlCol="0">
            <a:spAutoFit/>
          </a:bodyPr>
          <a:lstStyle/>
          <a:p>
            <a:pPr defTabSz="913765">
              <a:lnSpc>
                <a:spcPct val="110000"/>
              </a:lnSpc>
              <a:spcBef>
                <a:spcPts val="0"/>
              </a:spcBef>
              <a:spcAft>
                <a:spcPts val="0"/>
              </a:spcAft>
              <a:defRPr/>
            </a:pPr>
            <a:r>
              <a:rPr lang="zh-CN" altLang="en-US" sz="1200" dirty="0">
                <a:latin typeface="微软雅黑" pitchFamily="34" charset="-122"/>
                <a:ea typeface="微软雅黑" pitchFamily="34" charset="-122"/>
                <a:sym typeface="微软雅黑" pitchFamily="34" charset="-122"/>
              </a:rPr>
              <a:t>在此录入上述图表的综合描述说明</a:t>
            </a:r>
            <a:r>
              <a:rPr lang="zh-CN" altLang="en-US" sz="1200" dirty="0" smtClean="0">
                <a:latin typeface="微软雅黑" pitchFamily="34" charset="-122"/>
                <a:ea typeface="微软雅黑" pitchFamily="34" charset="-122"/>
                <a:sym typeface="微软雅黑" pitchFamily="34" charset="-122"/>
              </a:rPr>
              <a:t>，</a:t>
            </a:r>
            <a:endParaRPr lang="en-US" altLang="zh-CN" sz="120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在此</a:t>
            </a:r>
            <a:r>
              <a:rPr lang="zh-CN" altLang="en-US" sz="1200" dirty="0">
                <a:latin typeface="微软雅黑" pitchFamily="34" charset="-122"/>
                <a:ea typeface="微软雅黑" pitchFamily="34" charset="-122"/>
                <a:sym typeface="微软雅黑" pitchFamily="34" charset="-122"/>
              </a:rPr>
              <a:t>录入上述图表的综合描述说明。</a:t>
            </a:r>
            <a:endParaRPr lang="zh-CN" altLang="en-US" sz="1200" dirty="0">
              <a:latin typeface="微软雅黑" pitchFamily="34" charset="-122"/>
              <a:ea typeface="微软雅黑" pitchFamily="34" charset="-122"/>
            </a:endParaRPr>
          </a:p>
        </p:txBody>
      </p:sp>
      <p:cxnSp>
        <p:nvCxnSpPr>
          <p:cNvPr id="76" name="直接连接符 75"/>
          <p:cNvCxnSpPr/>
          <p:nvPr/>
        </p:nvCxnSpPr>
        <p:spPr>
          <a:xfrm flipV="1">
            <a:off x="5960297" y="2205900"/>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6088918" y="2982552"/>
            <a:ext cx="1082348" cy="307777"/>
          </a:xfrm>
          <a:prstGeom prst="rect">
            <a:avLst/>
          </a:prstGeom>
          <a:noFill/>
        </p:spPr>
        <p:txBody>
          <a:bodyPr wrap="none" rtlCol="0">
            <a:spAutoFit/>
          </a:bodyPr>
          <a:lstStyle/>
          <a:p>
            <a:r>
              <a:rPr lang="zh-CN" altLang="en-US" sz="1400" b="1" dirty="0" smtClean="0">
                <a:latin typeface="方正兰亭细黑_GBK" pitchFamily="2" charset="-122"/>
                <a:ea typeface="方正兰亭细黑_GBK" pitchFamily="2" charset="-122"/>
              </a:rPr>
              <a:t>核心产品二</a:t>
            </a:r>
            <a:endParaRPr lang="zh-CN" altLang="en-US" sz="1400" b="1" dirty="0">
              <a:latin typeface="方正兰亭细黑_GBK" pitchFamily="2" charset="-122"/>
              <a:ea typeface="方正兰亭细黑_GBK" pitchFamily="2" charset="-122"/>
            </a:endParaRPr>
          </a:p>
        </p:txBody>
      </p:sp>
      <p:sp>
        <p:nvSpPr>
          <p:cNvPr id="78" name="TextBox 77"/>
          <p:cNvSpPr txBox="1"/>
          <p:nvPr/>
        </p:nvSpPr>
        <p:spPr>
          <a:xfrm>
            <a:off x="6088918" y="3198077"/>
            <a:ext cx="2646878" cy="484428"/>
          </a:xfrm>
          <a:prstGeom prst="rect">
            <a:avLst/>
          </a:prstGeom>
          <a:noFill/>
        </p:spPr>
        <p:txBody>
          <a:bodyPr wrap="none" rtlCol="0">
            <a:spAutoFit/>
          </a:bodyPr>
          <a:lstStyle/>
          <a:p>
            <a:pPr defTabSz="913765">
              <a:lnSpc>
                <a:spcPct val="110000"/>
              </a:lnSpc>
              <a:spcBef>
                <a:spcPts val="0"/>
              </a:spcBef>
              <a:spcAft>
                <a:spcPts val="0"/>
              </a:spcAft>
              <a:defRPr/>
            </a:pPr>
            <a:r>
              <a:rPr lang="zh-CN" altLang="en-US" sz="1200" dirty="0">
                <a:latin typeface="微软雅黑" pitchFamily="34" charset="-122"/>
                <a:ea typeface="微软雅黑" pitchFamily="34" charset="-122"/>
                <a:sym typeface="微软雅黑" pitchFamily="34" charset="-122"/>
              </a:rPr>
              <a:t>在此录入上述图表的综合描述说明</a:t>
            </a:r>
            <a:r>
              <a:rPr lang="zh-CN" altLang="en-US" sz="1200" dirty="0" smtClean="0">
                <a:latin typeface="微软雅黑" pitchFamily="34" charset="-122"/>
                <a:ea typeface="微软雅黑" pitchFamily="34" charset="-122"/>
                <a:sym typeface="微软雅黑" pitchFamily="34" charset="-122"/>
              </a:rPr>
              <a:t>，</a:t>
            </a:r>
            <a:endParaRPr lang="en-US" altLang="zh-CN" sz="120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在此</a:t>
            </a:r>
            <a:r>
              <a:rPr lang="zh-CN" altLang="en-US" sz="1200" dirty="0">
                <a:latin typeface="微软雅黑" pitchFamily="34" charset="-122"/>
                <a:ea typeface="微软雅黑" pitchFamily="34" charset="-122"/>
                <a:sym typeface="微软雅黑" pitchFamily="34" charset="-122"/>
              </a:rPr>
              <a:t>录入上述图表的综合描述说明。</a:t>
            </a:r>
            <a:endParaRPr lang="zh-CN" altLang="en-US" sz="1200" dirty="0">
              <a:latin typeface="微软雅黑" pitchFamily="34" charset="-122"/>
              <a:ea typeface="微软雅黑" pitchFamily="34" charset="-122"/>
            </a:endParaRPr>
          </a:p>
        </p:txBody>
      </p:sp>
      <p:cxnSp>
        <p:nvCxnSpPr>
          <p:cNvPr id="79" name="直接连接符 78"/>
          <p:cNvCxnSpPr/>
          <p:nvPr/>
        </p:nvCxnSpPr>
        <p:spPr>
          <a:xfrm flipV="1">
            <a:off x="5960297" y="3048750"/>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088918" y="3824537"/>
            <a:ext cx="1082348" cy="307777"/>
          </a:xfrm>
          <a:prstGeom prst="rect">
            <a:avLst/>
          </a:prstGeom>
          <a:noFill/>
        </p:spPr>
        <p:txBody>
          <a:bodyPr wrap="none" rtlCol="0">
            <a:spAutoFit/>
          </a:bodyPr>
          <a:lstStyle/>
          <a:p>
            <a:r>
              <a:rPr lang="zh-CN" altLang="en-US" sz="1400" b="1" dirty="0">
                <a:latin typeface="方正兰亭细黑_GBK" pitchFamily="2" charset="-122"/>
                <a:ea typeface="方正兰亭细黑_GBK" pitchFamily="2" charset="-122"/>
              </a:rPr>
              <a:t>附属</a:t>
            </a:r>
            <a:r>
              <a:rPr lang="zh-CN" altLang="en-US" sz="1400" b="1" dirty="0" smtClean="0">
                <a:latin typeface="方正兰亭细黑_GBK" pitchFamily="2" charset="-122"/>
                <a:ea typeface="方正兰亭细黑_GBK" pitchFamily="2" charset="-122"/>
              </a:rPr>
              <a:t>产品二</a:t>
            </a:r>
            <a:endParaRPr lang="zh-CN" altLang="en-US" sz="1400" b="1" dirty="0">
              <a:latin typeface="方正兰亭细黑_GBK" pitchFamily="2" charset="-122"/>
              <a:ea typeface="方正兰亭细黑_GBK" pitchFamily="2" charset="-122"/>
            </a:endParaRPr>
          </a:p>
        </p:txBody>
      </p:sp>
      <p:sp>
        <p:nvSpPr>
          <p:cNvPr id="81" name="TextBox 80"/>
          <p:cNvSpPr txBox="1"/>
          <p:nvPr/>
        </p:nvSpPr>
        <p:spPr>
          <a:xfrm>
            <a:off x="6088918" y="4040062"/>
            <a:ext cx="2646878" cy="484428"/>
          </a:xfrm>
          <a:prstGeom prst="rect">
            <a:avLst/>
          </a:prstGeom>
          <a:noFill/>
        </p:spPr>
        <p:txBody>
          <a:bodyPr wrap="none" rtlCol="0">
            <a:spAutoFit/>
          </a:bodyPr>
          <a:lstStyle/>
          <a:p>
            <a:pPr defTabSz="913765">
              <a:lnSpc>
                <a:spcPct val="110000"/>
              </a:lnSpc>
              <a:spcBef>
                <a:spcPts val="0"/>
              </a:spcBef>
              <a:spcAft>
                <a:spcPts val="0"/>
              </a:spcAft>
              <a:defRPr/>
            </a:pPr>
            <a:r>
              <a:rPr lang="zh-CN" altLang="en-US" sz="1200" dirty="0">
                <a:latin typeface="微软雅黑" pitchFamily="34" charset="-122"/>
                <a:ea typeface="微软雅黑" pitchFamily="34" charset="-122"/>
                <a:sym typeface="微软雅黑" pitchFamily="34" charset="-122"/>
              </a:rPr>
              <a:t>在此录入上述图表的综合描述说明</a:t>
            </a:r>
            <a:r>
              <a:rPr lang="zh-CN" altLang="en-US" sz="1200" dirty="0" smtClean="0">
                <a:latin typeface="微软雅黑" pitchFamily="34" charset="-122"/>
                <a:ea typeface="微软雅黑" pitchFamily="34" charset="-122"/>
                <a:sym typeface="微软雅黑" pitchFamily="34" charset="-122"/>
              </a:rPr>
              <a:t>，</a:t>
            </a:r>
            <a:endParaRPr lang="en-US" altLang="zh-CN" sz="120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在此</a:t>
            </a:r>
            <a:r>
              <a:rPr lang="zh-CN" altLang="en-US" sz="1200" dirty="0">
                <a:latin typeface="微软雅黑" pitchFamily="34" charset="-122"/>
                <a:ea typeface="微软雅黑" pitchFamily="34" charset="-122"/>
                <a:sym typeface="微软雅黑" pitchFamily="34" charset="-122"/>
              </a:rPr>
              <a:t>录入上述图表的综合描述说明。</a:t>
            </a:r>
            <a:endParaRPr lang="zh-CN" altLang="en-US" sz="1200" dirty="0">
              <a:latin typeface="微软雅黑" pitchFamily="34" charset="-122"/>
              <a:ea typeface="微软雅黑" pitchFamily="34" charset="-122"/>
            </a:endParaRPr>
          </a:p>
        </p:txBody>
      </p:sp>
      <p:cxnSp>
        <p:nvCxnSpPr>
          <p:cNvPr id="82" name="直接连接符 81"/>
          <p:cNvCxnSpPr/>
          <p:nvPr/>
        </p:nvCxnSpPr>
        <p:spPr>
          <a:xfrm flipV="1">
            <a:off x="5960297" y="3890735"/>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36"/>
                                            </p:tgtEl>
                                            <p:attrNameLst>
                                              <p:attrName>style.visibility</p:attrName>
                                            </p:attrNameLst>
                                          </p:cBhvr>
                                          <p:to>
                                            <p:strVal val="visible"/>
                                          </p:to>
                                        </p:set>
                                        <p:anim calcmode="lin" valueType="num">
                                          <p:cBhvr>
                                            <p:cTn id="7"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6"/>
                                            </p:tgtEl>
                                            <p:attrNameLst>
                                              <p:attrName>ppt_y</p:attrName>
                                            </p:attrNameLst>
                                          </p:cBhvr>
                                          <p:tavLst>
                                            <p:tav tm="0">
                                              <p:val>
                                                <p:strVal val="#ppt_y"/>
                                              </p:val>
                                            </p:tav>
                                            <p:tav tm="100000">
                                              <p:val>
                                                <p:strVal val="#ppt_y"/>
                                              </p:val>
                                            </p:tav>
                                          </p:tavLst>
                                        </p:anim>
                                        <p:anim calcmode="lin" valueType="num">
                                          <p:cBhvr>
                                            <p:cTn id="9"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6"/>
                                            </p:tgtEl>
                                          </p:cBhvr>
                                        </p:animEffect>
                                      </p:childTnLst>
                                    </p:cTn>
                                  </p:par>
                                </p:childTnLst>
                              </p:cTn>
                            </p:par>
                            <p:par>
                              <p:cTn id="12" fill="hold">
                                <p:stCondLst>
                                  <p:cond delay="900"/>
                                </p:stCondLst>
                                <p:childTnLst>
                                  <p:par>
                                    <p:cTn id="13" presetID="2" presetClass="entr" presetSubtype="4" fill="hold" nodeType="afterEffect" p14:presetBounceEnd="44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44000">
                                          <p:cBhvr additive="base">
                                            <p:cTn id="15"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200"/>
                                      </p:stCondLst>
                                      <p:childTnLst>
                                        <p:set>
                                          <p:cBhvr>
                                            <p:cTn id="18" dur="1" fill="hold">
                                              <p:stCondLst>
                                                <p:cond delay="0"/>
                                              </p:stCondLst>
                                            </p:cTn>
                                            <p:tgtEl>
                                              <p:spTgt spid="43"/>
                                            </p:tgtEl>
                                            <p:attrNameLst>
                                              <p:attrName>style.visibility</p:attrName>
                                            </p:attrNameLst>
                                          </p:cBhvr>
                                          <p:to>
                                            <p:strVal val="visible"/>
                                          </p:to>
                                        </p:set>
                                        <p:anim calcmode="lin" valueType="num" p14:bounceEnd="44000">
                                          <p:cBhvr additive="base">
                                            <p:cTn id="19" dur="500" fill="hold"/>
                                            <p:tgtEl>
                                              <p:spTgt spid="43"/>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44000">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14:bounceEnd="44000">
                                          <p:cBhvr additive="base">
                                            <p:cTn id="23" dur="500" fill="hold"/>
                                            <p:tgtEl>
                                              <p:spTgt spid="40"/>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44000">
                                      <p:stCondLst>
                                        <p:cond delay="900"/>
                                      </p:stCondLst>
                                      <p:childTnLst>
                                        <p:set>
                                          <p:cBhvr>
                                            <p:cTn id="26" dur="1" fill="hold">
                                              <p:stCondLst>
                                                <p:cond delay="0"/>
                                              </p:stCondLst>
                                            </p:cTn>
                                            <p:tgtEl>
                                              <p:spTgt spid="48"/>
                                            </p:tgtEl>
                                            <p:attrNameLst>
                                              <p:attrName>style.visibility</p:attrName>
                                            </p:attrNameLst>
                                          </p:cBhvr>
                                          <p:to>
                                            <p:strVal val="visible"/>
                                          </p:to>
                                        </p:set>
                                        <p:anim calcmode="lin" valueType="num" p14:bounceEnd="44000">
                                          <p:cBhvr additive="base">
                                            <p:cTn id="27" dur="500" fill="hold"/>
                                            <p:tgtEl>
                                              <p:spTgt spid="48"/>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48"/>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1" presetClass="entr" presetSubtype="0"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par>
                                    <p:cTn id="32" presetID="53" presetClass="entr" presetSubtype="16" fill="hold" nodeType="with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35" presetClass="path" presetSubtype="0" accel="50000" decel="50000" fill="hold" nodeType="withEffect">
                                      <p:stCondLst>
                                        <p:cond delay="0"/>
                                      </p:stCondLst>
                                      <p:childTnLst>
                                        <p:animMotion origin="layout" path="M 1.66667E-6 2.83951E-6 L -0.29913 0.23703 " pathEditMode="relative" rAng="0" ptsTypes="AA">
                                          <p:cBhvr>
                                            <p:cTn id="38" dur="500" spd="-100000" fill="hold"/>
                                            <p:tgtEl>
                                              <p:spTgt spid="63"/>
                                            </p:tgtEl>
                                            <p:attrNameLst>
                                              <p:attrName>ppt_x</p:attrName>
                                              <p:attrName>ppt_y</p:attrName>
                                            </p:attrNameLst>
                                          </p:cBhvr>
                                          <p:rCtr x="-14965" y="11852"/>
                                        </p:animMotion>
                                      </p:childTnLst>
                                    </p:cTn>
                                  </p:par>
                                  <p:par>
                                    <p:cTn id="39" presetID="1" presetClass="entr" presetSubtype="0" fill="hold" nodeType="withEffect">
                                      <p:stCondLst>
                                        <p:cond delay="200"/>
                                      </p:stCondLst>
                                      <p:childTnLst>
                                        <p:set>
                                          <p:cBhvr>
                                            <p:cTn id="40" dur="1" fill="hold">
                                              <p:stCondLst>
                                                <p:cond delay="0"/>
                                              </p:stCondLst>
                                            </p:cTn>
                                            <p:tgtEl>
                                              <p:spTgt spid="68"/>
                                            </p:tgtEl>
                                            <p:attrNameLst>
                                              <p:attrName>style.visibility</p:attrName>
                                            </p:attrNameLst>
                                          </p:cBhvr>
                                          <p:to>
                                            <p:strVal val="visible"/>
                                          </p:to>
                                        </p:set>
                                      </p:childTnLst>
                                    </p:cTn>
                                  </p:par>
                                  <p:par>
                                    <p:cTn id="41" presetID="53" presetClass="entr" presetSubtype="16" fill="hold" nodeType="withEffect">
                                      <p:stCondLst>
                                        <p:cond delay="20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par>
                                    <p:cTn id="46" presetID="35" presetClass="path" presetSubtype="0" accel="50000" decel="50000" fill="hold" nodeType="withEffect">
                                      <p:stCondLst>
                                        <p:cond delay="200"/>
                                      </p:stCondLst>
                                      <p:childTnLst>
                                        <p:animMotion origin="layout" path="M 1.66667E-6 -1.97531E-6 L -0.36997 0.22624 " pathEditMode="relative" rAng="0" ptsTypes="AA">
                                          <p:cBhvr>
                                            <p:cTn id="47" dur="500" spd="-100000" fill="hold"/>
                                            <p:tgtEl>
                                              <p:spTgt spid="68"/>
                                            </p:tgtEl>
                                            <p:attrNameLst>
                                              <p:attrName>ppt_x</p:attrName>
                                              <p:attrName>ppt_y</p:attrName>
                                            </p:attrNameLst>
                                          </p:cBhvr>
                                          <p:rCtr x="-18507" y="11296"/>
                                        </p:animMotion>
                                      </p:childTnLst>
                                    </p:cTn>
                                  </p:par>
                                  <p:par>
                                    <p:cTn id="48" presetID="1" presetClass="entr" presetSubtype="0" fill="hold" nodeType="withEffect">
                                      <p:stCondLst>
                                        <p:cond delay="400"/>
                                      </p:stCondLst>
                                      <p:childTnLst>
                                        <p:set>
                                          <p:cBhvr>
                                            <p:cTn id="49" dur="1" fill="hold">
                                              <p:stCondLst>
                                                <p:cond delay="0"/>
                                              </p:stCondLst>
                                            </p:cTn>
                                            <p:tgtEl>
                                              <p:spTgt spid="58"/>
                                            </p:tgtEl>
                                            <p:attrNameLst>
                                              <p:attrName>style.visibility</p:attrName>
                                            </p:attrNameLst>
                                          </p:cBhvr>
                                          <p:to>
                                            <p:strVal val="visible"/>
                                          </p:to>
                                        </p:set>
                                      </p:childTnLst>
                                    </p:cTn>
                                  </p:par>
                                  <p:par>
                                    <p:cTn id="50" presetID="53" presetClass="entr" presetSubtype="16" fill="hold" nodeType="withEffect">
                                      <p:stCondLst>
                                        <p:cond delay="40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par>
                                    <p:cTn id="55" presetID="35" presetClass="path" presetSubtype="0" accel="50000" decel="50000" fill="hold" nodeType="withEffect">
                                      <p:stCondLst>
                                        <p:cond delay="400"/>
                                      </p:stCondLst>
                                      <p:childTnLst>
                                        <p:animMotion origin="layout" path="M 4.44444E-6 4.5679E-6 L -0.34636 -0.30278 " pathEditMode="relative" rAng="0" ptsTypes="AA">
                                          <p:cBhvr>
                                            <p:cTn id="56" dur="500" spd="-100000" fill="hold"/>
                                            <p:tgtEl>
                                              <p:spTgt spid="58"/>
                                            </p:tgtEl>
                                            <p:attrNameLst>
                                              <p:attrName>ppt_x</p:attrName>
                                              <p:attrName>ppt_y</p:attrName>
                                            </p:attrNameLst>
                                          </p:cBhvr>
                                          <p:rCtr x="-17326" y="-15154"/>
                                        </p:animMotion>
                                      </p:childTnLst>
                                    </p:cTn>
                                  </p:par>
                                  <p:par>
                                    <p:cTn id="57" presetID="1" presetClass="entr" presetSubtype="0" fill="hold" nodeType="withEffect">
                                      <p:stCondLst>
                                        <p:cond delay="600"/>
                                      </p:stCondLst>
                                      <p:childTnLst>
                                        <p:set>
                                          <p:cBhvr>
                                            <p:cTn id="58" dur="1" fill="hold">
                                              <p:stCondLst>
                                                <p:cond delay="0"/>
                                              </p:stCondLst>
                                            </p:cTn>
                                            <p:tgtEl>
                                              <p:spTgt spid="53"/>
                                            </p:tgtEl>
                                            <p:attrNameLst>
                                              <p:attrName>style.visibility</p:attrName>
                                            </p:attrNameLst>
                                          </p:cBhvr>
                                          <p:to>
                                            <p:strVal val="visible"/>
                                          </p:to>
                                        </p:set>
                                      </p:childTnLst>
                                    </p:cTn>
                                  </p:par>
                                  <p:par>
                                    <p:cTn id="59" presetID="53" presetClass="entr" presetSubtype="16" fill="hold" nodeType="withEffect">
                                      <p:stCondLst>
                                        <p:cond delay="60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par>
                                    <p:cTn id="64" presetID="35" presetClass="path" presetSubtype="0" accel="50000" decel="50000" fill="hold" nodeType="withEffect">
                                      <p:stCondLst>
                                        <p:cond delay="600"/>
                                      </p:stCondLst>
                                      <p:childTnLst>
                                        <p:animMotion origin="layout" path="M 1.66667E-6 -4.32099E-6 L -0.40938 -0.46666 " pathEditMode="relative" rAng="0" ptsTypes="AA">
                                          <p:cBhvr>
                                            <p:cTn id="65" dur="500" spd="-100000" fill="hold"/>
                                            <p:tgtEl>
                                              <p:spTgt spid="53"/>
                                            </p:tgtEl>
                                            <p:attrNameLst>
                                              <p:attrName>ppt_x</p:attrName>
                                              <p:attrName>ppt_y</p:attrName>
                                            </p:attrNameLst>
                                          </p:cBhvr>
                                          <p:rCtr x="-20469" y="-23333"/>
                                        </p:animMotion>
                                      </p:childTnLst>
                                    </p:cTn>
                                  </p:par>
                                  <p:par>
                                    <p:cTn id="66" presetID="12" presetClass="entr" presetSubtype="8" fill="hold" nodeType="withEffect">
                                      <p:stCondLst>
                                        <p:cond delay="50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500"/>
                                            <p:tgtEl>
                                              <p:spTgt spid="73"/>
                                            </p:tgtEl>
                                            <p:attrNameLst>
                                              <p:attrName>ppt_x</p:attrName>
                                            </p:attrNameLst>
                                          </p:cBhvr>
                                          <p:tavLst>
                                            <p:tav tm="0">
                                              <p:val>
                                                <p:strVal val="#ppt_x-#ppt_w*1.125000"/>
                                              </p:val>
                                            </p:tav>
                                            <p:tav tm="100000">
                                              <p:val>
                                                <p:strVal val="#ppt_x"/>
                                              </p:val>
                                            </p:tav>
                                          </p:tavLst>
                                        </p:anim>
                                        <p:animEffect transition="in" filter="wipe(right)">
                                          <p:cBhvr>
                                            <p:cTn id="69" dur="500"/>
                                            <p:tgtEl>
                                              <p:spTgt spid="73"/>
                                            </p:tgtEl>
                                          </p:cBhvr>
                                        </p:animEffect>
                                      </p:childTnLst>
                                    </p:cTn>
                                  </p:par>
                                  <p:par>
                                    <p:cTn id="70" presetID="12" presetClass="entr" presetSubtype="8"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additive="base">
                                            <p:cTn id="72" dur="500"/>
                                            <p:tgtEl>
                                              <p:spTgt spid="71"/>
                                            </p:tgtEl>
                                            <p:attrNameLst>
                                              <p:attrName>ppt_x</p:attrName>
                                            </p:attrNameLst>
                                          </p:cBhvr>
                                          <p:tavLst>
                                            <p:tav tm="0">
                                              <p:val>
                                                <p:strVal val="#ppt_x-#ppt_w*1.125000"/>
                                              </p:val>
                                            </p:tav>
                                            <p:tav tm="100000">
                                              <p:val>
                                                <p:strVal val="#ppt_x"/>
                                              </p:val>
                                            </p:tav>
                                          </p:tavLst>
                                        </p:anim>
                                        <p:animEffect transition="in" filter="wipe(right)">
                                          <p:cBhvr>
                                            <p:cTn id="73" dur="500"/>
                                            <p:tgtEl>
                                              <p:spTgt spid="71"/>
                                            </p:tgtEl>
                                          </p:cBhvr>
                                        </p:animEffect>
                                      </p:childTnLst>
                                    </p:cTn>
                                  </p:par>
                                  <p:par>
                                    <p:cTn id="74" presetID="12" presetClass="entr" presetSubtype="8" fill="hold" grpId="0" nodeType="withEffect">
                                      <p:stCondLst>
                                        <p:cond delay="50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p:tgtEl>
                                              <p:spTgt spid="72"/>
                                            </p:tgtEl>
                                            <p:attrNameLst>
                                              <p:attrName>ppt_x</p:attrName>
                                            </p:attrNameLst>
                                          </p:cBhvr>
                                          <p:tavLst>
                                            <p:tav tm="0">
                                              <p:val>
                                                <p:strVal val="#ppt_x-#ppt_w*1.125000"/>
                                              </p:val>
                                            </p:tav>
                                            <p:tav tm="100000">
                                              <p:val>
                                                <p:strVal val="#ppt_x"/>
                                              </p:val>
                                            </p:tav>
                                          </p:tavLst>
                                        </p:anim>
                                        <p:animEffect transition="in" filter="wipe(right)">
                                          <p:cBhvr>
                                            <p:cTn id="77" dur="500"/>
                                            <p:tgtEl>
                                              <p:spTgt spid="72"/>
                                            </p:tgtEl>
                                          </p:cBhvr>
                                        </p:animEffect>
                                      </p:childTnLst>
                                    </p:cTn>
                                  </p:par>
                                  <p:par>
                                    <p:cTn id="78" presetID="12" presetClass="entr" presetSubtype="8" fill="hold" nodeType="withEffect">
                                      <p:stCondLst>
                                        <p:cond delay="80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p:tgtEl>
                                              <p:spTgt spid="76"/>
                                            </p:tgtEl>
                                            <p:attrNameLst>
                                              <p:attrName>ppt_x</p:attrName>
                                            </p:attrNameLst>
                                          </p:cBhvr>
                                          <p:tavLst>
                                            <p:tav tm="0">
                                              <p:val>
                                                <p:strVal val="#ppt_x-#ppt_w*1.125000"/>
                                              </p:val>
                                            </p:tav>
                                            <p:tav tm="100000">
                                              <p:val>
                                                <p:strVal val="#ppt_x"/>
                                              </p:val>
                                            </p:tav>
                                          </p:tavLst>
                                        </p:anim>
                                        <p:animEffect transition="in" filter="wipe(right)">
                                          <p:cBhvr>
                                            <p:cTn id="81" dur="500"/>
                                            <p:tgtEl>
                                              <p:spTgt spid="76"/>
                                            </p:tgtEl>
                                          </p:cBhvr>
                                        </p:animEffect>
                                      </p:childTnLst>
                                    </p:cTn>
                                  </p:par>
                                  <p:par>
                                    <p:cTn id="82" presetID="12" presetClass="entr" presetSubtype="8" fill="hold" grpId="0" nodeType="withEffect">
                                      <p:stCondLst>
                                        <p:cond delay="800"/>
                                      </p:stCondLst>
                                      <p:childTnLst>
                                        <p:set>
                                          <p:cBhvr>
                                            <p:cTn id="83" dur="1" fill="hold">
                                              <p:stCondLst>
                                                <p:cond delay="0"/>
                                              </p:stCondLst>
                                            </p:cTn>
                                            <p:tgtEl>
                                              <p:spTgt spid="74"/>
                                            </p:tgtEl>
                                            <p:attrNameLst>
                                              <p:attrName>style.visibility</p:attrName>
                                            </p:attrNameLst>
                                          </p:cBhvr>
                                          <p:to>
                                            <p:strVal val="visible"/>
                                          </p:to>
                                        </p:set>
                                        <p:anim calcmode="lin" valueType="num">
                                          <p:cBhvr additive="base">
                                            <p:cTn id="84" dur="500"/>
                                            <p:tgtEl>
                                              <p:spTgt spid="74"/>
                                            </p:tgtEl>
                                            <p:attrNameLst>
                                              <p:attrName>ppt_x</p:attrName>
                                            </p:attrNameLst>
                                          </p:cBhvr>
                                          <p:tavLst>
                                            <p:tav tm="0">
                                              <p:val>
                                                <p:strVal val="#ppt_x-#ppt_w*1.125000"/>
                                              </p:val>
                                            </p:tav>
                                            <p:tav tm="100000">
                                              <p:val>
                                                <p:strVal val="#ppt_x"/>
                                              </p:val>
                                            </p:tav>
                                          </p:tavLst>
                                        </p:anim>
                                        <p:animEffect transition="in" filter="wipe(right)">
                                          <p:cBhvr>
                                            <p:cTn id="85" dur="500"/>
                                            <p:tgtEl>
                                              <p:spTgt spid="74"/>
                                            </p:tgtEl>
                                          </p:cBhvr>
                                        </p:animEffect>
                                      </p:childTnLst>
                                    </p:cTn>
                                  </p:par>
                                  <p:par>
                                    <p:cTn id="86" presetID="12" presetClass="entr" presetSubtype="8" fill="hold" grpId="0" nodeType="withEffect">
                                      <p:stCondLst>
                                        <p:cond delay="800"/>
                                      </p:stCondLst>
                                      <p:childTnLst>
                                        <p:set>
                                          <p:cBhvr>
                                            <p:cTn id="87" dur="1" fill="hold">
                                              <p:stCondLst>
                                                <p:cond delay="0"/>
                                              </p:stCondLst>
                                            </p:cTn>
                                            <p:tgtEl>
                                              <p:spTgt spid="75"/>
                                            </p:tgtEl>
                                            <p:attrNameLst>
                                              <p:attrName>style.visibility</p:attrName>
                                            </p:attrNameLst>
                                          </p:cBhvr>
                                          <p:to>
                                            <p:strVal val="visible"/>
                                          </p:to>
                                        </p:set>
                                        <p:anim calcmode="lin" valueType="num">
                                          <p:cBhvr additive="base">
                                            <p:cTn id="88" dur="500"/>
                                            <p:tgtEl>
                                              <p:spTgt spid="75"/>
                                            </p:tgtEl>
                                            <p:attrNameLst>
                                              <p:attrName>ppt_x</p:attrName>
                                            </p:attrNameLst>
                                          </p:cBhvr>
                                          <p:tavLst>
                                            <p:tav tm="0">
                                              <p:val>
                                                <p:strVal val="#ppt_x-#ppt_w*1.125000"/>
                                              </p:val>
                                            </p:tav>
                                            <p:tav tm="100000">
                                              <p:val>
                                                <p:strVal val="#ppt_x"/>
                                              </p:val>
                                            </p:tav>
                                          </p:tavLst>
                                        </p:anim>
                                        <p:animEffect transition="in" filter="wipe(right)">
                                          <p:cBhvr>
                                            <p:cTn id="89" dur="500"/>
                                            <p:tgtEl>
                                              <p:spTgt spid="75"/>
                                            </p:tgtEl>
                                          </p:cBhvr>
                                        </p:animEffect>
                                      </p:childTnLst>
                                    </p:cTn>
                                  </p:par>
                                  <p:par>
                                    <p:cTn id="90" presetID="12" presetClass="entr" presetSubtype="8" fill="hold" nodeType="withEffect">
                                      <p:stCondLst>
                                        <p:cond delay="1100"/>
                                      </p:stCondLst>
                                      <p:childTnLst>
                                        <p:set>
                                          <p:cBhvr>
                                            <p:cTn id="91" dur="1" fill="hold">
                                              <p:stCondLst>
                                                <p:cond delay="0"/>
                                              </p:stCondLst>
                                            </p:cTn>
                                            <p:tgtEl>
                                              <p:spTgt spid="79"/>
                                            </p:tgtEl>
                                            <p:attrNameLst>
                                              <p:attrName>style.visibility</p:attrName>
                                            </p:attrNameLst>
                                          </p:cBhvr>
                                          <p:to>
                                            <p:strVal val="visible"/>
                                          </p:to>
                                        </p:set>
                                        <p:anim calcmode="lin" valueType="num">
                                          <p:cBhvr additive="base">
                                            <p:cTn id="92" dur="500"/>
                                            <p:tgtEl>
                                              <p:spTgt spid="79"/>
                                            </p:tgtEl>
                                            <p:attrNameLst>
                                              <p:attrName>ppt_x</p:attrName>
                                            </p:attrNameLst>
                                          </p:cBhvr>
                                          <p:tavLst>
                                            <p:tav tm="0">
                                              <p:val>
                                                <p:strVal val="#ppt_x-#ppt_w*1.125000"/>
                                              </p:val>
                                            </p:tav>
                                            <p:tav tm="100000">
                                              <p:val>
                                                <p:strVal val="#ppt_x"/>
                                              </p:val>
                                            </p:tav>
                                          </p:tavLst>
                                        </p:anim>
                                        <p:animEffect transition="in" filter="wipe(right)">
                                          <p:cBhvr>
                                            <p:cTn id="93" dur="500"/>
                                            <p:tgtEl>
                                              <p:spTgt spid="79"/>
                                            </p:tgtEl>
                                          </p:cBhvr>
                                        </p:animEffect>
                                      </p:childTnLst>
                                    </p:cTn>
                                  </p:par>
                                  <p:par>
                                    <p:cTn id="94" presetID="12" presetClass="entr" presetSubtype="8" fill="hold" grpId="0" nodeType="withEffect">
                                      <p:stCondLst>
                                        <p:cond delay="1100"/>
                                      </p:stCondLst>
                                      <p:childTnLst>
                                        <p:set>
                                          <p:cBhvr>
                                            <p:cTn id="95" dur="1" fill="hold">
                                              <p:stCondLst>
                                                <p:cond delay="0"/>
                                              </p:stCondLst>
                                            </p:cTn>
                                            <p:tgtEl>
                                              <p:spTgt spid="77"/>
                                            </p:tgtEl>
                                            <p:attrNameLst>
                                              <p:attrName>style.visibility</p:attrName>
                                            </p:attrNameLst>
                                          </p:cBhvr>
                                          <p:to>
                                            <p:strVal val="visible"/>
                                          </p:to>
                                        </p:set>
                                        <p:anim calcmode="lin" valueType="num">
                                          <p:cBhvr additive="base">
                                            <p:cTn id="96" dur="500"/>
                                            <p:tgtEl>
                                              <p:spTgt spid="77"/>
                                            </p:tgtEl>
                                            <p:attrNameLst>
                                              <p:attrName>ppt_x</p:attrName>
                                            </p:attrNameLst>
                                          </p:cBhvr>
                                          <p:tavLst>
                                            <p:tav tm="0">
                                              <p:val>
                                                <p:strVal val="#ppt_x-#ppt_w*1.125000"/>
                                              </p:val>
                                            </p:tav>
                                            <p:tav tm="100000">
                                              <p:val>
                                                <p:strVal val="#ppt_x"/>
                                              </p:val>
                                            </p:tav>
                                          </p:tavLst>
                                        </p:anim>
                                        <p:animEffect transition="in" filter="wipe(right)">
                                          <p:cBhvr>
                                            <p:cTn id="97" dur="500"/>
                                            <p:tgtEl>
                                              <p:spTgt spid="77"/>
                                            </p:tgtEl>
                                          </p:cBhvr>
                                        </p:animEffect>
                                      </p:childTnLst>
                                    </p:cTn>
                                  </p:par>
                                  <p:par>
                                    <p:cTn id="98" presetID="12" presetClass="entr" presetSubtype="8" fill="hold" grpId="0" nodeType="withEffect">
                                      <p:stCondLst>
                                        <p:cond delay="1100"/>
                                      </p:stCondLst>
                                      <p:childTnLst>
                                        <p:set>
                                          <p:cBhvr>
                                            <p:cTn id="99" dur="1" fill="hold">
                                              <p:stCondLst>
                                                <p:cond delay="0"/>
                                              </p:stCondLst>
                                            </p:cTn>
                                            <p:tgtEl>
                                              <p:spTgt spid="78"/>
                                            </p:tgtEl>
                                            <p:attrNameLst>
                                              <p:attrName>style.visibility</p:attrName>
                                            </p:attrNameLst>
                                          </p:cBhvr>
                                          <p:to>
                                            <p:strVal val="visible"/>
                                          </p:to>
                                        </p:set>
                                        <p:anim calcmode="lin" valueType="num">
                                          <p:cBhvr additive="base">
                                            <p:cTn id="100" dur="500"/>
                                            <p:tgtEl>
                                              <p:spTgt spid="78"/>
                                            </p:tgtEl>
                                            <p:attrNameLst>
                                              <p:attrName>ppt_x</p:attrName>
                                            </p:attrNameLst>
                                          </p:cBhvr>
                                          <p:tavLst>
                                            <p:tav tm="0">
                                              <p:val>
                                                <p:strVal val="#ppt_x-#ppt_w*1.125000"/>
                                              </p:val>
                                            </p:tav>
                                            <p:tav tm="100000">
                                              <p:val>
                                                <p:strVal val="#ppt_x"/>
                                              </p:val>
                                            </p:tav>
                                          </p:tavLst>
                                        </p:anim>
                                        <p:animEffect transition="in" filter="wipe(right)">
                                          <p:cBhvr>
                                            <p:cTn id="101" dur="500"/>
                                            <p:tgtEl>
                                              <p:spTgt spid="78"/>
                                            </p:tgtEl>
                                          </p:cBhvr>
                                        </p:animEffect>
                                      </p:childTnLst>
                                    </p:cTn>
                                  </p:par>
                                  <p:par>
                                    <p:cTn id="102" presetID="12" presetClass="entr" presetSubtype="8" fill="hold" nodeType="withEffect">
                                      <p:stCondLst>
                                        <p:cond delay="1400"/>
                                      </p:stCondLst>
                                      <p:childTnLst>
                                        <p:set>
                                          <p:cBhvr>
                                            <p:cTn id="103" dur="1" fill="hold">
                                              <p:stCondLst>
                                                <p:cond delay="0"/>
                                              </p:stCondLst>
                                            </p:cTn>
                                            <p:tgtEl>
                                              <p:spTgt spid="82"/>
                                            </p:tgtEl>
                                            <p:attrNameLst>
                                              <p:attrName>style.visibility</p:attrName>
                                            </p:attrNameLst>
                                          </p:cBhvr>
                                          <p:to>
                                            <p:strVal val="visible"/>
                                          </p:to>
                                        </p:set>
                                        <p:anim calcmode="lin" valueType="num">
                                          <p:cBhvr additive="base">
                                            <p:cTn id="104" dur="500"/>
                                            <p:tgtEl>
                                              <p:spTgt spid="82"/>
                                            </p:tgtEl>
                                            <p:attrNameLst>
                                              <p:attrName>ppt_x</p:attrName>
                                            </p:attrNameLst>
                                          </p:cBhvr>
                                          <p:tavLst>
                                            <p:tav tm="0">
                                              <p:val>
                                                <p:strVal val="#ppt_x-#ppt_w*1.125000"/>
                                              </p:val>
                                            </p:tav>
                                            <p:tav tm="100000">
                                              <p:val>
                                                <p:strVal val="#ppt_x"/>
                                              </p:val>
                                            </p:tav>
                                          </p:tavLst>
                                        </p:anim>
                                        <p:animEffect transition="in" filter="wipe(right)">
                                          <p:cBhvr>
                                            <p:cTn id="105" dur="500"/>
                                            <p:tgtEl>
                                              <p:spTgt spid="82"/>
                                            </p:tgtEl>
                                          </p:cBhvr>
                                        </p:animEffect>
                                      </p:childTnLst>
                                    </p:cTn>
                                  </p:par>
                                  <p:par>
                                    <p:cTn id="106" presetID="12" presetClass="entr" presetSubtype="8" fill="hold" grpId="0" nodeType="withEffect">
                                      <p:stCondLst>
                                        <p:cond delay="1400"/>
                                      </p:stCondLst>
                                      <p:childTnLst>
                                        <p:set>
                                          <p:cBhvr>
                                            <p:cTn id="107" dur="1" fill="hold">
                                              <p:stCondLst>
                                                <p:cond delay="0"/>
                                              </p:stCondLst>
                                            </p:cTn>
                                            <p:tgtEl>
                                              <p:spTgt spid="81"/>
                                            </p:tgtEl>
                                            <p:attrNameLst>
                                              <p:attrName>style.visibility</p:attrName>
                                            </p:attrNameLst>
                                          </p:cBhvr>
                                          <p:to>
                                            <p:strVal val="visible"/>
                                          </p:to>
                                        </p:set>
                                        <p:anim calcmode="lin" valueType="num">
                                          <p:cBhvr additive="base">
                                            <p:cTn id="108" dur="500"/>
                                            <p:tgtEl>
                                              <p:spTgt spid="81"/>
                                            </p:tgtEl>
                                            <p:attrNameLst>
                                              <p:attrName>ppt_x</p:attrName>
                                            </p:attrNameLst>
                                          </p:cBhvr>
                                          <p:tavLst>
                                            <p:tav tm="0">
                                              <p:val>
                                                <p:strVal val="#ppt_x-#ppt_w*1.125000"/>
                                              </p:val>
                                            </p:tav>
                                            <p:tav tm="100000">
                                              <p:val>
                                                <p:strVal val="#ppt_x"/>
                                              </p:val>
                                            </p:tav>
                                          </p:tavLst>
                                        </p:anim>
                                        <p:animEffect transition="in" filter="wipe(right)">
                                          <p:cBhvr>
                                            <p:cTn id="109" dur="500"/>
                                            <p:tgtEl>
                                              <p:spTgt spid="81"/>
                                            </p:tgtEl>
                                          </p:cBhvr>
                                        </p:animEffect>
                                      </p:childTnLst>
                                    </p:cTn>
                                  </p:par>
                                  <p:par>
                                    <p:cTn id="110" presetID="12" presetClass="entr" presetSubtype="8" fill="hold" grpId="0" nodeType="withEffect">
                                      <p:stCondLst>
                                        <p:cond delay="1400"/>
                                      </p:stCondLst>
                                      <p:childTnLst>
                                        <p:set>
                                          <p:cBhvr>
                                            <p:cTn id="111" dur="1" fill="hold">
                                              <p:stCondLst>
                                                <p:cond delay="0"/>
                                              </p:stCondLst>
                                            </p:cTn>
                                            <p:tgtEl>
                                              <p:spTgt spid="80"/>
                                            </p:tgtEl>
                                            <p:attrNameLst>
                                              <p:attrName>style.visibility</p:attrName>
                                            </p:attrNameLst>
                                          </p:cBhvr>
                                          <p:to>
                                            <p:strVal val="visible"/>
                                          </p:to>
                                        </p:set>
                                        <p:anim calcmode="lin" valueType="num">
                                          <p:cBhvr additive="base">
                                            <p:cTn id="112" dur="500"/>
                                            <p:tgtEl>
                                              <p:spTgt spid="80"/>
                                            </p:tgtEl>
                                            <p:attrNameLst>
                                              <p:attrName>ppt_x</p:attrName>
                                            </p:attrNameLst>
                                          </p:cBhvr>
                                          <p:tavLst>
                                            <p:tav tm="0">
                                              <p:val>
                                                <p:strVal val="#ppt_x-#ppt_w*1.125000"/>
                                              </p:val>
                                            </p:tav>
                                            <p:tav tm="100000">
                                              <p:val>
                                                <p:strVal val="#ppt_x"/>
                                              </p:val>
                                            </p:tav>
                                          </p:tavLst>
                                        </p:anim>
                                        <p:animEffect transition="in" filter="wipe(right)">
                                          <p:cBhvr>
                                            <p:cTn id="113" dur="500"/>
                                            <p:tgtEl>
                                              <p:spTgt spid="80"/>
                                            </p:tgtEl>
                                          </p:cBhvr>
                                        </p:animEffect>
                                      </p:childTnLst>
                                    </p:cTn>
                                  </p:par>
                                </p:childTnLst>
                              </p:cTn>
                            </p:par>
                            <p:par>
                              <p:cTn id="114" fill="hold">
                                <p:stCondLst>
                                  <p:cond delay="1400"/>
                                </p:stCondLst>
                                <p:childTnLst>
                                  <p:par>
                                    <p:cTn id="115" presetID="42" presetClass="entr" presetSubtype="0" fill="hold" nodeType="afterEffect">
                                      <p:stCondLst>
                                        <p:cond delay="0"/>
                                      </p:stCondLst>
                                      <p:childTnLst>
                                        <p:set>
                                          <p:cBhvr>
                                            <p:cTn id="116" dur="1" fill="hold">
                                              <p:stCondLst>
                                                <p:cond delay="0"/>
                                              </p:stCondLst>
                                            </p:cTn>
                                            <p:tgtEl>
                                              <p:spTgt spid="83">
                                                <p:txEl>
                                                  <p:pRg st="0" end="0"/>
                                                </p:txEl>
                                              </p:spTgt>
                                            </p:tgtEl>
                                            <p:attrNameLst>
                                              <p:attrName>style.visibility</p:attrName>
                                            </p:attrNameLst>
                                          </p:cBhvr>
                                          <p:to>
                                            <p:strVal val="visible"/>
                                          </p:to>
                                        </p:set>
                                        <p:animEffect transition="in" filter="fade">
                                          <p:cBhvr>
                                            <p:cTn id="117" dur="2000"/>
                                            <p:tgtEl>
                                              <p:spTgt spid="83">
                                                <p:txEl>
                                                  <p:pRg st="0" end="0"/>
                                                </p:txEl>
                                              </p:spTgt>
                                            </p:tgtEl>
                                          </p:cBhvr>
                                        </p:animEffect>
                                        <p:anim calcmode="lin" valueType="num">
                                          <p:cBhvr>
                                            <p:cTn id="118" dur="2000" fill="hold"/>
                                            <p:tgtEl>
                                              <p:spTgt spid="83">
                                                <p:txEl>
                                                  <p:pRg st="0" end="0"/>
                                                </p:txEl>
                                              </p:spTgt>
                                            </p:tgtEl>
                                            <p:attrNameLst>
                                              <p:attrName>ppt_x</p:attrName>
                                            </p:attrNameLst>
                                          </p:cBhvr>
                                          <p:tavLst>
                                            <p:tav tm="0">
                                              <p:val>
                                                <p:strVal val="#ppt_x"/>
                                              </p:val>
                                            </p:tav>
                                            <p:tav tm="100000">
                                              <p:val>
                                                <p:strVal val="#ppt_x"/>
                                              </p:val>
                                            </p:tav>
                                          </p:tavLst>
                                        </p:anim>
                                        <p:anim calcmode="lin" valueType="num">
                                          <p:cBhvr>
                                            <p:cTn id="119" dur="2000" fill="hold"/>
                                            <p:tgtEl>
                                              <p:spTgt spid="8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1" grpId="0"/>
          <p:bldP spid="72" grpId="0"/>
          <p:bldP spid="74" grpId="0"/>
          <p:bldP spid="75" grpId="0"/>
          <p:bldP spid="77" grpId="0"/>
          <p:bldP spid="78" grpId="0"/>
          <p:bldP spid="8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36"/>
                                            </p:tgtEl>
                                            <p:attrNameLst>
                                              <p:attrName>style.visibility</p:attrName>
                                            </p:attrNameLst>
                                          </p:cBhvr>
                                          <p:to>
                                            <p:strVal val="visible"/>
                                          </p:to>
                                        </p:set>
                                        <p:anim calcmode="lin" valueType="num">
                                          <p:cBhvr>
                                            <p:cTn id="7"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6"/>
                                            </p:tgtEl>
                                            <p:attrNameLst>
                                              <p:attrName>ppt_y</p:attrName>
                                            </p:attrNameLst>
                                          </p:cBhvr>
                                          <p:tavLst>
                                            <p:tav tm="0">
                                              <p:val>
                                                <p:strVal val="#ppt_y"/>
                                              </p:val>
                                            </p:tav>
                                            <p:tav tm="100000">
                                              <p:val>
                                                <p:strVal val="#ppt_y"/>
                                              </p:val>
                                            </p:tav>
                                          </p:tavLst>
                                        </p:anim>
                                        <p:anim calcmode="lin" valueType="num">
                                          <p:cBhvr>
                                            <p:cTn id="9"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6"/>
                                            </p:tgtEl>
                                          </p:cBhvr>
                                        </p:animEffect>
                                      </p:childTnLst>
                                    </p:cTn>
                                  </p:par>
                                </p:childTnLst>
                              </p:cTn>
                            </p:par>
                            <p:par>
                              <p:cTn id="12" fill="hold">
                                <p:stCondLst>
                                  <p:cond delay="900"/>
                                </p:stCondLst>
                                <p:childTnLst>
                                  <p:par>
                                    <p:cTn id="13" presetID="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childTnLst>
                              </p:cTn>
                            </p:par>
                            <p:par>
                              <p:cTn id="29" fill="hold">
                                <p:stCondLst>
                                  <p:cond delay="1400"/>
                                </p:stCondLst>
                                <p:childTnLst>
                                  <p:par>
                                    <p:cTn id="30" presetID="1" presetClass="entr" presetSubtype="0"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par>
                                    <p:cTn id="32" presetID="53" presetClass="entr" presetSubtype="16" fill="hold" nodeType="with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35" presetClass="path" presetSubtype="0" accel="50000" decel="50000" fill="hold" nodeType="withEffect">
                                      <p:stCondLst>
                                        <p:cond delay="0"/>
                                      </p:stCondLst>
                                      <p:childTnLst>
                                        <p:animMotion origin="layout" path="M 1.66667E-6 2.83951E-6 L -0.29913 0.23703 " pathEditMode="relative" rAng="0" ptsTypes="AA">
                                          <p:cBhvr>
                                            <p:cTn id="38" dur="500" spd="-100000" fill="hold"/>
                                            <p:tgtEl>
                                              <p:spTgt spid="63"/>
                                            </p:tgtEl>
                                            <p:attrNameLst>
                                              <p:attrName>ppt_x</p:attrName>
                                              <p:attrName>ppt_y</p:attrName>
                                            </p:attrNameLst>
                                          </p:cBhvr>
                                          <p:rCtr x="-14965" y="11852"/>
                                        </p:animMotion>
                                      </p:childTnLst>
                                    </p:cTn>
                                  </p:par>
                                  <p:par>
                                    <p:cTn id="39" presetID="1" presetClass="entr" presetSubtype="0" fill="hold" nodeType="withEffect">
                                      <p:stCondLst>
                                        <p:cond delay="200"/>
                                      </p:stCondLst>
                                      <p:childTnLst>
                                        <p:set>
                                          <p:cBhvr>
                                            <p:cTn id="40" dur="1" fill="hold">
                                              <p:stCondLst>
                                                <p:cond delay="0"/>
                                              </p:stCondLst>
                                            </p:cTn>
                                            <p:tgtEl>
                                              <p:spTgt spid="68"/>
                                            </p:tgtEl>
                                            <p:attrNameLst>
                                              <p:attrName>style.visibility</p:attrName>
                                            </p:attrNameLst>
                                          </p:cBhvr>
                                          <p:to>
                                            <p:strVal val="visible"/>
                                          </p:to>
                                        </p:set>
                                      </p:childTnLst>
                                    </p:cTn>
                                  </p:par>
                                  <p:par>
                                    <p:cTn id="41" presetID="53" presetClass="entr" presetSubtype="16" fill="hold" nodeType="withEffect">
                                      <p:stCondLst>
                                        <p:cond delay="20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par>
                                    <p:cTn id="46" presetID="35" presetClass="path" presetSubtype="0" accel="50000" decel="50000" fill="hold" nodeType="withEffect">
                                      <p:stCondLst>
                                        <p:cond delay="200"/>
                                      </p:stCondLst>
                                      <p:childTnLst>
                                        <p:animMotion origin="layout" path="M 1.66667E-6 -1.97531E-6 L -0.36997 0.22624 " pathEditMode="relative" rAng="0" ptsTypes="AA">
                                          <p:cBhvr>
                                            <p:cTn id="47" dur="500" spd="-100000" fill="hold"/>
                                            <p:tgtEl>
                                              <p:spTgt spid="68"/>
                                            </p:tgtEl>
                                            <p:attrNameLst>
                                              <p:attrName>ppt_x</p:attrName>
                                              <p:attrName>ppt_y</p:attrName>
                                            </p:attrNameLst>
                                          </p:cBhvr>
                                          <p:rCtr x="-18507" y="11296"/>
                                        </p:animMotion>
                                      </p:childTnLst>
                                    </p:cTn>
                                  </p:par>
                                  <p:par>
                                    <p:cTn id="48" presetID="1" presetClass="entr" presetSubtype="0" fill="hold" nodeType="withEffect">
                                      <p:stCondLst>
                                        <p:cond delay="400"/>
                                      </p:stCondLst>
                                      <p:childTnLst>
                                        <p:set>
                                          <p:cBhvr>
                                            <p:cTn id="49" dur="1" fill="hold">
                                              <p:stCondLst>
                                                <p:cond delay="0"/>
                                              </p:stCondLst>
                                            </p:cTn>
                                            <p:tgtEl>
                                              <p:spTgt spid="58"/>
                                            </p:tgtEl>
                                            <p:attrNameLst>
                                              <p:attrName>style.visibility</p:attrName>
                                            </p:attrNameLst>
                                          </p:cBhvr>
                                          <p:to>
                                            <p:strVal val="visible"/>
                                          </p:to>
                                        </p:set>
                                      </p:childTnLst>
                                    </p:cTn>
                                  </p:par>
                                  <p:par>
                                    <p:cTn id="50" presetID="53" presetClass="entr" presetSubtype="16" fill="hold" nodeType="withEffect">
                                      <p:stCondLst>
                                        <p:cond delay="40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par>
                                    <p:cTn id="55" presetID="35" presetClass="path" presetSubtype="0" accel="50000" decel="50000" fill="hold" nodeType="withEffect">
                                      <p:stCondLst>
                                        <p:cond delay="400"/>
                                      </p:stCondLst>
                                      <p:childTnLst>
                                        <p:animMotion origin="layout" path="M 4.44444E-6 4.5679E-6 L -0.34636 -0.30278 " pathEditMode="relative" rAng="0" ptsTypes="AA">
                                          <p:cBhvr>
                                            <p:cTn id="56" dur="500" spd="-100000" fill="hold"/>
                                            <p:tgtEl>
                                              <p:spTgt spid="58"/>
                                            </p:tgtEl>
                                            <p:attrNameLst>
                                              <p:attrName>ppt_x</p:attrName>
                                              <p:attrName>ppt_y</p:attrName>
                                            </p:attrNameLst>
                                          </p:cBhvr>
                                          <p:rCtr x="-17326" y="-15154"/>
                                        </p:animMotion>
                                      </p:childTnLst>
                                    </p:cTn>
                                  </p:par>
                                  <p:par>
                                    <p:cTn id="57" presetID="1" presetClass="entr" presetSubtype="0" fill="hold" nodeType="withEffect">
                                      <p:stCondLst>
                                        <p:cond delay="600"/>
                                      </p:stCondLst>
                                      <p:childTnLst>
                                        <p:set>
                                          <p:cBhvr>
                                            <p:cTn id="58" dur="1" fill="hold">
                                              <p:stCondLst>
                                                <p:cond delay="0"/>
                                              </p:stCondLst>
                                            </p:cTn>
                                            <p:tgtEl>
                                              <p:spTgt spid="53"/>
                                            </p:tgtEl>
                                            <p:attrNameLst>
                                              <p:attrName>style.visibility</p:attrName>
                                            </p:attrNameLst>
                                          </p:cBhvr>
                                          <p:to>
                                            <p:strVal val="visible"/>
                                          </p:to>
                                        </p:set>
                                      </p:childTnLst>
                                    </p:cTn>
                                  </p:par>
                                  <p:par>
                                    <p:cTn id="59" presetID="53" presetClass="entr" presetSubtype="16" fill="hold" nodeType="withEffect">
                                      <p:stCondLst>
                                        <p:cond delay="60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par>
                                    <p:cTn id="64" presetID="35" presetClass="path" presetSubtype="0" accel="50000" decel="50000" fill="hold" nodeType="withEffect">
                                      <p:stCondLst>
                                        <p:cond delay="600"/>
                                      </p:stCondLst>
                                      <p:childTnLst>
                                        <p:animMotion origin="layout" path="M 1.66667E-6 -4.32099E-6 L -0.40938 -0.46666 " pathEditMode="relative" rAng="0" ptsTypes="AA">
                                          <p:cBhvr>
                                            <p:cTn id="65" dur="500" spd="-100000" fill="hold"/>
                                            <p:tgtEl>
                                              <p:spTgt spid="53"/>
                                            </p:tgtEl>
                                            <p:attrNameLst>
                                              <p:attrName>ppt_x</p:attrName>
                                              <p:attrName>ppt_y</p:attrName>
                                            </p:attrNameLst>
                                          </p:cBhvr>
                                          <p:rCtr x="-20469" y="-23333"/>
                                        </p:animMotion>
                                      </p:childTnLst>
                                    </p:cTn>
                                  </p:par>
                                  <p:par>
                                    <p:cTn id="66" presetID="12" presetClass="entr" presetSubtype="8" fill="hold" nodeType="withEffect">
                                      <p:stCondLst>
                                        <p:cond delay="50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500"/>
                                            <p:tgtEl>
                                              <p:spTgt spid="73"/>
                                            </p:tgtEl>
                                            <p:attrNameLst>
                                              <p:attrName>ppt_x</p:attrName>
                                            </p:attrNameLst>
                                          </p:cBhvr>
                                          <p:tavLst>
                                            <p:tav tm="0">
                                              <p:val>
                                                <p:strVal val="#ppt_x-#ppt_w*1.125000"/>
                                              </p:val>
                                            </p:tav>
                                            <p:tav tm="100000">
                                              <p:val>
                                                <p:strVal val="#ppt_x"/>
                                              </p:val>
                                            </p:tav>
                                          </p:tavLst>
                                        </p:anim>
                                        <p:animEffect transition="in" filter="wipe(right)">
                                          <p:cBhvr>
                                            <p:cTn id="69" dur="500"/>
                                            <p:tgtEl>
                                              <p:spTgt spid="73"/>
                                            </p:tgtEl>
                                          </p:cBhvr>
                                        </p:animEffect>
                                      </p:childTnLst>
                                    </p:cTn>
                                  </p:par>
                                  <p:par>
                                    <p:cTn id="70" presetID="12" presetClass="entr" presetSubtype="8"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additive="base">
                                            <p:cTn id="72" dur="500"/>
                                            <p:tgtEl>
                                              <p:spTgt spid="71"/>
                                            </p:tgtEl>
                                            <p:attrNameLst>
                                              <p:attrName>ppt_x</p:attrName>
                                            </p:attrNameLst>
                                          </p:cBhvr>
                                          <p:tavLst>
                                            <p:tav tm="0">
                                              <p:val>
                                                <p:strVal val="#ppt_x-#ppt_w*1.125000"/>
                                              </p:val>
                                            </p:tav>
                                            <p:tav tm="100000">
                                              <p:val>
                                                <p:strVal val="#ppt_x"/>
                                              </p:val>
                                            </p:tav>
                                          </p:tavLst>
                                        </p:anim>
                                        <p:animEffect transition="in" filter="wipe(right)">
                                          <p:cBhvr>
                                            <p:cTn id="73" dur="500"/>
                                            <p:tgtEl>
                                              <p:spTgt spid="71"/>
                                            </p:tgtEl>
                                          </p:cBhvr>
                                        </p:animEffect>
                                      </p:childTnLst>
                                    </p:cTn>
                                  </p:par>
                                  <p:par>
                                    <p:cTn id="74" presetID="12" presetClass="entr" presetSubtype="8" fill="hold" grpId="0" nodeType="withEffect">
                                      <p:stCondLst>
                                        <p:cond delay="50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p:tgtEl>
                                              <p:spTgt spid="72"/>
                                            </p:tgtEl>
                                            <p:attrNameLst>
                                              <p:attrName>ppt_x</p:attrName>
                                            </p:attrNameLst>
                                          </p:cBhvr>
                                          <p:tavLst>
                                            <p:tav tm="0">
                                              <p:val>
                                                <p:strVal val="#ppt_x-#ppt_w*1.125000"/>
                                              </p:val>
                                            </p:tav>
                                            <p:tav tm="100000">
                                              <p:val>
                                                <p:strVal val="#ppt_x"/>
                                              </p:val>
                                            </p:tav>
                                          </p:tavLst>
                                        </p:anim>
                                        <p:animEffect transition="in" filter="wipe(right)">
                                          <p:cBhvr>
                                            <p:cTn id="77" dur="500"/>
                                            <p:tgtEl>
                                              <p:spTgt spid="72"/>
                                            </p:tgtEl>
                                          </p:cBhvr>
                                        </p:animEffect>
                                      </p:childTnLst>
                                    </p:cTn>
                                  </p:par>
                                  <p:par>
                                    <p:cTn id="78" presetID="12" presetClass="entr" presetSubtype="8" fill="hold" nodeType="withEffect">
                                      <p:stCondLst>
                                        <p:cond delay="80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p:tgtEl>
                                              <p:spTgt spid="76"/>
                                            </p:tgtEl>
                                            <p:attrNameLst>
                                              <p:attrName>ppt_x</p:attrName>
                                            </p:attrNameLst>
                                          </p:cBhvr>
                                          <p:tavLst>
                                            <p:tav tm="0">
                                              <p:val>
                                                <p:strVal val="#ppt_x-#ppt_w*1.125000"/>
                                              </p:val>
                                            </p:tav>
                                            <p:tav tm="100000">
                                              <p:val>
                                                <p:strVal val="#ppt_x"/>
                                              </p:val>
                                            </p:tav>
                                          </p:tavLst>
                                        </p:anim>
                                        <p:animEffect transition="in" filter="wipe(right)">
                                          <p:cBhvr>
                                            <p:cTn id="81" dur="500"/>
                                            <p:tgtEl>
                                              <p:spTgt spid="76"/>
                                            </p:tgtEl>
                                          </p:cBhvr>
                                        </p:animEffect>
                                      </p:childTnLst>
                                    </p:cTn>
                                  </p:par>
                                  <p:par>
                                    <p:cTn id="82" presetID="12" presetClass="entr" presetSubtype="8" fill="hold" grpId="0" nodeType="withEffect">
                                      <p:stCondLst>
                                        <p:cond delay="800"/>
                                      </p:stCondLst>
                                      <p:childTnLst>
                                        <p:set>
                                          <p:cBhvr>
                                            <p:cTn id="83" dur="1" fill="hold">
                                              <p:stCondLst>
                                                <p:cond delay="0"/>
                                              </p:stCondLst>
                                            </p:cTn>
                                            <p:tgtEl>
                                              <p:spTgt spid="74"/>
                                            </p:tgtEl>
                                            <p:attrNameLst>
                                              <p:attrName>style.visibility</p:attrName>
                                            </p:attrNameLst>
                                          </p:cBhvr>
                                          <p:to>
                                            <p:strVal val="visible"/>
                                          </p:to>
                                        </p:set>
                                        <p:anim calcmode="lin" valueType="num">
                                          <p:cBhvr additive="base">
                                            <p:cTn id="84" dur="500"/>
                                            <p:tgtEl>
                                              <p:spTgt spid="74"/>
                                            </p:tgtEl>
                                            <p:attrNameLst>
                                              <p:attrName>ppt_x</p:attrName>
                                            </p:attrNameLst>
                                          </p:cBhvr>
                                          <p:tavLst>
                                            <p:tav tm="0">
                                              <p:val>
                                                <p:strVal val="#ppt_x-#ppt_w*1.125000"/>
                                              </p:val>
                                            </p:tav>
                                            <p:tav tm="100000">
                                              <p:val>
                                                <p:strVal val="#ppt_x"/>
                                              </p:val>
                                            </p:tav>
                                          </p:tavLst>
                                        </p:anim>
                                        <p:animEffect transition="in" filter="wipe(right)">
                                          <p:cBhvr>
                                            <p:cTn id="85" dur="500"/>
                                            <p:tgtEl>
                                              <p:spTgt spid="74"/>
                                            </p:tgtEl>
                                          </p:cBhvr>
                                        </p:animEffect>
                                      </p:childTnLst>
                                    </p:cTn>
                                  </p:par>
                                  <p:par>
                                    <p:cTn id="86" presetID="12" presetClass="entr" presetSubtype="8" fill="hold" grpId="0" nodeType="withEffect">
                                      <p:stCondLst>
                                        <p:cond delay="800"/>
                                      </p:stCondLst>
                                      <p:childTnLst>
                                        <p:set>
                                          <p:cBhvr>
                                            <p:cTn id="87" dur="1" fill="hold">
                                              <p:stCondLst>
                                                <p:cond delay="0"/>
                                              </p:stCondLst>
                                            </p:cTn>
                                            <p:tgtEl>
                                              <p:spTgt spid="75"/>
                                            </p:tgtEl>
                                            <p:attrNameLst>
                                              <p:attrName>style.visibility</p:attrName>
                                            </p:attrNameLst>
                                          </p:cBhvr>
                                          <p:to>
                                            <p:strVal val="visible"/>
                                          </p:to>
                                        </p:set>
                                        <p:anim calcmode="lin" valueType="num">
                                          <p:cBhvr additive="base">
                                            <p:cTn id="88" dur="500"/>
                                            <p:tgtEl>
                                              <p:spTgt spid="75"/>
                                            </p:tgtEl>
                                            <p:attrNameLst>
                                              <p:attrName>ppt_x</p:attrName>
                                            </p:attrNameLst>
                                          </p:cBhvr>
                                          <p:tavLst>
                                            <p:tav tm="0">
                                              <p:val>
                                                <p:strVal val="#ppt_x-#ppt_w*1.125000"/>
                                              </p:val>
                                            </p:tav>
                                            <p:tav tm="100000">
                                              <p:val>
                                                <p:strVal val="#ppt_x"/>
                                              </p:val>
                                            </p:tav>
                                          </p:tavLst>
                                        </p:anim>
                                        <p:animEffect transition="in" filter="wipe(right)">
                                          <p:cBhvr>
                                            <p:cTn id="89" dur="500"/>
                                            <p:tgtEl>
                                              <p:spTgt spid="75"/>
                                            </p:tgtEl>
                                          </p:cBhvr>
                                        </p:animEffect>
                                      </p:childTnLst>
                                    </p:cTn>
                                  </p:par>
                                  <p:par>
                                    <p:cTn id="90" presetID="12" presetClass="entr" presetSubtype="8" fill="hold" nodeType="withEffect">
                                      <p:stCondLst>
                                        <p:cond delay="1100"/>
                                      </p:stCondLst>
                                      <p:childTnLst>
                                        <p:set>
                                          <p:cBhvr>
                                            <p:cTn id="91" dur="1" fill="hold">
                                              <p:stCondLst>
                                                <p:cond delay="0"/>
                                              </p:stCondLst>
                                            </p:cTn>
                                            <p:tgtEl>
                                              <p:spTgt spid="79"/>
                                            </p:tgtEl>
                                            <p:attrNameLst>
                                              <p:attrName>style.visibility</p:attrName>
                                            </p:attrNameLst>
                                          </p:cBhvr>
                                          <p:to>
                                            <p:strVal val="visible"/>
                                          </p:to>
                                        </p:set>
                                        <p:anim calcmode="lin" valueType="num">
                                          <p:cBhvr additive="base">
                                            <p:cTn id="92" dur="500"/>
                                            <p:tgtEl>
                                              <p:spTgt spid="79"/>
                                            </p:tgtEl>
                                            <p:attrNameLst>
                                              <p:attrName>ppt_x</p:attrName>
                                            </p:attrNameLst>
                                          </p:cBhvr>
                                          <p:tavLst>
                                            <p:tav tm="0">
                                              <p:val>
                                                <p:strVal val="#ppt_x-#ppt_w*1.125000"/>
                                              </p:val>
                                            </p:tav>
                                            <p:tav tm="100000">
                                              <p:val>
                                                <p:strVal val="#ppt_x"/>
                                              </p:val>
                                            </p:tav>
                                          </p:tavLst>
                                        </p:anim>
                                        <p:animEffect transition="in" filter="wipe(right)">
                                          <p:cBhvr>
                                            <p:cTn id="93" dur="500"/>
                                            <p:tgtEl>
                                              <p:spTgt spid="79"/>
                                            </p:tgtEl>
                                          </p:cBhvr>
                                        </p:animEffect>
                                      </p:childTnLst>
                                    </p:cTn>
                                  </p:par>
                                  <p:par>
                                    <p:cTn id="94" presetID="12" presetClass="entr" presetSubtype="8" fill="hold" grpId="0" nodeType="withEffect">
                                      <p:stCondLst>
                                        <p:cond delay="1100"/>
                                      </p:stCondLst>
                                      <p:childTnLst>
                                        <p:set>
                                          <p:cBhvr>
                                            <p:cTn id="95" dur="1" fill="hold">
                                              <p:stCondLst>
                                                <p:cond delay="0"/>
                                              </p:stCondLst>
                                            </p:cTn>
                                            <p:tgtEl>
                                              <p:spTgt spid="77"/>
                                            </p:tgtEl>
                                            <p:attrNameLst>
                                              <p:attrName>style.visibility</p:attrName>
                                            </p:attrNameLst>
                                          </p:cBhvr>
                                          <p:to>
                                            <p:strVal val="visible"/>
                                          </p:to>
                                        </p:set>
                                        <p:anim calcmode="lin" valueType="num">
                                          <p:cBhvr additive="base">
                                            <p:cTn id="96" dur="500"/>
                                            <p:tgtEl>
                                              <p:spTgt spid="77"/>
                                            </p:tgtEl>
                                            <p:attrNameLst>
                                              <p:attrName>ppt_x</p:attrName>
                                            </p:attrNameLst>
                                          </p:cBhvr>
                                          <p:tavLst>
                                            <p:tav tm="0">
                                              <p:val>
                                                <p:strVal val="#ppt_x-#ppt_w*1.125000"/>
                                              </p:val>
                                            </p:tav>
                                            <p:tav tm="100000">
                                              <p:val>
                                                <p:strVal val="#ppt_x"/>
                                              </p:val>
                                            </p:tav>
                                          </p:tavLst>
                                        </p:anim>
                                        <p:animEffect transition="in" filter="wipe(right)">
                                          <p:cBhvr>
                                            <p:cTn id="97" dur="500"/>
                                            <p:tgtEl>
                                              <p:spTgt spid="77"/>
                                            </p:tgtEl>
                                          </p:cBhvr>
                                        </p:animEffect>
                                      </p:childTnLst>
                                    </p:cTn>
                                  </p:par>
                                  <p:par>
                                    <p:cTn id="98" presetID="12" presetClass="entr" presetSubtype="8" fill="hold" grpId="0" nodeType="withEffect">
                                      <p:stCondLst>
                                        <p:cond delay="1100"/>
                                      </p:stCondLst>
                                      <p:childTnLst>
                                        <p:set>
                                          <p:cBhvr>
                                            <p:cTn id="99" dur="1" fill="hold">
                                              <p:stCondLst>
                                                <p:cond delay="0"/>
                                              </p:stCondLst>
                                            </p:cTn>
                                            <p:tgtEl>
                                              <p:spTgt spid="78"/>
                                            </p:tgtEl>
                                            <p:attrNameLst>
                                              <p:attrName>style.visibility</p:attrName>
                                            </p:attrNameLst>
                                          </p:cBhvr>
                                          <p:to>
                                            <p:strVal val="visible"/>
                                          </p:to>
                                        </p:set>
                                        <p:anim calcmode="lin" valueType="num">
                                          <p:cBhvr additive="base">
                                            <p:cTn id="100" dur="500"/>
                                            <p:tgtEl>
                                              <p:spTgt spid="78"/>
                                            </p:tgtEl>
                                            <p:attrNameLst>
                                              <p:attrName>ppt_x</p:attrName>
                                            </p:attrNameLst>
                                          </p:cBhvr>
                                          <p:tavLst>
                                            <p:tav tm="0">
                                              <p:val>
                                                <p:strVal val="#ppt_x-#ppt_w*1.125000"/>
                                              </p:val>
                                            </p:tav>
                                            <p:tav tm="100000">
                                              <p:val>
                                                <p:strVal val="#ppt_x"/>
                                              </p:val>
                                            </p:tav>
                                          </p:tavLst>
                                        </p:anim>
                                        <p:animEffect transition="in" filter="wipe(right)">
                                          <p:cBhvr>
                                            <p:cTn id="101" dur="500"/>
                                            <p:tgtEl>
                                              <p:spTgt spid="78"/>
                                            </p:tgtEl>
                                          </p:cBhvr>
                                        </p:animEffect>
                                      </p:childTnLst>
                                    </p:cTn>
                                  </p:par>
                                  <p:par>
                                    <p:cTn id="102" presetID="12" presetClass="entr" presetSubtype="8" fill="hold" nodeType="withEffect">
                                      <p:stCondLst>
                                        <p:cond delay="1400"/>
                                      </p:stCondLst>
                                      <p:childTnLst>
                                        <p:set>
                                          <p:cBhvr>
                                            <p:cTn id="103" dur="1" fill="hold">
                                              <p:stCondLst>
                                                <p:cond delay="0"/>
                                              </p:stCondLst>
                                            </p:cTn>
                                            <p:tgtEl>
                                              <p:spTgt spid="82"/>
                                            </p:tgtEl>
                                            <p:attrNameLst>
                                              <p:attrName>style.visibility</p:attrName>
                                            </p:attrNameLst>
                                          </p:cBhvr>
                                          <p:to>
                                            <p:strVal val="visible"/>
                                          </p:to>
                                        </p:set>
                                        <p:anim calcmode="lin" valueType="num">
                                          <p:cBhvr additive="base">
                                            <p:cTn id="104" dur="500"/>
                                            <p:tgtEl>
                                              <p:spTgt spid="82"/>
                                            </p:tgtEl>
                                            <p:attrNameLst>
                                              <p:attrName>ppt_x</p:attrName>
                                            </p:attrNameLst>
                                          </p:cBhvr>
                                          <p:tavLst>
                                            <p:tav tm="0">
                                              <p:val>
                                                <p:strVal val="#ppt_x-#ppt_w*1.125000"/>
                                              </p:val>
                                            </p:tav>
                                            <p:tav tm="100000">
                                              <p:val>
                                                <p:strVal val="#ppt_x"/>
                                              </p:val>
                                            </p:tav>
                                          </p:tavLst>
                                        </p:anim>
                                        <p:animEffect transition="in" filter="wipe(right)">
                                          <p:cBhvr>
                                            <p:cTn id="105" dur="500"/>
                                            <p:tgtEl>
                                              <p:spTgt spid="82"/>
                                            </p:tgtEl>
                                          </p:cBhvr>
                                        </p:animEffect>
                                      </p:childTnLst>
                                    </p:cTn>
                                  </p:par>
                                  <p:par>
                                    <p:cTn id="106" presetID="12" presetClass="entr" presetSubtype="8" fill="hold" grpId="0" nodeType="withEffect">
                                      <p:stCondLst>
                                        <p:cond delay="1400"/>
                                      </p:stCondLst>
                                      <p:childTnLst>
                                        <p:set>
                                          <p:cBhvr>
                                            <p:cTn id="107" dur="1" fill="hold">
                                              <p:stCondLst>
                                                <p:cond delay="0"/>
                                              </p:stCondLst>
                                            </p:cTn>
                                            <p:tgtEl>
                                              <p:spTgt spid="81"/>
                                            </p:tgtEl>
                                            <p:attrNameLst>
                                              <p:attrName>style.visibility</p:attrName>
                                            </p:attrNameLst>
                                          </p:cBhvr>
                                          <p:to>
                                            <p:strVal val="visible"/>
                                          </p:to>
                                        </p:set>
                                        <p:anim calcmode="lin" valueType="num">
                                          <p:cBhvr additive="base">
                                            <p:cTn id="108" dur="500"/>
                                            <p:tgtEl>
                                              <p:spTgt spid="81"/>
                                            </p:tgtEl>
                                            <p:attrNameLst>
                                              <p:attrName>ppt_x</p:attrName>
                                            </p:attrNameLst>
                                          </p:cBhvr>
                                          <p:tavLst>
                                            <p:tav tm="0">
                                              <p:val>
                                                <p:strVal val="#ppt_x-#ppt_w*1.125000"/>
                                              </p:val>
                                            </p:tav>
                                            <p:tav tm="100000">
                                              <p:val>
                                                <p:strVal val="#ppt_x"/>
                                              </p:val>
                                            </p:tav>
                                          </p:tavLst>
                                        </p:anim>
                                        <p:animEffect transition="in" filter="wipe(right)">
                                          <p:cBhvr>
                                            <p:cTn id="109" dur="500"/>
                                            <p:tgtEl>
                                              <p:spTgt spid="81"/>
                                            </p:tgtEl>
                                          </p:cBhvr>
                                        </p:animEffect>
                                      </p:childTnLst>
                                    </p:cTn>
                                  </p:par>
                                  <p:par>
                                    <p:cTn id="110" presetID="12" presetClass="entr" presetSubtype="8" fill="hold" grpId="0" nodeType="withEffect">
                                      <p:stCondLst>
                                        <p:cond delay="1400"/>
                                      </p:stCondLst>
                                      <p:childTnLst>
                                        <p:set>
                                          <p:cBhvr>
                                            <p:cTn id="111" dur="1" fill="hold">
                                              <p:stCondLst>
                                                <p:cond delay="0"/>
                                              </p:stCondLst>
                                            </p:cTn>
                                            <p:tgtEl>
                                              <p:spTgt spid="80"/>
                                            </p:tgtEl>
                                            <p:attrNameLst>
                                              <p:attrName>style.visibility</p:attrName>
                                            </p:attrNameLst>
                                          </p:cBhvr>
                                          <p:to>
                                            <p:strVal val="visible"/>
                                          </p:to>
                                        </p:set>
                                        <p:anim calcmode="lin" valueType="num">
                                          <p:cBhvr additive="base">
                                            <p:cTn id="112" dur="500"/>
                                            <p:tgtEl>
                                              <p:spTgt spid="80"/>
                                            </p:tgtEl>
                                            <p:attrNameLst>
                                              <p:attrName>ppt_x</p:attrName>
                                            </p:attrNameLst>
                                          </p:cBhvr>
                                          <p:tavLst>
                                            <p:tav tm="0">
                                              <p:val>
                                                <p:strVal val="#ppt_x-#ppt_w*1.125000"/>
                                              </p:val>
                                            </p:tav>
                                            <p:tav tm="100000">
                                              <p:val>
                                                <p:strVal val="#ppt_x"/>
                                              </p:val>
                                            </p:tav>
                                          </p:tavLst>
                                        </p:anim>
                                        <p:animEffect transition="in" filter="wipe(right)">
                                          <p:cBhvr>
                                            <p:cTn id="113" dur="500"/>
                                            <p:tgtEl>
                                              <p:spTgt spid="80"/>
                                            </p:tgtEl>
                                          </p:cBhvr>
                                        </p:animEffect>
                                      </p:childTnLst>
                                    </p:cTn>
                                  </p:par>
                                </p:childTnLst>
                              </p:cTn>
                            </p:par>
                            <p:par>
                              <p:cTn id="114" fill="hold">
                                <p:stCondLst>
                                  <p:cond delay="1400"/>
                                </p:stCondLst>
                                <p:childTnLst>
                                  <p:par>
                                    <p:cTn id="115" presetID="42" presetClass="entr" presetSubtype="0" fill="hold" nodeType="afterEffect">
                                      <p:stCondLst>
                                        <p:cond delay="0"/>
                                      </p:stCondLst>
                                      <p:childTnLst>
                                        <p:set>
                                          <p:cBhvr>
                                            <p:cTn id="116" dur="1" fill="hold">
                                              <p:stCondLst>
                                                <p:cond delay="0"/>
                                              </p:stCondLst>
                                            </p:cTn>
                                            <p:tgtEl>
                                              <p:spTgt spid="83">
                                                <p:txEl>
                                                  <p:pRg st="0" end="0"/>
                                                </p:txEl>
                                              </p:spTgt>
                                            </p:tgtEl>
                                            <p:attrNameLst>
                                              <p:attrName>style.visibility</p:attrName>
                                            </p:attrNameLst>
                                          </p:cBhvr>
                                          <p:to>
                                            <p:strVal val="visible"/>
                                          </p:to>
                                        </p:set>
                                        <p:animEffect transition="in" filter="fade">
                                          <p:cBhvr>
                                            <p:cTn id="117" dur="2000"/>
                                            <p:tgtEl>
                                              <p:spTgt spid="83">
                                                <p:txEl>
                                                  <p:pRg st="0" end="0"/>
                                                </p:txEl>
                                              </p:spTgt>
                                            </p:tgtEl>
                                          </p:cBhvr>
                                        </p:animEffect>
                                        <p:anim calcmode="lin" valueType="num">
                                          <p:cBhvr>
                                            <p:cTn id="118" dur="2000" fill="hold"/>
                                            <p:tgtEl>
                                              <p:spTgt spid="83">
                                                <p:txEl>
                                                  <p:pRg st="0" end="0"/>
                                                </p:txEl>
                                              </p:spTgt>
                                            </p:tgtEl>
                                            <p:attrNameLst>
                                              <p:attrName>ppt_x</p:attrName>
                                            </p:attrNameLst>
                                          </p:cBhvr>
                                          <p:tavLst>
                                            <p:tav tm="0">
                                              <p:val>
                                                <p:strVal val="#ppt_x"/>
                                              </p:val>
                                            </p:tav>
                                            <p:tav tm="100000">
                                              <p:val>
                                                <p:strVal val="#ppt_x"/>
                                              </p:val>
                                            </p:tav>
                                          </p:tavLst>
                                        </p:anim>
                                        <p:anim calcmode="lin" valueType="num">
                                          <p:cBhvr>
                                            <p:cTn id="119" dur="2000" fill="hold"/>
                                            <p:tgtEl>
                                              <p:spTgt spid="8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1" grpId="0"/>
          <p:bldP spid="72" grpId="0"/>
          <p:bldP spid="74" grpId="0"/>
          <p:bldP spid="75" grpId="0"/>
          <p:bldP spid="77" grpId="0"/>
          <p:bldP spid="78" grpId="0"/>
          <p:bldP spid="80" grpId="0"/>
          <p:bldP spid="8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1"/>
          <p:cNvSpPr txBox="1"/>
          <p:nvPr/>
        </p:nvSpPr>
        <p:spPr>
          <a:xfrm>
            <a:off x="4148235" y="1773787"/>
            <a:ext cx="2300630" cy="553998"/>
          </a:xfrm>
          <a:prstGeom prst="rect">
            <a:avLst/>
          </a:prstGeom>
          <a:noFill/>
        </p:spPr>
        <p:txBody>
          <a:bodyPr wrap="none" rtlCol="0">
            <a:spAutoFit/>
          </a:bodyPr>
          <a:lstStyle/>
          <a:p>
            <a:pPr marL="0" lvl="1"/>
            <a:r>
              <a:rPr lang="zh-CN" altLang="en-US" sz="3000" spc="300" dirty="0" smtClean="0">
                <a:solidFill>
                  <a:schemeClr val="accent1"/>
                </a:solidFill>
                <a:latin typeface="微软雅黑" pitchFamily="34" charset="-122"/>
                <a:ea typeface="微软雅黑" pitchFamily="34" charset="-122"/>
              </a:rPr>
              <a:t>公司与团队</a:t>
            </a:r>
            <a:endParaRPr lang="zh-CN" altLang="en-US" sz="3000" spc="300" dirty="0">
              <a:solidFill>
                <a:schemeClr val="accent1"/>
              </a:solidFill>
              <a:latin typeface="微软雅黑" pitchFamily="34" charset="-122"/>
              <a:ea typeface="微软雅黑" pitchFamily="34" charset="-122"/>
            </a:endParaRPr>
          </a:p>
        </p:txBody>
      </p:sp>
      <p:cxnSp>
        <p:nvCxnSpPr>
          <p:cNvPr id="39" name="直接连接符 38"/>
          <p:cNvCxnSpPr/>
          <p:nvPr/>
        </p:nvCxnSpPr>
        <p:spPr>
          <a:xfrm flipV="1">
            <a:off x="3932211"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8"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chemeClr val="accent1"/>
                </a:solidFill>
                <a:latin typeface="微软雅黑" pitchFamily="34" charset="-122"/>
                <a:ea typeface="微软雅黑" pitchFamily="34" charset="-122"/>
              </a:rPr>
              <a:t>PART 01</a:t>
            </a:r>
            <a:endParaRPr lang="zh-CN" altLang="en-US" sz="1600" dirty="0" smtClean="0">
              <a:solidFill>
                <a:schemeClr val="accent1"/>
              </a:solidFill>
              <a:latin typeface="微软雅黑" pitchFamily="34" charset="-122"/>
              <a:ea typeface="微软雅黑" pitchFamily="34" charset="-122"/>
            </a:endParaRPr>
          </a:p>
        </p:txBody>
      </p:sp>
      <p:sp>
        <p:nvSpPr>
          <p:cNvPr id="70" name="椭圆 69"/>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72"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smtClean="0">
                <a:solidFill>
                  <a:schemeClr val="accent1"/>
                </a:solidFill>
                <a:latin typeface="微软雅黑" pitchFamily="34" charset="-122"/>
                <a:ea typeface="微软雅黑" pitchFamily="34" charset="-122"/>
              </a:rPr>
              <a:t>1</a:t>
            </a:r>
            <a:endParaRPr lang="zh-CN" altLang="en-US" sz="5000" spc="225" dirty="0">
              <a:solidFill>
                <a:schemeClr val="accent1"/>
              </a:solidFill>
              <a:latin typeface="微软雅黑" pitchFamily="34" charset="-122"/>
              <a:ea typeface="微软雅黑" pitchFamily="34" charset="-122"/>
            </a:endParaRPr>
          </a:p>
        </p:txBody>
      </p:sp>
      <p:sp>
        <p:nvSpPr>
          <p:cNvPr id="13" name="文本框 9"/>
          <p:cNvSpPr txBox="1"/>
          <p:nvPr/>
        </p:nvSpPr>
        <p:spPr>
          <a:xfrm>
            <a:off x="4245219" y="242773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公司简介</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4" name="文本框 9"/>
          <p:cNvSpPr txBox="1"/>
          <p:nvPr/>
        </p:nvSpPr>
        <p:spPr>
          <a:xfrm>
            <a:off x="4245218" y="275317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团队介绍</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4245219" y="307906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项目成员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4245218" y="34004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核心成员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7" name="文本框 9"/>
          <p:cNvSpPr txBox="1"/>
          <p:nvPr/>
        </p:nvSpPr>
        <p:spPr>
          <a:xfrm>
            <a:off x="5796136" y="24309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组织架构</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8" name="文本框 9"/>
          <p:cNvSpPr txBox="1"/>
          <p:nvPr/>
        </p:nvSpPr>
        <p:spPr>
          <a:xfrm>
            <a:off x="5796137" y="275688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公司大事记</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9" name="文本框 9"/>
          <p:cNvSpPr txBox="1"/>
          <p:nvPr/>
        </p:nvSpPr>
        <p:spPr>
          <a:xfrm>
            <a:off x="5796136" y="30782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企业理念</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 calcmode="lin" valueType="num">
                                      <p:cBhvr>
                                        <p:cTn id="10" dur="500" fill="hold"/>
                                        <p:tgtEl>
                                          <p:spTgt spid="70"/>
                                        </p:tgtEl>
                                        <p:attrNameLst>
                                          <p:attrName>ppt_w</p:attrName>
                                        </p:attrNameLst>
                                      </p:cBhvr>
                                      <p:tavLst>
                                        <p:tav tm="0">
                                          <p:val>
                                            <p:fltVal val="0"/>
                                          </p:val>
                                        </p:tav>
                                        <p:tav tm="100000">
                                          <p:val>
                                            <p:strVal val="#ppt_w"/>
                                          </p:val>
                                        </p:tav>
                                      </p:tavLst>
                                    </p:anim>
                                    <p:anim calcmode="lin" valueType="num">
                                      <p:cBhvr>
                                        <p:cTn id="11" dur="500" fill="hold"/>
                                        <p:tgtEl>
                                          <p:spTgt spid="70"/>
                                        </p:tgtEl>
                                        <p:attrNameLst>
                                          <p:attrName>ppt_h</p:attrName>
                                        </p:attrNameLst>
                                      </p:cBhvr>
                                      <p:tavLst>
                                        <p:tav tm="0">
                                          <p:val>
                                            <p:fltVal val="0"/>
                                          </p:val>
                                        </p:tav>
                                        <p:tav tm="100000">
                                          <p:val>
                                            <p:strVal val="#ppt_h"/>
                                          </p:val>
                                        </p:tav>
                                      </p:tavLst>
                                    </p:anim>
                                    <p:animEffect transition="in" filter="fade">
                                      <p:cBhvr>
                                        <p:cTn id="12" dur="500"/>
                                        <p:tgtEl>
                                          <p:spTgt spid="7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p:tgtEl>
                                          <p:spTgt spid="38"/>
                                        </p:tgtEl>
                                        <p:attrNameLst>
                                          <p:attrName>ppt_x</p:attrName>
                                        </p:attrNameLst>
                                      </p:cBhvr>
                                      <p:tavLst>
                                        <p:tav tm="0">
                                          <p:val>
                                            <p:strVal val="#ppt_x-#ppt_w*1.125000"/>
                                          </p:val>
                                        </p:tav>
                                        <p:tav tm="100000">
                                          <p:val>
                                            <p:strVal val="#ppt_x"/>
                                          </p:val>
                                        </p:tav>
                                      </p:tavLst>
                                    </p:anim>
                                    <p:animEffect transition="in" filter="wipe(right)">
                                      <p:cBhvr>
                                        <p:cTn id="21" dur="500"/>
                                        <p:tgtEl>
                                          <p:spTgt spid="38"/>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par>
                          <p:cTn id="57" fill="hold">
                            <p:stCondLst>
                              <p:cond delay="1500"/>
                            </p:stCondLst>
                            <p:childTnLst>
                              <p:par>
                                <p:cTn id="58" presetID="42" presetClass="entr" presetSubtype="0" fill="hold" nodeType="afterEffect">
                                  <p:stCondLst>
                                    <p:cond delay="0"/>
                                  </p:stCondLst>
                                  <p:childTnLst>
                                    <p:set>
                                      <p:cBhvr>
                                        <p:cTn id="59" dur="1" fill="hold">
                                          <p:stCondLst>
                                            <p:cond delay="0"/>
                                          </p:stCondLst>
                                        </p:cTn>
                                        <p:tgtEl>
                                          <p:spTgt spid="20">
                                            <p:txEl>
                                              <p:pRg st="0" end="0"/>
                                            </p:txEl>
                                          </p:spTgt>
                                        </p:tgtEl>
                                        <p:attrNameLst>
                                          <p:attrName>style.visibility</p:attrName>
                                        </p:attrNameLst>
                                      </p:cBhvr>
                                      <p:to>
                                        <p:strVal val="visible"/>
                                      </p:to>
                                    </p:set>
                                    <p:animEffect transition="in" filter="fade">
                                      <p:cBhvr>
                                        <p:cTn id="60" dur="2000"/>
                                        <p:tgtEl>
                                          <p:spTgt spid="20">
                                            <p:txEl>
                                              <p:pRg st="0" end="0"/>
                                            </p:txEl>
                                          </p:spTgt>
                                        </p:tgtEl>
                                      </p:cBhvr>
                                    </p:animEffect>
                                    <p:anim calcmode="lin" valueType="num">
                                      <p:cBhvr>
                                        <p:cTn id="61" dur="2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2" dur="2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8" grpId="0"/>
      <p:bldP spid="70" grpId="0" animBg="1"/>
      <p:bldP spid="72" grpId="0"/>
      <p:bldP spid="13" grpId="0"/>
      <p:bldP spid="14" grpId="0"/>
      <p:bldP spid="15" grpId="0"/>
      <p:bldP spid="16" grpId="0"/>
      <p:bldP spid="17" grpId="0"/>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482703" y="3679657"/>
            <a:ext cx="3942160" cy="548277"/>
            <a:chOff x="4482703" y="3679657"/>
            <a:chExt cx="3942160" cy="548277"/>
          </a:xfrm>
        </p:grpSpPr>
        <p:sp>
          <p:nvSpPr>
            <p:cNvPr id="66" name="椭圆 5"/>
            <p:cNvSpPr>
              <a:spLocks noChangeAspect="1" noChangeArrowheads="1"/>
            </p:cNvSpPr>
            <p:nvPr/>
          </p:nvSpPr>
          <p:spPr bwMode="auto">
            <a:xfrm>
              <a:off x="4482703" y="3679657"/>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accent1"/>
                  </a:solidFill>
                  <a:latin typeface="微软雅黑" pitchFamily="34" charset="-122"/>
                  <a:ea typeface="微软雅黑" pitchFamily="34" charset="-122"/>
                  <a:sym typeface="Adobe 黑体 Std R" pitchFamily="34" charset="-122"/>
                </a:rPr>
                <a:t>4</a:t>
              </a:r>
            </a:p>
          </p:txBody>
        </p:sp>
        <p:sp>
          <p:nvSpPr>
            <p:cNvPr id="73" name="文本框 12"/>
            <p:cNvSpPr>
              <a:spLocks noChangeArrowheads="1"/>
            </p:cNvSpPr>
            <p:nvPr/>
          </p:nvSpPr>
          <p:spPr bwMode="auto">
            <a:xfrm>
              <a:off x="4945857" y="3683229"/>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74" name="矩形 13"/>
            <p:cNvSpPr>
              <a:spLocks noChangeArrowheads="1"/>
            </p:cNvSpPr>
            <p:nvPr/>
          </p:nvSpPr>
          <p:spPr bwMode="auto">
            <a:xfrm>
              <a:off x="4945857" y="397401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grpSp>
      <p:grpSp>
        <p:nvGrpSpPr>
          <p:cNvPr id="7" name="组合 6"/>
          <p:cNvGrpSpPr/>
          <p:nvPr/>
        </p:nvGrpSpPr>
        <p:grpSpPr>
          <a:xfrm>
            <a:off x="4482703" y="1523434"/>
            <a:ext cx="3942160" cy="628651"/>
            <a:chOff x="4482703" y="1523434"/>
            <a:chExt cx="3942160" cy="628651"/>
          </a:xfrm>
        </p:grpSpPr>
        <p:sp>
          <p:nvSpPr>
            <p:cNvPr id="63" name="椭圆 2"/>
            <p:cNvSpPr>
              <a:spLocks noChangeAspect="1" noChangeArrowheads="1"/>
            </p:cNvSpPr>
            <p:nvPr/>
          </p:nvSpPr>
          <p:spPr bwMode="auto">
            <a:xfrm>
              <a:off x="4482703" y="1523434"/>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1</a:t>
              </a:r>
            </a:p>
          </p:txBody>
        </p:sp>
        <p:sp>
          <p:nvSpPr>
            <p:cNvPr id="67" name="文本框 6"/>
            <p:cNvSpPr>
              <a:spLocks noChangeArrowheads="1"/>
            </p:cNvSpPr>
            <p:nvPr/>
          </p:nvSpPr>
          <p:spPr bwMode="auto">
            <a:xfrm>
              <a:off x="4945857" y="1523435"/>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smtClean="0">
                  <a:solidFill>
                    <a:schemeClr val="accent1"/>
                  </a:solidFill>
                  <a:latin typeface="微软雅黑" pitchFamily="34" charset="-122"/>
                  <a:ea typeface="微软雅黑" pitchFamily="34" charset="-122"/>
                  <a:sym typeface="Calibri Light" pitchFamily="34" charset="0"/>
                </a:rPr>
                <a:t>标题文字内容</a:t>
              </a:r>
              <a:endParaRPr lang="zh-CN" altLang="en-US" sz="1400" dirty="0">
                <a:solidFill>
                  <a:schemeClr val="accent1"/>
                </a:solidFill>
                <a:latin typeface="微软雅黑" pitchFamily="34" charset="-122"/>
                <a:ea typeface="微软雅黑" pitchFamily="34" charset="-122"/>
                <a:sym typeface="Calibri Light" pitchFamily="34" charset="0"/>
              </a:endParaRPr>
            </a:p>
          </p:txBody>
        </p:sp>
        <p:sp>
          <p:nvSpPr>
            <p:cNvPr id="68" name="矩形 7"/>
            <p:cNvSpPr>
              <a:spLocks noChangeArrowheads="1"/>
            </p:cNvSpPr>
            <p:nvPr/>
          </p:nvSpPr>
          <p:spPr bwMode="auto">
            <a:xfrm>
              <a:off x="4945857" y="181377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a:t>
              </a:r>
              <a:r>
                <a:rPr lang="zh-CN" altLang="en-US" sz="1050" dirty="0" smtClean="0">
                  <a:solidFill>
                    <a:schemeClr val="accent1"/>
                  </a:solidFill>
                  <a:latin typeface="微软雅黑" pitchFamily="34" charset="-122"/>
                  <a:ea typeface="微软雅黑" pitchFamily="34" charset="-122"/>
                  <a:sym typeface="方正兰亭黑_GBK" panose="02000000000000000000" pitchFamily="2" charset="-122"/>
                </a:rPr>
                <a:t>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75" name="直接连接符 14"/>
            <p:cNvSpPr>
              <a:spLocks noChangeShapeType="1"/>
            </p:cNvSpPr>
            <p:nvPr/>
          </p:nvSpPr>
          <p:spPr bwMode="auto">
            <a:xfrm>
              <a:off x="4482704" y="2152085"/>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8" name="组合 7"/>
          <p:cNvGrpSpPr/>
          <p:nvPr/>
        </p:nvGrpSpPr>
        <p:grpSpPr>
          <a:xfrm>
            <a:off x="4482703" y="2237810"/>
            <a:ext cx="3942160" cy="650081"/>
            <a:chOff x="4482703" y="2237810"/>
            <a:chExt cx="3942160" cy="650081"/>
          </a:xfrm>
        </p:grpSpPr>
        <p:sp>
          <p:nvSpPr>
            <p:cNvPr id="64" name="椭圆 3"/>
            <p:cNvSpPr>
              <a:spLocks noChangeAspect="1" noChangeArrowheads="1"/>
            </p:cNvSpPr>
            <p:nvPr/>
          </p:nvSpPr>
          <p:spPr bwMode="auto">
            <a:xfrm>
              <a:off x="4482703" y="2242573"/>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2</a:t>
              </a:r>
            </a:p>
          </p:txBody>
        </p:sp>
        <p:sp>
          <p:nvSpPr>
            <p:cNvPr id="69" name="文本框 8"/>
            <p:cNvSpPr>
              <a:spLocks noChangeArrowheads="1"/>
            </p:cNvSpPr>
            <p:nvPr/>
          </p:nvSpPr>
          <p:spPr bwMode="auto">
            <a:xfrm>
              <a:off x="4945857" y="2237810"/>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70" name="矩形 9"/>
            <p:cNvSpPr>
              <a:spLocks noChangeArrowheads="1"/>
            </p:cNvSpPr>
            <p:nvPr/>
          </p:nvSpPr>
          <p:spPr bwMode="auto">
            <a:xfrm>
              <a:off x="4945857" y="253385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76" name="直接连接符 15"/>
            <p:cNvSpPr>
              <a:spLocks noChangeShapeType="1"/>
            </p:cNvSpPr>
            <p:nvPr/>
          </p:nvSpPr>
          <p:spPr bwMode="auto">
            <a:xfrm>
              <a:off x="4482704" y="2887891"/>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9" name="组合 8"/>
          <p:cNvGrpSpPr/>
          <p:nvPr/>
        </p:nvGrpSpPr>
        <p:grpSpPr>
          <a:xfrm>
            <a:off x="4482703" y="2934326"/>
            <a:ext cx="3942160" cy="689371"/>
            <a:chOff x="4482703" y="2934326"/>
            <a:chExt cx="3942160" cy="689371"/>
          </a:xfrm>
        </p:grpSpPr>
        <p:sp>
          <p:nvSpPr>
            <p:cNvPr id="65"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3</a:t>
              </a:r>
            </a:p>
          </p:txBody>
        </p:sp>
        <p:sp>
          <p:nvSpPr>
            <p:cNvPr id="71" name="文本框 10"/>
            <p:cNvSpPr>
              <a:spLocks noChangeArrowheads="1"/>
            </p:cNvSpPr>
            <p:nvPr/>
          </p:nvSpPr>
          <p:spPr bwMode="auto">
            <a:xfrm>
              <a:off x="4945857" y="2934326"/>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72" name="矩形 11"/>
            <p:cNvSpPr>
              <a:spLocks noChangeArrowheads="1"/>
            </p:cNvSpPr>
            <p:nvPr/>
          </p:nvSpPr>
          <p:spPr bwMode="auto">
            <a:xfrm>
              <a:off x="4945857" y="325393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77" name="直接连接符 16"/>
            <p:cNvSpPr>
              <a:spLocks noChangeShapeType="1"/>
            </p:cNvSpPr>
            <p:nvPr/>
          </p:nvSpPr>
          <p:spPr bwMode="auto">
            <a:xfrm>
              <a:off x="4482704" y="3623697"/>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2" name="组合 1"/>
          <p:cNvGrpSpPr/>
          <p:nvPr/>
        </p:nvGrpSpPr>
        <p:grpSpPr>
          <a:xfrm>
            <a:off x="395536" y="1446045"/>
            <a:ext cx="4032448" cy="3317100"/>
            <a:chOff x="395536" y="1446045"/>
            <a:chExt cx="4032448" cy="3317100"/>
          </a:xfrm>
        </p:grpSpPr>
        <p:sp>
          <p:nvSpPr>
            <p:cNvPr id="78" name="任意多边形 17"/>
            <p:cNvSpPr>
              <a:spLocks noChangeArrowheads="1"/>
            </p:cNvSpPr>
            <p:nvPr/>
          </p:nvSpPr>
          <p:spPr bwMode="auto">
            <a:xfrm>
              <a:off x="2093119" y="1446045"/>
              <a:ext cx="702469" cy="606028"/>
            </a:xfrm>
            <a:custGeom>
              <a:avLst/>
              <a:gdLst>
                <a:gd name="T0" fmla="*/ 467977 w 935954"/>
                <a:gd name="T1" fmla="*/ 0 h 806857"/>
                <a:gd name="T2" fmla="*/ 935954 w 935954"/>
                <a:gd name="T3" fmla="*/ 806857 h 806857"/>
                <a:gd name="T4" fmla="*/ 0 w 935954"/>
                <a:gd name="T5" fmla="*/ 806857 h 806857"/>
                <a:gd name="T6" fmla="*/ 467977 w 935954"/>
                <a:gd name="T7" fmla="*/ 0 h 806857"/>
                <a:gd name="T8" fmla="*/ 0 60000 65536"/>
                <a:gd name="T9" fmla="*/ 0 60000 65536"/>
                <a:gd name="T10" fmla="*/ 0 60000 65536"/>
                <a:gd name="T11" fmla="*/ 0 60000 65536"/>
                <a:gd name="T12" fmla="*/ 0 w 935954"/>
                <a:gd name="T13" fmla="*/ 0 h 806857"/>
                <a:gd name="T14" fmla="*/ 935954 w 935954"/>
                <a:gd name="T15" fmla="*/ 806857 h 806857"/>
              </a:gdLst>
              <a:ahLst/>
              <a:cxnLst>
                <a:cxn ang="T8">
                  <a:pos x="T0" y="T1"/>
                </a:cxn>
                <a:cxn ang="T9">
                  <a:pos x="T2" y="T3"/>
                </a:cxn>
                <a:cxn ang="T10">
                  <a:pos x="T4" y="T5"/>
                </a:cxn>
                <a:cxn ang="T11">
                  <a:pos x="T6" y="T7"/>
                </a:cxn>
              </a:cxnLst>
              <a:rect l="T12" t="T13" r="T14" b="T15"/>
              <a:pathLst>
                <a:path w="935954" h="806857">
                  <a:moveTo>
                    <a:pt x="467977" y="0"/>
                  </a:moveTo>
                  <a:lnTo>
                    <a:pt x="935954" y="806857"/>
                  </a:lnTo>
                  <a:lnTo>
                    <a:pt x="0" y="806857"/>
                  </a:lnTo>
                  <a:lnTo>
                    <a:pt x="467977"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itchFamily="34" charset="-122"/>
                <a:ea typeface="微软雅黑" pitchFamily="34" charset="-122"/>
                <a:sym typeface="Calibri Light" pitchFamily="34" charset="0"/>
              </a:endParaRPr>
            </a:p>
          </p:txBody>
        </p:sp>
        <p:sp>
          <p:nvSpPr>
            <p:cNvPr id="79" name="任意多边形 18"/>
            <p:cNvSpPr>
              <a:spLocks noChangeArrowheads="1"/>
            </p:cNvSpPr>
            <p:nvPr/>
          </p:nvSpPr>
          <p:spPr bwMode="auto">
            <a:xfrm>
              <a:off x="1702594" y="2116366"/>
              <a:ext cx="1483519" cy="608410"/>
            </a:xfrm>
            <a:custGeom>
              <a:avLst/>
              <a:gdLst>
                <a:gd name="T0" fmla="*/ 469800 w 1976775"/>
                <a:gd name="T1" fmla="*/ 0 h 810000"/>
                <a:gd name="T2" fmla="*/ 1506974 w 1976775"/>
                <a:gd name="T3" fmla="*/ 0 h 810000"/>
                <a:gd name="T4" fmla="*/ 1976775 w 1976775"/>
                <a:gd name="T5" fmla="*/ 810000 h 810000"/>
                <a:gd name="T6" fmla="*/ 0 w 1976775"/>
                <a:gd name="T7" fmla="*/ 810000 h 810000"/>
                <a:gd name="T8" fmla="*/ 469800 w 1976775"/>
                <a:gd name="T9" fmla="*/ 0 h 810000"/>
                <a:gd name="T10" fmla="*/ 0 60000 65536"/>
                <a:gd name="T11" fmla="*/ 0 60000 65536"/>
                <a:gd name="T12" fmla="*/ 0 60000 65536"/>
                <a:gd name="T13" fmla="*/ 0 60000 65536"/>
                <a:gd name="T14" fmla="*/ 0 60000 65536"/>
                <a:gd name="T15" fmla="*/ 0 w 1976775"/>
                <a:gd name="T16" fmla="*/ 0 h 810000"/>
                <a:gd name="T17" fmla="*/ 1976775 w 1976775"/>
                <a:gd name="T18" fmla="*/ 810000 h 810000"/>
              </a:gdLst>
              <a:ahLst/>
              <a:cxnLst>
                <a:cxn ang="T10">
                  <a:pos x="T0" y="T1"/>
                </a:cxn>
                <a:cxn ang="T11">
                  <a:pos x="T2" y="T3"/>
                </a:cxn>
                <a:cxn ang="T12">
                  <a:pos x="T4" y="T5"/>
                </a:cxn>
                <a:cxn ang="T13">
                  <a:pos x="T6" y="T7"/>
                </a:cxn>
                <a:cxn ang="T14">
                  <a:pos x="T8" y="T9"/>
                </a:cxn>
              </a:cxnLst>
              <a:rect l="T15" t="T16" r="T17" b="T18"/>
              <a:pathLst>
                <a:path w="1976775" h="810000">
                  <a:moveTo>
                    <a:pt x="469800" y="0"/>
                  </a:moveTo>
                  <a:lnTo>
                    <a:pt x="1506974" y="0"/>
                  </a:lnTo>
                  <a:lnTo>
                    <a:pt x="1976775" y="810000"/>
                  </a:lnTo>
                  <a:lnTo>
                    <a:pt x="0" y="810000"/>
                  </a:lnTo>
                  <a:lnTo>
                    <a:pt x="4698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itchFamily="34" charset="-122"/>
                <a:ea typeface="微软雅黑" pitchFamily="34" charset="-122"/>
                <a:sym typeface="Calibri Light" pitchFamily="34" charset="0"/>
              </a:endParaRPr>
            </a:p>
          </p:txBody>
        </p:sp>
        <p:sp>
          <p:nvSpPr>
            <p:cNvPr id="80" name="任意多边形 19"/>
            <p:cNvSpPr>
              <a:spLocks noChangeArrowheads="1"/>
            </p:cNvSpPr>
            <p:nvPr/>
          </p:nvSpPr>
          <p:spPr bwMode="auto">
            <a:xfrm>
              <a:off x="1313260" y="2790260"/>
              <a:ext cx="2263378" cy="607219"/>
            </a:xfrm>
            <a:custGeom>
              <a:avLst/>
              <a:gdLst>
                <a:gd name="T0" fmla="*/ 469800 w 3017595"/>
                <a:gd name="T1" fmla="*/ 0 h 810000"/>
                <a:gd name="T2" fmla="*/ 2547795 w 3017595"/>
                <a:gd name="T3" fmla="*/ 0 h 810000"/>
                <a:gd name="T4" fmla="*/ 3017595 w 3017595"/>
                <a:gd name="T5" fmla="*/ 810000 h 810000"/>
                <a:gd name="T6" fmla="*/ 0 w 3017595"/>
                <a:gd name="T7" fmla="*/ 810000 h 810000"/>
                <a:gd name="T8" fmla="*/ 469800 w 3017595"/>
                <a:gd name="T9" fmla="*/ 0 h 810000"/>
                <a:gd name="T10" fmla="*/ 0 60000 65536"/>
                <a:gd name="T11" fmla="*/ 0 60000 65536"/>
                <a:gd name="T12" fmla="*/ 0 60000 65536"/>
                <a:gd name="T13" fmla="*/ 0 60000 65536"/>
                <a:gd name="T14" fmla="*/ 0 60000 65536"/>
                <a:gd name="T15" fmla="*/ 0 w 3017595"/>
                <a:gd name="T16" fmla="*/ 0 h 810000"/>
                <a:gd name="T17" fmla="*/ 3017595 w 3017595"/>
                <a:gd name="T18" fmla="*/ 810000 h 810000"/>
              </a:gdLst>
              <a:ahLst/>
              <a:cxnLst>
                <a:cxn ang="T10">
                  <a:pos x="T0" y="T1"/>
                </a:cxn>
                <a:cxn ang="T11">
                  <a:pos x="T2" y="T3"/>
                </a:cxn>
                <a:cxn ang="T12">
                  <a:pos x="T4" y="T5"/>
                </a:cxn>
                <a:cxn ang="T13">
                  <a:pos x="T6" y="T7"/>
                </a:cxn>
                <a:cxn ang="T14">
                  <a:pos x="T8" y="T9"/>
                </a:cxn>
              </a:cxnLst>
              <a:rect l="T15" t="T16" r="T17" b="T18"/>
              <a:pathLst>
                <a:path w="3017595" h="810000">
                  <a:moveTo>
                    <a:pt x="469800" y="0"/>
                  </a:moveTo>
                  <a:lnTo>
                    <a:pt x="2547795" y="0"/>
                  </a:lnTo>
                  <a:lnTo>
                    <a:pt x="3017595" y="810000"/>
                  </a:lnTo>
                  <a:lnTo>
                    <a:pt x="0" y="810000"/>
                  </a:lnTo>
                  <a:lnTo>
                    <a:pt x="4698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itchFamily="34" charset="-122"/>
                <a:ea typeface="微软雅黑" pitchFamily="34" charset="-122"/>
                <a:sym typeface="Calibri Light" pitchFamily="34" charset="0"/>
              </a:endParaRPr>
            </a:p>
          </p:txBody>
        </p:sp>
        <p:sp>
          <p:nvSpPr>
            <p:cNvPr id="81" name="任意多边形 20"/>
            <p:cNvSpPr>
              <a:spLocks noChangeArrowheads="1"/>
            </p:cNvSpPr>
            <p:nvPr/>
          </p:nvSpPr>
          <p:spPr bwMode="auto">
            <a:xfrm>
              <a:off x="922735" y="3462963"/>
              <a:ext cx="3043238" cy="607219"/>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itchFamily="34" charset="-122"/>
                <a:ea typeface="微软雅黑" pitchFamily="34" charset="-122"/>
                <a:sym typeface="Calibri Light" pitchFamily="34" charset="0"/>
              </a:endParaRPr>
            </a:p>
          </p:txBody>
        </p:sp>
        <p:sp>
          <p:nvSpPr>
            <p:cNvPr id="27" name="任意多边形 20"/>
            <p:cNvSpPr>
              <a:spLocks noChangeArrowheads="1"/>
            </p:cNvSpPr>
            <p:nvPr/>
          </p:nvSpPr>
          <p:spPr bwMode="auto">
            <a:xfrm>
              <a:off x="395536" y="4155926"/>
              <a:ext cx="4032448" cy="607219"/>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1"/>
                </a:solidFill>
                <a:latin typeface="微软雅黑" pitchFamily="34" charset="-122"/>
                <a:ea typeface="微软雅黑" pitchFamily="34" charset="-122"/>
                <a:sym typeface="Calibri Light" pitchFamily="34" charset="0"/>
              </a:endParaRPr>
            </a:p>
          </p:txBody>
        </p:sp>
      </p:grpSp>
      <p:sp>
        <p:nvSpPr>
          <p:cNvPr id="29"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五年发展规划</a:t>
            </a:r>
            <a:endParaRPr lang="zh-CN" altLang="en-US" sz="2000" dirty="0">
              <a:solidFill>
                <a:schemeClr val="accent1"/>
              </a:solidFill>
              <a:latin typeface="微软雅黑" pitchFamily="34" charset="-122"/>
              <a:ea typeface="微软雅黑" pitchFamily="34" charset="-122"/>
            </a:endParaRPr>
          </a:p>
        </p:txBody>
      </p:sp>
      <p:grpSp>
        <p:nvGrpSpPr>
          <p:cNvPr id="33" name="组合 32"/>
          <p:cNvGrpSpPr/>
          <p:nvPr/>
        </p:nvGrpSpPr>
        <p:grpSpPr>
          <a:xfrm>
            <a:off x="4482703" y="4227934"/>
            <a:ext cx="3942160" cy="573528"/>
            <a:chOff x="4482703" y="2934326"/>
            <a:chExt cx="3942160" cy="573528"/>
          </a:xfrm>
        </p:grpSpPr>
        <p:sp>
          <p:nvSpPr>
            <p:cNvPr id="34"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smtClean="0">
                  <a:solidFill>
                    <a:schemeClr val="accent1"/>
                  </a:solidFill>
                  <a:latin typeface="微软雅黑" pitchFamily="34" charset="-122"/>
                  <a:ea typeface="微软雅黑" pitchFamily="34" charset="-122"/>
                  <a:sym typeface="Adobe 黑体 Std R" pitchFamily="34" charset="-122"/>
                </a:rPr>
                <a:t>5</a:t>
              </a:r>
              <a:endParaRPr lang="en-US" dirty="0">
                <a:solidFill>
                  <a:schemeClr val="accent1"/>
                </a:solidFill>
                <a:latin typeface="微软雅黑" pitchFamily="34" charset="-122"/>
                <a:ea typeface="微软雅黑" pitchFamily="34" charset="-122"/>
                <a:sym typeface="Adobe 黑体 Std R" pitchFamily="34" charset="-122"/>
              </a:endParaRPr>
            </a:p>
          </p:txBody>
        </p:sp>
        <p:sp>
          <p:nvSpPr>
            <p:cNvPr id="35" name="文本框 10"/>
            <p:cNvSpPr>
              <a:spLocks noChangeArrowheads="1"/>
            </p:cNvSpPr>
            <p:nvPr/>
          </p:nvSpPr>
          <p:spPr bwMode="auto">
            <a:xfrm>
              <a:off x="4945857" y="2934326"/>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36" name="矩形 11"/>
            <p:cNvSpPr>
              <a:spLocks noChangeArrowheads="1"/>
            </p:cNvSpPr>
            <p:nvPr/>
          </p:nvSpPr>
          <p:spPr bwMode="auto">
            <a:xfrm>
              <a:off x="4945857" y="325393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37" name="直接连接符 16"/>
            <p:cNvSpPr>
              <a:spLocks noChangeShapeType="1"/>
            </p:cNvSpPr>
            <p:nvPr/>
          </p:nvSpPr>
          <p:spPr bwMode="auto">
            <a:xfrm>
              <a:off x="4482704" y="2934326"/>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sp>
        <p:nvSpPr>
          <p:cNvPr id="38" name="TextBox 37"/>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anim calcmode="lin" valueType="num">
                                      <p:cBhvr>
                                        <p:cTn id="9"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9"/>
                                        </p:tgtEl>
                                      </p:cBhvr>
                                    </p:animEffect>
                                  </p:childTnLst>
                                </p:cTn>
                              </p:par>
                            </p:childTnLst>
                          </p:cTn>
                        </p:par>
                        <p:par>
                          <p:cTn id="12" fill="hold">
                            <p:stCondLst>
                              <p:cond delay="90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400"/>
                            </p:stCondLst>
                            <p:childTnLst>
                              <p:par>
                                <p:cTn id="18" presetID="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9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40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900"/>
                            </p:stCondLst>
                            <p:childTnLst>
                              <p:par>
                                <p:cTn id="33" presetID="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3400"/>
                            </p:stCondLst>
                            <p:childTnLst>
                              <p:par>
                                <p:cTn id="38" presetID="2" presetClass="entr" presetSubtype="2"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42" presetClass="entr" presetSubtype="0" fill="hold" nodeType="afterEffect">
                                  <p:stCondLst>
                                    <p:cond delay="0"/>
                                  </p:stCondLst>
                                  <p:childTnLst>
                                    <p:set>
                                      <p:cBhvr>
                                        <p:cTn id="44" dur="1" fill="hold">
                                          <p:stCondLst>
                                            <p:cond delay="0"/>
                                          </p:stCondLst>
                                        </p:cTn>
                                        <p:tgtEl>
                                          <p:spTgt spid="38">
                                            <p:txEl>
                                              <p:pRg st="0" end="0"/>
                                            </p:txEl>
                                          </p:spTgt>
                                        </p:tgtEl>
                                        <p:attrNameLst>
                                          <p:attrName>style.visibility</p:attrName>
                                        </p:attrNameLst>
                                      </p:cBhvr>
                                      <p:to>
                                        <p:strVal val="visible"/>
                                      </p:to>
                                    </p:set>
                                    <p:animEffect transition="in" filter="fade">
                                      <p:cBhvr>
                                        <p:cTn id="45" dur="2000"/>
                                        <p:tgtEl>
                                          <p:spTgt spid="38">
                                            <p:txEl>
                                              <p:pRg st="0" end="0"/>
                                            </p:txEl>
                                          </p:spTgt>
                                        </p:tgtEl>
                                      </p:cBhvr>
                                    </p:animEffect>
                                    <p:anim calcmode="lin" valueType="num">
                                      <p:cBhvr>
                                        <p:cTn id="46" dur="2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47" dur="2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市场开拓计划</a:t>
            </a:r>
            <a:endParaRPr lang="zh-CN" altLang="en-US" sz="2000" dirty="0">
              <a:solidFill>
                <a:schemeClr val="accent1"/>
              </a:solidFill>
              <a:latin typeface="微软雅黑" pitchFamily="34" charset="-122"/>
              <a:ea typeface="微软雅黑" pitchFamily="34" charset="-122"/>
            </a:endParaRPr>
          </a:p>
        </p:txBody>
      </p:sp>
      <p:cxnSp>
        <p:nvCxnSpPr>
          <p:cNvPr id="11" name="直接连接符 10"/>
          <p:cNvCxnSpPr/>
          <p:nvPr/>
        </p:nvCxnSpPr>
        <p:spPr>
          <a:xfrm flipV="1">
            <a:off x="2018852"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6512" y="4144388"/>
            <a:ext cx="2062918" cy="999112"/>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367784"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183854"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620880" y="3703428"/>
            <a:ext cx="836538" cy="836538"/>
            <a:chOff x="1566862" y="4055810"/>
            <a:chExt cx="827056" cy="827056"/>
          </a:xfrm>
        </p:grpSpPr>
        <p:grpSp>
          <p:nvGrpSpPr>
            <p:cNvPr id="17" name="组合 1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本地</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市场</a:t>
              </a:r>
              <a:endParaRPr lang="zh-CN" altLang="en-US" sz="1400" dirty="0">
                <a:latin typeface="微软雅黑" pitchFamily="34" charset="-122"/>
                <a:ea typeface="微软雅黑" pitchFamily="34" charset="-122"/>
              </a:endParaRPr>
            </a:p>
          </p:txBody>
        </p:sp>
      </p:grpSp>
      <p:grpSp>
        <p:nvGrpSpPr>
          <p:cNvPr id="21" name="组合 20"/>
          <p:cNvGrpSpPr/>
          <p:nvPr/>
        </p:nvGrpSpPr>
        <p:grpSpPr>
          <a:xfrm>
            <a:off x="2845016" y="2754205"/>
            <a:ext cx="1016704" cy="1016704"/>
            <a:chOff x="2781516" y="3097105"/>
            <a:chExt cx="1016704" cy="1016704"/>
          </a:xfrm>
          <a:effectLst/>
        </p:grpSpPr>
        <p:grpSp>
          <p:nvGrpSpPr>
            <p:cNvPr id="22" name="组合 2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980409" y="3315940"/>
              <a:ext cx="595035" cy="584775"/>
            </a:xfrm>
            <a:prstGeom prst="rect">
              <a:avLst/>
            </a:prstGeom>
            <a:noFill/>
            <a:ln>
              <a:noFill/>
            </a:ln>
          </p:spPr>
          <p:txBody>
            <a:bodyPr wrap="none" rtlCol="0">
              <a:spAutoFit/>
            </a:bodyPr>
            <a:lstStyle/>
            <a:p>
              <a:pPr algn="ctr"/>
              <a:r>
                <a:rPr lang="zh-CN" altLang="en-US" sz="1600" dirty="0">
                  <a:latin typeface="微软雅黑" pitchFamily="34" charset="-122"/>
                  <a:ea typeface="微软雅黑" pitchFamily="34" charset="-122"/>
                </a:rPr>
                <a:t>周边</a:t>
              </a:r>
              <a:endParaRPr lang="en-US" altLang="zh-CN"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市场</a:t>
              </a:r>
            </a:p>
          </p:txBody>
        </p:sp>
      </p:grpSp>
      <p:grpSp>
        <p:nvGrpSpPr>
          <p:cNvPr id="26" name="组合 25"/>
          <p:cNvGrpSpPr/>
          <p:nvPr/>
        </p:nvGrpSpPr>
        <p:grpSpPr>
          <a:xfrm>
            <a:off x="4592277" y="3232510"/>
            <a:ext cx="1239392" cy="1239392"/>
            <a:chOff x="4464548" y="3511181"/>
            <a:chExt cx="1303621" cy="1303621"/>
          </a:xfrm>
        </p:grpSpPr>
        <p:grpSp>
          <p:nvGrpSpPr>
            <p:cNvPr id="27" name="组合 2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4752438" y="3825704"/>
              <a:ext cx="733780" cy="744571"/>
            </a:xfrm>
            <a:prstGeom prst="rect">
              <a:avLst/>
            </a:prstGeom>
            <a:noFill/>
            <a:ln>
              <a:noFill/>
            </a:ln>
          </p:spPr>
          <p:txBody>
            <a:bodyPr wrap="none" rtlCol="0">
              <a:spAutoFit/>
            </a:bodyPr>
            <a:lstStyle/>
            <a:p>
              <a:pPr algn="ctr"/>
              <a:r>
                <a:rPr lang="zh-CN" altLang="en-US" sz="2000" dirty="0" smtClean="0">
                  <a:latin typeface="微软雅黑" pitchFamily="34" charset="-122"/>
                  <a:ea typeface="微软雅黑" pitchFamily="34" charset="-122"/>
                </a:rPr>
                <a:t>细分</a:t>
              </a:r>
              <a:endParaRPr lang="en-US" altLang="zh-CN" sz="2000" dirty="0" smtClean="0">
                <a:latin typeface="微软雅黑" pitchFamily="34" charset="-122"/>
                <a:ea typeface="微软雅黑" pitchFamily="34" charset="-122"/>
              </a:endParaRPr>
            </a:p>
            <a:p>
              <a:pPr algn="ctr"/>
              <a:r>
                <a:rPr lang="zh-CN" altLang="en-US" sz="2000" dirty="0" smtClean="0">
                  <a:latin typeface="微软雅黑" pitchFamily="34" charset="-122"/>
                  <a:ea typeface="微软雅黑" pitchFamily="34" charset="-122"/>
                </a:rPr>
                <a:t>市场</a:t>
              </a:r>
              <a:endParaRPr lang="zh-CN" altLang="en-US" sz="2000" dirty="0">
                <a:latin typeface="微软雅黑" pitchFamily="34" charset="-122"/>
                <a:ea typeface="微软雅黑" pitchFamily="34" charset="-122"/>
              </a:endParaRPr>
            </a:p>
          </p:txBody>
        </p:sp>
      </p:grpSp>
      <p:grpSp>
        <p:nvGrpSpPr>
          <p:cNvPr id="34" name="组合 33"/>
          <p:cNvGrpSpPr/>
          <p:nvPr/>
        </p:nvGrpSpPr>
        <p:grpSpPr>
          <a:xfrm>
            <a:off x="6300192" y="1635646"/>
            <a:ext cx="1454948" cy="1454948"/>
            <a:chOff x="6075122" y="1932896"/>
            <a:chExt cx="1688526" cy="1688526"/>
          </a:xfrm>
        </p:grpSpPr>
        <p:grpSp>
          <p:nvGrpSpPr>
            <p:cNvPr id="35" name="组合 34"/>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6456877" y="2299775"/>
              <a:ext cx="928687" cy="964406"/>
            </a:xfrm>
            <a:prstGeom prst="rect">
              <a:avLst/>
            </a:prstGeom>
            <a:noFill/>
            <a:ln>
              <a:noFill/>
            </a:ln>
          </p:spPr>
          <p:txBody>
            <a:bodyPr wrap="none" rtlCol="0">
              <a:spAutoFit/>
            </a:bodyPr>
            <a:lstStyle/>
            <a:p>
              <a:pPr algn="ctr"/>
              <a:r>
                <a:rPr lang="zh-CN" altLang="en-US" sz="2400" dirty="0" smtClean="0">
                  <a:latin typeface="微软雅黑" pitchFamily="34" charset="-122"/>
                  <a:ea typeface="微软雅黑" pitchFamily="34" charset="-122"/>
                </a:rPr>
                <a:t>高端</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市场</a:t>
              </a:r>
              <a:endParaRPr lang="zh-CN" altLang="en-US" sz="2400" dirty="0">
                <a:latin typeface="微软雅黑" pitchFamily="34" charset="-122"/>
                <a:ea typeface="微软雅黑" pitchFamily="34" charset="-122"/>
              </a:endParaRPr>
            </a:p>
          </p:txBody>
        </p:sp>
      </p:grpSp>
      <p:sp>
        <p:nvSpPr>
          <p:cNvPr id="39" name="TextBox 38"/>
          <p:cNvSpPr txBox="1"/>
          <p:nvPr/>
        </p:nvSpPr>
        <p:spPr>
          <a:xfrm>
            <a:off x="2230637" y="192367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40" name="TextBox 39"/>
          <p:cNvSpPr txBox="1"/>
          <p:nvPr/>
        </p:nvSpPr>
        <p:spPr>
          <a:xfrm>
            <a:off x="323528" y="2920772"/>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41" name="TextBox 40"/>
          <p:cNvSpPr txBox="1"/>
          <p:nvPr/>
        </p:nvSpPr>
        <p:spPr>
          <a:xfrm>
            <a:off x="6156176" y="3770953"/>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42" name="TextBox 41"/>
          <p:cNvSpPr txBox="1"/>
          <p:nvPr/>
        </p:nvSpPr>
        <p:spPr>
          <a:xfrm>
            <a:off x="5436096" y="915566"/>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43" name="组合 42"/>
          <p:cNvGrpSpPr/>
          <p:nvPr/>
        </p:nvGrpSpPr>
        <p:grpSpPr>
          <a:xfrm>
            <a:off x="2246287" y="4155926"/>
            <a:ext cx="447031" cy="447031"/>
            <a:chOff x="2246286" y="4230035"/>
            <a:chExt cx="525513" cy="525513"/>
          </a:xfrm>
        </p:grpSpPr>
        <p:sp>
          <p:nvSpPr>
            <p:cNvPr id="44" name="椭圆 43"/>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45" name="TextBox 44"/>
            <p:cNvSpPr txBox="1"/>
            <p:nvPr/>
          </p:nvSpPr>
          <p:spPr>
            <a:xfrm>
              <a:off x="2290214" y="4410054"/>
              <a:ext cx="433392" cy="180905"/>
            </a:xfrm>
            <a:prstGeom prst="rect">
              <a:avLst/>
            </a:prstGeom>
            <a:noFill/>
          </p:spPr>
          <p:txBody>
            <a:bodyPr wrap="square" lIns="0" tIns="0" rIns="0" bIns="0" rtlCol="0">
              <a:spAutoFit/>
            </a:bodyPr>
            <a:lstStyle/>
            <a:p>
              <a:pPr algn="ctr"/>
              <a:r>
                <a:rPr lang="en-US" altLang="zh-CN" sz="1000" b="1" dirty="0" smtClean="0">
                  <a:solidFill>
                    <a:schemeClr val="bg1"/>
                  </a:solidFill>
                  <a:latin typeface="微软雅黑" pitchFamily="34" charset="-122"/>
                  <a:ea typeface="微软雅黑" pitchFamily="34" charset="-122"/>
                </a:rPr>
                <a:t>2016</a:t>
              </a:r>
              <a:endParaRPr lang="zh-CN" altLang="en-US" sz="1000" b="1" dirty="0" smtClean="0">
                <a:solidFill>
                  <a:schemeClr val="bg1"/>
                </a:solidFill>
                <a:latin typeface="微软雅黑" pitchFamily="34" charset="-122"/>
                <a:ea typeface="微软雅黑" pitchFamily="34" charset="-122"/>
              </a:endParaRPr>
            </a:p>
          </p:txBody>
        </p:sp>
      </p:grpSp>
      <p:grpSp>
        <p:nvGrpSpPr>
          <p:cNvPr id="51" name="组合 50"/>
          <p:cNvGrpSpPr/>
          <p:nvPr/>
        </p:nvGrpSpPr>
        <p:grpSpPr>
          <a:xfrm>
            <a:off x="5577236" y="3993954"/>
            <a:ext cx="447032" cy="447031"/>
            <a:chOff x="2246285" y="4230035"/>
            <a:chExt cx="525514" cy="525513"/>
          </a:xfrm>
        </p:grpSpPr>
        <p:sp>
          <p:nvSpPr>
            <p:cNvPr id="52" name="椭圆 51"/>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3" name="TextBox 52"/>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2017</a:t>
              </a:r>
            </a:p>
            <a:p>
              <a:pPr algn="ctr"/>
              <a:r>
                <a:rPr lang="zh-CN" altLang="en-US" sz="900" b="1" dirty="0" smtClean="0">
                  <a:solidFill>
                    <a:schemeClr val="bg1"/>
                  </a:solidFill>
                  <a:latin typeface="微软雅黑" pitchFamily="34" charset="-122"/>
                  <a:ea typeface="微软雅黑" pitchFamily="34" charset="-122"/>
                </a:rPr>
                <a:t>下半年</a:t>
              </a:r>
            </a:p>
          </p:txBody>
        </p:sp>
      </p:grpSp>
      <p:grpSp>
        <p:nvGrpSpPr>
          <p:cNvPr id="54" name="组合 53"/>
          <p:cNvGrpSpPr/>
          <p:nvPr/>
        </p:nvGrpSpPr>
        <p:grpSpPr>
          <a:xfrm>
            <a:off x="3522599" y="3426320"/>
            <a:ext cx="447032" cy="447031"/>
            <a:chOff x="2246285" y="4230035"/>
            <a:chExt cx="525514" cy="525513"/>
          </a:xfrm>
        </p:grpSpPr>
        <p:sp>
          <p:nvSpPr>
            <p:cNvPr id="55" name="椭圆 54"/>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6" name="TextBox 55"/>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2017</a:t>
              </a:r>
              <a:endParaRPr lang="zh-CN" altLang="en-US" sz="900" b="1" dirty="0" smtClean="0">
                <a:solidFill>
                  <a:schemeClr val="bg1"/>
                </a:solidFill>
                <a:latin typeface="微软雅黑" pitchFamily="34" charset="-122"/>
                <a:ea typeface="微软雅黑" pitchFamily="34" charset="-122"/>
              </a:endParaRPr>
            </a:p>
          </p:txBody>
        </p:sp>
      </p:grpSp>
      <p:grpSp>
        <p:nvGrpSpPr>
          <p:cNvPr id="57" name="组合 56"/>
          <p:cNvGrpSpPr/>
          <p:nvPr/>
        </p:nvGrpSpPr>
        <p:grpSpPr>
          <a:xfrm>
            <a:off x="7452320" y="2571750"/>
            <a:ext cx="447032" cy="447031"/>
            <a:chOff x="2246285" y="4230035"/>
            <a:chExt cx="525514" cy="525513"/>
          </a:xfrm>
        </p:grpSpPr>
        <p:sp>
          <p:nvSpPr>
            <p:cNvPr id="58" name="椭圆 57"/>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9" name="TextBox 58"/>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2018</a:t>
              </a:r>
              <a:endParaRPr lang="zh-CN" altLang="en-US" sz="900" b="1" dirty="0" smtClean="0">
                <a:solidFill>
                  <a:schemeClr val="bg1"/>
                </a:solidFill>
                <a:latin typeface="微软雅黑" pitchFamily="34" charset="-122"/>
                <a:ea typeface="微软雅黑" pitchFamily="34" charset="-122"/>
              </a:endParaRPr>
            </a:p>
          </p:txBody>
        </p:sp>
      </p:grpSp>
      <p:sp>
        <p:nvSpPr>
          <p:cNvPr id="60" name="椭圆 59"/>
          <p:cNvSpPr/>
          <p:nvPr/>
        </p:nvSpPr>
        <p:spPr>
          <a:xfrm>
            <a:off x="4349204" y="32976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087077" y="391484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224465" y="449800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2765464" y="425831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341787"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954877" y="32889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360071" y="3209594"/>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6562548" y="31138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5161319" y="27658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028384" y="230725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053009" y="1993016"/>
            <a:ext cx="152400" cy="1524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966178" y="4299942"/>
            <a:ext cx="166157" cy="16615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13"/>
                                        </p:tgtEl>
                                        <p:attrNameLst>
                                          <p:attrName>style.visibility</p:attrName>
                                        </p:attrNameLst>
                                      </p:cBhvr>
                                      <p:to>
                                        <p:strVal val="visible"/>
                                      </p:to>
                                    </p:set>
                                    <p:anim calcmode="lin" valueType="num">
                                      <p:cBhvr>
                                        <p:cTn id="7"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3"/>
                                        </p:tgtEl>
                                        <p:attrNameLst>
                                          <p:attrName>ppt_y</p:attrName>
                                        </p:attrNameLst>
                                      </p:cBhvr>
                                      <p:tavLst>
                                        <p:tav tm="0">
                                          <p:val>
                                            <p:strVal val="#ppt_y"/>
                                          </p:val>
                                        </p:tav>
                                        <p:tav tm="100000">
                                          <p:val>
                                            <p:strVal val="#ppt_y"/>
                                          </p:val>
                                        </p:tav>
                                      </p:tavLst>
                                    </p:anim>
                                    <p:anim calcmode="lin" valueType="num">
                                      <p:cBhvr>
                                        <p:cTn id="9"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3"/>
                                        </p:tgtEl>
                                      </p:cBhvr>
                                    </p:animEffect>
                                  </p:childTnLst>
                                </p:cTn>
                              </p:par>
                            </p:childTnLst>
                          </p:cTn>
                        </p:par>
                        <p:par>
                          <p:cTn id="12" fill="hold">
                            <p:stCondLst>
                              <p:cond delay="900"/>
                            </p:stCondLst>
                            <p:childTnLst>
                              <p:par>
                                <p:cTn id="13" presetID="18" presetClass="entr" presetSubtype="3"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trips(upRight)">
                                      <p:cBhvr>
                                        <p:cTn id="15" dur="300"/>
                                        <p:tgtEl>
                                          <p:spTgt spid="12"/>
                                        </p:tgtEl>
                                      </p:cBhvr>
                                    </p:animEffect>
                                  </p:childTnLst>
                                </p:cTn>
                              </p:par>
                            </p:childTnLst>
                          </p:cTn>
                        </p:par>
                        <p:par>
                          <p:cTn id="16" fill="hold">
                            <p:stCondLst>
                              <p:cond delay="14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300" fill="hold"/>
                                        <p:tgtEl>
                                          <p:spTgt spid="16"/>
                                        </p:tgtEl>
                                        <p:attrNameLst>
                                          <p:attrName>ppt_w</p:attrName>
                                        </p:attrNameLst>
                                      </p:cBhvr>
                                      <p:tavLst>
                                        <p:tav tm="0">
                                          <p:val>
                                            <p:fltVal val="0"/>
                                          </p:val>
                                        </p:tav>
                                        <p:tav tm="100000">
                                          <p:val>
                                            <p:strVal val="#ppt_w"/>
                                          </p:val>
                                        </p:tav>
                                      </p:tavLst>
                                    </p:anim>
                                    <p:anim calcmode="lin" valueType="num">
                                      <p:cBhvr>
                                        <p:cTn id="20" dur="300" fill="hold"/>
                                        <p:tgtEl>
                                          <p:spTgt spid="16"/>
                                        </p:tgtEl>
                                        <p:attrNameLst>
                                          <p:attrName>ppt_h</p:attrName>
                                        </p:attrNameLst>
                                      </p:cBhvr>
                                      <p:tavLst>
                                        <p:tav tm="0">
                                          <p:val>
                                            <p:fltVal val="0"/>
                                          </p:val>
                                        </p:tav>
                                        <p:tav tm="100000">
                                          <p:val>
                                            <p:strVal val="#ppt_h"/>
                                          </p:val>
                                        </p:tav>
                                      </p:tavLst>
                                    </p:anim>
                                    <p:animEffect transition="in" filter="fade">
                                      <p:cBhvr>
                                        <p:cTn id="21" dur="300"/>
                                        <p:tgtEl>
                                          <p:spTgt spid="16"/>
                                        </p:tgtEl>
                                      </p:cBhvr>
                                    </p:animEffect>
                                  </p:childTnLst>
                                </p:cTn>
                              </p:par>
                              <p:par>
                                <p:cTn id="22" presetID="2" presetClass="entr" presetSubtype="4"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300" fill="hold"/>
                                        <p:tgtEl>
                                          <p:spTgt spid="43"/>
                                        </p:tgtEl>
                                        <p:attrNameLst>
                                          <p:attrName>ppt_x</p:attrName>
                                        </p:attrNameLst>
                                      </p:cBhvr>
                                      <p:tavLst>
                                        <p:tav tm="0">
                                          <p:val>
                                            <p:strVal val="#ppt_x"/>
                                          </p:val>
                                        </p:tav>
                                        <p:tav tm="100000">
                                          <p:val>
                                            <p:strVal val="#ppt_x"/>
                                          </p:val>
                                        </p:tav>
                                      </p:tavLst>
                                    </p:anim>
                                    <p:anim calcmode="lin" valueType="num">
                                      <p:cBhvr additive="base">
                                        <p:cTn id="25" dur="300" fill="hold"/>
                                        <p:tgtEl>
                                          <p:spTgt spid="43"/>
                                        </p:tgtEl>
                                        <p:attrNameLst>
                                          <p:attrName>ppt_y</p:attrName>
                                        </p:attrNameLst>
                                      </p:cBhvr>
                                      <p:tavLst>
                                        <p:tav tm="0">
                                          <p:val>
                                            <p:strVal val="1+#ppt_h/2"/>
                                          </p:val>
                                        </p:tav>
                                        <p:tav tm="100000">
                                          <p:val>
                                            <p:strVal val="#ppt_y"/>
                                          </p:val>
                                        </p:tav>
                                      </p:tavLst>
                                    </p:anim>
                                  </p:childTnLst>
                                </p:cTn>
                              </p:par>
                            </p:childTnLst>
                          </p:cTn>
                        </p:par>
                        <p:par>
                          <p:cTn id="26" fill="hold">
                            <p:stCondLst>
                              <p:cond delay="1900"/>
                            </p:stCondLst>
                            <p:childTnLst>
                              <p:par>
                                <p:cTn id="27" presetID="18" presetClass="entr" presetSubtype="3"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upRight)">
                                      <p:cBhvr>
                                        <p:cTn id="29" dur="300"/>
                                        <p:tgtEl>
                                          <p:spTgt spid="11"/>
                                        </p:tgtEl>
                                      </p:cBhvr>
                                    </p:animEffect>
                                  </p:childTnLst>
                                </p:cTn>
                              </p:par>
                            </p:childTnLst>
                          </p:cTn>
                        </p:par>
                        <p:par>
                          <p:cTn id="30" fill="hold">
                            <p:stCondLst>
                              <p:cond delay="2400"/>
                            </p:stCondLst>
                            <p:childTnLst>
                              <p:par>
                                <p:cTn id="31" presetID="53" presetClass="entr" presetSubtype="16"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300" fill="hold"/>
                                        <p:tgtEl>
                                          <p:spTgt spid="21"/>
                                        </p:tgtEl>
                                        <p:attrNameLst>
                                          <p:attrName>ppt_w</p:attrName>
                                        </p:attrNameLst>
                                      </p:cBhvr>
                                      <p:tavLst>
                                        <p:tav tm="0">
                                          <p:val>
                                            <p:fltVal val="0"/>
                                          </p:val>
                                        </p:tav>
                                        <p:tav tm="100000">
                                          <p:val>
                                            <p:strVal val="#ppt_w"/>
                                          </p:val>
                                        </p:tav>
                                      </p:tavLst>
                                    </p:anim>
                                    <p:anim calcmode="lin" valueType="num">
                                      <p:cBhvr>
                                        <p:cTn id="34" dur="300" fill="hold"/>
                                        <p:tgtEl>
                                          <p:spTgt spid="21"/>
                                        </p:tgtEl>
                                        <p:attrNameLst>
                                          <p:attrName>ppt_h</p:attrName>
                                        </p:attrNameLst>
                                      </p:cBhvr>
                                      <p:tavLst>
                                        <p:tav tm="0">
                                          <p:val>
                                            <p:fltVal val="0"/>
                                          </p:val>
                                        </p:tav>
                                        <p:tav tm="100000">
                                          <p:val>
                                            <p:strVal val="#ppt_h"/>
                                          </p:val>
                                        </p:tav>
                                      </p:tavLst>
                                    </p:anim>
                                    <p:animEffect transition="in" filter="fade">
                                      <p:cBhvr>
                                        <p:cTn id="35" dur="300"/>
                                        <p:tgtEl>
                                          <p:spTgt spid="21"/>
                                        </p:tgtEl>
                                      </p:cBhvr>
                                    </p:animEffect>
                                  </p:childTnLst>
                                </p:cTn>
                              </p:par>
                              <p:par>
                                <p:cTn id="36" presetID="2" presetClass="entr" presetSubtype="4"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300" fill="hold"/>
                                        <p:tgtEl>
                                          <p:spTgt spid="54"/>
                                        </p:tgtEl>
                                        <p:attrNameLst>
                                          <p:attrName>ppt_x</p:attrName>
                                        </p:attrNameLst>
                                      </p:cBhvr>
                                      <p:tavLst>
                                        <p:tav tm="0">
                                          <p:val>
                                            <p:strVal val="#ppt_x"/>
                                          </p:val>
                                        </p:tav>
                                        <p:tav tm="100000">
                                          <p:val>
                                            <p:strVal val="#ppt_x"/>
                                          </p:val>
                                        </p:tav>
                                      </p:tavLst>
                                    </p:anim>
                                    <p:anim calcmode="lin" valueType="num">
                                      <p:cBhvr additive="base">
                                        <p:cTn id="39" dur="300" fill="hold"/>
                                        <p:tgtEl>
                                          <p:spTgt spid="54"/>
                                        </p:tgtEl>
                                        <p:attrNameLst>
                                          <p:attrName>ppt_y</p:attrName>
                                        </p:attrNameLst>
                                      </p:cBhvr>
                                      <p:tavLst>
                                        <p:tav tm="0">
                                          <p:val>
                                            <p:strVal val="1+#ppt_h/2"/>
                                          </p:val>
                                        </p:tav>
                                        <p:tav tm="100000">
                                          <p:val>
                                            <p:strVal val="#ppt_y"/>
                                          </p:val>
                                        </p:tav>
                                      </p:tavLst>
                                    </p:anim>
                                  </p:childTnLst>
                                </p:cTn>
                              </p:par>
                            </p:childTnLst>
                          </p:cTn>
                        </p:par>
                        <p:par>
                          <p:cTn id="40" fill="hold">
                            <p:stCondLst>
                              <p:cond delay="2900"/>
                            </p:stCondLst>
                            <p:childTnLst>
                              <p:par>
                                <p:cTn id="41" presetID="18" presetClass="entr" presetSubtype="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trips(downRight)">
                                      <p:cBhvr>
                                        <p:cTn id="43" dur="300"/>
                                        <p:tgtEl>
                                          <p:spTgt spid="14"/>
                                        </p:tgtEl>
                                      </p:cBhvr>
                                    </p:animEffect>
                                  </p:childTnLst>
                                </p:cTn>
                              </p:par>
                            </p:childTnLst>
                          </p:cTn>
                        </p:par>
                        <p:par>
                          <p:cTn id="44" fill="hold">
                            <p:stCondLst>
                              <p:cond delay="3400"/>
                            </p:stCondLst>
                            <p:childTnLst>
                              <p:par>
                                <p:cTn id="45" presetID="5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300" fill="hold"/>
                                        <p:tgtEl>
                                          <p:spTgt spid="26"/>
                                        </p:tgtEl>
                                        <p:attrNameLst>
                                          <p:attrName>ppt_w</p:attrName>
                                        </p:attrNameLst>
                                      </p:cBhvr>
                                      <p:tavLst>
                                        <p:tav tm="0">
                                          <p:val>
                                            <p:fltVal val="0"/>
                                          </p:val>
                                        </p:tav>
                                        <p:tav tm="100000">
                                          <p:val>
                                            <p:strVal val="#ppt_w"/>
                                          </p:val>
                                        </p:tav>
                                      </p:tavLst>
                                    </p:anim>
                                    <p:anim calcmode="lin" valueType="num">
                                      <p:cBhvr>
                                        <p:cTn id="48" dur="300" fill="hold"/>
                                        <p:tgtEl>
                                          <p:spTgt spid="26"/>
                                        </p:tgtEl>
                                        <p:attrNameLst>
                                          <p:attrName>ppt_h</p:attrName>
                                        </p:attrNameLst>
                                      </p:cBhvr>
                                      <p:tavLst>
                                        <p:tav tm="0">
                                          <p:val>
                                            <p:fltVal val="0"/>
                                          </p:val>
                                        </p:tav>
                                        <p:tav tm="100000">
                                          <p:val>
                                            <p:strVal val="#ppt_h"/>
                                          </p:val>
                                        </p:tav>
                                      </p:tavLst>
                                    </p:anim>
                                    <p:animEffect transition="in" filter="fade">
                                      <p:cBhvr>
                                        <p:cTn id="49" dur="300"/>
                                        <p:tgtEl>
                                          <p:spTgt spid="26"/>
                                        </p:tgtEl>
                                      </p:cBhvr>
                                    </p:animEffect>
                                  </p:childTnLst>
                                </p:cTn>
                              </p:par>
                              <p:par>
                                <p:cTn id="50" presetID="2" presetClass="entr" presetSubtype="4"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300" fill="hold"/>
                                        <p:tgtEl>
                                          <p:spTgt spid="51"/>
                                        </p:tgtEl>
                                        <p:attrNameLst>
                                          <p:attrName>ppt_x</p:attrName>
                                        </p:attrNameLst>
                                      </p:cBhvr>
                                      <p:tavLst>
                                        <p:tav tm="0">
                                          <p:val>
                                            <p:strVal val="#ppt_x"/>
                                          </p:val>
                                        </p:tav>
                                        <p:tav tm="100000">
                                          <p:val>
                                            <p:strVal val="#ppt_x"/>
                                          </p:val>
                                        </p:tav>
                                      </p:tavLst>
                                    </p:anim>
                                    <p:anim calcmode="lin" valueType="num">
                                      <p:cBhvr additive="base">
                                        <p:cTn id="53" dur="300" fill="hold"/>
                                        <p:tgtEl>
                                          <p:spTgt spid="51"/>
                                        </p:tgtEl>
                                        <p:attrNameLst>
                                          <p:attrName>ppt_y</p:attrName>
                                        </p:attrNameLst>
                                      </p:cBhvr>
                                      <p:tavLst>
                                        <p:tav tm="0">
                                          <p:val>
                                            <p:strVal val="1+#ppt_h/2"/>
                                          </p:val>
                                        </p:tav>
                                        <p:tav tm="100000">
                                          <p:val>
                                            <p:strVal val="#ppt_y"/>
                                          </p:val>
                                        </p:tav>
                                      </p:tavLst>
                                    </p:anim>
                                  </p:childTnLst>
                                </p:cTn>
                              </p:par>
                            </p:childTnLst>
                          </p:cTn>
                        </p:par>
                        <p:par>
                          <p:cTn id="54" fill="hold">
                            <p:stCondLst>
                              <p:cond delay="3900"/>
                            </p:stCondLst>
                            <p:childTnLst>
                              <p:par>
                                <p:cTn id="55" presetID="18" presetClass="entr" presetSubtype="3"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trips(upRight)">
                                      <p:cBhvr>
                                        <p:cTn id="57" dur="300"/>
                                        <p:tgtEl>
                                          <p:spTgt spid="15"/>
                                        </p:tgtEl>
                                      </p:cBhvr>
                                    </p:animEffect>
                                  </p:childTnLst>
                                </p:cTn>
                              </p:par>
                            </p:childTnLst>
                          </p:cTn>
                        </p:par>
                        <p:par>
                          <p:cTn id="58" fill="hold">
                            <p:stCondLst>
                              <p:cond delay="44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300" fill="hold"/>
                                        <p:tgtEl>
                                          <p:spTgt spid="34"/>
                                        </p:tgtEl>
                                        <p:attrNameLst>
                                          <p:attrName>ppt_w</p:attrName>
                                        </p:attrNameLst>
                                      </p:cBhvr>
                                      <p:tavLst>
                                        <p:tav tm="0">
                                          <p:val>
                                            <p:fltVal val="0"/>
                                          </p:val>
                                        </p:tav>
                                        <p:tav tm="100000">
                                          <p:val>
                                            <p:strVal val="#ppt_w"/>
                                          </p:val>
                                        </p:tav>
                                      </p:tavLst>
                                    </p:anim>
                                    <p:anim calcmode="lin" valueType="num">
                                      <p:cBhvr>
                                        <p:cTn id="62" dur="300" fill="hold"/>
                                        <p:tgtEl>
                                          <p:spTgt spid="34"/>
                                        </p:tgtEl>
                                        <p:attrNameLst>
                                          <p:attrName>ppt_h</p:attrName>
                                        </p:attrNameLst>
                                      </p:cBhvr>
                                      <p:tavLst>
                                        <p:tav tm="0">
                                          <p:val>
                                            <p:fltVal val="0"/>
                                          </p:val>
                                        </p:tav>
                                        <p:tav tm="100000">
                                          <p:val>
                                            <p:strVal val="#ppt_h"/>
                                          </p:val>
                                        </p:tav>
                                      </p:tavLst>
                                    </p:anim>
                                    <p:animEffect transition="in" filter="fade">
                                      <p:cBhvr>
                                        <p:cTn id="63" dur="300"/>
                                        <p:tgtEl>
                                          <p:spTgt spid="34"/>
                                        </p:tgtEl>
                                      </p:cBhvr>
                                    </p:animEffect>
                                  </p:childTnLst>
                                </p:cTn>
                              </p:par>
                              <p:par>
                                <p:cTn id="64" presetID="2" presetClass="entr" presetSubtype="4" fill="hold" nodeType="with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300" fill="hold"/>
                                        <p:tgtEl>
                                          <p:spTgt spid="57"/>
                                        </p:tgtEl>
                                        <p:attrNameLst>
                                          <p:attrName>ppt_x</p:attrName>
                                        </p:attrNameLst>
                                      </p:cBhvr>
                                      <p:tavLst>
                                        <p:tav tm="0">
                                          <p:val>
                                            <p:strVal val="#ppt_x"/>
                                          </p:val>
                                        </p:tav>
                                        <p:tav tm="100000">
                                          <p:val>
                                            <p:strVal val="#ppt_x"/>
                                          </p:val>
                                        </p:tav>
                                      </p:tavLst>
                                    </p:anim>
                                    <p:anim calcmode="lin" valueType="num">
                                      <p:cBhvr additive="base">
                                        <p:cTn id="67" dur="300" fill="hold"/>
                                        <p:tgtEl>
                                          <p:spTgt spid="57"/>
                                        </p:tgtEl>
                                        <p:attrNameLst>
                                          <p:attrName>ppt_y</p:attrName>
                                        </p:attrNameLst>
                                      </p:cBhvr>
                                      <p:tavLst>
                                        <p:tav tm="0">
                                          <p:val>
                                            <p:strVal val="1+#ppt_h/2"/>
                                          </p:val>
                                        </p:tav>
                                        <p:tav tm="100000">
                                          <p:val>
                                            <p:strVal val="#ppt_y"/>
                                          </p:val>
                                        </p:tav>
                                      </p:tavLst>
                                    </p:anim>
                                  </p:childTnLst>
                                </p:cTn>
                              </p:par>
                            </p:childTnLst>
                          </p:cTn>
                        </p:par>
                        <p:par>
                          <p:cTn id="68" fill="hold">
                            <p:stCondLst>
                              <p:cond delay="4900"/>
                            </p:stCondLst>
                            <p:childTnLst>
                              <p:par>
                                <p:cTn id="69" presetID="22" presetClass="entr" presetSubtype="1"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up)">
                                      <p:cBhvr>
                                        <p:cTn id="71" dur="500"/>
                                        <p:tgtEl>
                                          <p:spTgt spid="40"/>
                                        </p:tgtEl>
                                      </p:cBhvr>
                                    </p:animEffect>
                                  </p:childTnLst>
                                </p:cTn>
                              </p:par>
                            </p:childTnLst>
                          </p:cTn>
                        </p:par>
                        <p:par>
                          <p:cTn id="72" fill="hold">
                            <p:stCondLst>
                              <p:cond delay="5400"/>
                            </p:stCondLst>
                            <p:childTnLst>
                              <p:par>
                                <p:cTn id="73" presetID="22" presetClass="entr" presetSubtype="1"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up)">
                                      <p:cBhvr>
                                        <p:cTn id="75" dur="500"/>
                                        <p:tgtEl>
                                          <p:spTgt spid="39"/>
                                        </p:tgtEl>
                                      </p:cBhvr>
                                    </p:animEffect>
                                  </p:childTnLst>
                                </p:cTn>
                              </p:par>
                            </p:childTnLst>
                          </p:cTn>
                        </p:par>
                        <p:par>
                          <p:cTn id="76" fill="hold">
                            <p:stCondLst>
                              <p:cond delay="5900"/>
                            </p:stCondLst>
                            <p:childTnLst>
                              <p:par>
                                <p:cTn id="77" presetID="22" presetClass="entr" presetSubtype="1"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up)">
                                      <p:cBhvr>
                                        <p:cTn id="79" dur="500"/>
                                        <p:tgtEl>
                                          <p:spTgt spid="41"/>
                                        </p:tgtEl>
                                      </p:cBhvr>
                                    </p:animEffect>
                                  </p:childTnLst>
                                </p:cTn>
                              </p:par>
                            </p:childTnLst>
                          </p:cTn>
                        </p:par>
                        <p:par>
                          <p:cTn id="80" fill="hold">
                            <p:stCondLst>
                              <p:cond delay="6400"/>
                            </p:stCondLst>
                            <p:childTnLst>
                              <p:par>
                                <p:cTn id="81" presetID="22" presetClass="entr" presetSubtype="1"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up)">
                                      <p:cBhvr>
                                        <p:cTn id="83" dur="500"/>
                                        <p:tgtEl>
                                          <p:spTgt spid="42"/>
                                        </p:tgtEl>
                                      </p:cBhvr>
                                    </p:animEffect>
                                  </p:childTnLst>
                                </p:cTn>
                              </p:par>
                            </p:childTnLst>
                          </p:cTn>
                        </p:par>
                        <p:par>
                          <p:cTn id="84" fill="hold">
                            <p:stCondLst>
                              <p:cond delay="6900"/>
                            </p:stCondLst>
                            <p:childTnLst>
                              <p:par>
                                <p:cTn id="85" presetID="2" presetClass="entr" presetSubtype="12" fill="hold" grpId="0" nodeType="after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700" fill="hold"/>
                                        <p:tgtEl>
                                          <p:spTgt spid="60"/>
                                        </p:tgtEl>
                                        <p:attrNameLst>
                                          <p:attrName>ppt_x</p:attrName>
                                        </p:attrNameLst>
                                      </p:cBhvr>
                                      <p:tavLst>
                                        <p:tav tm="0">
                                          <p:val>
                                            <p:strVal val="0-#ppt_w/2"/>
                                          </p:val>
                                        </p:tav>
                                        <p:tav tm="100000">
                                          <p:val>
                                            <p:strVal val="#ppt_x"/>
                                          </p:val>
                                        </p:tav>
                                      </p:tavLst>
                                    </p:anim>
                                    <p:anim calcmode="lin" valueType="num">
                                      <p:cBhvr additive="base">
                                        <p:cTn id="88" dur="700" fill="hold"/>
                                        <p:tgtEl>
                                          <p:spTgt spid="60"/>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300"/>
                                  </p:stCondLst>
                                  <p:childTnLst>
                                    <p:set>
                                      <p:cBhvr>
                                        <p:cTn id="90" dur="1" fill="hold">
                                          <p:stCondLst>
                                            <p:cond delay="0"/>
                                          </p:stCondLst>
                                        </p:cTn>
                                        <p:tgtEl>
                                          <p:spTgt spid="61"/>
                                        </p:tgtEl>
                                        <p:attrNameLst>
                                          <p:attrName>style.visibility</p:attrName>
                                        </p:attrNameLst>
                                      </p:cBhvr>
                                      <p:to>
                                        <p:strVal val="visible"/>
                                      </p:to>
                                    </p:set>
                                    <p:anim calcmode="lin" valueType="num">
                                      <p:cBhvr additive="base">
                                        <p:cTn id="91" dur="500" fill="hold"/>
                                        <p:tgtEl>
                                          <p:spTgt spid="61"/>
                                        </p:tgtEl>
                                        <p:attrNameLst>
                                          <p:attrName>ppt_x</p:attrName>
                                        </p:attrNameLst>
                                      </p:cBhvr>
                                      <p:tavLst>
                                        <p:tav tm="0">
                                          <p:val>
                                            <p:strVal val="0-#ppt_w/2"/>
                                          </p:val>
                                        </p:tav>
                                        <p:tav tm="100000">
                                          <p:val>
                                            <p:strVal val="#ppt_x"/>
                                          </p:val>
                                        </p:tav>
                                      </p:tavLst>
                                    </p:anim>
                                    <p:anim calcmode="lin" valueType="num">
                                      <p:cBhvr additive="base">
                                        <p:cTn id="92" dur="500" fill="hold"/>
                                        <p:tgtEl>
                                          <p:spTgt spid="61"/>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300"/>
                                  </p:stCondLst>
                                  <p:childTnLst>
                                    <p:set>
                                      <p:cBhvr>
                                        <p:cTn id="94" dur="1" fill="hold">
                                          <p:stCondLst>
                                            <p:cond delay="0"/>
                                          </p:stCondLst>
                                        </p:cTn>
                                        <p:tgtEl>
                                          <p:spTgt spid="62"/>
                                        </p:tgtEl>
                                        <p:attrNameLst>
                                          <p:attrName>style.visibility</p:attrName>
                                        </p:attrNameLst>
                                      </p:cBhvr>
                                      <p:to>
                                        <p:strVal val="visible"/>
                                      </p:to>
                                    </p:set>
                                    <p:anim calcmode="lin" valueType="num">
                                      <p:cBhvr additive="base">
                                        <p:cTn id="95" dur="600" fill="hold"/>
                                        <p:tgtEl>
                                          <p:spTgt spid="62"/>
                                        </p:tgtEl>
                                        <p:attrNameLst>
                                          <p:attrName>ppt_x</p:attrName>
                                        </p:attrNameLst>
                                      </p:cBhvr>
                                      <p:tavLst>
                                        <p:tav tm="0">
                                          <p:val>
                                            <p:strVal val="0-#ppt_w/2"/>
                                          </p:val>
                                        </p:tav>
                                        <p:tav tm="100000">
                                          <p:val>
                                            <p:strVal val="#ppt_x"/>
                                          </p:val>
                                        </p:tav>
                                      </p:tavLst>
                                    </p:anim>
                                    <p:anim calcmode="lin" valueType="num">
                                      <p:cBhvr additive="base">
                                        <p:cTn id="96" dur="600" fill="hold"/>
                                        <p:tgtEl>
                                          <p:spTgt spid="62"/>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3"/>
                                        </p:tgtEl>
                                        <p:attrNameLst>
                                          <p:attrName>style.visibility</p:attrName>
                                        </p:attrNameLst>
                                      </p:cBhvr>
                                      <p:to>
                                        <p:strVal val="visible"/>
                                      </p:to>
                                    </p:set>
                                    <p:anim calcmode="lin" valueType="num">
                                      <p:cBhvr additive="base">
                                        <p:cTn id="99" dur="400" fill="hold"/>
                                        <p:tgtEl>
                                          <p:spTgt spid="63"/>
                                        </p:tgtEl>
                                        <p:attrNameLst>
                                          <p:attrName>ppt_x</p:attrName>
                                        </p:attrNameLst>
                                      </p:cBhvr>
                                      <p:tavLst>
                                        <p:tav tm="0">
                                          <p:val>
                                            <p:strVal val="0-#ppt_w/2"/>
                                          </p:val>
                                        </p:tav>
                                        <p:tav tm="100000">
                                          <p:val>
                                            <p:strVal val="#ppt_x"/>
                                          </p:val>
                                        </p:tav>
                                      </p:tavLst>
                                    </p:anim>
                                    <p:anim calcmode="lin" valueType="num">
                                      <p:cBhvr additive="base">
                                        <p:cTn id="100" dur="400" fill="hold"/>
                                        <p:tgtEl>
                                          <p:spTgt spid="63"/>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 calcmode="lin" valueType="num">
                                      <p:cBhvr additive="base">
                                        <p:cTn id="103" dur="500" fill="hold"/>
                                        <p:tgtEl>
                                          <p:spTgt spid="64"/>
                                        </p:tgtEl>
                                        <p:attrNameLst>
                                          <p:attrName>ppt_x</p:attrName>
                                        </p:attrNameLst>
                                      </p:cBhvr>
                                      <p:tavLst>
                                        <p:tav tm="0">
                                          <p:val>
                                            <p:strVal val="0-#ppt_w/2"/>
                                          </p:val>
                                        </p:tav>
                                        <p:tav tm="100000">
                                          <p:val>
                                            <p:strVal val="#ppt_x"/>
                                          </p:val>
                                        </p:tav>
                                      </p:tavLst>
                                    </p:anim>
                                    <p:anim calcmode="lin" valueType="num">
                                      <p:cBhvr additive="base">
                                        <p:cTn id="104" dur="500" fill="hold"/>
                                        <p:tgtEl>
                                          <p:spTgt spid="64"/>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5"/>
                                        </p:tgtEl>
                                        <p:attrNameLst>
                                          <p:attrName>style.visibility</p:attrName>
                                        </p:attrNameLst>
                                      </p:cBhvr>
                                      <p:to>
                                        <p:strVal val="visible"/>
                                      </p:to>
                                    </p:set>
                                    <p:anim calcmode="lin" valueType="num">
                                      <p:cBhvr additive="base">
                                        <p:cTn id="107" dur="800" fill="hold"/>
                                        <p:tgtEl>
                                          <p:spTgt spid="65"/>
                                        </p:tgtEl>
                                        <p:attrNameLst>
                                          <p:attrName>ppt_x</p:attrName>
                                        </p:attrNameLst>
                                      </p:cBhvr>
                                      <p:tavLst>
                                        <p:tav tm="0">
                                          <p:val>
                                            <p:strVal val="0-#ppt_w/2"/>
                                          </p:val>
                                        </p:tav>
                                        <p:tav tm="100000">
                                          <p:val>
                                            <p:strVal val="#ppt_x"/>
                                          </p:val>
                                        </p:tav>
                                      </p:tavLst>
                                    </p:anim>
                                    <p:anim calcmode="lin" valueType="num">
                                      <p:cBhvr additive="base">
                                        <p:cTn id="108" dur="800" fill="hold"/>
                                        <p:tgtEl>
                                          <p:spTgt spid="65"/>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66"/>
                                        </p:tgtEl>
                                        <p:attrNameLst>
                                          <p:attrName>style.visibility</p:attrName>
                                        </p:attrNameLst>
                                      </p:cBhvr>
                                      <p:to>
                                        <p:strVal val="visible"/>
                                      </p:to>
                                    </p:set>
                                    <p:anim calcmode="lin" valueType="num">
                                      <p:cBhvr additive="base">
                                        <p:cTn id="111" dur="500" fill="hold"/>
                                        <p:tgtEl>
                                          <p:spTgt spid="66"/>
                                        </p:tgtEl>
                                        <p:attrNameLst>
                                          <p:attrName>ppt_x</p:attrName>
                                        </p:attrNameLst>
                                      </p:cBhvr>
                                      <p:tavLst>
                                        <p:tav tm="0">
                                          <p:val>
                                            <p:strVal val="0-#ppt_w/2"/>
                                          </p:val>
                                        </p:tav>
                                        <p:tav tm="100000">
                                          <p:val>
                                            <p:strVal val="#ppt_x"/>
                                          </p:val>
                                        </p:tav>
                                      </p:tavLst>
                                    </p:anim>
                                    <p:anim calcmode="lin" valueType="num">
                                      <p:cBhvr additive="base">
                                        <p:cTn id="112" dur="500" fill="hold"/>
                                        <p:tgtEl>
                                          <p:spTgt spid="66"/>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200"/>
                                  </p:stCondLst>
                                  <p:childTnLst>
                                    <p:set>
                                      <p:cBhvr>
                                        <p:cTn id="114" dur="1" fill="hold">
                                          <p:stCondLst>
                                            <p:cond delay="0"/>
                                          </p:stCondLst>
                                        </p:cTn>
                                        <p:tgtEl>
                                          <p:spTgt spid="67"/>
                                        </p:tgtEl>
                                        <p:attrNameLst>
                                          <p:attrName>style.visibility</p:attrName>
                                        </p:attrNameLst>
                                      </p:cBhvr>
                                      <p:to>
                                        <p:strVal val="visible"/>
                                      </p:to>
                                    </p:set>
                                    <p:anim calcmode="lin" valueType="num">
                                      <p:cBhvr additive="base">
                                        <p:cTn id="115" dur="500" fill="hold"/>
                                        <p:tgtEl>
                                          <p:spTgt spid="67"/>
                                        </p:tgtEl>
                                        <p:attrNameLst>
                                          <p:attrName>ppt_x</p:attrName>
                                        </p:attrNameLst>
                                      </p:cBhvr>
                                      <p:tavLst>
                                        <p:tav tm="0">
                                          <p:val>
                                            <p:strVal val="0-#ppt_w/2"/>
                                          </p:val>
                                        </p:tav>
                                        <p:tav tm="100000">
                                          <p:val>
                                            <p:strVal val="#ppt_x"/>
                                          </p:val>
                                        </p:tav>
                                      </p:tavLst>
                                    </p:anim>
                                    <p:anim calcmode="lin" valueType="num">
                                      <p:cBhvr additive="base">
                                        <p:cTn id="116" dur="500" fill="hold"/>
                                        <p:tgtEl>
                                          <p:spTgt spid="67"/>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600" fill="hold"/>
                                        <p:tgtEl>
                                          <p:spTgt spid="68"/>
                                        </p:tgtEl>
                                        <p:attrNameLst>
                                          <p:attrName>ppt_x</p:attrName>
                                        </p:attrNameLst>
                                      </p:cBhvr>
                                      <p:tavLst>
                                        <p:tav tm="0">
                                          <p:val>
                                            <p:strVal val="0-#ppt_w/2"/>
                                          </p:val>
                                        </p:tav>
                                        <p:tav tm="100000">
                                          <p:val>
                                            <p:strVal val="#ppt_x"/>
                                          </p:val>
                                        </p:tav>
                                      </p:tavLst>
                                    </p:anim>
                                    <p:anim calcmode="lin" valueType="num">
                                      <p:cBhvr additive="base">
                                        <p:cTn id="120" dur="600" fill="hold"/>
                                        <p:tgtEl>
                                          <p:spTgt spid="68"/>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500" fill="hold"/>
                                        <p:tgtEl>
                                          <p:spTgt spid="69"/>
                                        </p:tgtEl>
                                        <p:attrNameLst>
                                          <p:attrName>ppt_x</p:attrName>
                                        </p:attrNameLst>
                                      </p:cBhvr>
                                      <p:tavLst>
                                        <p:tav tm="0">
                                          <p:val>
                                            <p:strVal val="0-#ppt_w/2"/>
                                          </p:val>
                                        </p:tav>
                                        <p:tav tm="100000">
                                          <p:val>
                                            <p:strVal val="#ppt_x"/>
                                          </p:val>
                                        </p:tav>
                                      </p:tavLst>
                                    </p:anim>
                                    <p:anim calcmode="lin" valueType="num">
                                      <p:cBhvr additive="base">
                                        <p:cTn id="124" dur="500" fill="hold"/>
                                        <p:tgtEl>
                                          <p:spTgt spid="69"/>
                                        </p:tgtEl>
                                        <p:attrNameLst>
                                          <p:attrName>ppt_y</p:attrName>
                                        </p:attrNameLst>
                                      </p:cBhvr>
                                      <p:tavLst>
                                        <p:tav tm="0">
                                          <p:val>
                                            <p:strVal val="1+#ppt_h/2"/>
                                          </p:val>
                                        </p:tav>
                                        <p:tav tm="100000">
                                          <p:val>
                                            <p:strVal val="#ppt_y"/>
                                          </p:val>
                                        </p:tav>
                                      </p:tavLst>
                                    </p:anim>
                                  </p:childTnLst>
                                </p:cTn>
                              </p:par>
                              <p:par>
                                <p:cTn id="125" presetID="2" presetClass="entr" presetSubtype="12" fill="hold" grpId="0" nodeType="withEffect">
                                  <p:stCondLst>
                                    <p:cond delay="3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400" fill="hold"/>
                                        <p:tgtEl>
                                          <p:spTgt spid="70"/>
                                        </p:tgtEl>
                                        <p:attrNameLst>
                                          <p:attrName>ppt_x</p:attrName>
                                        </p:attrNameLst>
                                      </p:cBhvr>
                                      <p:tavLst>
                                        <p:tav tm="0">
                                          <p:val>
                                            <p:strVal val="0-#ppt_w/2"/>
                                          </p:val>
                                        </p:tav>
                                        <p:tav tm="100000">
                                          <p:val>
                                            <p:strVal val="#ppt_x"/>
                                          </p:val>
                                        </p:tav>
                                      </p:tavLst>
                                    </p:anim>
                                    <p:anim calcmode="lin" valueType="num">
                                      <p:cBhvr additive="base">
                                        <p:cTn id="128" dur="400" fill="hold"/>
                                        <p:tgtEl>
                                          <p:spTgt spid="70"/>
                                        </p:tgtEl>
                                        <p:attrNameLst>
                                          <p:attrName>ppt_y</p:attrName>
                                        </p:attrNameLst>
                                      </p:cBhvr>
                                      <p:tavLst>
                                        <p:tav tm="0">
                                          <p:val>
                                            <p:strVal val="1+#ppt_h/2"/>
                                          </p:val>
                                        </p:tav>
                                        <p:tav tm="100000">
                                          <p:val>
                                            <p:strVal val="#ppt_y"/>
                                          </p:val>
                                        </p:tav>
                                      </p:tavLst>
                                    </p:anim>
                                  </p:childTnLst>
                                </p:cTn>
                              </p:par>
                              <p:par>
                                <p:cTn id="129" presetID="2" presetClass="entr" presetSubtype="12" fill="hold" grpId="0" nodeType="withEffect">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500" fill="hold"/>
                                        <p:tgtEl>
                                          <p:spTgt spid="71"/>
                                        </p:tgtEl>
                                        <p:attrNameLst>
                                          <p:attrName>ppt_x</p:attrName>
                                        </p:attrNameLst>
                                      </p:cBhvr>
                                      <p:tavLst>
                                        <p:tav tm="0">
                                          <p:val>
                                            <p:strVal val="0-#ppt_w/2"/>
                                          </p:val>
                                        </p:tav>
                                        <p:tav tm="100000">
                                          <p:val>
                                            <p:strVal val="#ppt_x"/>
                                          </p:val>
                                        </p:tav>
                                      </p:tavLst>
                                    </p:anim>
                                    <p:anim calcmode="lin" valueType="num">
                                      <p:cBhvr additive="base">
                                        <p:cTn id="132" dur="500" fill="hold"/>
                                        <p:tgtEl>
                                          <p:spTgt spid="71"/>
                                        </p:tgtEl>
                                        <p:attrNameLst>
                                          <p:attrName>ppt_y</p:attrName>
                                        </p:attrNameLst>
                                      </p:cBhvr>
                                      <p:tavLst>
                                        <p:tav tm="0">
                                          <p:val>
                                            <p:strVal val="1+#ppt_h/2"/>
                                          </p:val>
                                        </p:tav>
                                        <p:tav tm="100000">
                                          <p:val>
                                            <p:strVal val="#ppt_y"/>
                                          </p:val>
                                        </p:tav>
                                      </p:tavLst>
                                    </p:anim>
                                  </p:childTnLst>
                                </p:cTn>
                              </p:par>
                            </p:childTnLst>
                          </p:cTn>
                        </p:par>
                        <p:par>
                          <p:cTn id="133" fill="hold">
                            <p:stCondLst>
                              <p:cond delay="7900"/>
                            </p:stCondLst>
                            <p:childTnLst>
                              <p:par>
                                <p:cTn id="134" presetID="42" presetClass="entr" presetSubtype="0" fill="hold" nodeType="afterEffect">
                                  <p:stCondLst>
                                    <p:cond delay="0"/>
                                  </p:stCondLst>
                                  <p:childTnLst>
                                    <p:set>
                                      <p:cBhvr>
                                        <p:cTn id="135" dur="1" fill="hold">
                                          <p:stCondLst>
                                            <p:cond delay="0"/>
                                          </p:stCondLst>
                                        </p:cTn>
                                        <p:tgtEl>
                                          <p:spTgt spid="72">
                                            <p:txEl>
                                              <p:pRg st="0" end="0"/>
                                            </p:txEl>
                                          </p:spTgt>
                                        </p:tgtEl>
                                        <p:attrNameLst>
                                          <p:attrName>style.visibility</p:attrName>
                                        </p:attrNameLst>
                                      </p:cBhvr>
                                      <p:to>
                                        <p:strVal val="visible"/>
                                      </p:to>
                                    </p:set>
                                    <p:animEffect transition="in" filter="fade">
                                      <p:cBhvr>
                                        <p:cTn id="136" dur="2000"/>
                                        <p:tgtEl>
                                          <p:spTgt spid="72">
                                            <p:txEl>
                                              <p:pRg st="0" end="0"/>
                                            </p:txEl>
                                          </p:spTgt>
                                        </p:tgtEl>
                                      </p:cBhvr>
                                    </p:animEffect>
                                    <p:anim calcmode="lin" valueType="num">
                                      <p:cBhvr>
                                        <p:cTn id="137" dur="20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138" dur="20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9" grpId="0"/>
      <p:bldP spid="40" grpId="0"/>
      <p:bldP spid="41" grpId="0"/>
      <p:bldP spid="42" grpId="0"/>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网络销售布局</a:t>
            </a:r>
            <a:endParaRPr lang="zh-CN" altLang="en-US" sz="2000" dirty="0">
              <a:solidFill>
                <a:schemeClr val="accent1"/>
              </a:solidFill>
              <a:latin typeface="微软雅黑" pitchFamily="34" charset="-122"/>
              <a:ea typeface="微软雅黑" pitchFamily="34" charset="-122"/>
            </a:endParaRPr>
          </a:p>
        </p:txBody>
      </p:sp>
      <p:grpSp>
        <p:nvGrpSpPr>
          <p:cNvPr id="60" name="组合 184"/>
          <p:cNvGrpSpPr/>
          <p:nvPr/>
        </p:nvGrpSpPr>
        <p:grpSpPr bwMode="auto">
          <a:xfrm>
            <a:off x="683568" y="1369366"/>
            <a:ext cx="3964279" cy="3091817"/>
            <a:chOff x="0" y="0"/>
            <a:chExt cx="5407191" cy="4756567"/>
          </a:xfrm>
        </p:grpSpPr>
        <p:sp>
          <p:nvSpPr>
            <p:cNvPr id="61"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6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7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96"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97"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2"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2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3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4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4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sp>
          <p:nvSpPr>
            <p:cNvPr id="14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ln>
          </p:spPr>
          <p:txBody>
            <a:bodyPr/>
            <a:lstStyle/>
            <a:p>
              <a:endParaRPr lang="zh-CN" altLang="zh-CN" sz="900" b="1">
                <a:solidFill>
                  <a:srgbClr val="000000"/>
                </a:solidFill>
                <a:latin typeface="方正兰亭黑_GBK" pitchFamily="2" charset="-122"/>
                <a:ea typeface="方正兰亭黑_GBK" pitchFamily="2" charset="-122"/>
                <a:sym typeface="方正兰亭黑_GBK" pitchFamily="2" charset="-122"/>
              </a:endParaRPr>
            </a:p>
          </p:txBody>
        </p:sp>
      </p:grpSp>
      <p:sp>
        <p:nvSpPr>
          <p:cNvPr id="143" name="Oval 302"/>
          <p:cNvSpPr>
            <a:spLocks noChangeArrowheads="1"/>
          </p:cNvSpPr>
          <p:nvPr/>
        </p:nvSpPr>
        <p:spPr bwMode="auto">
          <a:xfrm>
            <a:off x="1730231" y="2214787"/>
            <a:ext cx="88122" cy="89325"/>
          </a:xfrm>
          <a:prstGeom prst="ellipse">
            <a:avLst/>
          </a:prstGeom>
          <a:solidFill>
            <a:srgbClr val="C0000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145" name="Oval 304"/>
          <p:cNvSpPr>
            <a:spLocks noChangeArrowheads="1"/>
          </p:cNvSpPr>
          <p:nvPr/>
        </p:nvSpPr>
        <p:spPr bwMode="auto">
          <a:xfrm>
            <a:off x="3368392" y="3855004"/>
            <a:ext cx="88122" cy="88133"/>
          </a:xfrm>
          <a:prstGeom prst="ellipse">
            <a:avLst/>
          </a:prstGeom>
          <a:solidFill>
            <a:srgbClr val="C0000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146" name="Oval 305"/>
          <p:cNvSpPr>
            <a:spLocks noChangeArrowheads="1"/>
          </p:cNvSpPr>
          <p:nvPr/>
        </p:nvSpPr>
        <p:spPr bwMode="auto">
          <a:xfrm>
            <a:off x="2977110" y="3021274"/>
            <a:ext cx="89313" cy="89324"/>
          </a:xfrm>
          <a:prstGeom prst="ellipse">
            <a:avLst/>
          </a:prstGeom>
          <a:solidFill>
            <a:srgbClr val="C0000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147" name="Oval 306"/>
          <p:cNvSpPr>
            <a:spLocks noChangeArrowheads="1"/>
          </p:cNvSpPr>
          <p:nvPr/>
        </p:nvSpPr>
        <p:spPr bwMode="auto">
          <a:xfrm>
            <a:off x="3532038" y="2554404"/>
            <a:ext cx="89313" cy="89324"/>
          </a:xfrm>
          <a:prstGeom prst="ellipse">
            <a:avLst/>
          </a:prstGeom>
          <a:solidFill>
            <a:srgbClr val="C0000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148" name="Oval 307"/>
          <p:cNvSpPr>
            <a:spLocks noChangeArrowheads="1"/>
          </p:cNvSpPr>
          <p:nvPr/>
        </p:nvSpPr>
        <p:spPr bwMode="auto">
          <a:xfrm>
            <a:off x="3925012" y="3232079"/>
            <a:ext cx="88122" cy="89325"/>
          </a:xfrm>
          <a:prstGeom prst="ellipse">
            <a:avLst/>
          </a:prstGeom>
          <a:solidFill>
            <a:srgbClr val="C0000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149" name="Freeform 158"/>
          <p:cNvSpPr>
            <a:spLocks noEditPoints="1"/>
          </p:cNvSpPr>
          <p:nvPr/>
        </p:nvSpPr>
        <p:spPr bwMode="auto">
          <a:xfrm>
            <a:off x="3470053"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150" name="Freeform 158"/>
          <p:cNvSpPr>
            <a:spLocks noEditPoints="1"/>
          </p:cNvSpPr>
          <p:nvPr/>
        </p:nvSpPr>
        <p:spPr bwMode="auto">
          <a:xfrm>
            <a:off x="2923953"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152" name="Freeform 158"/>
          <p:cNvSpPr>
            <a:spLocks noEditPoints="1"/>
          </p:cNvSpPr>
          <p:nvPr/>
        </p:nvSpPr>
        <p:spPr bwMode="auto">
          <a:xfrm>
            <a:off x="3306534" y="3547728"/>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153" name="Freeform 158"/>
          <p:cNvSpPr>
            <a:spLocks noEditPoints="1"/>
          </p:cNvSpPr>
          <p:nvPr/>
        </p:nvSpPr>
        <p:spPr bwMode="auto">
          <a:xfrm>
            <a:off x="1661540" y="1915942"/>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154" name="Freeform 158"/>
          <p:cNvSpPr>
            <a:spLocks noEditPoints="1"/>
          </p:cNvSpPr>
          <p:nvPr/>
        </p:nvSpPr>
        <p:spPr bwMode="auto">
          <a:xfrm>
            <a:off x="3848871"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grpSp>
        <p:nvGrpSpPr>
          <p:cNvPr id="157" name="组合 156"/>
          <p:cNvGrpSpPr/>
          <p:nvPr/>
        </p:nvGrpSpPr>
        <p:grpSpPr>
          <a:xfrm>
            <a:off x="4898497" y="3359821"/>
            <a:ext cx="3942160" cy="548277"/>
            <a:chOff x="4482703" y="3679657"/>
            <a:chExt cx="3942160" cy="548277"/>
          </a:xfrm>
        </p:grpSpPr>
        <p:sp>
          <p:nvSpPr>
            <p:cNvPr id="158" name="椭圆 5"/>
            <p:cNvSpPr>
              <a:spLocks noChangeAspect="1" noChangeArrowheads="1"/>
            </p:cNvSpPr>
            <p:nvPr/>
          </p:nvSpPr>
          <p:spPr bwMode="auto">
            <a:xfrm>
              <a:off x="4482703" y="3679657"/>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accent1"/>
                  </a:solidFill>
                  <a:latin typeface="微软雅黑" pitchFamily="34" charset="-122"/>
                  <a:ea typeface="微软雅黑" pitchFamily="34" charset="-122"/>
                  <a:sym typeface="Adobe 黑体 Std R" pitchFamily="34" charset="-122"/>
                </a:rPr>
                <a:t>4</a:t>
              </a:r>
            </a:p>
          </p:txBody>
        </p:sp>
        <p:sp>
          <p:nvSpPr>
            <p:cNvPr id="159" name="文本框 12"/>
            <p:cNvSpPr>
              <a:spLocks noChangeArrowheads="1"/>
            </p:cNvSpPr>
            <p:nvPr/>
          </p:nvSpPr>
          <p:spPr bwMode="auto">
            <a:xfrm>
              <a:off x="4945857" y="3683229"/>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160" name="矩形 13"/>
            <p:cNvSpPr>
              <a:spLocks noChangeArrowheads="1"/>
            </p:cNvSpPr>
            <p:nvPr/>
          </p:nvSpPr>
          <p:spPr bwMode="auto">
            <a:xfrm>
              <a:off x="4945857" y="397401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grpSp>
      <p:grpSp>
        <p:nvGrpSpPr>
          <p:cNvPr id="161" name="组合 160"/>
          <p:cNvGrpSpPr/>
          <p:nvPr/>
        </p:nvGrpSpPr>
        <p:grpSpPr>
          <a:xfrm>
            <a:off x="4898497" y="1203598"/>
            <a:ext cx="3942160" cy="628651"/>
            <a:chOff x="4482703" y="1523434"/>
            <a:chExt cx="3942160" cy="628651"/>
          </a:xfrm>
        </p:grpSpPr>
        <p:sp>
          <p:nvSpPr>
            <p:cNvPr id="162" name="椭圆 2"/>
            <p:cNvSpPr>
              <a:spLocks noChangeAspect="1" noChangeArrowheads="1"/>
            </p:cNvSpPr>
            <p:nvPr/>
          </p:nvSpPr>
          <p:spPr bwMode="auto">
            <a:xfrm>
              <a:off x="4482703" y="1523434"/>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1</a:t>
              </a:r>
            </a:p>
          </p:txBody>
        </p:sp>
        <p:sp>
          <p:nvSpPr>
            <p:cNvPr id="163" name="文本框 6"/>
            <p:cNvSpPr>
              <a:spLocks noChangeArrowheads="1"/>
            </p:cNvSpPr>
            <p:nvPr/>
          </p:nvSpPr>
          <p:spPr bwMode="auto">
            <a:xfrm>
              <a:off x="4945857" y="1523435"/>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smtClean="0">
                  <a:solidFill>
                    <a:schemeClr val="accent1"/>
                  </a:solidFill>
                  <a:latin typeface="微软雅黑" pitchFamily="34" charset="-122"/>
                  <a:ea typeface="微软雅黑" pitchFamily="34" charset="-122"/>
                  <a:sym typeface="Calibri Light" pitchFamily="34" charset="0"/>
                </a:rPr>
                <a:t>标题文字内容</a:t>
              </a:r>
              <a:endParaRPr lang="zh-CN" altLang="en-US" sz="1400" dirty="0">
                <a:solidFill>
                  <a:schemeClr val="accent1"/>
                </a:solidFill>
                <a:latin typeface="微软雅黑" pitchFamily="34" charset="-122"/>
                <a:ea typeface="微软雅黑" pitchFamily="34" charset="-122"/>
                <a:sym typeface="Calibri Light" pitchFamily="34" charset="0"/>
              </a:endParaRPr>
            </a:p>
          </p:txBody>
        </p:sp>
        <p:sp>
          <p:nvSpPr>
            <p:cNvPr id="164" name="矩形 7"/>
            <p:cNvSpPr>
              <a:spLocks noChangeArrowheads="1"/>
            </p:cNvSpPr>
            <p:nvPr/>
          </p:nvSpPr>
          <p:spPr bwMode="auto">
            <a:xfrm>
              <a:off x="4945857" y="181377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a:t>
              </a:r>
              <a:r>
                <a:rPr lang="zh-CN" altLang="en-US" sz="1050" dirty="0" smtClean="0">
                  <a:solidFill>
                    <a:schemeClr val="accent1"/>
                  </a:solidFill>
                  <a:latin typeface="微软雅黑" pitchFamily="34" charset="-122"/>
                  <a:ea typeface="微软雅黑" pitchFamily="34" charset="-122"/>
                  <a:sym typeface="方正兰亭黑_GBK" panose="02000000000000000000" pitchFamily="2" charset="-122"/>
                </a:rPr>
                <a:t>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165" name="直接连接符 14"/>
            <p:cNvSpPr>
              <a:spLocks noChangeShapeType="1"/>
            </p:cNvSpPr>
            <p:nvPr/>
          </p:nvSpPr>
          <p:spPr bwMode="auto">
            <a:xfrm>
              <a:off x="4482704" y="2152085"/>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166" name="组合 165"/>
          <p:cNvGrpSpPr/>
          <p:nvPr/>
        </p:nvGrpSpPr>
        <p:grpSpPr>
          <a:xfrm>
            <a:off x="4898497" y="1917974"/>
            <a:ext cx="3942160" cy="650081"/>
            <a:chOff x="4482703" y="2237810"/>
            <a:chExt cx="3942160" cy="650081"/>
          </a:xfrm>
        </p:grpSpPr>
        <p:sp>
          <p:nvSpPr>
            <p:cNvPr id="167" name="椭圆 3"/>
            <p:cNvSpPr>
              <a:spLocks noChangeAspect="1" noChangeArrowheads="1"/>
            </p:cNvSpPr>
            <p:nvPr/>
          </p:nvSpPr>
          <p:spPr bwMode="auto">
            <a:xfrm>
              <a:off x="4482703" y="2242573"/>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2</a:t>
              </a:r>
            </a:p>
          </p:txBody>
        </p:sp>
        <p:sp>
          <p:nvSpPr>
            <p:cNvPr id="168" name="文本框 8"/>
            <p:cNvSpPr>
              <a:spLocks noChangeArrowheads="1"/>
            </p:cNvSpPr>
            <p:nvPr/>
          </p:nvSpPr>
          <p:spPr bwMode="auto">
            <a:xfrm>
              <a:off x="4945857" y="2237810"/>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169" name="矩形 9"/>
            <p:cNvSpPr>
              <a:spLocks noChangeArrowheads="1"/>
            </p:cNvSpPr>
            <p:nvPr/>
          </p:nvSpPr>
          <p:spPr bwMode="auto">
            <a:xfrm>
              <a:off x="4945857" y="253385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170" name="直接连接符 15"/>
            <p:cNvSpPr>
              <a:spLocks noChangeShapeType="1"/>
            </p:cNvSpPr>
            <p:nvPr/>
          </p:nvSpPr>
          <p:spPr bwMode="auto">
            <a:xfrm>
              <a:off x="4482704" y="2887891"/>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171" name="组合 170"/>
          <p:cNvGrpSpPr/>
          <p:nvPr/>
        </p:nvGrpSpPr>
        <p:grpSpPr>
          <a:xfrm>
            <a:off x="4898497" y="2614490"/>
            <a:ext cx="3942160" cy="689371"/>
            <a:chOff x="4482703" y="2934326"/>
            <a:chExt cx="3942160" cy="689371"/>
          </a:xfrm>
        </p:grpSpPr>
        <p:sp>
          <p:nvSpPr>
            <p:cNvPr id="172"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accent1"/>
                  </a:solidFill>
                  <a:latin typeface="微软雅黑" pitchFamily="34" charset="-122"/>
                  <a:ea typeface="微软雅黑" pitchFamily="34" charset="-122"/>
                  <a:sym typeface="Adobe 黑体 Std R" pitchFamily="34" charset="-122"/>
                </a:rPr>
                <a:t>3</a:t>
              </a:r>
            </a:p>
          </p:txBody>
        </p:sp>
        <p:sp>
          <p:nvSpPr>
            <p:cNvPr id="173" name="文本框 10"/>
            <p:cNvSpPr>
              <a:spLocks noChangeArrowheads="1"/>
            </p:cNvSpPr>
            <p:nvPr/>
          </p:nvSpPr>
          <p:spPr bwMode="auto">
            <a:xfrm>
              <a:off x="4945857" y="2934326"/>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174" name="矩形 11"/>
            <p:cNvSpPr>
              <a:spLocks noChangeArrowheads="1"/>
            </p:cNvSpPr>
            <p:nvPr/>
          </p:nvSpPr>
          <p:spPr bwMode="auto">
            <a:xfrm>
              <a:off x="4945857" y="325393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175" name="直接连接符 16"/>
            <p:cNvSpPr>
              <a:spLocks noChangeShapeType="1"/>
            </p:cNvSpPr>
            <p:nvPr/>
          </p:nvSpPr>
          <p:spPr bwMode="auto">
            <a:xfrm>
              <a:off x="4482704" y="3623697"/>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grpSp>
        <p:nvGrpSpPr>
          <p:cNvPr id="176" name="组合 175"/>
          <p:cNvGrpSpPr/>
          <p:nvPr/>
        </p:nvGrpSpPr>
        <p:grpSpPr>
          <a:xfrm>
            <a:off x="4898497" y="3908098"/>
            <a:ext cx="3942160" cy="573528"/>
            <a:chOff x="4482703" y="2934326"/>
            <a:chExt cx="3942160" cy="573528"/>
          </a:xfrm>
        </p:grpSpPr>
        <p:sp>
          <p:nvSpPr>
            <p:cNvPr id="177"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smtClean="0">
                  <a:solidFill>
                    <a:schemeClr val="accent1"/>
                  </a:solidFill>
                  <a:latin typeface="微软雅黑" pitchFamily="34" charset="-122"/>
                  <a:ea typeface="微软雅黑" pitchFamily="34" charset="-122"/>
                  <a:sym typeface="Adobe 黑体 Std R" pitchFamily="34" charset="-122"/>
                </a:rPr>
                <a:t>5</a:t>
              </a:r>
              <a:endParaRPr lang="en-US" dirty="0">
                <a:solidFill>
                  <a:schemeClr val="accent1"/>
                </a:solidFill>
                <a:latin typeface="微软雅黑" pitchFamily="34" charset="-122"/>
                <a:ea typeface="微软雅黑" pitchFamily="34" charset="-122"/>
                <a:sym typeface="Adobe 黑体 Std R" pitchFamily="34" charset="-122"/>
              </a:endParaRPr>
            </a:p>
          </p:txBody>
        </p:sp>
        <p:sp>
          <p:nvSpPr>
            <p:cNvPr id="178" name="文本框 10"/>
            <p:cNvSpPr>
              <a:spLocks noChangeArrowheads="1"/>
            </p:cNvSpPr>
            <p:nvPr/>
          </p:nvSpPr>
          <p:spPr bwMode="auto">
            <a:xfrm>
              <a:off x="4945857" y="2934326"/>
              <a:ext cx="1707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solidFill>
                  <a:latin typeface="微软雅黑" pitchFamily="34" charset="-122"/>
                  <a:ea typeface="微软雅黑" pitchFamily="34" charset="-122"/>
                  <a:sym typeface="Calibri Light" pitchFamily="34" charset="0"/>
                </a:rPr>
                <a:t>标题文字内容</a:t>
              </a:r>
            </a:p>
          </p:txBody>
        </p:sp>
        <p:sp>
          <p:nvSpPr>
            <p:cNvPr id="179" name="矩形 11"/>
            <p:cNvSpPr>
              <a:spLocks noChangeArrowheads="1"/>
            </p:cNvSpPr>
            <p:nvPr/>
          </p:nvSpPr>
          <p:spPr bwMode="auto">
            <a:xfrm>
              <a:off x="4945857" y="3253938"/>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accent1"/>
                  </a:solidFill>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050" dirty="0">
                <a:solidFill>
                  <a:schemeClr val="accent1"/>
                </a:solidFill>
                <a:latin typeface="微软雅黑" pitchFamily="34" charset="-122"/>
                <a:ea typeface="微软雅黑" pitchFamily="34" charset="-122"/>
                <a:sym typeface="Calibri" pitchFamily="34" charset="0"/>
              </a:endParaRPr>
            </a:p>
          </p:txBody>
        </p:sp>
        <p:sp>
          <p:nvSpPr>
            <p:cNvPr id="180" name="直接连接符 16"/>
            <p:cNvSpPr>
              <a:spLocks noChangeShapeType="1"/>
            </p:cNvSpPr>
            <p:nvPr/>
          </p:nvSpPr>
          <p:spPr bwMode="auto">
            <a:xfrm>
              <a:off x="4482704" y="2934326"/>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grpSp>
      <p:sp>
        <p:nvSpPr>
          <p:cNvPr id="181" name="TextBox 180"/>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62"/>
                                            </p:tgtEl>
                                            <p:attrNameLst>
                                              <p:attrName>style.visibility</p:attrName>
                                            </p:attrNameLst>
                                          </p:cBhvr>
                                          <p:to>
                                            <p:strVal val="visible"/>
                                          </p:to>
                                        </p:set>
                                        <p:anim calcmode="lin" valueType="num">
                                          <p:cBhvr>
                                            <p:cTn id="7" dur="4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2"/>
                                            </p:tgtEl>
                                            <p:attrNameLst>
                                              <p:attrName>ppt_y</p:attrName>
                                            </p:attrNameLst>
                                          </p:cBhvr>
                                          <p:tavLst>
                                            <p:tav tm="0">
                                              <p:val>
                                                <p:strVal val="#ppt_y"/>
                                              </p:val>
                                            </p:tav>
                                            <p:tav tm="100000">
                                              <p:val>
                                                <p:strVal val="#ppt_y"/>
                                              </p:val>
                                            </p:tav>
                                          </p:tavLst>
                                        </p:anim>
                                        <p:anim calcmode="lin" valueType="num">
                                          <p:cBhvr>
                                            <p:cTn id="9" dur="4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2"/>
                                            </p:tgtEl>
                                          </p:cBhvr>
                                        </p:animEffect>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143"/>
                                            </p:tgtEl>
                                            <p:attrNameLst>
                                              <p:attrName>style.visibility</p:attrName>
                                            </p:attrNameLst>
                                          </p:cBhvr>
                                          <p:to>
                                            <p:strVal val="visible"/>
                                          </p:to>
                                        </p:set>
                                        <p:animEffect transition="in" filter="fade">
                                          <p:cBhvr>
                                            <p:cTn id="21" dur="500"/>
                                            <p:tgtEl>
                                              <p:spTgt spid="1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500"/>
                                            <p:tgtEl>
                                              <p:spTgt spid="14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500"/>
                                            <p:tgtEl>
                                              <p:spTgt spid="14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7"/>
                                            </p:tgtEl>
                                            <p:attrNameLst>
                                              <p:attrName>style.visibility</p:attrName>
                                            </p:attrNameLst>
                                          </p:cBhvr>
                                          <p:to>
                                            <p:strVal val="visible"/>
                                          </p:to>
                                        </p:set>
                                        <p:animEffect transition="in" filter="fade">
                                          <p:cBhvr>
                                            <p:cTn id="30" dur="500"/>
                                            <p:tgtEl>
                                              <p:spTgt spid="14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animEffect transition="in" filter="fade">
                                          <p:cBhvr>
                                            <p:cTn id="33" dur="500"/>
                                            <p:tgtEl>
                                              <p:spTgt spid="148"/>
                                            </p:tgtEl>
                                          </p:cBhvr>
                                        </p:animEffect>
                                      </p:childTnLst>
                                    </p:cTn>
                                  </p:par>
                                </p:childTnLst>
                              </p:cTn>
                            </p:par>
                            <p:par>
                              <p:cTn id="34" fill="hold">
                                <p:stCondLst>
                                  <p:cond delay="1900"/>
                                </p:stCondLst>
                                <p:childTnLst>
                                  <p:par>
                                    <p:cTn id="35" presetID="2" presetClass="entr" presetSubtype="1" fill="hold" grpId="0" nodeType="afterEffect" p14:presetBounceEnd="46000">
                                      <p:stCondLst>
                                        <p:cond delay="0"/>
                                      </p:stCondLst>
                                      <p:childTnLst>
                                        <p:set>
                                          <p:cBhvr>
                                            <p:cTn id="36" dur="1" fill="hold">
                                              <p:stCondLst>
                                                <p:cond delay="0"/>
                                              </p:stCondLst>
                                            </p:cTn>
                                            <p:tgtEl>
                                              <p:spTgt spid="154"/>
                                            </p:tgtEl>
                                            <p:attrNameLst>
                                              <p:attrName>style.visibility</p:attrName>
                                            </p:attrNameLst>
                                          </p:cBhvr>
                                          <p:to>
                                            <p:strVal val="visible"/>
                                          </p:to>
                                        </p:set>
                                        <p:anim calcmode="lin" valueType="num" p14:bounceEnd="46000">
                                          <p:cBhvr additive="base">
                                            <p:cTn id="37" dur="500" fill="hold"/>
                                            <p:tgtEl>
                                              <p:spTgt spid="154"/>
                                            </p:tgtEl>
                                            <p:attrNameLst>
                                              <p:attrName>ppt_x</p:attrName>
                                            </p:attrNameLst>
                                          </p:cBhvr>
                                          <p:tavLst>
                                            <p:tav tm="0">
                                              <p:val>
                                                <p:strVal val="#ppt_x"/>
                                              </p:val>
                                            </p:tav>
                                            <p:tav tm="100000">
                                              <p:val>
                                                <p:strVal val="#ppt_x"/>
                                              </p:val>
                                            </p:tav>
                                          </p:tavLst>
                                        </p:anim>
                                        <p:anim calcmode="lin" valueType="num" p14:bounceEnd="46000">
                                          <p:cBhvr additive="base">
                                            <p:cTn id="38" dur="500" fill="hold"/>
                                            <p:tgtEl>
                                              <p:spTgt spid="154"/>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46000">
                                      <p:stCondLst>
                                        <p:cond delay="200"/>
                                      </p:stCondLst>
                                      <p:childTnLst>
                                        <p:set>
                                          <p:cBhvr>
                                            <p:cTn id="40" dur="1" fill="hold">
                                              <p:stCondLst>
                                                <p:cond delay="0"/>
                                              </p:stCondLst>
                                            </p:cTn>
                                            <p:tgtEl>
                                              <p:spTgt spid="149"/>
                                            </p:tgtEl>
                                            <p:attrNameLst>
                                              <p:attrName>style.visibility</p:attrName>
                                            </p:attrNameLst>
                                          </p:cBhvr>
                                          <p:to>
                                            <p:strVal val="visible"/>
                                          </p:to>
                                        </p:set>
                                        <p:anim calcmode="lin" valueType="num" p14:bounceEnd="46000">
                                          <p:cBhvr additive="base">
                                            <p:cTn id="41" dur="500" fill="hold"/>
                                            <p:tgtEl>
                                              <p:spTgt spid="149"/>
                                            </p:tgtEl>
                                            <p:attrNameLst>
                                              <p:attrName>ppt_x</p:attrName>
                                            </p:attrNameLst>
                                          </p:cBhvr>
                                          <p:tavLst>
                                            <p:tav tm="0">
                                              <p:val>
                                                <p:strVal val="#ppt_x"/>
                                              </p:val>
                                            </p:tav>
                                            <p:tav tm="100000">
                                              <p:val>
                                                <p:strVal val="#ppt_x"/>
                                              </p:val>
                                            </p:tav>
                                          </p:tavLst>
                                        </p:anim>
                                        <p:anim calcmode="lin" valueType="num" p14:bounceEnd="46000">
                                          <p:cBhvr additive="base">
                                            <p:cTn id="42" dur="500" fill="hold"/>
                                            <p:tgtEl>
                                              <p:spTgt spid="149"/>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46000">
                                      <p:stCondLst>
                                        <p:cond delay="200"/>
                                      </p:stCondLst>
                                      <p:childTnLst>
                                        <p:set>
                                          <p:cBhvr>
                                            <p:cTn id="44" dur="1" fill="hold">
                                              <p:stCondLst>
                                                <p:cond delay="0"/>
                                              </p:stCondLst>
                                            </p:cTn>
                                            <p:tgtEl>
                                              <p:spTgt spid="150"/>
                                            </p:tgtEl>
                                            <p:attrNameLst>
                                              <p:attrName>style.visibility</p:attrName>
                                            </p:attrNameLst>
                                          </p:cBhvr>
                                          <p:to>
                                            <p:strVal val="visible"/>
                                          </p:to>
                                        </p:set>
                                        <p:anim calcmode="lin" valueType="num" p14:bounceEnd="46000">
                                          <p:cBhvr additive="base">
                                            <p:cTn id="45" dur="500" fill="hold"/>
                                            <p:tgtEl>
                                              <p:spTgt spid="150"/>
                                            </p:tgtEl>
                                            <p:attrNameLst>
                                              <p:attrName>ppt_x</p:attrName>
                                            </p:attrNameLst>
                                          </p:cBhvr>
                                          <p:tavLst>
                                            <p:tav tm="0">
                                              <p:val>
                                                <p:strVal val="#ppt_x"/>
                                              </p:val>
                                            </p:tav>
                                            <p:tav tm="100000">
                                              <p:val>
                                                <p:strVal val="#ppt_x"/>
                                              </p:val>
                                            </p:tav>
                                          </p:tavLst>
                                        </p:anim>
                                        <p:anim calcmode="lin" valueType="num" p14:bounceEnd="46000">
                                          <p:cBhvr additive="base">
                                            <p:cTn id="46" dur="500" fill="hold"/>
                                            <p:tgtEl>
                                              <p:spTgt spid="150"/>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46000">
                                      <p:stCondLst>
                                        <p:cond delay="500"/>
                                      </p:stCondLst>
                                      <p:childTnLst>
                                        <p:set>
                                          <p:cBhvr>
                                            <p:cTn id="48" dur="1" fill="hold">
                                              <p:stCondLst>
                                                <p:cond delay="0"/>
                                              </p:stCondLst>
                                            </p:cTn>
                                            <p:tgtEl>
                                              <p:spTgt spid="152"/>
                                            </p:tgtEl>
                                            <p:attrNameLst>
                                              <p:attrName>style.visibility</p:attrName>
                                            </p:attrNameLst>
                                          </p:cBhvr>
                                          <p:to>
                                            <p:strVal val="visible"/>
                                          </p:to>
                                        </p:set>
                                        <p:anim calcmode="lin" valueType="num" p14:bounceEnd="46000">
                                          <p:cBhvr additive="base">
                                            <p:cTn id="49" dur="500" fill="hold"/>
                                            <p:tgtEl>
                                              <p:spTgt spid="152"/>
                                            </p:tgtEl>
                                            <p:attrNameLst>
                                              <p:attrName>ppt_x</p:attrName>
                                            </p:attrNameLst>
                                          </p:cBhvr>
                                          <p:tavLst>
                                            <p:tav tm="0">
                                              <p:val>
                                                <p:strVal val="#ppt_x"/>
                                              </p:val>
                                            </p:tav>
                                            <p:tav tm="100000">
                                              <p:val>
                                                <p:strVal val="#ppt_x"/>
                                              </p:val>
                                            </p:tav>
                                          </p:tavLst>
                                        </p:anim>
                                        <p:anim calcmode="lin" valueType="num" p14:bounceEnd="46000">
                                          <p:cBhvr additive="base">
                                            <p:cTn id="50" dur="500" fill="hold"/>
                                            <p:tgtEl>
                                              <p:spTgt spid="152"/>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46000">
                                      <p:stCondLst>
                                        <p:cond delay="300"/>
                                      </p:stCondLst>
                                      <p:childTnLst>
                                        <p:set>
                                          <p:cBhvr>
                                            <p:cTn id="52" dur="1" fill="hold">
                                              <p:stCondLst>
                                                <p:cond delay="0"/>
                                              </p:stCondLst>
                                            </p:cTn>
                                            <p:tgtEl>
                                              <p:spTgt spid="153"/>
                                            </p:tgtEl>
                                            <p:attrNameLst>
                                              <p:attrName>style.visibility</p:attrName>
                                            </p:attrNameLst>
                                          </p:cBhvr>
                                          <p:to>
                                            <p:strVal val="visible"/>
                                          </p:to>
                                        </p:set>
                                        <p:anim calcmode="lin" valueType="num" p14:bounceEnd="46000">
                                          <p:cBhvr additive="base">
                                            <p:cTn id="53" dur="500" fill="hold"/>
                                            <p:tgtEl>
                                              <p:spTgt spid="153"/>
                                            </p:tgtEl>
                                            <p:attrNameLst>
                                              <p:attrName>ppt_x</p:attrName>
                                            </p:attrNameLst>
                                          </p:cBhvr>
                                          <p:tavLst>
                                            <p:tav tm="0">
                                              <p:val>
                                                <p:strVal val="#ppt_x"/>
                                              </p:val>
                                            </p:tav>
                                            <p:tav tm="100000">
                                              <p:val>
                                                <p:strVal val="#ppt_x"/>
                                              </p:val>
                                            </p:tav>
                                          </p:tavLst>
                                        </p:anim>
                                        <p:anim calcmode="lin" valueType="num" p14:bounceEnd="46000">
                                          <p:cBhvr additive="base">
                                            <p:cTn id="54" dur="500" fill="hold"/>
                                            <p:tgtEl>
                                              <p:spTgt spid="153"/>
                                            </p:tgtEl>
                                            <p:attrNameLst>
                                              <p:attrName>ppt_y</p:attrName>
                                            </p:attrNameLst>
                                          </p:cBhvr>
                                          <p:tavLst>
                                            <p:tav tm="0">
                                              <p:val>
                                                <p:strVal val="0-#ppt_h/2"/>
                                              </p:val>
                                            </p:tav>
                                            <p:tav tm="100000">
                                              <p:val>
                                                <p:strVal val="#ppt_y"/>
                                              </p:val>
                                            </p:tav>
                                          </p:tavLst>
                                        </p:anim>
                                      </p:childTnLst>
                                    </p:cTn>
                                  </p:par>
                                </p:childTnLst>
                              </p:cTn>
                            </p:par>
                            <p:par>
                              <p:cTn id="55" fill="hold">
                                <p:stCondLst>
                                  <p:cond delay="2400"/>
                                </p:stCondLst>
                                <p:childTnLst>
                                  <p:par>
                                    <p:cTn id="56" presetID="2" presetClass="entr" presetSubtype="2" fill="hold" nodeType="afterEffect">
                                      <p:stCondLst>
                                        <p:cond delay="0"/>
                                      </p:stCondLst>
                                      <p:childTnLst>
                                        <p:set>
                                          <p:cBhvr>
                                            <p:cTn id="57" dur="1" fill="hold">
                                              <p:stCondLst>
                                                <p:cond delay="0"/>
                                              </p:stCondLst>
                                            </p:cTn>
                                            <p:tgtEl>
                                              <p:spTgt spid="161"/>
                                            </p:tgtEl>
                                            <p:attrNameLst>
                                              <p:attrName>style.visibility</p:attrName>
                                            </p:attrNameLst>
                                          </p:cBhvr>
                                          <p:to>
                                            <p:strVal val="visible"/>
                                          </p:to>
                                        </p:set>
                                        <p:anim calcmode="lin" valueType="num">
                                          <p:cBhvr additive="base">
                                            <p:cTn id="58" dur="500" fill="hold"/>
                                            <p:tgtEl>
                                              <p:spTgt spid="161"/>
                                            </p:tgtEl>
                                            <p:attrNameLst>
                                              <p:attrName>ppt_x</p:attrName>
                                            </p:attrNameLst>
                                          </p:cBhvr>
                                          <p:tavLst>
                                            <p:tav tm="0">
                                              <p:val>
                                                <p:strVal val="1+#ppt_w/2"/>
                                              </p:val>
                                            </p:tav>
                                            <p:tav tm="100000">
                                              <p:val>
                                                <p:strVal val="#ppt_x"/>
                                              </p:val>
                                            </p:tav>
                                          </p:tavLst>
                                        </p:anim>
                                        <p:anim calcmode="lin" valueType="num">
                                          <p:cBhvr additive="base">
                                            <p:cTn id="59" dur="500" fill="hold"/>
                                            <p:tgtEl>
                                              <p:spTgt spid="161"/>
                                            </p:tgtEl>
                                            <p:attrNameLst>
                                              <p:attrName>ppt_y</p:attrName>
                                            </p:attrNameLst>
                                          </p:cBhvr>
                                          <p:tavLst>
                                            <p:tav tm="0">
                                              <p:val>
                                                <p:strVal val="#ppt_y"/>
                                              </p:val>
                                            </p:tav>
                                            <p:tav tm="100000">
                                              <p:val>
                                                <p:strVal val="#ppt_y"/>
                                              </p:val>
                                            </p:tav>
                                          </p:tavLst>
                                        </p:anim>
                                      </p:childTnLst>
                                    </p:cTn>
                                  </p:par>
                                </p:childTnLst>
                              </p:cTn>
                            </p:par>
                            <p:par>
                              <p:cTn id="60" fill="hold">
                                <p:stCondLst>
                                  <p:cond delay="2900"/>
                                </p:stCondLst>
                                <p:childTnLst>
                                  <p:par>
                                    <p:cTn id="61" presetID="2" presetClass="entr" presetSubtype="2" fill="hold" nodeType="afterEffect">
                                      <p:stCondLst>
                                        <p:cond delay="0"/>
                                      </p:stCondLst>
                                      <p:childTnLst>
                                        <p:set>
                                          <p:cBhvr>
                                            <p:cTn id="62" dur="1" fill="hold">
                                              <p:stCondLst>
                                                <p:cond delay="0"/>
                                              </p:stCondLst>
                                            </p:cTn>
                                            <p:tgtEl>
                                              <p:spTgt spid="166"/>
                                            </p:tgtEl>
                                            <p:attrNameLst>
                                              <p:attrName>style.visibility</p:attrName>
                                            </p:attrNameLst>
                                          </p:cBhvr>
                                          <p:to>
                                            <p:strVal val="visible"/>
                                          </p:to>
                                        </p:set>
                                        <p:anim calcmode="lin" valueType="num">
                                          <p:cBhvr additive="base">
                                            <p:cTn id="63" dur="500" fill="hold"/>
                                            <p:tgtEl>
                                              <p:spTgt spid="166"/>
                                            </p:tgtEl>
                                            <p:attrNameLst>
                                              <p:attrName>ppt_x</p:attrName>
                                            </p:attrNameLst>
                                          </p:cBhvr>
                                          <p:tavLst>
                                            <p:tav tm="0">
                                              <p:val>
                                                <p:strVal val="1+#ppt_w/2"/>
                                              </p:val>
                                            </p:tav>
                                            <p:tav tm="100000">
                                              <p:val>
                                                <p:strVal val="#ppt_x"/>
                                              </p:val>
                                            </p:tav>
                                          </p:tavLst>
                                        </p:anim>
                                        <p:anim calcmode="lin" valueType="num">
                                          <p:cBhvr additive="base">
                                            <p:cTn id="64" dur="500" fill="hold"/>
                                            <p:tgtEl>
                                              <p:spTgt spid="166"/>
                                            </p:tgtEl>
                                            <p:attrNameLst>
                                              <p:attrName>ppt_y</p:attrName>
                                            </p:attrNameLst>
                                          </p:cBhvr>
                                          <p:tavLst>
                                            <p:tav tm="0">
                                              <p:val>
                                                <p:strVal val="#ppt_y"/>
                                              </p:val>
                                            </p:tav>
                                            <p:tav tm="100000">
                                              <p:val>
                                                <p:strVal val="#ppt_y"/>
                                              </p:val>
                                            </p:tav>
                                          </p:tavLst>
                                        </p:anim>
                                      </p:childTnLst>
                                    </p:cTn>
                                  </p:par>
                                </p:childTnLst>
                              </p:cTn>
                            </p:par>
                            <p:par>
                              <p:cTn id="65" fill="hold">
                                <p:stCondLst>
                                  <p:cond delay="3400"/>
                                </p:stCondLst>
                                <p:childTnLst>
                                  <p:par>
                                    <p:cTn id="66" presetID="2" presetClass="entr" presetSubtype="2" fill="hold" nodeType="afterEffect">
                                      <p:stCondLst>
                                        <p:cond delay="0"/>
                                      </p:stCondLst>
                                      <p:childTnLst>
                                        <p:set>
                                          <p:cBhvr>
                                            <p:cTn id="67" dur="1" fill="hold">
                                              <p:stCondLst>
                                                <p:cond delay="0"/>
                                              </p:stCondLst>
                                            </p:cTn>
                                            <p:tgtEl>
                                              <p:spTgt spid="171"/>
                                            </p:tgtEl>
                                            <p:attrNameLst>
                                              <p:attrName>style.visibility</p:attrName>
                                            </p:attrNameLst>
                                          </p:cBhvr>
                                          <p:to>
                                            <p:strVal val="visible"/>
                                          </p:to>
                                        </p:set>
                                        <p:anim calcmode="lin" valueType="num">
                                          <p:cBhvr additive="base">
                                            <p:cTn id="68" dur="500" fill="hold"/>
                                            <p:tgtEl>
                                              <p:spTgt spid="171"/>
                                            </p:tgtEl>
                                            <p:attrNameLst>
                                              <p:attrName>ppt_x</p:attrName>
                                            </p:attrNameLst>
                                          </p:cBhvr>
                                          <p:tavLst>
                                            <p:tav tm="0">
                                              <p:val>
                                                <p:strVal val="1+#ppt_w/2"/>
                                              </p:val>
                                            </p:tav>
                                            <p:tav tm="100000">
                                              <p:val>
                                                <p:strVal val="#ppt_x"/>
                                              </p:val>
                                            </p:tav>
                                          </p:tavLst>
                                        </p:anim>
                                        <p:anim calcmode="lin" valueType="num">
                                          <p:cBhvr additive="base">
                                            <p:cTn id="69" dur="500" fill="hold"/>
                                            <p:tgtEl>
                                              <p:spTgt spid="171"/>
                                            </p:tgtEl>
                                            <p:attrNameLst>
                                              <p:attrName>ppt_y</p:attrName>
                                            </p:attrNameLst>
                                          </p:cBhvr>
                                          <p:tavLst>
                                            <p:tav tm="0">
                                              <p:val>
                                                <p:strVal val="#ppt_y"/>
                                              </p:val>
                                            </p:tav>
                                            <p:tav tm="100000">
                                              <p:val>
                                                <p:strVal val="#ppt_y"/>
                                              </p:val>
                                            </p:tav>
                                          </p:tavLst>
                                        </p:anim>
                                      </p:childTnLst>
                                    </p:cTn>
                                  </p:par>
                                </p:childTnLst>
                              </p:cTn>
                            </p:par>
                            <p:par>
                              <p:cTn id="70" fill="hold">
                                <p:stCondLst>
                                  <p:cond delay="3900"/>
                                </p:stCondLst>
                                <p:childTnLst>
                                  <p:par>
                                    <p:cTn id="71" presetID="2" presetClass="entr" presetSubtype="2" fill="hold" nodeType="afterEffect">
                                      <p:stCondLst>
                                        <p:cond delay="0"/>
                                      </p:stCondLst>
                                      <p:childTnLst>
                                        <p:set>
                                          <p:cBhvr>
                                            <p:cTn id="72" dur="1" fill="hold">
                                              <p:stCondLst>
                                                <p:cond delay="0"/>
                                              </p:stCondLst>
                                            </p:cTn>
                                            <p:tgtEl>
                                              <p:spTgt spid="157"/>
                                            </p:tgtEl>
                                            <p:attrNameLst>
                                              <p:attrName>style.visibility</p:attrName>
                                            </p:attrNameLst>
                                          </p:cBhvr>
                                          <p:to>
                                            <p:strVal val="visible"/>
                                          </p:to>
                                        </p:set>
                                        <p:anim calcmode="lin" valueType="num">
                                          <p:cBhvr additive="base">
                                            <p:cTn id="73" dur="500" fill="hold"/>
                                            <p:tgtEl>
                                              <p:spTgt spid="157"/>
                                            </p:tgtEl>
                                            <p:attrNameLst>
                                              <p:attrName>ppt_x</p:attrName>
                                            </p:attrNameLst>
                                          </p:cBhvr>
                                          <p:tavLst>
                                            <p:tav tm="0">
                                              <p:val>
                                                <p:strVal val="1+#ppt_w/2"/>
                                              </p:val>
                                            </p:tav>
                                            <p:tav tm="100000">
                                              <p:val>
                                                <p:strVal val="#ppt_x"/>
                                              </p:val>
                                            </p:tav>
                                          </p:tavLst>
                                        </p:anim>
                                        <p:anim calcmode="lin" valueType="num">
                                          <p:cBhvr additive="base">
                                            <p:cTn id="74" dur="500" fill="hold"/>
                                            <p:tgtEl>
                                              <p:spTgt spid="157"/>
                                            </p:tgtEl>
                                            <p:attrNameLst>
                                              <p:attrName>ppt_y</p:attrName>
                                            </p:attrNameLst>
                                          </p:cBhvr>
                                          <p:tavLst>
                                            <p:tav tm="0">
                                              <p:val>
                                                <p:strVal val="#ppt_y"/>
                                              </p:val>
                                            </p:tav>
                                            <p:tav tm="100000">
                                              <p:val>
                                                <p:strVal val="#ppt_y"/>
                                              </p:val>
                                            </p:tav>
                                          </p:tavLst>
                                        </p:anim>
                                      </p:childTnLst>
                                    </p:cTn>
                                  </p:par>
                                </p:childTnLst>
                              </p:cTn>
                            </p:par>
                            <p:par>
                              <p:cTn id="75" fill="hold">
                                <p:stCondLst>
                                  <p:cond delay="4400"/>
                                </p:stCondLst>
                                <p:childTnLst>
                                  <p:par>
                                    <p:cTn id="76" presetID="2" presetClass="entr" presetSubtype="2" fill="hold" nodeType="afterEffect">
                                      <p:stCondLst>
                                        <p:cond delay="0"/>
                                      </p:stCondLst>
                                      <p:childTnLst>
                                        <p:set>
                                          <p:cBhvr>
                                            <p:cTn id="77" dur="1" fill="hold">
                                              <p:stCondLst>
                                                <p:cond delay="0"/>
                                              </p:stCondLst>
                                            </p:cTn>
                                            <p:tgtEl>
                                              <p:spTgt spid="176"/>
                                            </p:tgtEl>
                                            <p:attrNameLst>
                                              <p:attrName>style.visibility</p:attrName>
                                            </p:attrNameLst>
                                          </p:cBhvr>
                                          <p:to>
                                            <p:strVal val="visible"/>
                                          </p:to>
                                        </p:set>
                                        <p:anim calcmode="lin" valueType="num">
                                          <p:cBhvr additive="base">
                                            <p:cTn id="78" dur="500" fill="hold"/>
                                            <p:tgtEl>
                                              <p:spTgt spid="176"/>
                                            </p:tgtEl>
                                            <p:attrNameLst>
                                              <p:attrName>ppt_x</p:attrName>
                                            </p:attrNameLst>
                                          </p:cBhvr>
                                          <p:tavLst>
                                            <p:tav tm="0">
                                              <p:val>
                                                <p:strVal val="1+#ppt_w/2"/>
                                              </p:val>
                                            </p:tav>
                                            <p:tav tm="100000">
                                              <p:val>
                                                <p:strVal val="#ppt_x"/>
                                              </p:val>
                                            </p:tav>
                                          </p:tavLst>
                                        </p:anim>
                                        <p:anim calcmode="lin" valueType="num">
                                          <p:cBhvr additive="base">
                                            <p:cTn id="79" dur="500" fill="hold"/>
                                            <p:tgtEl>
                                              <p:spTgt spid="176"/>
                                            </p:tgtEl>
                                            <p:attrNameLst>
                                              <p:attrName>ppt_y</p:attrName>
                                            </p:attrNameLst>
                                          </p:cBhvr>
                                          <p:tavLst>
                                            <p:tav tm="0">
                                              <p:val>
                                                <p:strVal val="#ppt_y"/>
                                              </p:val>
                                            </p:tav>
                                            <p:tav tm="100000">
                                              <p:val>
                                                <p:strVal val="#ppt_y"/>
                                              </p:val>
                                            </p:tav>
                                          </p:tavLst>
                                        </p:anim>
                                      </p:childTnLst>
                                    </p:cTn>
                                  </p:par>
                                </p:childTnLst>
                              </p:cTn>
                            </p:par>
                            <p:par>
                              <p:cTn id="80" fill="hold">
                                <p:stCondLst>
                                  <p:cond delay="4900"/>
                                </p:stCondLst>
                                <p:childTnLst>
                                  <p:par>
                                    <p:cTn id="81" presetID="42" presetClass="entr" presetSubtype="0" fill="hold" nodeType="afterEffect">
                                      <p:stCondLst>
                                        <p:cond delay="0"/>
                                      </p:stCondLst>
                                      <p:childTnLst>
                                        <p:set>
                                          <p:cBhvr>
                                            <p:cTn id="82" dur="1" fill="hold">
                                              <p:stCondLst>
                                                <p:cond delay="0"/>
                                              </p:stCondLst>
                                            </p:cTn>
                                            <p:tgtEl>
                                              <p:spTgt spid="181">
                                                <p:txEl>
                                                  <p:pRg st="0" end="0"/>
                                                </p:txEl>
                                              </p:spTgt>
                                            </p:tgtEl>
                                            <p:attrNameLst>
                                              <p:attrName>style.visibility</p:attrName>
                                            </p:attrNameLst>
                                          </p:cBhvr>
                                          <p:to>
                                            <p:strVal val="visible"/>
                                          </p:to>
                                        </p:set>
                                        <p:animEffect transition="in" filter="fade">
                                          <p:cBhvr>
                                            <p:cTn id="83" dur="2000"/>
                                            <p:tgtEl>
                                              <p:spTgt spid="181">
                                                <p:txEl>
                                                  <p:pRg st="0" end="0"/>
                                                </p:txEl>
                                              </p:spTgt>
                                            </p:tgtEl>
                                          </p:cBhvr>
                                        </p:animEffect>
                                        <p:anim calcmode="lin" valueType="num">
                                          <p:cBhvr>
                                            <p:cTn id="84" dur="20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85" dur="2000" fill="hold"/>
                                            <p:tgtEl>
                                              <p:spTgt spid="18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43" grpId="0" animBg="1"/>
          <p:bldP spid="145" grpId="0" animBg="1"/>
          <p:bldP spid="146" grpId="0" animBg="1"/>
          <p:bldP spid="147" grpId="0" animBg="1"/>
          <p:bldP spid="148" grpId="0" animBg="1"/>
          <p:bldP spid="149" grpId="0" animBg="1"/>
          <p:bldP spid="150" grpId="0" animBg="1"/>
          <p:bldP spid="152" grpId="0" animBg="1"/>
          <p:bldP spid="153" grpId="0" animBg="1"/>
          <p:bldP spid="1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62"/>
                                            </p:tgtEl>
                                            <p:attrNameLst>
                                              <p:attrName>style.visibility</p:attrName>
                                            </p:attrNameLst>
                                          </p:cBhvr>
                                          <p:to>
                                            <p:strVal val="visible"/>
                                          </p:to>
                                        </p:set>
                                        <p:anim calcmode="lin" valueType="num">
                                          <p:cBhvr>
                                            <p:cTn id="7" dur="4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2"/>
                                            </p:tgtEl>
                                            <p:attrNameLst>
                                              <p:attrName>ppt_y</p:attrName>
                                            </p:attrNameLst>
                                          </p:cBhvr>
                                          <p:tavLst>
                                            <p:tav tm="0">
                                              <p:val>
                                                <p:strVal val="#ppt_y"/>
                                              </p:val>
                                            </p:tav>
                                            <p:tav tm="100000">
                                              <p:val>
                                                <p:strVal val="#ppt_y"/>
                                              </p:val>
                                            </p:tav>
                                          </p:tavLst>
                                        </p:anim>
                                        <p:anim calcmode="lin" valueType="num">
                                          <p:cBhvr>
                                            <p:cTn id="9" dur="4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2"/>
                                            </p:tgtEl>
                                          </p:cBhvr>
                                        </p:animEffect>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143"/>
                                            </p:tgtEl>
                                            <p:attrNameLst>
                                              <p:attrName>style.visibility</p:attrName>
                                            </p:attrNameLst>
                                          </p:cBhvr>
                                          <p:to>
                                            <p:strVal val="visible"/>
                                          </p:to>
                                        </p:set>
                                        <p:animEffect transition="in" filter="fade">
                                          <p:cBhvr>
                                            <p:cTn id="21" dur="500"/>
                                            <p:tgtEl>
                                              <p:spTgt spid="1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500"/>
                                            <p:tgtEl>
                                              <p:spTgt spid="14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500"/>
                                            <p:tgtEl>
                                              <p:spTgt spid="14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7"/>
                                            </p:tgtEl>
                                            <p:attrNameLst>
                                              <p:attrName>style.visibility</p:attrName>
                                            </p:attrNameLst>
                                          </p:cBhvr>
                                          <p:to>
                                            <p:strVal val="visible"/>
                                          </p:to>
                                        </p:set>
                                        <p:animEffect transition="in" filter="fade">
                                          <p:cBhvr>
                                            <p:cTn id="30" dur="500"/>
                                            <p:tgtEl>
                                              <p:spTgt spid="14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animEffect transition="in" filter="fade">
                                          <p:cBhvr>
                                            <p:cTn id="33" dur="500"/>
                                            <p:tgtEl>
                                              <p:spTgt spid="148"/>
                                            </p:tgtEl>
                                          </p:cBhvr>
                                        </p:animEffect>
                                      </p:childTnLst>
                                    </p:cTn>
                                  </p:par>
                                </p:childTnLst>
                              </p:cTn>
                            </p:par>
                            <p:par>
                              <p:cTn id="34" fill="hold">
                                <p:stCondLst>
                                  <p:cond delay="1900"/>
                                </p:stCondLst>
                                <p:childTnLst>
                                  <p:par>
                                    <p:cTn id="35" presetID="2" presetClass="entr" presetSubtype="1"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 calcmode="lin" valueType="num">
                                          <p:cBhvr additive="base">
                                            <p:cTn id="37" dur="500" fill="hold"/>
                                            <p:tgtEl>
                                              <p:spTgt spid="154"/>
                                            </p:tgtEl>
                                            <p:attrNameLst>
                                              <p:attrName>ppt_x</p:attrName>
                                            </p:attrNameLst>
                                          </p:cBhvr>
                                          <p:tavLst>
                                            <p:tav tm="0">
                                              <p:val>
                                                <p:strVal val="#ppt_x"/>
                                              </p:val>
                                            </p:tav>
                                            <p:tav tm="100000">
                                              <p:val>
                                                <p:strVal val="#ppt_x"/>
                                              </p:val>
                                            </p:tav>
                                          </p:tavLst>
                                        </p:anim>
                                        <p:anim calcmode="lin" valueType="num">
                                          <p:cBhvr additive="base">
                                            <p:cTn id="38" dur="500" fill="hold"/>
                                            <p:tgtEl>
                                              <p:spTgt spid="154"/>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00"/>
                                      </p:stCondLst>
                                      <p:childTnLst>
                                        <p:set>
                                          <p:cBhvr>
                                            <p:cTn id="40" dur="1" fill="hold">
                                              <p:stCondLst>
                                                <p:cond delay="0"/>
                                              </p:stCondLst>
                                            </p:cTn>
                                            <p:tgtEl>
                                              <p:spTgt spid="149"/>
                                            </p:tgtEl>
                                            <p:attrNameLst>
                                              <p:attrName>style.visibility</p:attrName>
                                            </p:attrNameLst>
                                          </p:cBhvr>
                                          <p:to>
                                            <p:strVal val="visible"/>
                                          </p:to>
                                        </p:set>
                                        <p:anim calcmode="lin" valueType="num">
                                          <p:cBhvr additive="base">
                                            <p:cTn id="41" dur="500" fill="hold"/>
                                            <p:tgtEl>
                                              <p:spTgt spid="149"/>
                                            </p:tgtEl>
                                            <p:attrNameLst>
                                              <p:attrName>ppt_x</p:attrName>
                                            </p:attrNameLst>
                                          </p:cBhvr>
                                          <p:tavLst>
                                            <p:tav tm="0">
                                              <p:val>
                                                <p:strVal val="#ppt_x"/>
                                              </p:val>
                                            </p:tav>
                                            <p:tav tm="100000">
                                              <p:val>
                                                <p:strVal val="#ppt_x"/>
                                              </p:val>
                                            </p:tav>
                                          </p:tavLst>
                                        </p:anim>
                                        <p:anim calcmode="lin" valueType="num">
                                          <p:cBhvr additive="base">
                                            <p:cTn id="42" dur="500" fill="hold"/>
                                            <p:tgtEl>
                                              <p:spTgt spid="149"/>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200"/>
                                      </p:stCondLst>
                                      <p:childTnLst>
                                        <p:set>
                                          <p:cBhvr>
                                            <p:cTn id="44" dur="1" fill="hold">
                                              <p:stCondLst>
                                                <p:cond delay="0"/>
                                              </p:stCondLst>
                                            </p:cTn>
                                            <p:tgtEl>
                                              <p:spTgt spid="150"/>
                                            </p:tgtEl>
                                            <p:attrNameLst>
                                              <p:attrName>style.visibility</p:attrName>
                                            </p:attrNameLst>
                                          </p:cBhvr>
                                          <p:to>
                                            <p:strVal val="visible"/>
                                          </p:to>
                                        </p:set>
                                        <p:anim calcmode="lin" valueType="num">
                                          <p:cBhvr additive="base">
                                            <p:cTn id="45" dur="500" fill="hold"/>
                                            <p:tgtEl>
                                              <p:spTgt spid="150"/>
                                            </p:tgtEl>
                                            <p:attrNameLst>
                                              <p:attrName>ppt_x</p:attrName>
                                            </p:attrNameLst>
                                          </p:cBhvr>
                                          <p:tavLst>
                                            <p:tav tm="0">
                                              <p:val>
                                                <p:strVal val="#ppt_x"/>
                                              </p:val>
                                            </p:tav>
                                            <p:tav tm="100000">
                                              <p:val>
                                                <p:strVal val="#ppt_x"/>
                                              </p:val>
                                            </p:tav>
                                          </p:tavLst>
                                        </p:anim>
                                        <p:anim calcmode="lin" valueType="num">
                                          <p:cBhvr additive="base">
                                            <p:cTn id="46" dur="500" fill="hold"/>
                                            <p:tgtEl>
                                              <p:spTgt spid="150"/>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500"/>
                                      </p:stCondLst>
                                      <p:childTnLst>
                                        <p:set>
                                          <p:cBhvr>
                                            <p:cTn id="48" dur="1" fill="hold">
                                              <p:stCondLst>
                                                <p:cond delay="0"/>
                                              </p:stCondLst>
                                            </p:cTn>
                                            <p:tgtEl>
                                              <p:spTgt spid="152"/>
                                            </p:tgtEl>
                                            <p:attrNameLst>
                                              <p:attrName>style.visibility</p:attrName>
                                            </p:attrNameLst>
                                          </p:cBhvr>
                                          <p:to>
                                            <p:strVal val="visible"/>
                                          </p:to>
                                        </p:set>
                                        <p:anim calcmode="lin" valueType="num">
                                          <p:cBhvr additive="base">
                                            <p:cTn id="49" dur="500" fill="hold"/>
                                            <p:tgtEl>
                                              <p:spTgt spid="152"/>
                                            </p:tgtEl>
                                            <p:attrNameLst>
                                              <p:attrName>ppt_x</p:attrName>
                                            </p:attrNameLst>
                                          </p:cBhvr>
                                          <p:tavLst>
                                            <p:tav tm="0">
                                              <p:val>
                                                <p:strVal val="#ppt_x"/>
                                              </p:val>
                                            </p:tav>
                                            <p:tav tm="100000">
                                              <p:val>
                                                <p:strVal val="#ppt_x"/>
                                              </p:val>
                                            </p:tav>
                                          </p:tavLst>
                                        </p:anim>
                                        <p:anim calcmode="lin" valueType="num">
                                          <p:cBhvr additive="base">
                                            <p:cTn id="50" dur="500" fill="hold"/>
                                            <p:tgtEl>
                                              <p:spTgt spid="152"/>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300"/>
                                      </p:stCondLst>
                                      <p:childTnLst>
                                        <p:set>
                                          <p:cBhvr>
                                            <p:cTn id="52" dur="1" fill="hold">
                                              <p:stCondLst>
                                                <p:cond delay="0"/>
                                              </p:stCondLst>
                                            </p:cTn>
                                            <p:tgtEl>
                                              <p:spTgt spid="153"/>
                                            </p:tgtEl>
                                            <p:attrNameLst>
                                              <p:attrName>style.visibility</p:attrName>
                                            </p:attrNameLst>
                                          </p:cBhvr>
                                          <p:to>
                                            <p:strVal val="visible"/>
                                          </p:to>
                                        </p:set>
                                        <p:anim calcmode="lin" valueType="num">
                                          <p:cBhvr additive="base">
                                            <p:cTn id="53" dur="500" fill="hold"/>
                                            <p:tgtEl>
                                              <p:spTgt spid="153"/>
                                            </p:tgtEl>
                                            <p:attrNameLst>
                                              <p:attrName>ppt_x</p:attrName>
                                            </p:attrNameLst>
                                          </p:cBhvr>
                                          <p:tavLst>
                                            <p:tav tm="0">
                                              <p:val>
                                                <p:strVal val="#ppt_x"/>
                                              </p:val>
                                            </p:tav>
                                            <p:tav tm="100000">
                                              <p:val>
                                                <p:strVal val="#ppt_x"/>
                                              </p:val>
                                            </p:tav>
                                          </p:tavLst>
                                        </p:anim>
                                        <p:anim calcmode="lin" valueType="num">
                                          <p:cBhvr additive="base">
                                            <p:cTn id="54" dur="500" fill="hold"/>
                                            <p:tgtEl>
                                              <p:spTgt spid="153"/>
                                            </p:tgtEl>
                                            <p:attrNameLst>
                                              <p:attrName>ppt_y</p:attrName>
                                            </p:attrNameLst>
                                          </p:cBhvr>
                                          <p:tavLst>
                                            <p:tav tm="0">
                                              <p:val>
                                                <p:strVal val="0-#ppt_h/2"/>
                                              </p:val>
                                            </p:tav>
                                            <p:tav tm="100000">
                                              <p:val>
                                                <p:strVal val="#ppt_y"/>
                                              </p:val>
                                            </p:tav>
                                          </p:tavLst>
                                        </p:anim>
                                      </p:childTnLst>
                                    </p:cTn>
                                  </p:par>
                                </p:childTnLst>
                              </p:cTn>
                            </p:par>
                            <p:par>
                              <p:cTn id="55" fill="hold">
                                <p:stCondLst>
                                  <p:cond delay="2400"/>
                                </p:stCondLst>
                                <p:childTnLst>
                                  <p:par>
                                    <p:cTn id="56" presetID="2" presetClass="entr" presetSubtype="2" fill="hold" nodeType="afterEffect">
                                      <p:stCondLst>
                                        <p:cond delay="0"/>
                                      </p:stCondLst>
                                      <p:childTnLst>
                                        <p:set>
                                          <p:cBhvr>
                                            <p:cTn id="57" dur="1" fill="hold">
                                              <p:stCondLst>
                                                <p:cond delay="0"/>
                                              </p:stCondLst>
                                            </p:cTn>
                                            <p:tgtEl>
                                              <p:spTgt spid="161"/>
                                            </p:tgtEl>
                                            <p:attrNameLst>
                                              <p:attrName>style.visibility</p:attrName>
                                            </p:attrNameLst>
                                          </p:cBhvr>
                                          <p:to>
                                            <p:strVal val="visible"/>
                                          </p:to>
                                        </p:set>
                                        <p:anim calcmode="lin" valueType="num">
                                          <p:cBhvr additive="base">
                                            <p:cTn id="58" dur="500" fill="hold"/>
                                            <p:tgtEl>
                                              <p:spTgt spid="161"/>
                                            </p:tgtEl>
                                            <p:attrNameLst>
                                              <p:attrName>ppt_x</p:attrName>
                                            </p:attrNameLst>
                                          </p:cBhvr>
                                          <p:tavLst>
                                            <p:tav tm="0">
                                              <p:val>
                                                <p:strVal val="1+#ppt_w/2"/>
                                              </p:val>
                                            </p:tav>
                                            <p:tav tm="100000">
                                              <p:val>
                                                <p:strVal val="#ppt_x"/>
                                              </p:val>
                                            </p:tav>
                                          </p:tavLst>
                                        </p:anim>
                                        <p:anim calcmode="lin" valueType="num">
                                          <p:cBhvr additive="base">
                                            <p:cTn id="59" dur="500" fill="hold"/>
                                            <p:tgtEl>
                                              <p:spTgt spid="161"/>
                                            </p:tgtEl>
                                            <p:attrNameLst>
                                              <p:attrName>ppt_y</p:attrName>
                                            </p:attrNameLst>
                                          </p:cBhvr>
                                          <p:tavLst>
                                            <p:tav tm="0">
                                              <p:val>
                                                <p:strVal val="#ppt_y"/>
                                              </p:val>
                                            </p:tav>
                                            <p:tav tm="100000">
                                              <p:val>
                                                <p:strVal val="#ppt_y"/>
                                              </p:val>
                                            </p:tav>
                                          </p:tavLst>
                                        </p:anim>
                                      </p:childTnLst>
                                    </p:cTn>
                                  </p:par>
                                </p:childTnLst>
                              </p:cTn>
                            </p:par>
                            <p:par>
                              <p:cTn id="60" fill="hold">
                                <p:stCondLst>
                                  <p:cond delay="2900"/>
                                </p:stCondLst>
                                <p:childTnLst>
                                  <p:par>
                                    <p:cTn id="61" presetID="2" presetClass="entr" presetSubtype="2" fill="hold" nodeType="afterEffect">
                                      <p:stCondLst>
                                        <p:cond delay="0"/>
                                      </p:stCondLst>
                                      <p:childTnLst>
                                        <p:set>
                                          <p:cBhvr>
                                            <p:cTn id="62" dur="1" fill="hold">
                                              <p:stCondLst>
                                                <p:cond delay="0"/>
                                              </p:stCondLst>
                                            </p:cTn>
                                            <p:tgtEl>
                                              <p:spTgt spid="166"/>
                                            </p:tgtEl>
                                            <p:attrNameLst>
                                              <p:attrName>style.visibility</p:attrName>
                                            </p:attrNameLst>
                                          </p:cBhvr>
                                          <p:to>
                                            <p:strVal val="visible"/>
                                          </p:to>
                                        </p:set>
                                        <p:anim calcmode="lin" valueType="num">
                                          <p:cBhvr additive="base">
                                            <p:cTn id="63" dur="500" fill="hold"/>
                                            <p:tgtEl>
                                              <p:spTgt spid="166"/>
                                            </p:tgtEl>
                                            <p:attrNameLst>
                                              <p:attrName>ppt_x</p:attrName>
                                            </p:attrNameLst>
                                          </p:cBhvr>
                                          <p:tavLst>
                                            <p:tav tm="0">
                                              <p:val>
                                                <p:strVal val="1+#ppt_w/2"/>
                                              </p:val>
                                            </p:tav>
                                            <p:tav tm="100000">
                                              <p:val>
                                                <p:strVal val="#ppt_x"/>
                                              </p:val>
                                            </p:tav>
                                          </p:tavLst>
                                        </p:anim>
                                        <p:anim calcmode="lin" valueType="num">
                                          <p:cBhvr additive="base">
                                            <p:cTn id="64" dur="500" fill="hold"/>
                                            <p:tgtEl>
                                              <p:spTgt spid="166"/>
                                            </p:tgtEl>
                                            <p:attrNameLst>
                                              <p:attrName>ppt_y</p:attrName>
                                            </p:attrNameLst>
                                          </p:cBhvr>
                                          <p:tavLst>
                                            <p:tav tm="0">
                                              <p:val>
                                                <p:strVal val="#ppt_y"/>
                                              </p:val>
                                            </p:tav>
                                            <p:tav tm="100000">
                                              <p:val>
                                                <p:strVal val="#ppt_y"/>
                                              </p:val>
                                            </p:tav>
                                          </p:tavLst>
                                        </p:anim>
                                      </p:childTnLst>
                                    </p:cTn>
                                  </p:par>
                                </p:childTnLst>
                              </p:cTn>
                            </p:par>
                            <p:par>
                              <p:cTn id="65" fill="hold">
                                <p:stCondLst>
                                  <p:cond delay="3400"/>
                                </p:stCondLst>
                                <p:childTnLst>
                                  <p:par>
                                    <p:cTn id="66" presetID="2" presetClass="entr" presetSubtype="2" fill="hold" nodeType="afterEffect">
                                      <p:stCondLst>
                                        <p:cond delay="0"/>
                                      </p:stCondLst>
                                      <p:childTnLst>
                                        <p:set>
                                          <p:cBhvr>
                                            <p:cTn id="67" dur="1" fill="hold">
                                              <p:stCondLst>
                                                <p:cond delay="0"/>
                                              </p:stCondLst>
                                            </p:cTn>
                                            <p:tgtEl>
                                              <p:spTgt spid="171"/>
                                            </p:tgtEl>
                                            <p:attrNameLst>
                                              <p:attrName>style.visibility</p:attrName>
                                            </p:attrNameLst>
                                          </p:cBhvr>
                                          <p:to>
                                            <p:strVal val="visible"/>
                                          </p:to>
                                        </p:set>
                                        <p:anim calcmode="lin" valueType="num">
                                          <p:cBhvr additive="base">
                                            <p:cTn id="68" dur="500" fill="hold"/>
                                            <p:tgtEl>
                                              <p:spTgt spid="171"/>
                                            </p:tgtEl>
                                            <p:attrNameLst>
                                              <p:attrName>ppt_x</p:attrName>
                                            </p:attrNameLst>
                                          </p:cBhvr>
                                          <p:tavLst>
                                            <p:tav tm="0">
                                              <p:val>
                                                <p:strVal val="1+#ppt_w/2"/>
                                              </p:val>
                                            </p:tav>
                                            <p:tav tm="100000">
                                              <p:val>
                                                <p:strVal val="#ppt_x"/>
                                              </p:val>
                                            </p:tav>
                                          </p:tavLst>
                                        </p:anim>
                                        <p:anim calcmode="lin" valueType="num">
                                          <p:cBhvr additive="base">
                                            <p:cTn id="69" dur="500" fill="hold"/>
                                            <p:tgtEl>
                                              <p:spTgt spid="171"/>
                                            </p:tgtEl>
                                            <p:attrNameLst>
                                              <p:attrName>ppt_y</p:attrName>
                                            </p:attrNameLst>
                                          </p:cBhvr>
                                          <p:tavLst>
                                            <p:tav tm="0">
                                              <p:val>
                                                <p:strVal val="#ppt_y"/>
                                              </p:val>
                                            </p:tav>
                                            <p:tav tm="100000">
                                              <p:val>
                                                <p:strVal val="#ppt_y"/>
                                              </p:val>
                                            </p:tav>
                                          </p:tavLst>
                                        </p:anim>
                                      </p:childTnLst>
                                    </p:cTn>
                                  </p:par>
                                </p:childTnLst>
                              </p:cTn>
                            </p:par>
                            <p:par>
                              <p:cTn id="70" fill="hold">
                                <p:stCondLst>
                                  <p:cond delay="3900"/>
                                </p:stCondLst>
                                <p:childTnLst>
                                  <p:par>
                                    <p:cTn id="71" presetID="2" presetClass="entr" presetSubtype="2" fill="hold" nodeType="afterEffect">
                                      <p:stCondLst>
                                        <p:cond delay="0"/>
                                      </p:stCondLst>
                                      <p:childTnLst>
                                        <p:set>
                                          <p:cBhvr>
                                            <p:cTn id="72" dur="1" fill="hold">
                                              <p:stCondLst>
                                                <p:cond delay="0"/>
                                              </p:stCondLst>
                                            </p:cTn>
                                            <p:tgtEl>
                                              <p:spTgt spid="157"/>
                                            </p:tgtEl>
                                            <p:attrNameLst>
                                              <p:attrName>style.visibility</p:attrName>
                                            </p:attrNameLst>
                                          </p:cBhvr>
                                          <p:to>
                                            <p:strVal val="visible"/>
                                          </p:to>
                                        </p:set>
                                        <p:anim calcmode="lin" valueType="num">
                                          <p:cBhvr additive="base">
                                            <p:cTn id="73" dur="500" fill="hold"/>
                                            <p:tgtEl>
                                              <p:spTgt spid="157"/>
                                            </p:tgtEl>
                                            <p:attrNameLst>
                                              <p:attrName>ppt_x</p:attrName>
                                            </p:attrNameLst>
                                          </p:cBhvr>
                                          <p:tavLst>
                                            <p:tav tm="0">
                                              <p:val>
                                                <p:strVal val="1+#ppt_w/2"/>
                                              </p:val>
                                            </p:tav>
                                            <p:tav tm="100000">
                                              <p:val>
                                                <p:strVal val="#ppt_x"/>
                                              </p:val>
                                            </p:tav>
                                          </p:tavLst>
                                        </p:anim>
                                        <p:anim calcmode="lin" valueType="num">
                                          <p:cBhvr additive="base">
                                            <p:cTn id="74" dur="500" fill="hold"/>
                                            <p:tgtEl>
                                              <p:spTgt spid="157"/>
                                            </p:tgtEl>
                                            <p:attrNameLst>
                                              <p:attrName>ppt_y</p:attrName>
                                            </p:attrNameLst>
                                          </p:cBhvr>
                                          <p:tavLst>
                                            <p:tav tm="0">
                                              <p:val>
                                                <p:strVal val="#ppt_y"/>
                                              </p:val>
                                            </p:tav>
                                            <p:tav tm="100000">
                                              <p:val>
                                                <p:strVal val="#ppt_y"/>
                                              </p:val>
                                            </p:tav>
                                          </p:tavLst>
                                        </p:anim>
                                      </p:childTnLst>
                                    </p:cTn>
                                  </p:par>
                                </p:childTnLst>
                              </p:cTn>
                            </p:par>
                            <p:par>
                              <p:cTn id="75" fill="hold">
                                <p:stCondLst>
                                  <p:cond delay="4400"/>
                                </p:stCondLst>
                                <p:childTnLst>
                                  <p:par>
                                    <p:cTn id="76" presetID="2" presetClass="entr" presetSubtype="2" fill="hold" nodeType="afterEffect">
                                      <p:stCondLst>
                                        <p:cond delay="0"/>
                                      </p:stCondLst>
                                      <p:childTnLst>
                                        <p:set>
                                          <p:cBhvr>
                                            <p:cTn id="77" dur="1" fill="hold">
                                              <p:stCondLst>
                                                <p:cond delay="0"/>
                                              </p:stCondLst>
                                            </p:cTn>
                                            <p:tgtEl>
                                              <p:spTgt spid="176"/>
                                            </p:tgtEl>
                                            <p:attrNameLst>
                                              <p:attrName>style.visibility</p:attrName>
                                            </p:attrNameLst>
                                          </p:cBhvr>
                                          <p:to>
                                            <p:strVal val="visible"/>
                                          </p:to>
                                        </p:set>
                                        <p:anim calcmode="lin" valueType="num">
                                          <p:cBhvr additive="base">
                                            <p:cTn id="78" dur="500" fill="hold"/>
                                            <p:tgtEl>
                                              <p:spTgt spid="176"/>
                                            </p:tgtEl>
                                            <p:attrNameLst>
                                              <p:attrName>ppt_x</p:attrName>
                                            </p:attrNameLst>
                                          </p:cBhvr>
                                          <p:tavLst>
                                            <p:tav tm="0">
                                              <p:val>
                                                <p:strVal val="1+#ppt_w/2"/>
                                              </p:val>
                                            </p:tav>
                                            <p:tav tm="100000">
                                              <p:val>
                                                <p:strVal val="#ppt_x"/>
                                              </p:val>
                                            </p:tav>
                                          </p:tavLst>
                                        </p:anim>
                                        <p:anim calcmode="lin" valueType="num">
                                          <p:cBhvr additive="base">
                                            <p:cTn id="79" dur="500" fill="hold"/>
                                            <p:tgtEl>
                                              <p:spTgt spid="176"/>
                                            </p:tgtEl>
                                            <p:attrNameLst>
                                              <p:attrName>ppt_y</p:attrName>
                                            </p:attrNameLst>
                                          </p:cBhvr>
                                          <p:tavLst>
                                            <p:tav tm="0">
                                              <p:val>
                                                <p:strVal val="#ppt_y"/>
                                              </p:val>
                                            </p:tav>
                                            <p:tav tm="100000">
                                              <p:val>
                                                <p:strVal val="#ppt_y"/>
                                              </p:val>
                                            </p:tav>
                                          </p:tavLst>
                                        </p:anim>
                                      </p:childTnLst>
                                    </p:cTn>
                                  </p:par>
                                </p:childTnLst>
                              </p:cTn>
                            </p:par>
                            <p:par>
                              <p:cTn id="80" fill="hold">
                                <p:stCondLst>
                                  <p:cond delay="4900"/>
                                </p:stCondLst>
                                <p:childTnLst>
                                  <p:par>
                                    <p:cTn id="81" presetID="42" presetClass="entr" presetSubtype="0" fill="hold" nodeType="afterEffect">
                                      <p:stCondLst>
                                        <p:cond delay="0"/>
                                      </p:stCondLst>
                                      <p:childTnLst>
                                        <p:set>
                                          <p:cBhvr>
                                            <p:cTn id="82" dur="1" fill="hold">
                                              <p:stCondLst>
                                                <p:cond delay="0"/>
                                              </p:stCondLst>
                                            </p:cTn>
                                            <p:tgtEl>
                                              <p:spTgt spid="181">
                                                <p:txEl>
                                                  <p:pRg st="0" end="0"/>
                                                </p:txEl>
                                              </p:spTgt>
                                            </p:tgtEl>
                                            <p:attrNameLst>
                                              <p:attrName>style.visibility</p:attrName>
                                            </p:attrNameLst>
                                          </p:cBhvr>
                                          <p:to>
                                            <p:strVal val="visible"/>
                                          </p:to>
                                        </p:set>
                                        <p:animEffect transition="in" filter="fade">
                                          <p:cBhvr>
                                            <p:cTn id="83" dur="2000"/>
                                            <p:tgtEl>
                                              <p:spTgt spid="181">
                                                <p:txEl>
                                                  <p:pRg st="0" end="0"/>
                                                </p:txEl>
                                              </p:spTgt>
                                            </p:tgtEl>
                                          </p:cBhvr>
                                        </p:animEffect>
                                        <p:anim calcmode="lin" valueType="num">
                                          <p:cBhvr>
                                            <p:cTn id="84" dur="20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85" dur="2000" fill="hold"/>
                                            <p:tgtEl>
                                              <p:spTgt spid="18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43" grpId="0" animBg="1"/>
          <p:bldP spid="145" grpId="0" animBg="1"/>
          <p:bldP spid="146" grpId="0" animBg="1"/>
          <p:bldP spid="147" grpId="0" animBg="1"/>
          <p:bldP spid="148" grpId="0" animBg="1"/>
          <p:bldP spid="149" grpId="0" animBg="1"/>
          <p:bldP spid="150" grpId="0" animBg="1"/>
          <p:bldP spid="152" grpId="0" animBg="1"/>
          <p:bldP spid="153" grpId="0" animBg="1"/>
          <p:bldP spid="154"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419872" y="1841785"/>
            <a:ext cx="2122475" cy="1800200"/>
            <a:chOff x="3419872" y="1841785"/>
            <a:chExt cx="2122475" cy="1800200"/>
          </a:xfrm>
        </p:grpSpPr>
        <p:cxnSp>
          <p:nvCxnSpPr>
            <p:cNvPr id="5" name="直接箭头连接符 4"/>
            <p:cNvCxnSpPr>
              <a:stCxn id="25" idx="2"/>
            </p:cNvCxnSpPr>
            <p:nvPr/>
          </p:nvCxnSpPr>
          <p:spPr>
            <a:xfrm flipH="1">
              <a:off x="4932040" y="1841785"/>
              <a:ext cx="576064" cy="576064"/>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28" idx="2"/>
            </p:cNvCxnSpPr>
            <p:nvPr/>
          </p:nvCxnSpPr>
          <p:spPr>
            <a:xfrm flipH="1" flipV="1">
              <a:off x="4932040" y="3219822"/>
              <a:ext cx="610307" cy="422163"/>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5" idx="6"/>
            </p:cNvCxnSpPr>
            <p:nvPr/>
          </p:nvCxnSpPr>
          <p:spPr>
            <a:xfrm>
              <a:off x="3419872" y="1841785"/>
              <a:ext cx="648072" cy="576064"/>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30" idx="6"/>
            </p:cNvCxnSpPr>
            <p:nvPr/>
          </p:nvCxnSpPr>
          <p:spPr>
            <a:xfrm flipV="1">
              <a:off x="3419872" y="3219822"/>
              <a:ext cx="648072" cy="422163"/>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248520" y="1255836"/>
            <a:ext cx="1171352" cy="1171898"/>
            <a:chOff x="2248520" y="1255836"/>
            <a:chExt cx="1171352" cy="1171898"/>
          </a:xfrm>
        </p:grpSpPr>
        <p:sp>
          <p:nvSpPr>
            <p:cNvPr id="65" name="Oval 7"/>
            <p:cNvSpPr>
              <a:spLocks noChangeArrowheads="1"/>
            </p:cNvSpPr>
            <p:nvPr/>
          </p:nvSpPr>
          <p:spPr bwMode="auto">
            <a:xfrm>
              <a:off x="2248520" y="12558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129" name="TextBox 682"/>
            <p:cNvSpPr>
              <a:spLocks noChangeArrowheads="1"/>
            </p:cNvSpPr>
            <p:nvPr/>
          </p:nvSpPr>
          <p:spPr bwMode="auto">
            <a:xfrm>
              <a:off x="2505198" y="1543144"/>
              <a:ext cx="7264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3600" dirty="0" smtClean="0">
                  <a:solidFill>
                    <a:schemeClr val="accent1"/>
                  </a:solidFill>
                  <a:latin typeface="微软雅黑" pitchFamily="34" charset="-122"/>
                  <a:ea typeface="微软雅黑" pitchFamily="34" charset="-122"/>
                </a:rPr>
                <a:t>01</a:t>
              </a:r>
              <a:endParaRPr lang="zh-CN" altLang="en-US" sz="3600" dirty="0">
                <a:solidFill>
                  <a:schemeClr val="accent1"/>
                </a:solidFill>
                <a:latin typeface="微软雅黑" pitchFamily="34" charset="-122"/>
                <a:ea typeface="微软雅黑" pitchFamily="34" charset="-122"/>
              </a:endParaRPr>
            </a:p>
          </p:txBody>
        </p:sp>
      </p:grpSp>
      <p:sp>
        <p:nvSpPr>
          <p:cNvPr id="26"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短期盈利计划</a:t>
            </a:r>
            <a:endParaRPr lang="zh-CN" altLang="en-US" sz="2000" dirty="0">
              <a:solidFill>
                <a:schemeClr val="accent1"/>
              </a:solidFill>
              <a:latin typeface="微软雅黑" pitchFamily="34" charset="-122"/>
              <a:ea typeface="微软雅黑" pitchFamily="34" charset="-122"/>
            </a:endParaRPr>
          </a:p>
        </p:txBody>
      </p:sp>
      <p:grpSp>
        <p:nvGrpSpPr>
          <p:cNvPr id="16" name="组合 15"/>
          <p:cNvGrpSpPr/>
          <p:nvPr/>
        </p:nvGrpSpPr>
        <p:grpSpPr>
          <a:xfrm>
            <a:off x="5508104" y="1255836"/>
            <a:ext cx="1171352" cy="1171898"/>
            <a:chOff x="5508104" y="1255836"/>
            <a:chExt cx="1171352" cy="1171898"/>
          </a:xfrm>
        </p:grpSpPr>
        <p:sp>
          <p:nvSpPr>
            <p:cNvPr id="25" name="Oval 7"/>
            <p:cNvSpPr>
              <a:spLocks noChangeArrowheads="1"/>
            </p:cNvSpPr>
            <p:nvPr/>
          </p:nvSpPr>
          <p:spPr bwMode="auto">
            <a:xfrm>
              <a:off x="5508104" y="12558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27" name="TextBox 682"/>
            <p:cNvSpPr>
              <a:spLocks noChangeArrowheads="1"/>
            </p:cNvSpPr>
            <p:nvPr/>
          </p:nvSpPr>
          <p:spPr bwMode="auto">
            <a:xfrm>
              <a:off x="5764782" y="1543144"/>
              <a:ext cx="7264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3600" dirty="0" smtClean="0">
                  <a:solidFill>
                    <a:schemeClr val="accent1"/>
                  </a:solidFill>
                  <a:latin typeface="微软雅黑" pitchFamily="34" charset="-122"/>
                  <a:ea typeface="微软雅黑" pitchFamily="34" charset="-122"/>
                </a:rPr>
                <a:t>02</a:t>
              </a:r>
              <a:endParaRPr lang="zh-CN" altLang="en-US" sz="3600" dirty="0">
                <a:solidFill>
                  <a:schemeClr val="accent1"/>
                </a:solidFill>
                <a:latin typeface="微软雅黑" pitchFamily="34" charset="-122"/>
                <a:ea typeface="微软雅黑" pitchFamily="34" charset="-122"/>
              </a:endParaRPr>
            </a:p>
          </p:txBody>
        </p:sp>
      </p:grpSp>
      <p:grpSp>
        <p:nvGrpSpPr>
          <p:cNvPr id="17" name="组合 16"/>
          <p:cNvGrpSpPr/>
          <p:nvPr/>
        </p:nvGrpSpPr>
        <p:grpSpPr>
          <a:xfrm>
            <a:off x="5542347" y="3056036"/>
            <a:ext cx="1171352" cy="1171898"/>
            <a:chOff x="5542347" y="3056036"/>
            <a:chExt cx="1171352" cy="1171898"/>
          </a:xfrm>
        </p:grpSpPr>
        <p:sp>
          <p:nvSpPr>
            <p:cNvPr id="28" name="Oval 7"/>
            <p:cNvSpPr>
              <a:spLocks noChangeArrowheads="1"/>
            </p:cNvSpPr>
            <p:nvPr/>
          </p:nvSpPr>
          <p:spPr bwMode="auto">
            <a:xfrm>
              <a:off x="5542347" y="30560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29" name="TextBox 682"/>
            <p:cNvSpPr>
              <a:spLocks noChangeArrowheads="1"/>
            </p:cNvSpPr>
            <p:nvPr/>
          </p:nvSpPr>
          <p:spPr bwMode="auto">
            <a:xfrm>
              <a:off x="5799025" y="3343344"/>
              <a:ext cx="7264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3600" dirty="0" smtClean="0">
                  <a:solidFill>
                    <a:schemeClr val="accent1"/>
                  </a:solidFill>
                  <a:latin typeface="微软雅黑" pitchFamily="34" charset="-122"/>
                  <a:ea typeface="微软雅黑" pitchFamily="34" charset="-122"/>
                </a:rPr>
                <a:t>03</a:t>
              </a:r>
              <a:endParaRPr lang="zh-CN" altLang="en-US" sz="3600" dirty="0">
                <a:solidFill>
                  <a:schemeClr val="accent1"/>
                </a:solidFill>
                <a:latin typeface="微软雅黑" pitchFamily="34" charset="-122"/>
                <a:ea typeface="微软雅黑" pitchFamily="34" charset="-122"/>
              </a:endParaRPr>
            </a:p>
          </p:txBody>
        </p:sp>
      </p:grpSp>
      <p:grpSp>
        <p:nvGrpSpPr>
          <p:cNvPr id="18" name="组合 17"/>
          <p:cNvGrpSpPr/>
          <p:nvPr/>
        </p:nvGrpSpPr>
        <p:grpSpPr>
          <a:xfrm>
            <a:off x="2248520" y="3056036"/>
            <a:ext cx="1171352" cy="1171898"/>
            <a:chOff x="2248520" y="3056036"/>
            <a:chExt cx="1171352" cy="1171898"/>
          </a:xfrm>
        </p:grpSpPr>
        <p:sp>
          <p:nvSpPr>
            <p:cNvPr id="30" name="Oval 7"/>
            <p:cNvSpPr>
              <a:spLocks noChangeArrowheads="1"/>
            </p:cNvSpPr>
            <p:nvPr/>
          </p:nvSpPr>
          <p:spPr bwMode="auto">
            <a:xfrm>
              <a:off x="2248520" y="30560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1" name="TextBox 682"/>
            <p:cNvSpPr>
              <a:spLocks noChangeArrowheads="1"/>
            </p:cNvSpPr>
            <p:nvPr/>
          </p:nvSpPr>
          <p:spPr bwMode="auto">
            <a:xfrm>
              <a:off x="2505198" y="3343344"/>
              <a:ext cx="7264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3600" dirty="0" smtClean="0">
                  <a:solidFill>
                    <a:schemeClr val="accent1"/>
                  </a:solidFill>
                  <a:latin typeface="微软雅黑" pitchFamily="34" charset="-122"/>
                  <a:ea typeface="微软雅黑" pitchFamily="34" charset="-122"/>
                </a:rPr>
                <a:t>04</a:t>
              </a:r>
              <a:endParaRPr lang="zh-CN" altLang="en-US" sz="3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4067944" y="2355323"/>
            <a:ext cx="864096" cy="864499"/>
            <a:chOff x="4067944" y="2355323"/>
            <a:chExt cx="864096" cy="864499"/>
          </a:xfrm>
        </p:grpSpPr>
        <p:sp>
          <p:nvSpPr>
            <p:cNvPr id="32" name="Oval 7"/>
            <p:cNvSpPr>
              <a:spLocks noChangeArrowheads="1"/>
            </p:cNvSpPr>
            <p:nvPr/>
          </p:nvSpPr>
          <p:spPr bwMode="auto">
            <a:xfrm>
              <a:off x="4067944" y="2355323"/>
              <a:ext cx="864096" cy="86449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13" name="TextBox 12"/>
            <p:cNvSpPr txBox="1"/>
            <p:nvPr/>
          </p:nvSpPr>
          <p:spPr>
            <a:xfrm>
              <a:off x="4211960" y="2499742"/>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收入来源</a:t>
              </a:r>
              <a:endParaRPr lang="zh-CN" altLang="en-US" dirty="0">
                <a:latin typeface="微软雅黑" pitchFamily="34" charset="-122"/>
                <a:ea typeface="微软雅黑" pitchFamily="34" charset="-122"/>
              </a:endParaRPr>
            </a:p>
          </p:txBody>
        </p:sp>
      </p:grpSp>
      <p:sp>
        <p:nvSpPr>
          <p:cNvPr id="43" name="TextBox 42"/>
          <p:cNvSpPr txBox="1"/>
          <p:nvPr/>
        </p:nvSpPr>
        <p:spPr>
          <a:xfrm>
            <a:off x="6855346" y="1493497"/>
            <a:ext cx="1031051" cy="261610"/>
          </a:xfrm>
          <a:prstGeom prst="rect">
            <a:avLst/>
          </a:prstGeom>
          <a:noFill/>
        </p:spPr>
        <p:txBody>
          <a:bodyPr wrap="none" rtlCol="0">
            <a:spAutoFit/>
          </a:bodyPr>
          <a:lstStyle/>
          <a:p>
            <a:r>
              <a:rPr lang="zh-CN" altLang="en-US" sz="1100" b="1" dirty="0" smtClean="0">
                <a:latin typeface="方正兰亭细黑_GBK" pitchFamily="2" charset="-122"/>
                <a:ea typeface="方正兰亭细黑_GBK" pitchFamily="2" charset="-122"/>
              </a:rPr>
              <a:t>添加你的标题</a:t>
            </a:r>
            <a:endParaRPr lang="zh-CN" altLang="en-US" sz="1100" b="1" dirty="0">
              <a:latin typeface="方正兰亭细黑_GBK" pitchFamily="2" charset="-122"/>
              <a:ea typeface="方正兰亭细黑_GBK" pitchFamily="2" charset="-122"/>
            </a:endParaRPr>
          </a:p>
        </p:txBody>
      </p:sp>
      <p:sp>
        <p:nvSpPr>
          <p:cNvPr id="44" name="TextBox 43"/>
          <p:cNvSpPr txBox="1"/>
          <p:nvPr/>
        </p:nvSpPr>
        <p:spPr>
          <a:xfrm>
            <a:off x="6876256" y="1770496"/>
            <a:ext cx="2339102" cy="435440"/>
          </a:xfrm>
          <a:prstGeom prst="rect">
            <a:avLst/>
          </a:prstGeom>
          <a:noFill/>
        </p:spPr>
        <p:txBody>
          <a:bodyPr wrap="none" rtlCol="0">
            <a:spAutoFit/>
          </a:bodyPr>
          <a:lstStyle/>
          <a:p>
            <a:pPr defTabSz="913765">
              <a:lnSpc>
                <a:spcPct val="110000"/>
              </a:lnSpc>
              <a:spcBef>
                <a:spcPts val="0"/>
              </a:spcBef>
              <a:spcAft>
                <a:spcPts val="0"/>
              </a:spcAft>
              <a:defRPr/>
            </a:pPr>
            <a:r>
              <a:rPr lang="zh-CN" altLang="en-US" sz="1050" dirty="0">
                <a:latin typeface="微软雅黑" pitchFamily="34" charset="-122"/>
                <a:ea typeface="微软雅黑" pitchFamily="34" charset="-122"/>
                <a:sym typeface="微软雅黑" pitchFamily="34" charset="-122"/>
              </a:rPr>
              <a:t>在此录入上述图表的综合描述说明</a:t>
            </a:r>
            <a:r>
              <a:rPr lang="zh-CN" altLang="en-US" sz="1050" dirty="0" smtClean="0">
                <a:latin typeface="微软雅黑" pitchFamily="34" charset="-122"/>
                <a:ea typeface="微软雅黑" pitchFamily="34" charset="-122"/>
                <a:sym typeface="微软雅黑" pitchFamily="34" charset="-122"/>
              </a:rPr>
              <a:t>，</a:t>
            </a:r>
            <a:endParaRPr lang="en-US" altLang="zh-CN" sz="105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050" dirty="0" smtClean="0">
                <a:latin typeface="微软雅黑" pitchFamily="34" charset="-122"/>
                <a:ea typeface="微软雅黑" pitchFamily="34" charset="-122"/>
                <a:sym typeface="微软雅黑" pitchFamily="34" charset="-122"/>
              </a:rPr>
              <a:t>在此</a:t>
            </a:r>
            <a:r>
              <a:rPr lang="zh-CN" altLang="en-US" sz="1050" dirty="0">
                <a:latin typeface="微软雅黑" pitchFamily="34" charset="-122"/>
                <a:ea typeface="微软雅黑" pitchFamily="34" charset="-122"/>
                <a:sym typeface="微软雅黑" pitchFamily="34" charset="-122"/>
              </a:rPr>
              <a:t>录入上述图表的综合描述说明。</a:t>
            </a:r>
            <a:endParaRPr lang="zh-CN" altLang="en-US" sz="1050" dirty="0">
              <a:latin typeface="微软雅黑" pitchFamily="34" charset="-122"/>
              <a:ea typeface="微软雅黑" pitchFamily="34" charset="-122"/>
            </a:endParaRPr>
          </a:p>
        </p:txBody>
      </p:sp>
      <p:sp>
        <p:nvSpPr>
          <p:cNvPr id="46" name="TextBox 45"/>
          <p:cNvSpPr txBox="1"/>
          <p:nvPr/>
        </p:nvSpPr>
        <p:spPr>
          <a:xfrm>
            <a:off x="6855346" y="3349005"/>
            <a:ext cx="1031051" cy="261610"/>
          </a:xfrm>
          <a:prstGeom prst="rect">
            <a:avLst/>
          </a:prstGeom>
          <a:noFill/>
        </p:spPr>
        <p:txBody>
          <a:bodyPr wrap="none" rtlCol="0">
            <a:spAutoFit/>
          </a:bodyPr>
          <a:lstStyle/>
          <a:p>
            <a:r>
              <a:rPr lang="zh-CN" altLang="en-US" sz="1100" b="1" dirty="0">
                <a:latin typeface="方正兰亭细黑_GBK" pitchFamily="2" charset="-122"/>
                <a:ea typeface="方正兰亭细黑_GBK" pitchFamily="2" charset="-122"/>
              </a:rPr>
              <a:t>添加你的标题</a:t>
            </a:r>
          </a:p>
        </p:txBody>
      </p:sp>
      <p:sp>
        <p:nvSpPr>
          <p:cNvPr id="47" name="TextBox 46"/>
          <p:cNvSpPr txBox="1"/>
          <p:nvPr/>
        </p:nvSpPr>
        <p:spPr>
          <a:xfrm>
            <a:off x="6876256" y="3626004"/>
            <a:ext cx="2339102" cy="435440"/>
          </a:xfrm>
          <a:prstGeom prst="rect">
            <a:avLst/>
          </a:prstGeom>
          <a:noFill/>
        </p:spPr>
        <p:txBody>
          <a:bodyPr wrap="none" rtlCol="0">
            <a:spAutoFit/>
          </a:bodyPr>
          <a:lstStyle/>
          <a:p>
            <a:pPr defTabSz="913765">
              <a:lnSpc>
                <a:spcPct val="110000"/>
              </a:lnSpc>
              <a:spcBef>
                <a:spcPts val="0"/>
              </a:spcBef>
              <a:spcAft>
                <a:spcPts val="0"/>
              </a:spcAft>
              <a:defRPr/>
            </a:pPr>
            <a:r>
              <a:rPr lang="zh-CN" altLang="en-US" sz="1050" dirty="0">
                <a:latin typeface="微软雅黑" pitchFamily="34" charset="-122"/>
                <a:ea typeface="微软雅黑" pitchFamily="34" charset="-122"/>
                <a:sym typeface="微软雅黑" pitchFamily="34" charset="-122"/>
              </a:rPr>
              <a:t>在此录入上述图表的综合描述说明</a:t>
            </a:r>
            <a:r>
              <a:rPr lang="zh-CN" altLang="en-US" sz="1050" dirty="0" smtClean="0">
                <a:latin typeface="微软雅黑" pitchFamily="34" charset="-122"/>
                <a:ea typeface="微软雅黑" pitchFamily="34" charset="-122"/>
                <a:sym typeface="微软雅黑" pitchFamily="34" charset="-122"/>
              </a:rPr>
              <a:t>，</a:t>
            </a:r>
            <a:endParaRPr lang="en-US" altLang="zh-CN" sz="105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050" dirty="0" smtClean="0">
                <a:latin typeface="微软雅黑" pitchFamily="34" charset="-122"/>
                <a:ea typeface="微软雅黑" pitchFamily="34" charset="-122"/>
                <a:sym typeface="微软雅黑" pitchFamily="34" charset="-122"/>
              </a:rPr>
              <a:t>在此</a:t>
            </a:r>
            <a:r>
              <a:rPr lang="zh-CN" altLang="en-US" sz="1050" dirty="0">
                <a:latin typeface="微软雅黑" pitchFamily="34" charset="-122"/>
                <a:ea typeface="微软雅黑" pitchFamily="34" charset="-122"/>
                <a:sym typeface="微软雅黑" pitchFamily="34" charset="-122"/>
              </a:rPr>
              <a:t>录入上述图表的综合描述说明。</a:t>
            </a:r>
            <a:endParaRPr lang="zh-CN" altLang="en-US" sz="1050" dirty="0">
              <a:latin typeface="微软雅黑" pitchFamily="34" charset="-122"/>
              <a:ea typeface="微软雅黑" pitchFamily="34" charset="-122"/>
            </a:endParaRPr>
          </a:p>
        </p:txBody>
      </p:sp>
      <p:sp>
        <p:nvSpPr>
          <p:cNvPr id="48" name="TextBox 47"/>
          <p:cNvSpPr txBox="1"/>
          <p:nvPr/>
        </p:nvSpPr>
        <p:spPr>
          <a:xfrm>
            <a:off x="1115616" y="3349005"/>
            <a:ext cx="1031051" cy="261610"/>
          </a:xfrm>
          <a:prstGeom prst="rect">
            <a:avLst/>
          </a:prstGeom>
          <a:noFill/>
        </p:spPr>
        <p:txBody>
          <a:bodyPr wrap="none" rtlCol="0">
            <a:spAutoFit/>
          </a:bodyPr>
          <a:lstStyle/>
          <a:p>
            <a:r>
              <a:rPr lang="zh-CN" altLang="en-US" sz="1100" b="1" dirty="0">
                <a:latin typeface="方正兰亭细黑_GBK" pitchFamily="2" charset="-122"/>
                <a:ea typeface="方正兰亭细黑_GBK" pitchFamily="2" charset="-122"/>
              </a:rPr>
              <a:t>添加你的标题</a:t>
            </a:r>
          </a:p>
        </p:txBody>
      </p:sp>
      <p:sp>
        <p:nvSpPr>
          <p:cNvPr id="49" name="TextBox 48"/>
          <p:cNvSpPr txBox="1"/>
          <p:nvPr/>
        </p:nvSpPr>
        <p:spPr>
          <a:xfrm>
            <a:off x="7143" y="3626004"/>
            <a:ext cx="2339102" cy="435440"/>
          </a:xfrm>
          <a:prstGeom prst="rect">
            <a:avLst/>
          </a:prstGeom>
          <a:noFill/>
        </p:spPr>
        <p:txBody>
          <a:bodyPr wrap="none" rtlCol="0">
            <a:spAutoFit/>
          </a:bodyPr>
          <a:lstStyle/>
          <a:p>
            <a:pPr defTabSz="913765">
              <a:lnSpc>
                <a:spcPct val="110000"/>
              </a:lnSpc>
              <a:spcBef>
                <a:spcPts val="0"/>
              </a:spcBef>
              <a:spcAft>
                <a:spcPts val="0"/>
              </a:spcAft>
              <a:defRPr/>
            </a:pPr>
            <a:r>
              <a:rPr lang="zh-CN" altLang="en-US" sz="1050" dirty="0">
                <a:latin typeface="微软雅黑" pitchFamily="34" charset="-122"/>
                <a:ea typeface="微软雅黑" pitchFamily="34" charset="-122"/>
                <a:sym typeface="微软雅黑" pitchFamily="34" charset="-122"/>
              </a:rPr>
              <a:t>在此录入上述图表的综合描述说明</a:t>
            </a:r>
            <a:r>
              <a:rPr lang="zh-CN" altLang="en-US" sz="1050" dirty="0" smtClean="0">
                <a:latin typeface="微软雅黑" pitchFamily="34" charset="-122"/>
                <a:ea typeface="微软雅黑" pitchFamily="34" charset="-122"/>
                <a:sym typeface="微软雅黑" pitchFamily="34" charset="-122"/>
              </a:rPr>
              <a:t>，</a:t>
            </a:r>
            <a:endParaRPr lang="en-US" altLang="zh-CN" sz="105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050" dirty="0" smtClean="0">
                <a:latin typeface="微软雅黑" pitchFamily="34" charset="-122"/>
                <a:ea typeface="微软雅黑" pitchFamily="34" charset="-122"/>
                <a:sym typeface="微软雅黑" pitchFamily="34" charset="-122"/>
              </a:rPr>
              <a:t>在此</a:t>
            </a:r>
            <a:r>
              <a:rPr lang="zh-CN" altLang="en-US" sz="1050" dirty="0">
                <a:latin typeface="微软雅黑" pitchFamily="34" charset="-122"/>
                <a:ea typeface="微软雅黑" pitchFamily="34" charset="-122"/>
                <a:sym typeface="微软雅黑" pitchFamily="34" charset="-122"/>
              </a:rPr>
              <a:t>录入上述图表的综合描述说明。</a:t>
            </a:r>
            <a:endParaRPr lang="zh-CN" altLang="en-US" sz="1050" dirty="0">
              <a:latin typeface="微软雅黑" pitchFamily="34" charset="-122"/>
              <a:ea typeface="微软雅黑" pitchFamily="34" charset="-122"/>
            </a:endParaRPr>
          </a:p>
        </p:txBody>
      </p:sp>
      <p:sp>
        <p:nvSpPr>
          <p:cNvPr id="50" name="TextBox 49"/>
          <p:cNvSpPr txBox="1"/>
          <p:nvPr/>
        </p:nvSpPr>
        <p:spPr>
          <a:xfrm>
            <a:off x="1115616" y="1563638"/>
            <a:ext cx="1031051" cy="261610"/>
          </a:xfrm>
          <a:prstGeom prst="rect">
            <a:avLst/>
          </a:prstGeom>
          <a:noFill/>
        </p:spPr>
        <p:txBody>
          <a:bodyPr wrap="none" rtlCol="0">
            <a:spAutoFit/>
          </a:bodyPr>
          <a:lstStyle/>
          <a:p>
            <a:r>
              <a:rPr lang="zh-CN" altLang="en-US" sz="1100" b="1" dirty="0">
                <a:latin typeface="方正兰亭细黑_GBK" pitchFamily="2" charset="-122"/>
                <a:ea typeface="方正兰亭细黑_GBK" pitchFamily="2" charset="-122"/>
              </a:rPr>
              <a:t>添加你的标题</a:t>
            </a:r>
          </a:p>
        </p:txBody>
      </p:sp>
      <p:sp>
        <p:nvSpPr>
          <p:cNvPr id="51" name="TextBox 50"/>
          <p:cNvSpPr txBox="1"/>
          <p:nvPr/>
        </p:nvSpPr>
        <p:spPr>
          <a:xfrm>
            <a:off x="7143" y="1840637"/>
            <a:ext cx="2339102" cy="435440"/>
          </a:xfrm>
          <a:prstGeom prst="rect">
            <a:avLst/>
          </a:prstGeom>
          <a:noFill/>
        </p:spPr>
        <p:txBody>
          <a:bodyPr wrap="none" rtlCol="0">
            <a:spAutoFit/>
          </a:bodyPr>
          <a:lstStyle/>
          <a:p>
            <a:pPr defTabSz="913765">
              <a:lnSpc>
                <a:spcPct val="110000"/>
              </a:lnSpc>
              <a:spcBef>
                <a:spcPts val="0"/>
              </a:spcBef>
              <a:spcAft>
                <a:spcPts val="0"/>
              </a:spcAft>
              <a:defRPr/>
            </a:pPr>
            <a:r>
              <a:rPr lang="zh-CN" altLang="en-US" sz="1050" dirty="0">
                <a:latin typeface="微软雅黑" pitchFamily="34" charset="-122"/>
                <a:ea typeface="微软雅黑" pitchFamily="34" charset="-122"/>
                <a:sym typeface="微软雅黑" pitchFamily="34" charset="-122"/>
              </a:rPr>
              <a:t>在此录入上述图表的综合描述说明</a:t>
            </a:r>
            <a:r>
              <a:rPr lang="zh-CN" altLang="en-US" sz="1050" dirty="0" smtClean="0">
                <a:latin typeface="微软雅黑" pitchFamily="34" charset="-122"/>
                <a:ea typeface="微软雅黑" pitchFamily="34" charset="-122"/>
                <a:sym typeface="微软雅黑" pitchFamily="34" charset="-122"/>
              </a:rPr>
              <a:t>，</a:t>
            </a:r>
            <a:endParaRPr lang="en-US" altLang="zh-CN" sz="1050" dirty="0" smtClean="0">
              <a:latin typeface="微软雅黑" pitchFamily="34" charset="-122"/>
              <a:ea typeface="微软雅黑" pitchFamily="34" charset="-122"/>
              <a:sym typeface="微软雅黑" pitchFamily="34" charset="-122"/>
            </a:endParaRPr>
          </a:p>
          <a:p>
            <a:pPr defTabSz="913765">
              <a:lnSpc>
                <a:spcPct val="110000"/>
              </a:lnSpc>
              <a:spcBef>
                <a:spcPts val="0"/>
              </a:spcBef>
              <a:spcAft>
                <a:spcPts val="0"/>
              </a:spcAft>
              <a:defRPr/>
            </a:pPr>
            <a:r>
              <a:rPr lang="zh-CN" altLang="en-US" sz="1050" dirty="0" smtClean="0">
                <a:latin typeface="微软雅黑" pitchFamily="34" charset="-122"/>
                <a:ea typeface="微软雅黑" pitchFamily="34" charset="-122"/>
                <a:sym typeface="微软雅黑" pitchFamily="34" charset="-122"/>
              </a:rPr>
              <a:t>在此</a:t>
            </a:r>
            <a:r>
              <a:rPr lang="zh-CN" altLang="en-US" sz="1050" dirty="0">
                <a:latin typeface="微软雅黑" pitchFamily="34" charset="-122"/>
                <a:ea typeface="微软雅黑" pitchFamily="34" charset="-122"/>
                <a:sym typeface="微软雅黑" pitchFamily="34" charset="-122"/>
              </a:rPr>
              <a:t>录入上述图表的综合描述说明。</a:t>
            </a:r>
            <a:endParaRPr lang="zh-CN" altLang="en-US" sz="1050" dirty="0">
              <a:latin typeface="微软雅黑" pitchFamily="34" charset="-122"/>
              <a:ea typeface="微软雅黑" pitchFamily="34" charset="-122"/>
            </a:endParaRPr>
          </a:p>
        </p:txBody>
      </p:sp>
      <p:sp>
        <p:nvSpPr>
          <p:cNvPr id="57" name="TextBox 56"/>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6"/>
                                        </p:tgtEl>
                                        <p:attrNameLst>
                                          <p:attrName>style.visibility</p:attrName>
                                        </p:attrNameLst>
                                      </p:cBhvr>
                                      <p:to>
                                        <p:strVal val="visible"/>
                                      </p:to>
                                    </p:set>
                                    <p:anim calcmode="lin" valueType="num">
                                      <p:cBhvr>
                                        <p:cTn id="7"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6"/>
                                        </p:tgtEl>
                                        <p:attrNameLst>
                                          <p:attrName>ppt_y</p:attrName>
                                        </p:attrNameLst>
                                      </p:cBhvr>
                                      <p:tavLst>
                                        <p:tav tm="0">
                                          <p:val>
                                            <p:strVal val="#ppt_y"/>
                                          </p:val>
                                        </p:tav>
                                        <p:tav tm="100000">
                                          <p:val>
                                            <p:strVal val="#ppt_y"/>
                                          </p:val>
                                        </p:tav>
                                      </p:tavLst>
                                    </p:anim>
                                    <p:anim calcmode="lin" valueType="num">
                                      <p:cBhvr>
                                        <p:cTn id="9"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6"/>
                                        </p:tgtEl>
                                      </p:cBhvr>
                                    </p:animEffect>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p:stCondLst>
                              <p:cond delay="14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19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4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2900"/>
                            </p:stCondLst>
                            <p:childTnLst>
                              <p:par>
                                <p:cTn id="37" presetID="53" presetClass="entr" presetSubtype="16"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400"/>
                            </p:stCondLst>
                            <p:childTnLst>
                              <p:par>
                                <p:cTn id="43" presetID="6"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circle(in)">
                                      <p:cBhvr>
                                        <p:cTn id="45" dur="1000"/>
                                        <p:tgtEl>
                                          <p:spTgt spid="19"/>
                                        </p:tgtEl>
                                      </p:cBhvr>
                                    </p:animEffect>
                                  </p:childTnLst>
                                </p:cTn>
                              </p:par>
                            </p:childTnLst>
                          </p:cTn>
                        </p:par>
                        <p:par>
                          <p:cTn id="46" fill="hold">
                            <p:stCondLst>
                              <p:cond delay="4400"/>
                            </p:stCondLst>
                            <p:childTnLst>
                              <p:par>
                                <p:cTn id="47" presetID="22" presetClass="entr" presetSubtype="2"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right)">
                                      <p:cBhvr>
                                        <p:cTn id="49" dur="500"/>
                                        <p:tgtEl>
                                          <p:spTgt spid="50"/>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right)">
                                      <p:cBhvr>
                                        <p:cTn id="52" dur="500"/>
                                        <p:tgtEl>
                                          <p:spTgt spid="51"/>
                                        </p:tgtEl>
                                      </p:cBhvr>
                                    </p:animEffect>
                                  </p:childTnLst>
                                </p:cTn>
                              </p:par>
                            </p:childTnLst>
                          </p:cTn>
                        </p:par>
                        <p:par>
                          <p:cTn id="53" fill="hold">
                            <p:stCondLst>
                              <p:cond delay="490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500"/>
                                        <p:tgtEl>
                                          <p:spTgt spid="4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left)">
                                      <p:cBhvr>
                                        <p:cTn id="59" dur="500"/>
                                        <p:tgtEl>
                                          <p:spTgt spid="44"/>
                                        </p:tgtEl>
                                      </p:cBhvr>
                                    </p:animEffect>
                                  </p:childTnLst>
                                </p:cTn>
                              </p:par>
                            </p:childTnLst>
                          </p:cTn>
                        </p:par>
                        <p:par>
                          <p:cTn id="60" fill="hold">
                            <p:stCondLst>
                              <p:cond delay="5400"/>
                            </p:stCondLst>
                            <p:childTnLst>
                              <p:par>
                                <p:cTn id="61" presetID="22" presetClass="entr" presetSubtype="8"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500"/>
                                        <p:tgtEl>
                                          <p:spTgt spid="4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childTnLst>
                          </p:cTn>
                        </p:par>
                        <p:par>
                          <p:cTn id="67" fill="hold">
                            <p:stCondLst>
                              <p:cond delay="5900"/>
                            </p:stCondLst>
                            <p:childTnLst>
                              <p:par>
                                <p:cTn id="68" presetID="22" presetClass="entr" presetSubtype="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right)">
                                      <p:cBhvr>
                                        <p:cTn id="70" dur="500"/>
                                        <p:tgtEl>
                                          <p:spTgt spid="4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right)">
                                      <p:cBhvr>
                                        <p:cTn id="73" dur="500"/>
                                        <p:tgtEl>
                                          <p:spTgt spid="49"/>
                                        </p:tgtEl>
                                      </p:cBhvr>
                                    </p:animEffect>
                                  </p:childTnLst>
                                </p:cTn>
                              </p:par>
                            </p:childTnLst>
                          </p:cTn>
                        </p:par>
                        <p:par>
                          <p:cTn id="74" fill="hold">
                            <p:stCondLst>
                              <p:cond delay="6400"/>
                            </p:stCondLst>
                            <p:childTnLst>
                              <p:par>
                                <p:cTn id="75" presetID="42" presetClass="entr" presetSubtype="0" fill="hold" nodeType="after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animEffect transition="in" filter="fade">
                                      <p:cBhvr>
                                        <p:cTn id="77" dur="2000"/>
                                        <p:tgtEl>
                                          <p:spTgt spid="57">
                                            <p:txEl>
                                              <p:pRg st="0" end="0"/>
                                            </p:txEl>
                                          </p:spTgt>
                                        </p:tgtEl>
                                      </p:cBhvr>
                                    </p:animEffect>
                                    <p:anim calcmode="lin" valueType="num">
                                      <p:cBhvr>
                                        <p:cTn id="78"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79"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4" grpId="0"/>
      <p:bldP spid="46" grpId="0"/>
      <p:bldP spid="47" grpId="0"/>
      <p:bldP spid="48" grpId="0"/>
      <p:bldP spid="49" grpId="0"/>
      <p:bldP spid="50" grpId="0"/>
      <p:bldP spid="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1"/>
          <p:cNvSpPr txBox="1"/>
          <p:nvPr/>
        </p:nvSpPr>
        <p:spPr>
          <a:xfrm>
            <a:off x="4148235" y="1773787"/>
            <a:ext cx="2300630" cy="553998"/>
          </a:xfrm>
          <a:prstGeom prst="rect">
            <a:avLst/>
          </a:prstGeom>
          <a:noFill/>
        </p:spPr>
        <p:txBody>
          <a:bodyPr wrap="none" rtlCol="0">
            <a:spAutoFit/>
          </a:bodyPr>
          <a:lstStyle/>
          <a:p>
            <a:pPr marL="0" lvl="1"/>
            <a:r>
              <a:rPr lang="zh-CN" altLang="en-US" sz="3000" spc="300" dirty="0" smtClean="0">
                <a:solidFill>
                  <a:schemeClr val="accent1"/>
                </a:solidFill>
                <a:latin typeface="微软雅黑" pitchFamily="34" charset="-122"/>
                <a:ea typeface="微软雅黑" pitchFamily="34" charset="-122"/>
              </a:rPr>
              <a:t>财务与融资</a:t>
            </a:r>
            <a:endParaRPr lang="zh-CN" altLang="en-US" sz="3000" spc="300" dirty="0">
              <a:solidFill>
                <a:schemeClr val="accent1"/>
              </a:solidFill>
              <a:latin typeface="微软雅黑" pitchFamily="34" charset="-122"/>
              <a:ea typeface="微软雅黑" pitchFamily="34" charset="-122"/>
            </a:endParaRPr>
          </a:p>
        </p:txBody>
      </p:sp>
      <p:cxnSp>
        <p:nvCxnSpPr>
          <p:cNvPr id="52" name="直接连接符 51"/>
          <p:cNvCxnSpPr/>
          <p:nvPr/>
        </p:nvCxnSpPr>
        <p:spPr>
          <a:xfrm flipV="1">
            <a:off x="3932211"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8"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chemeClr val="accent1"/>
                </a:solidFill>
                <a:latin typeface="微软雅黑" pitchFamily="34" charset="-122"/>
                <a:ea typeface="微软雅黑" pitchFamily="34" charset="-122"/>
              </a:rPr>
              <a:t>PART 05</a:t>
            </a:r>
            <a:endParaRPr lang="zh-CN" altLang="en-US" sz="1600" dirty="0" smtClean="0">
              <a:solidFill>
                <a:schemeClr val="accent1"/>
              </a:solidFill>
              <a:latin typeface="微软雅黑" pitchFamily="34" charset="-122"/>
              <a:ea typeface="微软雅黑" pitchFamily="34" charset="-122"/>
            </a:endParaRPr>
          </a:p>
        </p:txBody>
      </p:sp>
      <p:sp>
        <p:nvSpPr>
          <p:cNvPr id="59" name="椭圆 58"/>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60"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smtClean="0">
                <a:solidFill>
                  <a:schemeClr val="accent1"/>
                </a:solidFill>
                <a:latin typeface="微软雅黑" pitchFamily="34" charset="-122"/>
                <a:ea typeface="微软雅黑" pitchFamily="34" charset="-122"/>
              </a:rPr>
              <a:t>5</a:t>
            </a:r>
            <a:endParaRPr lang="zh-CN" altLang="en-US" sz="5000" spc="225" dirty="0">
              <a:solidFill>
                <a:schemeClr val="accent1"/>
              </a:solidFill>
              <a:latin typeface="微软雅黑" pitchFamily="34" charset="-122"/>
              <a:ea typeface="微软雅黑" pitchFamily="34" charset="-122"/>
            </a:endParaRPr>
          </a:p>
        </p:txBody>
      </p:sp>
      <p:sp>
        <p:nvSpPr>
          <p:cNvPr id="13" name="文本框 9"/>
          <p:cNvSpPr txBox="1"/>
          <p:nvPr/>
        </p:nvSpPr>
        <p:spPr>
          <a:xfrm>
            <a:off x="4292252" y="235572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成本预算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4" name="文本框 9"/>
          <p:cNvSpPr txBox="1"/>
          <p:nvPr/>
        </p:nvSpPr>
        <p:spPr>
          <a:xfrm>
            <a:off x="4292251" y="26811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资金缺口</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4292252"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融资计划</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4292251" y="3328435"/>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资金主要用途</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 calcmode="lin" valueType="num">
                                      <p:cBhvr>
                                        <p:cTn id="10" dur="500" fill="hold"/>
                                        <p:tgtEl>
                                          <p:spTgt spid="59"/>
                                        </p:tgtEl>
                                        <p:attrNameLst>
                                          <p:attrName>ppt_w</p:attrName>
                                        </p:attrNameLst>
                                      </p:cBhvr>
                                      <p:tavLst>
                                        <p:tav tm="0">
                                          <p:val>
                                            <p:fltVal val="0"/>
                                          </p:val>
                                        </p:tav>
                                        <p:tav tm="100000">
                                          <p:val>
                                            <p:strVal val="#ppt_w"/>
                                          </p:val>
                                        </p:tav>
                                      </p:tavLst>
                                    </p:anim>
                                    <p:anim calcmode="lin" valueType="num">
                                      <p:cBhvr>
                                        <p:cTn id="11" dur="500" fill="hold"/>
                                        <p:tgtEl>
                                          <p:spTgt spid="59"/>
                                        </p:tgtEl>
                                        <p:attrNameLst>
                                          <p:attrName>ppt_h</p:attrName>
                                        </p:attrNameLst>
                                      </p:cBhvr>
                                      <p:tavLst>
                                        <p:tav tm="0">
                                          <p:val>
                                            <p:fltVal val="0"/>
                                          </p:val>
                                        </p:tav>
                                        <p:tav tm="100000">
                                          <p:val>
                                            <p:strVal val="#ppt_h"/>
                                          </p:val>
                                        </p:tav>
                                      </p:tavLst>
                                    </p:anim>
                                    <p:animEffect transition="in" filter="fade">
                                      <p:cBhvr>
                                        <p:cTn id="12" dur="500"/>
                                        <p:tgtEl>
                                          <p:spTgt spid="59"/>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anim calcmode="lin" valueType="num">
                                      <p:cBhvr>
                                        <p:cTn id="26" dur="500" fill="hold"/>
                                        <p:tgtEl>
                                          <p:spTgt spid="58"/>
                                        </p:tgtEl>
                                        <p:attrNameLst>
                                          <p:attrName>ppt_x</p:attrName>
                                        </p:attrNameLst>
                                      </p:cBhvr>
                                      <p:tavLst>
                                        <p:tav tm="0">
                                          <p:val>
                                            <p:strVal val="#ppt_x"/>
                                          </p:val>
                                        </p:tav>
                                        <p:tav tm="100000">
                                          <p:val>
                                            <p:strVal val="#ppt_x"/>
                                          </p:val>
                                        </p:tav>
                                      </p:tavLst>
                                    </p:anim>
                                    <p:anim calcmode="lin" valueType="num">
                                      <p:cBhvr>
                                        <p:cTn id="27" dur="500" fill="hold"/>
                                        <p:tgtEl>
                                          <p:spTgt spid="5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42" presetClass="entr" presetSubtype="0" fill="hold" nodeType="afterEffect">
                                  <p:stCondLst>
                                    <p:cond delay="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2000"/>
                                        <p:tgtEl>
                                          <p:spTgt spid="17">
                                            <p:txEl>
                                              <p:pRg st="0" end="0"/>
                                            </p:txEl>
                                          </p:spTgt>
                                        </p:tgtEl>
                                      </p:cBhvr>
                                    </p:animEffect>
                                    <p:anim calcmode="lin" valueType="num">
                                      <p:cBhvr>
                                        <p:cTn id="49" dur="2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2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animBg="1"/>
      <p:bldP spid="60"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资金缺口</a:t>
            </a:r>
            <a:endParaRPr lang="zh-CN" altLang="en-US" sz="2000" dirty="0">
              <a:solidFill>
                <a:schemeClr val="accent1"/>
              </a:solidFill>
              <a:latin typeface="微软雅黑" pitchFamily="34" charset="-122"/>
              <a:ea typeface="微软雅黑" pitchFamily="34" charset="-122"/>
            </a:endParaRPr>
          </a:p>
        </p:txBody>
      </p:sp>
      <p:grpSp>
        <p:nvGrpSpPr>
          <p:cNvPr id="49" name="组合 48"/>
          <p:cNvGrpSpPr/>
          <p:nvPr/>
        </p:nvGrpSpPr>
        <p:grpSpPr>
          <a:xfrm>
            <a:off x="880096" y="1542602"/>
            <a:ext cx="2472704" cy="247269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组合 51"/>
          <p:cNvGrpSpPr/>
          <p:nvPr/>
        </p:nvGrpSpPr>
        <p:grpSpPr>
          <a:xfrm>
            <a:off x="1359067" y="2115344"/>
            <a:ext cx="1514762" cy="1373118"/>
            <a:chOff x="3235325" y="871538"/>
            <a:chExt cx="5781675" cy="5240338"/>
          </a:xfrm>
          <a:solidFill>
            <a:srgbClr val="C00000"/>
          </a:solidFill>
        </p:grpSpPr>
        <p:sp>
          <p:nvSpPr>
            <p:cNvPr id="53" name="Freeform 230"/>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4"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5" name="Freeform 232"/>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6" name="Freeform 233"/>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7" name="Freeform 234"/>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8" name="Freeform 235"/>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59"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sp>
          <p:nvSpPr>
            <p:cNvPr id="60" name="Freeform 237"/>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hangingPunct="1">
                <a:spcBef>
                  <a:spcPts val="0"/>
                </a:spcBef>
                <a:spcAft>
                  <a:spcPts val="0"/>
                </a:spcAft>
              </a:pPr>
              <a:endParaRPr lang="zh-CN" altLang="en-US" sz="1400">
                <a:solidFill>
                  <a:prstClr val="black"/>
                </a:solidFill>
                <a:latin typeface="Calibri"/>
                <a:ea typeface="宋体"/>
              </a:endParaRPr>
            </a:p>
          </p:txBody>
        </p:sp>
      </p:grpSp>
      <p:sp>
        <p:nvSpPr>
          <p:cNvPr id="61"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smtClean="0">
                <a:solidFill>
                  <a:schemeClr val="accent3">
                    <a:lumMod val="50000"/>
                  </a:schemeClr>
                </a:solidFill>
                <a:latin typeface="微软雅黑" pitchFamily="34" charset="-122"/>
                <a:ea typeface="微软雅黑" pitchFamily="34" charset="-122"/>
              </a:rPr>
              <a:t>所需资金：</a:t>
            </a:r>
            <a:endParaRPr lang="zh-CN" altLang="en-US" sz="2500" dirty="0">
              <a:solidFill>
                <a:schemeClr val="accent3">
                  <a:lumMod val="50000"/>
                </a:schemeClr>
              </a:solidFill>
              <a:latin typeface="微软雅黑" pitchFamily="34" charset="-122"/>
              <a:ea typeface="微软雅黑" pitchFamily="34" charset="-122"/>
            </a:endParaRPr>
          </a:p>
        </p:txBody>
      </p:sp>
      <p:sp>
        <p:nvSpPr>
          <p:cNvPr id="62"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chemeClr val="tx1">
                    <a:lumMod val="75000"/>
                    <a:lumOff val="25000"/>
                  </a:schemeClr>
                </a:solidFill>
                <a:latin typeface="Impact" pitchFamily="34" charset="0"/>
                <a:ea typeface="微软雅黑" pitchFamily="34" charset="-122"/>
              </a:rPr>
              <a:t>300</a:t>
            </a:r>
            <a:endParaRPr lang="zh-CN" altLang="en-US" sz="6500" b="0" dirty="0">
              <a:solidFill>
                <a:schemeClr val="tx1">
                  <a:lumMod val="75000"/>
                  <a:lumOff val="25000"/>
                </a:schemeClr>
              </a:solidFill>
              <a:latin typeface="Impact" pitchFamily="34" charset="0"/>
              <a:ea typeface="微软雅黑" pitchFamily="34" charset="-122"/>
            </a:endParaRPr>
          </a:p>
        </p:txBody>
      </p:sp>
      <p:sp>
        <p:nvSpPr>
          <p:cNvPr id="63"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accent3">
                    <a:lumMod val="50000"/>
                  </a:schemeClr>
                </a:solidFill>
                <a:latin typeface="微软雅黑" pitchFamily="34" charset="-122"/>
                <a:ea typeface="微软雅黑" pitchFamily="34" charset="-122"/>
              </a:rPr>
              <a:t>万</a:t>
            </a:r>
            <a:endParaRPr lang="zh-CN" altLang="en-US" sz="2500" dirty="0">
              <a:solidFill>
                <a:schemeClr val="accent3">
                  <a:lumMod val="50000"/>
                </a:schemeClr>
              </a:solidFill>
              <a:latin typeface="微软雅黑" pitchFamily="34" charset="-122"/>
              <a:ea typeface="微软雅黑" pitchFamily="34" charset="-122"/>
            </a:endParaRPr>
          </a:p>
        </p:txBody>
      </p:sp>
      <p:sp>
        <p:nvSpPr>
          <p:cNvPr id="65" name="TextBox 6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accent3">
                    <a:lumMod val="50000"/>
                  </a:schemeClr>
                </a:solidFill>
                <a:latin typeface="微软雅黑" pitchFamily="34" charset="-122"/>
                <a:ea typeface="微软雅黑" pitchFamily="34" charset="-122"/>
              </a:rPr>
              <a:t>请输入您的文字对目标进行说明</a:t>
            </a:r>
            <a:r>
              <a:rPr lang="zh-CN" altLang="en-US" sz="1200" b="0" dirty="0">
                <a:solidFill>
                  <a:schemeClr val="accent3">
                    <a:lumMod val="50000"/>
                  </a:schemeClr>
                </a:solidFill>
                <a:latin typeface="微软雅黑" pitchFamily="34" charset="-122"/>
                <a:ea typeface="微软雅黑" pitchFamily="34" charset="-122"/>
              </a:rPr>
              <a:t>请输入您的文字对目标进行</a:t>
            </a:r>
            <a:r>
              <a:rPr lang="zh-CN" altLang="en-US" sz="1200" b="0" dirty="0" smtClean="0">
                <a:solidFill>
                  <a:schemeClr val="accent3">
                    <a:lumMod val="50000"/>
                  </a:schemeClr>
                </a:solidFill>
                <a:latin typeface="微软雅黑" pitchFamily="34" charset="-122"/>
                <a:ea typeface="微软雅黑" pitchFamily="34" charset="-122"/>
              </a:rPr>
              <a:t>说明请</a:t>
            </a:r>
            <a:r>
              <a:rPr lang="zh-CN" altLang="en-US" sz="1200" b="0" dirty="0">
                <a:solidFill>
                  <a:schemeClr val="accent3">
                    <a:lumMod val="50000"/>
                  </a:schemeClr>
                </a:solidFill>
                <a:latin typeface="微软雅黑" pitchFamily="34" charset="-122"/>
                <a:ea typeface="微软雅黑" pitchFamily="34" charset="-122"/>
              </a:rPr>
              <a:t>输入您的文字对目标进行说明</a:t>
            </a:r>
          </a:p>
          <a:p>
            <a:pPr algn="l"/>
            <a:endParaRPr lang="zh-CN" altLang="en-US" sz="1200" b="0" dirty="0">
              <a:solidFill>
                <a:schemeClr val="accent3">
                  <a:lumMod val="50000"/>
                </a:schemeClr>
              </a:solidFill>
              <a:latin typeface="微软雅黑" pitchFamily="34" charset="-122"/>
              <a:ea typeface="微软雅黑" pitchFamily="34" charset="-122"/>
            </a:endParaRPr>
          </a:p>
        </p:txBody>
      </p:sp>
      <p:sp>
        <p:nvSpPr>
          <p:cNvPr id="68"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smtClean="0">
                <a:solidFill>
                  <a:schemeClr val="accent3">
                    <a:lumMod val="50000"/>
                  </a:schemeClr>
                </a:solidFill>
                <a:latin typeface="微软雅黑" pitchFamily="34" charset="-122"/>
                <a:ea typeface="微软雅黑" pitchFamily="34" charset="-122"/>
              </a:rPr>
              <a:t>已有资金：</a:t>
            </a:r>
            <a:endParaRPr lang="zh-CN" altLang="en-US" sz="2500" dirty="0">
              <a:solidFill>
                <a:schemeClr val="accent3">
                  <a:lumMod val="50000"/>
                </a:schemeClr>
              </a:solidFill>
              <a:latin typeface="微软雅黑" pitchFamily="34" charset="-122"/>
              <a:ea typeface="微软雅黑" pitchFamily="34" charset="-122"/>
            </a:endParaRPr>
          </a:p>
        </p:txBody>
      </p:sp>
      <p:sp>
        <p:nvSpPr>
          <p:cNvPr id="69"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chemeClr val="tx1">
                    <a:lumMod val="75000"/>
                    <a:lumOff val="25000"/>
                  </a:schemeClr>
                </a:solidFill>
                <a:latin typeface="Impact" pitchFamily="34" charset="0"/>
                <a:ea typeface="微软雅黑" pitchFamily="34" charset="-122"/>
              </a:rPr>
              <a:t>100</a:t>
            </a:r>
            <a:endParaRPr lang="zh-CN" altLang="en-US" sz="6500" b="0" dirty="0">
              <a:solidFill>
                <a:schemeClr val="tx1">
                  <a:lumMod val="75000"/>
                  <a:lumOff val="25000"/>
                </a:schemeClr>
              </a:solidFill>
              <a:latin typeface="Impact" pitchFamily="34" charset="0"/>
              <a:ea typeface="微软雅黑" pitchFamily="34" charset="-122"/>
            </a:endParaRPr>
          </a:p>
        </p:txBody>
      </p:sp>
      <p:sp>
        <p:nvSpPr>
          <p:cNvPr id="70"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accent3">
                    <a:lumMod val="50000"/>
                  </a:schemeClr>
                </a:solidFill>
                <a:latin typeface="微软雅黑" pitchFamily="34" charset="-122"/>
                <a:ea typeface="微软雅黑" pitchFamily="34" charset="-122"/>
              </a:rPr>
              <a:t>万</a:t>
            </a:r>
            <a:endParaRPr lang="zh-CN" altLang="en-US" sz="2500" dirty="0">
              <a:solidFill>
                <a:schemeClr val="accent3">
                  <a:lumMod val="50000"/>
                </a:schemeClr>
              </a:solidFill>
              <a:latin typeface="微软雅黑" pitchFamily="34" charset="-122"/>
              <a:ea typeface="微软雅黑" pitchFamily="34" charset="-122"/>
            </a:endParaRPr>
          </a:p>
        </p:txBody>
      </p:sp>
      <p:sp>
        <p:nvSpPr>
          <p:cNvPr id="71" name="TextBox 70"/>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accent3">
                    <a:lumMod val="50000"/>
                  </a:schemeClr>
                </a:solidFill>
                <a:latin typeface="微软雅黑" pitchFamily="34" charset="-122"/>
                <a:ea typeface="微软雅黑" pitchFamily="34" charset="-122"/>
              </a:rPr>
              <a:t>请输入您的文字对目标进行说明</a:t>
            </a:r>
            <a:r>
              <a:rPr lang="zh-CN" altLang="en-US" sz="1200" b="0" dirty="0">
                <a:solidFill>
                  <a:schemeClr val="accent3">
                    <a:lumMod val="50000"/>
                  </a:schemeClr>
                </a:solidFill>
                <a:latin typeface="微软雅黑" pitchFamily="34" charset="-122"/>
                <a:ea typeface="微软雅黑" pitchFamily="34" charset="-122"/>
              </a:rPr>
              <a:t>请输入您的文字对目标进行</a:t>
            </a:r>
            <a:r>
              <a:rPr lang="zh-CN" altLang="en-US" sz="1200" b="0" dirty="0" smtClean="0">
                <a:solidFill>
                  <a:schemeClr val="accent3">
                    <a:lumMod val="50000"/>
                  </a:schemeClr>
                </a:solidFill>
                <a:latin typeface="微软雅黑" pitchFamily="34" charset="-122"/>
                <a:ea typeface="微软雅黑" pitchFamily="34" charset="-122"/>
              </a:rPr>
              <a:t>说明请</a:t>
            </a:r>
            <a:r>
              <a:rPr lang="zh-CN" altLang="en-US" sz="1200" b="0" dirty="0">
                <a:solidFill>
                  <a:schemeClr val="accent3">
                    <a:lumMod val="50000"/>
                  </a:schemeClr>
                </a:solidFill>
                <a:latin typeface="微软雅黑" pitchFamily="34" charset="-122"/>
                <a:ea typeface="微软雅黑" pitchFamily="34" charset="-122"/>
              </a:rPr>
              <a:t>输入您的文字对目标进行说明</a:t>
            </a:r>
          </a:p>
          <a:p>
            <a:pPr algn="l"/>
            <a:endParaRPr lang="zh-CN" altLang="en-US" sz="1200" b="0" dirty="0">
              <a:solidFill>
                <a:schemeClr val="accent3">
                  <a:lumMod val="50000"/>
                </a:schemeClr>
              </a:solidFill>
              <a:latin typeface="微软雅黑" pitchFamily="34" charset="-122"/>
              <a:ea typeface="微软雅黑" pitchFamily="34" charset="-122"/>
            </a:endParaRPr>
          </a:p>
        </p:txBody>
      </p:sp>
      <p:sp>
        <p:nvSpPr>
          <p:cNvPr id="72" name="TextBox 71"/>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8"/>
                                        </p:tgtEl>
                                        <p:attrNameLst>
                                          <p:attrName>style.visibility</p:attrName>
                                        </p:attrNameLst>
                                      </p:cBhvr>
                                      <p:to>
                                        <p:strVal val="visible"/>
                                      </p:to>
                                    </p:set>
                                    <p:anim calcmode="lin" valueType="num">
                                      <p:cBhvr>
                                        <p:cTn id="7" dur="4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8"/>
                                        </p:tgtEl>
                                        <p:attrNameLst>
                                          <p:attrName>ppt_y</p:attrName>
                                        </p:attrNameLst>
                                      </p:cBhvr>
                                      <p:tavLst>
                                        <p:tav tm="0">
                                          <p:val>
                                            <p:strVal val="#ppt_y"/>
                                          </p:val>
                                        </p:tav>
                                        <p:tav tm="100000">
                                          <p:val>
                                            <p:strVal val="#ppt_y"/>
                                          </p:val>
                                        </p:tav>
                                      </p:tavLst>
                                    </p:anim>
                                    <p:anim calcmode="lin" valueType="num">
                                      <p:cBhvr>
                                        <p:cTn id="9" dur="4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8"/>
                                        </p:tgtEl>
                                      </p:cBhvr>
                                    </p:animEffect>
                                  </p:childTnLst>
                                </p:cTn>
                              </p:par>
                            </p:childTnLst>
                          </p:cTn>
                        </p:par>
                        <p:par>
                          <p:cTn id="12" fill="hold">
                            <p:stCondLst>
                              <p:cond delay="699"/>
                            </p:stCondLst>
                            <p:childTnLst>
                              <p:par>
                                <p:cTn id="13" presetID="23" presetClass="entr" presetSubtype="36"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strVal val="(6*min(max(#ppt_w*#ppt_h,.3),1)-7.4)/-.7*#ppt_w"/>
                                          </p:val>
                                        </p:tav>
                                        <p:tav tm="100000">
                                          <p:val>
                                            <p:strVal val="#ppt_w"/>
                                          </p:val>
                                        </p:tav>
                                      </p:tavLst>
                                    </p:anim>
                                    <p:anim calcmode="lin" valueType="num">
                                      <p:cBhvr>
                                        <p:cTn id="16" dur="500" fill="hold"/>
                                        <p:tgtEl>
                                          <p:spTgt spid="49"/>
                                        </p:tgtEl>
                                        <p:attrNameLst>
                                          <p:attrName>ppt_h</p:attrName>
                                        </p:attrNameLst>
                                      </p:cBhvr>
                                      <p:tavLst>
                                        <p:tav tm="0">
                                          <p:val>
                                            <p:strVal val="(6*min(max(#ppt_w*#ppt_h,.3),1)-7.4)/-.7*#ppt_h"/>
                                          </p:val>
                                        </p:tav>
                                        <p:tav tm="100000">
                                          <p:val>
                                            <p:strVal val="#ppt_h"/>
                                          </p:val>
                                        </p:tav>
                                      </p:tavLst>
                                    </p:anim>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199"/>
                            </p:stCondLst>
                            <p:childTnLst>
                              <p:par>
                                <p:cTn id="20" presetID="10" presetClass="entr" presetSubtype="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par>
                          <p:cTn id="23" fill="hold">
                            <p:stCondLst>
                              <p:cond delay="1699"/>
                            </p:stCondLst>
                            <p:childTnLst>
                              <p:par>
                                <p:cTn id="24" presetID="22" presetClass="entr" presetSubtype="8"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left)">
                                      <p:cBhvr>
                                        <p:cTn id="26" dur="500"/>
                                        <p:tgtEl>
                                          <p:spTgt spid="61"/>
                                        </p:tgtEl>
                                      </p:cBhvr>
                                    </p:animEffect>
                                  </p:childTnLst>
                                </p:cTn>
                              </p:par>
                            </p:childTnLst>
                          </p:cTn>
                        </p:par>
                        <p:par>
                          <p:cTn id="27" fill="hold">
                            <p:stCondLst>
                              <p:cond delay="2199"/>
                            </p:stCondLst>
                            <p:childTnLst>
                              <p:par>
                                <p:cTn id="28" presetID="23" presetClass="entr" presetSubtype="32" fill="hold" grpId="0" nodeType="afterEffect">
                                  <p:stCondLst>
                                    <p:cond delay="0"/>
                                  </p:stCondLst>
                                  <p:iterate type="lt">
                                    <p:tmPct val="15000"/>
                                  </p:iterate>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strVal val="4*#ppt_w"/>
                                          </p:val>
                                        </p:tav>
                                        <p:tav tm="100000">
                                          <p:val>
                                            <p:strVal val="#ppt_w"/>
                                          </p:val>
                                        </p:tav>
                                      </p:tavLst>
                                    </p:anim>
                                    <p:anim calcmode="lin" valueType="num">
                                      <p:cBhvr>
                                        <p:cTn id="31" dur="500" fill="hold"/>
                                        <p:tgtEl>
                                          <p:spTgt spid="62"/>
                                        </p:tgtEl>
                                        <p:attrNameLst>
                                          <p:attrName>ppt_h</p:attrName>
                                        </p:attrNameLst>
                                      </p:cBhvr>
                                      <p:tavLst>
                                        <p:tav tm="0">
                                          <p:val>
                                            <p:strVal val="4*#ppt_h"/>
                                          </p:val>
                                        </p:tav>
                                        <p:tav tm="100000">
                                          <p:val>
                                            <p:strVal val="#ppt_h"/>
                                          </p:val>
                                        </p:tav>
                                      </p:tavLst>
                                    </p:anim>
                                  </p:childTnLst>
                                </p:cTn>
                              </p:par>
                            </p:childTnLst>
                          </p:cTn>
                        </p:par>
                        <p:par>
                          <p:cTn id="32" fill="hold">
                            <p:stCondLst>
                              <p:cond delay="2850"/>
                            </p:stCondLst>
                            <p:childTnLst>
                              <p:par>
                                <p:cTn id="33" presetID="14" presetClass="entr" presetSubtype="10" fill="hold" grpId="0"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randombar(horizontal)">
                                      <p:cBhvr>
                                        <p:cTn id="35" dur="500"/>
                                        <p:tgtEl>
                                          <p:spTgt spid="63"/>
                                        </p:tgtEl>
                                      </p:cBhvr>
                                    </p:animEffect>
                                  </p:childTnLst>
                                </p:cTn>
                              </p:par>
                            </p:childTnLst>
                          </p:cTn>
                        </p:par>
                        <p:par>
                          <p:cTn id="36" fill="hold">
                            <p:stCondLst>
                              <p:cond delay="3350"/>
                            </p:stCondLst>
                            <p:childTnLst>
                              <p:par>
                                <p:cTn id="37" presetID="16" presetClass="entr" presetSubtype="2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barn(inVertical)">
                                      <p:cBhvr>
                                        <p:cTn id="39" dur="500"/>
                                        <p:tgtEl>
                                          <p:spTgt spid="65"/>
                                        </p:tgtEl>
                                      </p:cBhvr>
                                    </p:animEffect>
                                  </p:childTnLst>
                                </p:cTn>
                              </p:par>
                            </p:childTnLst>
                          </p:cTn>
                        </p:par>
                        <p:par>
                          <p:cTn id="40" fill="hold">
                            <p:stCondLst>
                              <p:cond delay="385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4350"/>
                            </p:stCondLst>
                            <p:childTnLst>
                              <p:par>
                                <p:cTn id="45" presetID="23" presetClass="entr" presetSubtype="32" fill="hold" grpId="0" nodeType="afterEffect">
                                  <p:stCondLst>
                                    <p:cond delay="0"/>
                                  </p:stCondLst>
                                  <p:iterate type="lt">
                                    <p:tmPct val="15000"/>
                                  </p:iterate>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ppt_w</p:attrName>
                                        </p:attrNameLst>
                                      </p:cBhvr>
                                      <p:tavLst>
                                        <p:tav tm="0">
                                          <p:val>
                                            <p:strVal val="4*#ppt_w"/>
                                          </p:val>
                                        </p:tav>
                                        <p:tav tm="100000">
                                          <p:val>
                                            <p:strVal val="#ppt_w"/>
                                          </p:val>
                                        </p:tav>
                                      </p:tavLst>
                                    </p:anim>
                                    <p:anim calcmode="lin" valueType="num">
                                      <p:cBhvr>
                                        <p:cTn id="48" dur="500" fill="hold"/>
                                        <p:tgtEl>
                                          <p:spTgt spid="69"/>
                                        </p:tgtEl>
                                        <p:attrNameLst>
                                          <p:attrName>ppt_h</p:attrName>
                                        </p:attrNameLst>
                                      </p:cBhvr>
                                      <p:tavLst>
                                        <p:tav tm="0">
                                          <p:val>
                                            <p:strVal val="4*#ppt_h"/>
                                          </p:val>
                                        </p:tav>
                                        <p:tav tm="100000">
                                          <p:val>
                                            <p:strVal val="#ppt_h"/>
                                          </p:val>
                                        </p:tav>
                                      </p:tavLst>
                                    </p:anim>
                                  </p:childTnLst>
                                </p:cTn>
                              </p:par>
                            </p:childTnLst>
                          </p:cTn>
                        </p:par>
                        <p:par>
                          <p:cTn id="49" fill="hold">
                            <p:stCondLst>
                              <p:cond delay="5000"/>
                            </p:stCondLst>
                            <p:childTnLst>
                              <p:par>
                                <p:cTn id="50" presetID="14" presetClass="entr" presetSubtype="10" fill="hold" grpId="0" nodeType="after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randombar(horizontal)">
                                      <p:cBhvr>
                                        <p:cTn id="52" dur="500"/>
                                        <p:tgtEl>
                                          <p:spTgt spid="70"/>
                                        </p:tgtEl>
                                      </p:cBhvr>
                                    </p:animEffect>
                                  </p:childTnLst>
                                </p:cTn>
                              </p:par>
                            </p:childTnLst>
                          </p:cTn>
                        </p:par>
                        <p:par>
                          <p:cTn id="53" fill="hold">
                            <p:stCondLst>
                              <p:cond delay="5500"/>
                            </p:stCondLst>
                            <p:childTnLst>
                              <p:par>
                                <p:cTn id="54" presetID="16" presetClass="entr" presetSubtype="21" fill="hold" grpId="0"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barn(inVertical)">
                                      <p:cBhvr>
                                        <p:cTn id="56" dur="500"/>
                                        <p:tgtEl>
                                          <p:spTgt spid="71"/>
                                        </p:tgtEl>
                                      </p:cBhvr>
                                    </p:animEffect>
                                  </p:childTnLst>
                                </p:cTn>
                              </p:par>
                            </p:childTnLst>
                          </p:cTn>
                        </p:par>
                        <p:par>
                          <p:cTn id="57" fill="hold">
                            <p:stCondLst>
                              <p:cond delay="6000"/>
                            </p:stCondLst>
                            <p:childTnLst>
                              <p:par>
                                <p:cTn id="58" presetID="42" presetClass="entr" presetSubtype="0" fill="hold" nodeType="afterEffect">
                                  <p:stCondLst>
                                    <p:cond delay="0"/>
                                  </p:stCondLst>
                                  <p:childTnLst>
                                    <p:set>
                                      <p:cBhvr>
                                        <p:cTn id="59" dur="1" fill="hold">
                                          <p:stCondLst>
                                            <p:cond delay="0"/>
                                          </p:stCondLst>
                                        </p:cTn>
                                        <p:tgtEl>
                                          <p:spTgt spid="72">
                                            <p:txEl>
                                              <p:pRg st="0" end="0"/>
                                            </p:txEl>
                                          </p:spTgt>
                                        </p:tgtEl>
                                        <p:attrNameLst>
                                          <p:attrName>style.visibility</p:attrName>
                                        </p:attrNameLst>
                                      </p:cBhvr>
                                      <p:to>
                                        <p:strVal val="visible"/>
                                      </p:to>
                                    </p:set>
                                    <p:animEffect transition="in" filter="fade">
                                      <p:cBhvr>
                                        <p:cTn id="60" dur="2000"/>
                                        <p:tgtEl>
                                          <p:spTgt spid="72">
                                            <p:txEl>
                                              <p:pRg st="0" end="0"/>
                                            </p:txEl>
                                          </p:spTgt>
                                        </p:tgtEl>
                                      </p:cBhvr>
                                    </p:animEffect>
                                    <p:anim calcmode="lin" valueType="num">
                                      <p:cBhvr>
                                        <p:cTn id="61" dur="20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62" dur="20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1" grpId="0"/>
      <p:bldP spid="62" grpId="0"/>
      <p:bldP spid="63" grpId="0"/>
      <p:bldP spid="65" grpId="0"/>
      <p:bldP spid="68" grpId="0"/>
      <p:bldP spid="69" grpId="0"/>
      <p:bldP spid="70" grpId="0"/>
      <p:bldP spid="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5937648" y="1208955"/>
            <a:ext cx="1545431" cy="1722835"/>
          </a:xfrm>
          <a:custGeom>
            <a:avLst/>
            <a:gdLst>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596459 w 1295672"/>
              <a:gd name="connsiteY10" fmla="*/ 856323 h 1444859"/>
              <a:gd name="connsiteX11" fmla="*/ 644325 w 1295672"/>
              <a:gd name="connsiteY11" fmla="*/ 873842 h 1444859"/>
              <a:gd name="connsiteX12" fmla="*/ 657247 w 1295672"/>
              <a:gd name="connsiteY12" fmla="*/ 880067 h 1444859"/>
              <a:gd name="connsiteX13" fmla="*/ 574251 w 1295672"/>
              <a:gd name="connsiteY13" fmla="*/ 920048 h 1444859"/>
              <a:gd name="connsiteX14" fmla="*/ 132436 w 1295672"/>
              <a:gd name="connsiteY14" fmla="*/ 1361863 h 1444859"/>
              <a:gd name="connsiteX15" fmla="*/ 92455 w 1295672"/>
              <a:gd name="connsiteY15" fmla="*/ 1444859 h 1444859"/>
              <a:gd name="connsiteX16" fmla="*/ 86230 w 1295672"/>
              <a:gd name="connsiteY16" fmla="*/ 1431937 h 1444859"/>
              <a:gd name="connsiteX17" fmla="*/ 0 w 1295672"/>
              <a:gd name="connsiteY17" fmla="*/ 1004826 h 1444859"/>
              <a:gd name="connsiteX18" fmla="*/ 5665 w 1295672"/>
              <a:gd name="connsiteY18" fmla="*/ 892635 h 1444859"/>
              <a:gd name="connsiteX19" fmla="*/ 18821 w 1295672"/>
              <a:gd name="connsiteY19" fmla="*/ 806433 h 1444859"/>
              <a:gd name="connsiteX20" fmla="*/ 74519 w 1295672"/>
              <a:gd name="connsiteY20" fmla="*/ 797933 h 1444859"/>
              <a:gd name="connsiteX21" fmla="*/ 74519 w 1295672"/>
              <a:gd name="connsiteY21" fmla="*/ 797931 h 1444859"/>
              <a:gd name="connsiteX22" fmla="*/ 18820 w 1295672"/>
              <a:gd name="connsiteY22" fmla="*/ 806432 h 1444859"/>
              <a:gd name="connsiteX23" fmla="*/ 22292 w 1295672"/>
              <a:gd name="connsiteY23" fmla="*/ 783685 h 1444859"/>
              <a:gd name="connsiteX24" fmla="*/ 574250 w 1295672"/>
              <a:gd name="connsiteY24" fmla="*/ 39981 h 1444859"/>
              <a:gd name="connsiteX0-1" fmla="*/ 657246 w 1295672"/>
              <a:gd name="connsiteY0-2" fmla="*/ 0 h 1444859"/>
              <a:gd name="connsiteX1-3" fmla="*/ 740242 w 1295672"/>
              <a:gd name="connsiteY1-4" fmla="*/ 39981 h 1444859"/>
              <a:gd name="connsiteX2-5" fmla="*/ 1292200 w 1295672"/>
              <a:gd name="connsiteY2-6" fmla="*/ 783685 h 1444859"/>
              <a:gd name="connsiteX3-7" fmla="*/ 1295672 w 1295672"/>
              <a:gd name="connsiteY3-8" fmla="*/ 806432 h 1444859"/>
              <a:gd name="connsiteX4-9" fmla="*/ 1209470 w 1295672"/>
              <a:gd name="connsiteY4-10" fmla="*/ 793276 h 1444859"/>
              <a:gd name="connsiteX5-11" fmla="*/ 1097279 w 1295672"/>
              <a:gd name="connsiteY5-12" fmla="*/ 787611 h 1444859"/>
              <a:gd name="connsiteX6-13" fmla="*/ 670168 w 1295672"/>
              <a:gd name="connsiteY6-14" fmla="*/ 873841 h 1444859"/>
              <a:gd name="connsiteX7-15" fmla="*/ 657246 w 1295672"/>
              <a:gd name="connsiteY7-16" fmla="*/ 880066 h 1444859"/>
              <a:gd name="connsiteX8-17" fmla="*/ 644324 w 1295672"/>
              <a:gd name="connsiteY8-18" fmla="*/ 873841 h 1444859"/>
              <a:gd name="connsiteX9-19" fmla="*/ 596460 w 1295672"/>
              <a:gd name="connsiteY9-20" fmla="*/ 856323 h 1444859"/>
              <a:gd name="connsiteX10-21" fmla="*/ 596459 w 1295672"/>
              <a:gd name="connsiteY10-22" fmla="*/ 856323 h 1444859"/>
              <a:gd name="connsiteX11-23" fmla="*/ 644325 w 1295672"/>
              <a:gd name="connsiteY11-24" fmla="*/ 873842 h 1444859"/>
              <a:gd name="connsiteX12-25" fmla="*/ 657247 w 1295672"/>
              <a:gd name="connsiteY12-26" fmla="*/ 880067 h 1444859"/>
              <a:gd name="connsiteX13-27" fmla="*/ 574251 w 1295672"/>
              <a:gd name="connsiteY13-28" fmla="*/ 920048 h 1444859"/>
              <a:gd name="connsiteX14-29" fmla="*/ 132436 w 1295672"/>
              <a:gd name="connsiteY14-30" fmla="*/ 1361863 h 1444859"/>
              <a:gd name="connsiteX15-31" fmla="*/ 92455 w 1295672"/>
              <a:gd name="connsiteY15-32" fmla="*/ 1444859 h 1444859"/>
              <a:gd name="connsiteX16-33" fmla="*/ 86230 w 1295672"/>
              <a:gd name="connsiteY16-34" fmla="*/ 1431937 h 1444859"/>
              <a:gd name="connsiteX17-35" fmla="*/ 0 w 1295672"/>
              <a:gd name="connsiteY17-36" fmla="*/ 1004826 h 1444859"/>
              <a:gd name="connsiteX18-37" fmla="*/ 5665 w 1295672"/>
              <a:gd name="connsiteY18-38" fmla="*/ 892635 h 1444859"/>
              <a:gd name="connsiteX19-39" fmla="*/ 18821 w 1295672"/>
              <a:gd name="connsiteY19-40" fmla="*/ 806433 h 1444859"/>
              <a:gd name="connsiteX20-41" fmla="*/ 74519 w 1295672"/>
              <a:gd name="connsiteY20-42" fmla="*/ 797933 h 1444859"/>
              <a:gd name="connsiteX21-43" fmla="*/ 18820 w 1295672"/>
              <a:gd name="connsiteY21-44" fmla="*/ 806432 h 1444859"/>
              <a:gd name="connsiteX22-45" fmla="*/ 22292 w 1295672"/>
              <a:gd name="connsiteY22-46" fmla="*/ 783685 h 1444859"/>
              <a:gd name="connsiteX23-47" fmla="*/ 574250 w 1295672"/>
              <a:gd name="connsiteY23-48" fmla="*/ 39981 h 1444859"/>
              <a:gd name="connsiteX24-49" fmla="*/ 657246 w 1295672"/>
              <a:gd name="connsiteY24-50" fmla="*/ 0 h 1444859"/>
              <a:gd name="connsiteX0-51" fmla="*/ 657246 w 1295672"/>
              <a:gd name="connsiteY0-52" fmla="*/ 0 h 1444859"/>
              <a:gd name="connsiteX1-53" fmla="*/ 740242 w 1295672"/>
              <a:gd name="connsiteY1-54" fmla="*/ 39981 h 1444859"/>
              <a:gd name="connsiteX2-55" fmla="*/ 1292200 w 1295672"/>
              <a:gd name="connsiteY2-56" fmla="*/ 783685 h 1444859"/>
              <a:gd name="connsiteX3-57" fmla="*/ 1295672 w 1295672"/>
              <a:gd name="connsiteY3-58" fmla="*/ 806432 h 1444859"/>
              <a:gd name="connsiteX4-59" fmla="*/ 1209470 w 1295672"/>
              <a:gd name="connsiteY4-60" fmla="*/ 793276 h 1444859"/>
              <a:gd name="connsiteX5-61" fmla="*/ 1097279 w 1295672"/>
              <a:gd name="connsiteY5-62" fmla="*/ 787611 h 1444859"/>
              <a:gd name="connsiteX6-63" fmla="*/ 670168 w 1295672"/>
              <a:gd name="connsiteY6-64" fmla="*/ 873841 h 1444859"/>
              <a:gd name="connsiteX7-65" fmla="*/ 657246 w 1295672"/>
              <a:gd name="connsiteY7-66" fmla="*/ 880066 h 1444859"/>
              <a:gd name="connsiteX8-67" fmla="*/ 644324 w 1295672"/>
              <a:gd name="connsiteY8-68" fmla="*/ 873841 h 1444859"/>
              <a:gd name="connsiteX9-69" fmla="*/ 596460 w 1295672"/>
              <a:gd name="connsiteY9-70" fmla="*/ 856323 h 1444859"/>
              <a:gd name="connsiteX10-71" fmla="*/ 596459 w 1295672"/>
              <a:gd name="connsiteY10-72" fmla="*/ 856323 h 1444859"/>
              <a:gd name="connsiteX11-73" fmla="*/ 644325 w 1295672"/>
              <a:gd name="connsiteY11-74" fmla="*/ 873842 h 1444859"/>
              <a:gd name="connsiteX12-75" fmla="*/ 657247 w 1295672"/>
              <a:gd name="connsiteY12-76" fmla="*/ 880067 h 1444859"/>
              <a:gd name="connsiteX13-77" fmla="*/ 574251 w 1295672"/>
              <a:gd name="connsiteY13-78" fmla="*/ 920048 h 1444859"/>
              <a:gd name="connsiteX14-79" fmla="*/ 132436 w 1295672"/>
              <a:gd name="connsiteY14-80" fmla="*/ 1361863 h 1444859"/>
              <a:gd name="connsiteX15-81" fmla="*/ 92455 w 1295672"/>
              <a:gd name="connsiteY15-82" fmla="*/ 1444859 h 1444859"/>
              <a:gd name="connsiteX16-83" fmla="*/ 86230 w 1295672"/>
              <a:gd name="connsiteY16-84" fmla="*/ 1431937 h 1444859"/>
              <a:gd name="connsiteX17-85" fmla="*/ 0 w 1295672"/>
              <a:gd name="connsiteY17-86" fmla="*/ 1004826 h 1444859"/>
              <a:gd name="connsiteX18-87" fmla="*/ 5665 w 1295672"/>
              <a:gd name="connsiteY18-88" fmla="*/ 892635 h 1444859"/>
              <a:gd name="connsiteX19-89" fmla="*/ 18821 w 1295672"/>
              <a:gd name="connsiteY19-90" fmla="*/ 806433 h 1444859"/>
              <a:gd name="connsiteX20-91" fmla="*/ 18820 w 1295672"/>
              <a:gd name="connsiteY20-92" fmla="*/ 806432 h 1444859"/>
              <a:gd name="connsiteX21-93" fmla="*/ 22292 w 1295672"/>
              <a:gd name="connsiteY21-94" fmla="*/ 783685 h 1444859"/>
              <a:gd name="connsiteX22-95" fmla="*/ 574250 w 1295672"/>
              <a:gd name="connsiteY22-96" fmla="*/ 39981 h 1444859"/>
              <a:gd name="connsiteX23-97" fmla="*/ 657246 w 1295672"/>
              <a:gd name="connsiteY23-98" fmla="*/ 0 h 1444859"/>
              <a:gd name="connsiteX0-99" fmla="*/ 657246 w 1295672"/>
              <a:gd name="connsiteY0-100" fmla="*/ 0 h 1444859"/>
              <a:gd name="connsiteX1-101" fmla="*/ 740242 w 1295672"/>
              <a:gd name="connsiteY1-102" fmla="*/ 39981 h 1444859"/>
              <a:gd name="connsiteX2-103" fmla="*/ 1292200 w 1295672"/>
              <a:gd name="connsiteY2-104" fmla="*/ 783685 h 1444859"/>
              <a:gd name="connsiteX3-105" fmla="*/ 1295672 w 1295672"/>
              <a:gd name="connsiteY3-106" fmla="*/ 806432 h 1444859"/>
              <a:gd name="connsiteX4-107" fmla="*/ 1209470 w 1295672"/>
              <a:gd name="connsiteY4-108" fmla="*/ 793276 h 1444859"/>
              <a:gd name="connsiteX5-109" fmla="*/ 1097279 w 1295672"/>
              <a:gd name="connsiteY5-110" fmla="*/ 787611 h 1444859"/>
              <a:gd name="connsiteX6-111" fmla="*/ 670168 w 1295672"/>
              <a:gd name="connsiteY6-112" fmla="*/ 873841 h 1444859"/>
              <a:gd name="connsiteX7-113" fmla="*/ 657246 w 1295672"/>
              <a:gd name="connsiteY7-114" fmla="*/ 880066 h 1444859"/>
              <a:gd name="connsiteX8-115" fmla="*/ 644324 w 1295672"/>
              <a:gd name="connsiteY8-116" fmla="*/ 873841 h 1444859"/>
              <a:gd name="connsiteX9-117" fmla="*/ 596460 w 1295672"/>
              <a:gd name="connsiteY9-118" fmla="*/ 856323 h 1444859"/>
              <a:gd name="connsiteX10-119" fmla="*/ 644325 w 1295672"/>
              <a:gd name="connsiteY10-120" fmla="*/ 873842 h 1444859"/>
              <a:gd name="connsiteX11-121" fmla="*/ 657247 w 1295672"/>
              <a:gd name="connsiteY11-122" fmla="*/ 880067 h 1444859"/>
              <a:gd name="connsiteX12-123" fmla="*/ 574251 w 1295672"/>
              <a:gd name="connsiteY12-124" fmla="*/ 920048 h 1444859"/>
              <a:gd name="connsiteX13-125" fmla="*/ 132436 w 1295672"/>
              <a:gd name="connsiteY13-126" fmla="*/ 1361863 h 1444859"/>
              <a:gd name="connsiteX14-127" fmla="*/ 92455 w 1295672"/>
              <a:gd name="connsiteY14-128" fmla="*/ 1444859 h 1444859"/>
              <a:gd name="connsiteX15-129" fmla="*/ 86230 w 1295672"/>
              <a:gd name="connsiteY15-130" fmla="*/ 1431937 h 1444859"/>
              <a:gd name="connsiteX16-131" fmla="*/ 0 w 1295672"/>
              <a:gd name="connsiteY16-132" fmla="*/ 1004826 h 1444859"/>
              <a:gd name="connsiteX17-133" fmla="*/ 5665 w 1295672"/>
              <a:gd name="connsiteY17-134" fmla="*/ 892635 h 1444859"/>
              <a:gd name="connsiteX18-135" fmla="*/ 18821 w 1295672"/>
              <a:gd name="connsiteY18-136" fmla="*/ 806433 h 1444859"/>
              <a:gd name="connsiteX19-137" fmla="*/ 18820 w 1295672"/>
              <a:gd name="connsiteY19-138" fmla="*/ 806432 h 1444859"/>
              <a:gd name="connsiteX20-139" fmla="*/ 22292 w 1295672"/>
              <a:gd name="connsiteY20-140" fmla="*/ 783685 h 1444859"/>
              <a:gd name="connsiteX21-141" fmla="*/ 574250 w 1295672"/>
              <a:gd name="connsiteY21-142" fmla="*/ 39981 h 1444859"/>
              <a:gd name="connsiteX22-143" fmla="*/ 657246 w 1295672"/>
              <a:gd name="connsiteY22-144" fmla="*/ 0 h 1444859"/>
              <a:gd name="connsiteX0-145" fmla="*/ 657246 w 1295672"/>
              <a:gd name="connsiteY0-146" fmla="*/ 0 h 1444859"/>
              <a:gd name="connsiteX1-147" fmla="*/ 740242 w 1295672"/>
              <a:gd name="connsiteY1-148" fmla="*/ 39981 h 1444859"/>
              <a:gd name="connsiteX2-149" fmla="*/ 1292200 w 1295672"/>
              <a:gd name="connsiteY2-150" fmla="*/ 783685 h 1444859"/>
              <a:gd name="connsiteX3-151" fmla="*/ 1295672 w 1295672"/>
              <a:gd name="connsiteY3-152" fmla="*/ 806432 h 1444859"/>
              <a:gd name="connsiteX4-153" fmla="*/ 1209470 w 1295672"/>
              <a:gd name="connsiteY4-154" fmla="*/ 793276 h 1444859"/>
              <a:gd name="connsiteX5-155" fmla="*/ 1097279 w 1295672"/>
              <a:gd name="connsiteY5-156" fmla="*/ 787611 h 1444859"/>
              <a:gd name="connsiteX6-157" fmla="*/ 670168 w 1295672"/>
              <a:gd name="connsiteY6-158" fmla="*/ 873841 h 1444859"/>
              <a:gd name="connsiteX7-159" fmla="*/ 657246 w 1295672"/>
              <a:gd name="connsiteY7-160" fmla="*/ 880066 h 1444859"/>
              <a:gd name="connsiteX8-161" fmla="*/ 644324 w 1295672"/>
              <a:gd name="connsiteY8-162" fmla="*/ 873841 h 1444859"/>
              <a:gd name="connsiteX9-163" fmla="*/ 644325 w 1295672"/>
              <a:gd name="connsiteY9-164" fmla="*/ 873842 h 1444859"/>
              <a:gd name="connsiteX10-165" fmla="*/ 657247 w 1295672"/>
              <a:gd name="connsiteY10-166" fmla="*/ 880067 h 1444859"/>
              <a:gd name="connsiteX11-167" fmla="*/ 574251 w 1295672"/>
              <a:gd name="connsiteY11-168" fmla="*/ 920048 h 1444859"/>
              <a:gd name="connsiteX12-169" fmla="*/ 132436 w 1295672"/>
              <a:gd name="connsiteY12-170" fmla="*/ 1361863 h 1444859"/>
              <a:gd name="connsiteX13-171" fmla="*/ 92455 w 1295672"/>
              <a:gd name="connsiteY13-172" fmla="*/ 1444859 h 1444859"/>
              <a:gd name="connsiteX14-173" fmla="*/ 86230 w 1295672"/>
              <a:gd name="connsiteY14-174" fmla="*/ 1431937 h 1444859"/>
              <a:gd name="connsiteX15-175" fmla="*/ 0 w 1295672"/>
              <a:gd name="connsiteY15-176" fmla="*/ 1004826 h 1444859"/>
              <a:gd name="connsiteX16-177" fmla="*/ 5665 w 1295672"/>
              <a:gd name="connsiteY16-178" fmla="*/ 892635 h 1444859"/>
              <a:gd name="connsiteX17-179" fmla="*/ 18821 w 1295672"/>
              <a:gd name="connsiteY17-180" fmla="*/ 806433 h 1444859"/>
              <a:gd name="connsiteX18-181" fmla="*/ 18820 w 1295672"/>
              <a:gd name="connsiteY18-182" fmla="*/ 806432 h 1444859"/>
              <a:gd name="connsiteX19-183" fmla="*/ 22292 w 1295672"/>
              <a:gd name="connsiteY19-184" fmla="*/ 783685 h 1444859"/>
              <a:gd name="connsiteX20-185" fmla="*/ 574250 w 1295672"/>
              <a:gd name="connsiteY20-186" fmla="*/ 39981 h 1444859"/>
              <a:gd name="connsiteX21-187" fmla="*/ 657246 w 1295672"/>
              <a:gd name="connsiteY21-188" fmla="*/ 0 h 1444859"/>
              <a:gd name="connsiteX0-189" fmla="*/ 657246 w 1295672"/>
              <a:gd name="connsiteY0-190" fmla="*/ 0 h 1444859"/>
              <a:gd name="connsiteX1-191" fmla="*/ 740242 w 1295672"/>
              <a:gd name="connsiteY1-192" fmla="*/ 39981 h 1444859"/>
              <a:gd name="connsiteX2-193" fmla="*/ 1292200 w 1295672"/>
              <a:gd name="connsiteY2-194" fmla="*/ 783685 h 1444859"/>
              <a:gd name="connsiteX3-195" fmla="*/ 1295672 w 1295672"/>
              <a:gd name="connsiteY3-196" fmla="*/ 806432 h 1444859"/>
              <a:gd name="connsiteX4-197" fmla="*/ 1209470 w 1295672"/>
              <a:gd name="connsiteY4-198" fmla="*/ 793276 h 1444859"/>
              <a:gd name="connsiteX5-199" fmla="*/ 1097279 w 1295672"/>
              <a:gd name="connsiteY5-200" fmla="*/ 787611 h 1444859"/>
              <a:gd name="connsiteX6-201" fmla="*/ 670168 w 1295672"/>
              <a:gd name="connsiteY6-202" fmla="*/ 873841 h 1444859"/>
              <a:gd name="connsiteX7-203" fmla="*/ 657246 w 1295672"/>
              <a:gd name="connsiteY7-204" fmla="*/ 880066 h 1444859"/>
              <a:gd name="connsiteX8-205" fmla="*/ 644324 w 1295672"/>
              <a:gd name="connsiteY8-206" fmla="*/ 873841 h 1444859"/>
              <a:gd name="connsiteX9-207" fmla="*/ 657247 w 1295672"/>
              <a:gd name="connsiteY9-208" fmla="*/ 880067 h 1444859"/>
              <a:gd name="connsiteX10-209" fmla="*/ 574251 w 1295672"/>
              <a:gd name="connsiteY10-210" fmla="*/ 920048 h 1444859"/>
              <a:gd name="connsiteX11-211" fmla="*/ 132436 w 1295672"/>
              <a:gd name="connsiteY11-212" fmla="*/ 1361863 h 1444859"/>
              <a:gd name="connsiteX12-213" fmla="*/ 92455 w 1295672"/>
              <a:gd name="connsiteY12-214" fmla="*/ 1444859 h 1444859"/>
              <a:gd name="connsiteX13-215" fmla="*/ 86230 w 1295672"/>
              <a:gd name="connsiteY13-216" fmla="*/ 1431937 h 1444859"/>
              <a:gd name="connsiteX14-217" fmla="*/ 0 w 1295672"/>
              <a:gd name="connsiteY14-218" fmla="*/ 1004826 h 1444859"/>
              <a:gd name="connsiteX15-219" fmla="*/ 5665 w 1295672"/>
              <a:gd name="connsiteY15-220" fmla="*/ 892635 h 1444859"/>
              <a:gd name="connsiteX16-221" fmla="*/ 18821 w 1295672"/>
              <a:gd name="connsiteY16-222" fmla="*/ 806433 h 1444859"/>
              <a:gd name="connsiteX17-223" fmla="*/ 18820 w 1295672"/>
              <a:gd name="connsiteY17-224" fmla="*/ 806432 h 1444859"/>
              <a:gd name="connsiteX18-225" fmla="*/ 22292 w 1295672"/>
              <a:gd name="connsiteY18-226" fmla="*/ 783685 h 1444859"/>
              <a:gd name="connsiteX19-227" fmla="*/ 574250 w 1295672"/>
              <a:gd name="connsiteY19-228" fmla="*/ 39981 h 1444859"/>
              <a:gd name="connsiteX20-229" fmla="*/ 657246 w 1295672"/>
              <a:gd name="connsiteY20-230" fmla="*/ 0 h 1444859"/>
              <a:gd name="connsiteX0-231" fmla="*/ 657246 w 1295672"/>
              <a:gd name="connsiteY0-232" fmla="*/ 0 h 1444859"/>
              <a:gd name="connsiteX1-233" fmla="*/ 740242 w 1295672"/>
              <a:gd name="connsiteY1-234" fmla="*/ 39981 h 1444859"/>
              <a:gd name="connsiteX2-235" fmla="*/ 1292200 w 1295672"/>
              <a:gd name="connsiteY2-236" fmla="*/ 783685 h 1444859"/>
              <a:gd name="connsiteX3-237" fmla="*/ 1295672 w 1295672"/>
              <a:gd name="connsiteY3-238" fmla="*/ 806432 h 1444859"/>
              <a:gd name="connsiteX4-239" fmla="*/ 1209470 w 1295672"/>
              <a:gd name="connsiteY4-240" fmla="*/ 793276 h 1444859"/>
              <a:gd name="connsiteX5-241" fmla="*/ 1097279 w 1295672"/>
              <a:gd name="connsiteY5-242" fmla="*/ 787611 h 1444859"/>
              <a:gd name="connsiteX6-243" fmla="*/ 670168 w 1295672"/>
              <a:gd name="connsiteY6-244" fmla="*/ 873841 h 1444859"/>
              <a:gd name="connsiteX7-245" fmla="*/ 657246 w 1295672"/>
              <a:gd name="connsiteY7-246" fmla="*/ 880066 h 1444859"/>
              <a:gd name="connsiteX8-247" fmla="*/ 657247 w 1295672"/>
              <a:gd name="connsiteY8-248" fmla="*/ 880067 h 1444859"/>
              <a:gd name="connsiteX9-249" fmla="*/ 574251 w 1295672"/>
              <a:gd name="connsiteY9-250" fmla="*/ 920048 h 1444859"/>
              <a:gd name="connsiteX10-251" fmla="*/ 132436 w 1295672"/>
              <a:gd name="connsiteY10-252" fmla="*/ 1361863 h 1444859"/>
              <a:gd name="connsiteX11-253" fmla="*/ 92455 w 1295672"/>
              <a:gd name="connsiteY11-254" fmla="*/ 1444859 h 1444859"/>
              <a:gd name="connsiteX12-255" fmla="*/ 86230 w 1295672"/>
              <a:gd name="connsiteY12-256" fmla="*/ 1431937 h 1444859"/>
              <a:gd name="connsiteX13-257" fmla="*/ 0 w 1295672"/>
              <a:gd name="connsiteY13-258" fmla="*/ 1004826 h 1444859"/>
              <a:gd name="connsiteX14-259" fmla="*/ 5665 w 1295672"/>
              <a:gd name="connsiteY14-260" fmla="*/ 892635 h 1444859"/>
              <a:gd name="connsiteX15-261" fmla="*/ 18821 w 1295672"/>
              <a:gd name="connsiteY15-262" fmla="*/ 806433 h 1444859"/>
              <a:gd name="connsiteX16-263" fmla="*/ 18820 w 1295672"/>
              <a:gd name="connsiteY16-264" fmla="*/ 806432 h 1444859"/>
              <a:gd name="connsiteX17-265" fmla="*/ 22292 w 1295672"/>
              <a:gd name="connsiteY17-266" fmla="*/ 783685 h 1444859"/>
              <a:gd name="connsiteX18-267" fmla="*/ 574250 w 1295672"/>
              <a:gd name="connsiteY18-268" fmla="*/ 39981 h 1444859"/>
              <a:gd name="connsiteX19-269" fmla="*/ 657246 w 1295672"/>
              <a:gd name="connsiteY19-270" fmla="*/ 0 h 1444859"/>
            </a:gdLst>
            <a:ahLst/>
            <a:cxnLst>
              <a:cxn ang="0">
                <a:pos x="connsiteX0-231" y="connsiteY0-232"/>
              </a:cxn>
              <a:cxn ang="0">
                <a:pos x="connsiteX1-233" y="connsiteY1-234"/>
              </a:cxn>
              <a:cxn ang="0">
                <a:pos x="connsiteX2-235" y="connsiteY2-236"/>
              </a:cxn>
              <a:cxn ang="0">
                <a:pos x="connsiteX3-237" y="connsiteY3-238"/>
              </a:cxn>
              <a:cxn ang="0">
                <a:pos x="connsiteX4-239" y="connsiteY4-240"/>
              </a:cxn>
              <a:cxn ang="0">
                <a:pos x="connsiteX5-241" y="connsiteY5-242"/>
              </a:cxn>
              <a:cxn ang="0">
                <a:pos x="connsiteX6-243" y="connsiteY6-244"/>
              </a:cxn>
              <a:cxn ang="0">
                <a:pos x="connsiteX7-245" y="connsiteY7-246"/>
              </a:cxn>
              <a:cxn ang="0">
                <a:pos x="connsiteX8-247" y="connsiteY8-248"/>
              </a:cxn>
              <a:cxn ang="0">
                <a:pos x="connsiteX9-249" y="connsiteY9-250"/>
              </a:cxn>
              <a:cxn ang="0">
                <a:pos x="connsiteX10-251" y="connsiteY10-252"/>
              </a:cxn>
              <a:cxn ang="0">
                <a:pos x="connsiteX11-253" y="connsiteY11-254"/>
              </a:cxn>
              <a:cxn ang="0">
                <a:pos x="connsiteX12-255" y="connsiteY12-256"/>
              </a:cxn>
              <a:cxn ang="0">
                <a:pos x="connsiteX13-257" y="connsiteY13-258"/>
              </a:cxn>
              <a:cxn ang="0">
                <a:pos x="connsiteX14-259" y="connsiteY14-260"/>
              </a:cxn>
              <a:cxn ang="0">
                <a:pos x="connsiteX15-261" y="connsiteY15-262"/>
              </a:cxn>
              <a:cxn ang="0">
                <a:pos x="connsiteX16-263" y="connsiteY16-264"/>
              </a:cxn>
              <a:cxn ang="0">
                <a:pos x="connsiteX17-265" y="connsiteY17-266"/>
              </a:cxn>
              <a:cxn ang="0">
                <a:pos x="connsiteX18-267" y="connsiteY18-268"/>
              </a:cxn>
              <a:cxn ang="0">
                <a:pos x="connsiteX19-269" y="connsiteY19-270"/>
              </a:cxn>
            </a:cxnLst>
            <a:rect l="l" t="t" r="r" b="b"/>
            <a:pathLst>
              <a:path w="1295672" h="1444859">
                <a:moveTo>
                  <a:pt x="657246" y="0"/>
                </a:moveTo>
                <a:lnTo>
                  <a:pt x="740242" y="39981"/>
                </a:lnTo>
                <a:cubicBezTo>
                  <a:pt x="1020101" y="192009"/>
                  <a:pt x="1226425" y="462249"/>
                  <a:pt x="1292200" y="783685"/>
                </a:cubicBezTo>
                <a:lnTo>
                  <a:pt x="1295672" y="806432"/>
                </a:lnTo>
                <a:lnTo>
                  <a:pt x="1209470" y="793276"/>
                </a:lnTo>
                <a:cubicBezTo>
                  <a:pt x="1172582" y="789530"/>
                  <a:pt x="1135155" y="787611"/>
                  <a:pt x="1097279" y="787611"/>
                </a:cubicBezTo>
                <a:cubicBezTo>
                  <a:pt x="945776" y="787611"/>
                  <a:pt x="801445" y="818315"/>
                  <a:pt x="670168" y="873841"/>
                </a:cubicBezTo>
                <a:lnTo>
                  <a:pt x="657246" y="880066"/>
                </a:lnTo>
                <a:lnTo>
                  <a:pt x="657247" y="880067"/>
                </a:lnTo>
                <a:lnTo>
                  <a:pt x="574251" y="920048"/>
                </a:lnTo>
                <a:cubicBezTo>
                  <a:pt x="387679" y="1021400"/>
                  <a:pt x="233788" y="1175291"/>
                  <a:pt x="132436" y="1361863"/>
                </a:cubicBezTo>
                <a:lnTo>
                  <a:pt x="92455" y="1444859"/>
                </a:lnTo>
                <a:lnTo>
                  <a:pt x="86230" y="1431937"/>
                </a:lnTo>
                <a:cubicBezTo>
                  <a:pt x="30704" y="1300660"/>
                  <a:pt x="0" y="1156329"/>
                  <a:pt x="0" y="1004826"/>
                </a:cubicBezTo>
                <a:cubicBezTo>
                  <a:pt x="0" y="966950"/>
                  <a:pt x="1919" y="929523"/>
                  <a:pt x="5665" y="892635"/>
                </a:cubicBezTo>
                <a:lnTo>
                  <a:pt x="18821" y="806433"/>
                </a:lnTo>
                <a:lnTo>
                  <a:pt x="18820" y="806432"/>
                </a:lnTo>
                <a:lnTo>
                  <a:pt x="22292" y="783685"/>
                </a:lnTo>
                <a:cubicBezTo>
                  <a:pt x="88067" y="462249"/>
                  <a:pt x="294391" y="192009"/>
                  <a:pt x="574250" y="39981"/>
                </a:cubicBezTo>
                <a:lnTo>
                  <a:pt x="657246"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dirty="0" smtClean="0">
                <a:solidFill>
                  <a:schemeClr val="accent1"/>
                </a:solidFill>
                <a:latin typeface="微软雅黑" pitchFamily="34" charset="-122"/>
                <a:ea typeface="微软雅黑" pitchFamily="34" charset="-122"/>
              </a:rPr>
              <a:t>45%</a:t>
            </a:r>
            <a:endParaRPr lang="zh-CN" altLang="en-US" sz="2800" dirty="0">
              <a:solidFill>
                <a:schemeClr val="accent1"/>
              </a:solidFill>
              <a:latin typeface="微软雅黑" pitchFamily="34" charset="-122"/>
              <a:ea typeface="微软雅黑" pitchFamily="34" charset="-122"/>
            </a:endParaRPr>
          </a:p>
        </p:txBody>
      </p:sp>
      <p:sp>
        <p:nvSpPr>
          <p:cNvPr id="54" name="任意多边形 53"/>
          <p:cNvSpPr/>
          <p:nvPr/>
        </p:nvSpPr>
        <p:spPr>
          <a:xfrm>
            <a:off x="6721079" y="2140744"/>
            <a:ext cx="1722834" cy="1544241"/>
          </a:xfrm>
          <a:custGeom>
            <a:avLst/>
            <a:gdLst>
              <a:gd name="connsiteX0" fmla="*/ 440033 w 1444857"/>
              <a:gd name="connsiteY0" fmla="*/ 0 h 1295672"/>
              <a:gd name="connsiteX1" fmla="*/ 552224 w 1444857"/>
              <a:gd name="connsiteY1" fmla="*/ 5665 h 1295672"/>
              <a:gd name="connsiteX2" fmla="*/ 638425 w 1444857"/>
              <a:gd name="connsiteY2" fmla="*/ 18821 h 1295672"/>
              <a:gd name="connsiteX3" fmla="*/ 638425 w 1444857"/>
              <a:gd name="connsiteY3" fmla="*/ 18820 h 1295672"/>
              <a:gd name="connsiteX4" fmla="*/ 661172 w 1444857"/>
              <a:gd name="connsiteY4" fmla="*/ 22292 h 1295672"/>
              <a:gd name="connsiteX5" fmla="*/ 1404876 w 1444857"/>
              <a:gd name="connsiteY5" fmla="*/ 574250 h 1295672"/>
              <a:gd name="connsiteX6" fmla="*/ 1444857 w 1444857"/>
              <a:gd name="connsiteY6" fmla="*/ 657246 h 1295672"/>
              <a:gd name="connsiteX7" fmla="*/ 1404876 w 1444857"/>
              <a:gd name="connsiteY7" fmla="*/ 740242 h 1295672"/>
              <a:gd name="connsiteX8" fmla="*/ 661172 w 1444857"/>
              <a:gd name="connsiteY8" fmla="*/ 1292200 h 1295672"/>
              <a:gd name="connsiteX9" fmla="*/ 638425 w 1444857"/>
              <a:gd name="connsiteY9" fmla="*/ 1295672 h 1295672"/>
              <a:gd name="connsiteX10" fmla="*/ 651581 w 1444857"/>
              <a:gd name="connsiteY10" fmla="*/ 1209470 h 1295672"/>
              <a:gd name="connsiteX11" fmla="*/ 657246 w 1444857"/>
              <a:gd name="connsiteY11" fmla="*/ 1097279 h 1295672"/>
              <a:gd name="connsiteX12" fmla="*/ 571016 w 1444857"/>
              <a:gd name="connsiteY12" fmla="*/ 670168 h 1295672"/>
              <a:gd name="connsiteX13" fmla="*/ 564791 w 1444857"/>
              <a:gd name="connsiteY13" fmla="*/ 657246 h 1295672"/>
              <a:gd name="connsiteX14" fmla="*/ 564791 w 1444857"/>
              <a:gd name="connsiteY14" fmla="*/ 657246 h 1295672"/>
              <a:gd name="connsiteX15" fmla="*/ 524811 w 1444857"/>
              <a:gd name="connsiteY15" fmla="*/ 574251 h 1295672"/>
              <a:gd name="connsiteX16" fmla="*/ 82996 w 1444857"/>
              <a:gd name="connsiteY16" fmla="*/ 132436 h 1295672"/>
              <a:gd name="connsiteX17" fmla="*/ 0 w 1444857"/>
              <a:gd name="connsiteY17" fmla="*/ 92455 h 1295672"/>
              <a:gd name="connsiteX18" fmla="*/ 12922 w 1444857"/>
              <a:gd name="connsiteY18" fmla="*/ 86230 h 1295672"/>
              <a:gd name="connsiteX19" fmla="*/ 440033 w 1444857"/>
              <a:gd name="connsiteY19" fmla="*/ 0 h 12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857" h="1295672">
                <a:moveTo>
                  <a:pt x="440033" y="0"/>
                </a:moveTo>
                <a:cubicBezTo>
                  <a:pt x="477909" y="0"/>
                  <a:pt x="515336" y="1919"/>
                  <a:pt x="552224" y="5665"/>
                </a:cubicBezTo>
                <a:lnTo>
                  <a:pt x="638425" y="18821"/>
                </a:lnTo>
                <a:lnTo>
                  <a:pt x="638425" y="18820"/>
                </a:lnTo>
                <a:lnTo>
                  <a:pt x="661172" y="22292"/>
                </a:lnTo>
                <a:cubicBezTo>
                  <a:pt x="982609" y="88067"/>
                  <a:pt x="1252848" y="294391"/>
                  <a:pt x="1404876" y="574250"/>
                </a:cubicBezTo>
                <a:lnTo>
                  <a:pt x="1444857" y="657246"/>
                </a:lnTo>
                <a:lnTo>
                  <a:pt x="1404876" y="740242"/>
                </a:lnTo>
                <a:cubicBezTo>
                  <a:pt x="1252848" y="1020101"/>
                  <a:pt x="982609" y="1226425"/>
                  <a:pt x="661172" y="1292200"/>
                </a:cubicBezTo>
                <a:lnTo>
                  <a:pt x="638425" y="1295672"/>
                </a:lnTo>
                <a:lnTo>
                  <a:pt x="651581" y="1209470"/>
                </a:lnTo>
                <a:cubicBezTo>
                  <a:pt x="655327" y="1172582"/>
                  <a:pt x="657246" y="1135155"/>
                  <a:pt x="657246" y="1097279"/>
                </a:cubicBezTo>
                <a:cubicBezTo>
                  <a:pt x="657246" y="945776"/>
                  <a:pt x="626542" y="801445"/>
                  <a:pt x="571016" y="670168"/>
                </a:cubicBezTo>
                <a:lnTo>
                  <a:pt x="564791" y="657246"/>
                </a:lnTo>
                <a:lnTo>
                  <a:pt x="564791" y="657246"/>
                </a:lnTo>
                <a:lnTo>
                  <a:pt x="524811" y="574251"/>
                </a:lnTo>
                <a:cubicBezTo>
                  <a:pt x="423459" y="387679"/>
                  <a:pt x="269569" y="233788"/>
                  <a:pt x="82996" y="132436"/>
                </a:cubicBezTo>
                <a:lnTo>
                  <a:pt x="0" y="92455"/>
                </a:lnTo>
                <a:lnTo>
                  <a:pt x="12922" y="86230"/>
                </a:lnTo>
                <a:cubicBezTo>
                  <a:pt x="144199" y="30704"/>
                  <a:pt x="288530" y="0"/>
                  <a:pt x="440033"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dirty="0" smtClean="0">
                <a:solidFill>
                  <a:schemeClr val="accent1"/>
                </a:solidFill>
                <a:latin typeface="微软雅黑" pitchFamily="34" charset="-122"/>
                <a:ea typeface="微软雅黑" pitchFamily="34" charset="-122"/>
              </a:rPr>
              <a:t>      15%</a:t>
            </a:r>
            <a:endParaRPr lang="zh-CN" altLang="en-US" sz="2800" dirty="0">
              <a:solidFill>
                <a:schemeClr val="accent1"/>
              </a:solidFill>
              <a:latin typeface="微软雅黑" pitchFamily="34" charset="-122"/>
              <a:ea typeface="微软雅黑" pitchFamily="34" charset="-122"/>
            </a:endParaRPr>
          </a:p>
        </p:txBody>
      </p:sp>
      <p:sp>
        <p:nvSpPr>
          <p:cNvPr id="55" name="任意多边形 54"/>
          <p:cNvSpPr/>
          <p:nvPr/>
        </p:nvSpPr>
        <p:spPr>
          <a:xfrm>
            <a:off x="4998244" y="2162175"/>
            <a:ext cx="1722835" cy="1544241"/>
          </a:xfrm>
          <a:custGeom>
            <a:avLst/>
            <a:gdLst>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63412 w 1444859"/>
              <a:gd name="connsiteY7" fmla="*/ 679846 h 1295674"/>
              <a:gd name="connsiteX8" fmla="*/ 873842 w 1444859"/>
              <a:gd name="connsiteY8" fmla="*/ 651349 h 1295674"/>
              <a:gd name="connsiteX9" fmla="*/ 880067 w 1444859"/>
              <a:gd name="connsiteY9" fmla="*/ 638427 h 1295674"/>
              <a:gd name="connsiteX10" fmla="*/ 920048 w 1444859"/>
              <a:gd name="connsiteY10" fmla="*/ 721423 h 1295674"/>
              <a:gd name="connsiteX11" fmla="*/ 1361863 w 1444859"/>
              <a:gd name="connsiteY11" fmla="*/ 1163238 h 1295674"/>
              <a:gd name="connsiteX12" fmla="*/ 1444859 w 1444859"/>
              <a:gd name="connsiteY12" fmla="*/ 1203219 h 1295674"/>
              <a:gd name="connsiteX13" fmla="*/ 1431937 w 1444859"/>
              <a:gd name="connsiteY13" fmla="*/ 1209444 h 1295674"/>
              <a:gd name="connsiteX14" fmla="*/ 1004826 w 1444859"/>
              <a:gd name="connsiteY14" fmla="*/ 1295674 h 1295674"/>
              <a:gd name="connsiteX15" fmla="*/ 892635 w 1444859"/>
              <a:gd name="connsiteY15" fmla="*/ 1290009 h 1295674"/>
              <a:gd name="connsiteX16" fmla="*/ 806433 w 1444859"/>
              <a:gd name="connsiteY16" fmla="*/ 1276853 h 1295674"/>
              <a:gd name="connsiteX17" fmla="*/ 801994 w 1444859"/>
              <a:gd name="connsiteY17" fmla="*/ 1247766 h 1295674"/>
              <a:gd name="connsiteX18" fmla="*/ 801993 w 1444859"/>
              <a:gd name="connsiteY18" fmla="*/ 1247765 h 1295674"/>
              <a:gd name="connsiteX19" fmla="*/ 806432 w 1444859"/>
              <a:gd name="connsiteY19" fmla="*/ 1276852 h 1295674"/>
              <a:gd name="connsiteX20" fmla="*/ 783685 w 1444859"/>
              <a:gd name="connsiteY20" fmla="*/ 1273380 h 1295674"/>
              <a:gd name="connsiteX21" fmla="*/ 39981 w 1444859"/>
              <a:gd name="connsiteY21" fmla="*/ 721422 h 1295674"/>
              <a:gd name="connsiteX22" fmla="*/ 0 w 1444859"/>
              <a:gd name="connsiteY22" fmla="*/ 638426 h 1295674"/>
              <a:gd name="connsiteX23" fmla="*/ 39981 w 1444859"/>
              <a:gd name="connsiteY23" fmla="*/ 555430 h 1295674"/>
              <a:gd name="connsiteX24" fmla="*/ 783685 w 1444859"/>
              <a:gd name="connsiteY24" fmla="*/ 3472 h 1295674"/>
              <a:gd name="connsiteX0-1" fmla="*/ 806432 w 1444859"/>
              <a:gd name="connsiteY0-2" fmla="*/ 0 h 1295674"/>
              <a:gd name="connsiteX1-3" fmla="*/ 793276 w 1444859"/>
              <a:gd name="connsiteY1-4" fmla="*/ 86202 h 1295674"/>
              <a:gd name="connsiteX2-5" fmla="*/ 787611 w 1444859"/>
              <a:gd name="connsiteY2-6" fmla="*/ 198393 h 1295674"/>
              <a:gd name="connsiteX3-7" fmla="*/ 873841 w 1444859"/>
              <a:gd name="connsiteY3-8" fmla="*/ 625504 h 1295674"/>
              <a:gd name="connsiteX4-9" fmla="*/ 880066 w 1444859"/>
              <a:gd name="connsiteY4-10" fmla="*/ 638426 h 1295674"/>
              <a:gd name="connsiteX5-11" fmla="*/ 873841 w 1444859"/>
              <a:gd name="connsiteY5-12" fmla="*/ 651348 h 1295674"/>
              <a:gd name="connsiteX6-13" fmla="*/ 863411 w 1444859"/>
              <a:gd name="connsiteY6-14" fmla="*/ 679845 h 1295674"/>
              <a:gd name="connsiteX7-15" fmla="*/ 863412 w 1444859"/>
              <a:gd name="connsiteY7-16" fmla="*/ 679846 h 1295674"/>
              <a:gd name="connsiteX8-17" fmla="*/ 873842 w 1444859"/>
              <a:gd name="connsiteY8-18" fmla="*/ 651349 h 1295674"/>
              <a:gd name="connsiteX9-19" fmla="*/ 880067 w 1444859"/>
              <a:gd name="connsiteY9-20" fmla="*/ 638427 h 1295674"/>
              <a:gd name="connsiteX10-21" fmla="*/ 920048 w 1444859"/>
              <a:gd name="connsiteY10-22" fmla="*/ 721423 h 1295674"/>
              <a:gd name="connsiteX11-23" fmla="*/ 1361863 w 1444859"/>
              <a:gd name="connsiteY11-24" fmla="*/ 1163238 h 1295674"/>
              <a:gd name="connsiteX12-25" fmla="*/ 1444859 w 1444859"/>
              <a:gd name="connsiteY12-26" fmla="*/ 1203219 h 1295674"/>
              <a:gd name="connsiteX13-27" fmla="*/ 1431937 w 1444859"/>
              <a:gd name="connsiteY13-28" fmla="*/ 1209444 h 1295674"/>
              <a:gd name="connsiteX14-29" fmla="*/ 1004826 w 1444859"/>
              <a:gd name="connsiteY14-30" fmla="*/ 1295674 h 1295674"/>
              <a:gd name="connsiteX15-31" fmla="*/ 892635 w 1444859"/>
              <a:gd name="connsiteY15-32" fmla="*/ 1290009 h 1295674"/>
              <a:gd name="connsiteX16-33" fmla="*/ 806433 w 1444859"/>
              <a:gd name="connsiteY16-34" fmla="*/ 1276853 h 1295674"/>
              <a:gd name="connsiteX17-35" fmla="*/ 801994 w 1444859"/>
              <a:gd name="connsiteY17-36" fmla="*/ 1247766 h 1295674"/>
              <a:gd name="connsiteX18-37" fmla="*/ 806432 w 1444859"/>
              <a:gd name="connsiteY18-38" fmla="*/ 1276852 h 1295674"/>
              <a:gd name="connsiteX19-39" fmla="*/ 783685 w 1444859"/>
              <a:gd name="connsiteY19-40" fmla="*/ 1273380 h 1295674"/>
              <a:gd name="connsiteX20-41" fmla="*/ 39981 w 1444859"/>
              <a:gd name="connsiteY20-42" fmla="*/ 721422 h 1295674"/>
              <a:gd name="connsiteX21-43" fmla="*/ 0 w 1444859"/>
              <a:gd name="connsiteY21-44" fmla="*/ 638426 h 1295674"/>
              <a:gd name="connsiteX22-45" fmla="*/ 39981 w 1444859"/>
              <a:gd name="connsiteY22-46" fmla="*/ 555430 h 1295674"/>
              <a:gd name="connsiteX23-47" fmla="*/ 783685 w 1444859"/>
              <a:gd name="connsiteY23-48" fmla="*/ 3472 h 1295674"/>
              <a:gd name="connsiteX24-49" fmla="*/ 806432 w 1444859"/>
              <a:gd name="connsiteY24-50" fmla="*/ 0 h 1295674"/>
              <a:gd name="connsiteX0-51" fmla="*/ 806432 w 1444859"/>
              <a:gd name="connsiteY0-52" fmla="*/ 0 h 1295674"/>
              <a:gd name="connsiteX1-53" fmla="*/ 793276 w 1444859"/>
              <a:gd name="connsiteY1-54" fmla="*/ 86202 h 1295674"/>
              <a:gd name="connsiteX2-55" fmla="*/ 787611 w 1444859"/>
              <a:gd name="connsiteY2-56" fmla="*/ 198393 h 1295674"/>
              <a:gd name="connsiteX3-57" fmla="*/ 873841 w 1444859"/>
              <a:gd name="connsiteY3-58" fmla="*/ 625504 h 1295674"/>
              <a:gd name="connsiteX4-59" fmla="*/ 880066 w 1444859"/>
              <a:gd name="connsiteY4-60" fmla="*/ 638426 h 1295674"/>
              <a:gd name="connsiteX5-61" fmla="*/ 873841 w 1444859"/>
              <a:gd name="connsiteY5-62" fmla="*/ 651348 h 1295674"/>
              <a:gd name="connsiteX6-63" fmla="*/ 863411 w 1444859"/>
              <a:gd name="connsiteY6-64" fmla="*/ 679845 h 1295674"/>
              <a:gd name="connsiteX7-65" fmla="*/ 863412 w 1444859"/>
              <a:gd name="connsiteY7-66" fmla="*/ 679846 h 1295674"/>
              <a:gd name="connsiteX8-67" fmla="*/ 873842 w 1444859"/>
              <a:gd name="connsiteY8-68" fmla="*/ 651349 h 1295674"/>
              <a:gd name="connsiteX9-69" fmla="*/ 880067 w 1444859"/>
              <a:gd name="connsiteY9-70" fmla="*/ 638427 h 1295674"/>
              <a:gd name="connsiteX10-71" fmla="*/ 920048 w 1444859"/>
              <a:gd name="connsiteY10-72" fmla="*/ 721423 h 1295674"/>
              <a:gd name="connsiteX11-73" fmla="*/ 1361863 w 1444859"/>
              <a:gd name="connsiteY11-74" fmla="*/ 1163238 h 1295674"/>
              <a:gd name="connsiteX12-75" fmla="*/ 1444859 w 1444859"/>
              <a:gd name="connsiteY12-76" fmla="*/ 1203219 h 1295674"/>
              <a:gd name="connsiteX13-77" fmla="*/ 1431937 w 1444859"/>
              <a:gd name="connsiteY13-78" fmla="*/ 1209444 h 1295674"/>
              <a:gd name="connsiteX14-79" fmla="*/ 1004826 w 1444859"/>
              <a:gd name="connsiteY14-80" fmla="*/ 1295674 h 1295674"/>
              <a:gd name="connsiteX15-81" fmla="*/ 892635 w 1444859"/>
              <a:gd name="connsiteY15-82" fmla="*/ 1290009 h 1295674"/>
              <a:gd name="connsiteX16-83" fmla="*/ 806433 w 1444859"/>
              <a:gd name="connsiteY16-84" fmla="*/ 1276853 h 1295674"/>
              <a:gd name="connsiteX17-85" fmla="*/ 806432 w 1444859"/>
              <a:gd name="connsiteY17-86" fmla="*/ 1276852 h 1295674"/>
              <a:gd name="connsiteX18-87" fmla="*/ 783685 w 1444859"/>
              <a:gd name="connsiteY18-88" fmla="*/ 1273380 h 1295674"/>
              <a:gd name="connsiteX19-89" fmla="*/ 39981 w 1444859"/>
              <a:gd name="connsiteY19-90" fmla="*/ 721422 h 1295674"/>
              <a:gd name="connsiteX20-91" fmla="*/ 0 w 1444859"/>
              <a:gd name="connsiteY20-92" fmla="*/ 638426 h 1295674"/>
              <a:gd name="connsiteX21-93" fmla="*/ 39981 w 1444859"/>
              <a:gd name="connsiteY21-94" fmla="*/ 555430 h 1295674"/>
              <a:gd name="connsiteX22-95" fmla="*/ 783685 w 1444859"/>
              <a:gd name="connsiteY22-96" fmla="*/ 3472 h 1295674"/>
              <a:gd name="connsiteX23-97" fmla="*/ 806432 w 1444859"/>
              <a:gd name="connsiteY23-98" fmla="*/ 0 h 1295674"/>
              <a:gd name="connsiteX0-99" fmla="*/ 806432 w 1444859"/>
              <a:gd name="connsiteY0-100" fmla="*/ 0 h 1295674"/>
              <a:gd name="connsiteX1-101" fmla="*/ 793276 w 1444859"/>
              <a:gd name="connsiteY1-102" fmla="*/ 86202 h 1295674"/>
              <a:gd name="connsiteX2-103" fmla="*/ 787611 w 1444859"/>
              <a:gd name="connsiteY2-104" fmla="*/ 198393 h 1295674"/>
              <a:gd name="connsiteX3-105" fmla="*/ 873841 w 1444859"/>
              <a:gd name="connsiteY3-106" fmla="*/ 625504 h 1295674"/>
              <a:gd name="connsiteX4-107" fmla="*/ 880066 w 1444859"/>
              <a:gd name="connsiteY4-108" fmla="*/ 638426 h 1295674"/>
              <a:gd name="connsiteX5-109" fmla="*/ 873841 w 1444859"/>
              <a:gd name="connsiteY5-110" fmla="*/ 651348 h 1295674"/>
              <a:gd name="connsiteX6-111" fmla="*/ 863411 w 1444859"/>
              <a:gd name="connsiteY6-112" fmla="*/ 679845 h 1295674"/>
              <a:gd name="connsiteX7-113" fmla="*/ 873842 w 1444859"/>
              <a:gd name="connsiteY7-114" fmla="*/ 651349 h 1295674"/>
              <a:gd name="connsiteX8-115" fmla="*/ 880067 w 1444859"/>
              <a:gd name="connsiteY8-116" fmla="*/ 638427 h 1295674"/>
              <a:gd name="connsiteX9-117" fmla="*/ 920048 w 1444859"/>
              <a:gd name="connsiteY9-118" fmla="*/ 721423 h 1295674"/>
              <a:gd name="connsiteX10-119" fmla="*/ 1361863 w 1444859"/>
              <a:gd name="connsiteY10-120" fmla="*/ 1163238 h 1295674"/>
              <a:gd name="connsiteX11-121" fmla="*/ 1444859 w 1444859"/>
              <a:gd name="connsiteY11-122" fmla="*/ 1203219 h 1295674"/>
              <a:gd name="connsiteX12-123" fmla="*/ 1431937 w 1444859"/>
              <a:gd name="connsiteY12-124" fmla="*/ 1209444 h 1295674"/>
              <a:gd name="connsiteX13-125" fmla="*/ 1004826 w 1444859"/>
              <a:gd name="connsiteY13-126" fmla="*/ 1295674 h 1295674"/>
              <a:gd name="connsiteX14-127" fmla="*/ 892635 w 1444859"/>
              <a:gd name="connsiteY14-128" fmla="*/ 1290009 h 1295674"/>
              <a:gd name="connsiteX15-129" fmla="*/ 806433 w 1444859"/>
              <a:gd name="connsiteY15-130" fmla="*/ 1276853 h 1295674"/>
              <a:gd name="connsiteX16-131" fmla="*/ 806432 w 1444859"/>
              <a:gd name="connsiteY16-132" fmla="*/ 1276852 h 1295674"/>
              <a:gd name="connsiteX17-133" fmla="*/ 783685 w 1444859"/>
              <a:gd name="connsiteY17-134" fmla="*/ 1273380 h 1295674"/>
              <a:gd name="connsiteX18-135" fmla="*/ 39981 w 1444859"/>
              <a:gd name="connsiteY18-136" fmla="*/ 721422 h 1295674"/>
              <a:gd name="connsiteX19-137" fmla="*/ 0 w 1444859"/>
              <a:gd name="connsiteY19-138" fmla="*/ 638426 h 1295674"/>
              <a:gd name="connsiteX20-139" fmla="*/ 39981 w 1444859"/>
              <a:gd name="connsiteY20-140" fmla="*/ 555430 h 1295674"/>
              <a:gd name="connsiteX21-141" fmla="*/ 783685 w 1444859"/>
              <a:gd name="connsiteY21-142" fmla="*/ 3472 h 1295674"/>
              <a:gd name="connsiteX22-143" fmla="*/ 806432 w 1444859"/>
              <a:gd name="connsiteY22-144" fmla="*/ 0 h 1295674"/>
              <a:gd name="connsiteX0-145" fmla="*/ 806432 w 1444859"/>
              <a:gd name="connsiteY0-146" fmla="*/ 0 h 1295674"/>
              <a:gd name="connsiteX1-147" fmla="*/ 793276 w 1444859"/>
              <a:gd name="connsiteY1-148" fmla="*/ 86202 h 1295674"/>
              <a:gd name="connsiteX2-149" fmla="*/ 787611 w 1444859"/>
              <a:gd name="connsiteY2-150" fmla="*/ 198393 h 1295674"/>
              <a:gd name="connsiteX3-151" fmla="*/ 873841 w 1444859"/>
              <a:gd name="connsiteY3-152" fmla="*/ 625504 h 1295674"/>
              <a:gd name="connsiteX4-153" fmla="*/ 880066 w 1444859"/>
              <a:gd name="connsiteY4-154" fmla="*/ 638426 h 1295674"/>
              <a:gd name="connsiteX5-155" fmla="*/ 873841 w 1444859"/>
              <a:gd name="connsiteY5-156" fmla="*/ 651348 h 1295674"/>
              <a:gd name="connsiteX6-157" fmla="*/ 873842 w 1444859"/>
              <a:gd name="connsiteY6-158" fmla="*/ 651349 h 1295674"/>
              <a:gd name="connsiteX7-159" fmla="*/ 880067 w 1444859"/>
              <a:gd name="connsiteY7-160" fmla="*/ 638427 h 1295674"/>
              <a:gd name="connsiteX8-161" fmla="*/ 920048 w 1444859"/>
              <a:gd name="connsiteY8-162" fmla="*/ 721423 h 1295674"/>
              <a:gd name="connsiteX9-163" fmla="*/ 1361863 w 1444859"/>
              <a:gd name="connsiteY9-164" fmla="*/ 1163238 h 1295674"/>
              <a:gd name="connsiteX10-165" fmla="*/ 1444859 w 1444859"/>
              <a:gd name="connsiteY10-166" fmla="*/ 1203219 h 1295674"/>
              <a:gd name="connsiteX11-167" fmla="*/ 1431937 w 1444859"/>
              <a:gd name="connsiteY11-168" fmla="*/ 1209444 h 1295674"/>
              <a:gd name="connsiteX12-169" fmla="*/ 1004826 w 1444859"/>
              <a:gd name="connsiteY12-170" fmla="*/ 1295674 h 1295674"/>
              <a:gd name="connsiteX13-171" fmla="*/ 892635 w 1444859"/>
              <a:gd name="connsiteY13-172" fmla="*/ 1290009 h 1295674"/>
              <a:gd name="connsiteX14-173" fmla="*/ 806433 w 1444859"/>
              <a:gd name="connsiteY14-174" fmla="*/ 1276853 h 1295674"/>
              <a:gd name="connsiteX15-175" fmla="*/ 806432 w 1444859"/>
              <a:gd name="connsiteY15-176" fmla="*/ 1276852 h 1295674"/>
              <a:gd name="connsiteX16-177" fmla="*/ 783685 w 1444859"/>
              <a:gd name="connsiteY16-178" fmla="*/ 1273380 h 1295674"/>
              <a:gd name="connsiteX17-179" fmla="*/ 39981 w 1444859"/>
              <a:gd name="connsiteY17-180" fmla="*/ 721422 h 1295674"/>
              <a:gd name="connsiteX18-181" fmla="*/ 0 w 1444859"/>
              <a:gd name="connsiteY18-182" fmla="*/ 638426 h 1295674"/>
              <a:gd name="connsiteX19-183" fmla="*/ 39981 w 1444859"/>
              <a:gd name="connsiteY19-184" fmla="*/ 555430 h 1295674"/>
              <a:gd name="connsiteX20-185" fmla="*/ 783685 w 1444859"/>
              <a:gd name="connsiteY20-186" fmla="*/ 3472 h 1295674"/>
              <a:gd name="connsiteX21-187" fmla="*/ 806432 w 1444859"/>
              <a:gd name="connsiteY21-188" fmla="*/ 0 h 1295674"/>
              <a:gd name="connsiteX0-189" fmla="*/ 806432 w 1444859"/>
              <a:gd name="connsiteY0-190" fmla="*/ 0 h 1295674"/>
              <a:gd name="connsiteX1-191" fmla="*/ 793276 w 1444859"/>
              <a:gd name="connsiteY1-192" fmla="*/ 86202 h 1295674"/>
              <a:gd name="connsiteX2-193" fmla="*/ 787611 w 1444859"/>
              <a:gd name="connsiteY2-194" fmla="*/ 198393 h 1295674"/>
              <a:gd name="connsiteX3-195" fmla="*/ 873841 w 1444859"/>
              <a:gd name="connsiteY3-196" fmla="*/ 625504 h 1295674"/>
              <a:gd name="connsiteX4-197" fmla="*/ 880066 w 1444859"/>
              <a:gd name="connsiteY4-198" fmla="*/ 638426 h 1295674"/>
              <a:gd name="connsiteX5-199" fmla="*/ 873841 w 1444859"/>
              <a:gd name="connsiteY5-200" fmla="*/ 651348 h 1295674"/>
              <a:gd name="connsiteX6-201" fmla="*/ 880067 w 1444859"/>
              <a:gd name="connsiteY6-202" fmla="*/ 638427 h 1295674"/>
              <a:gd name="connsiteX7-203" fmla="*/ 920048 w 1444859"/>
              <a:gd name="connsiteY7-204" fmla="*/ 721423 h 1295674"/>
              <a:gd name="connsiteX8-205" fmla="*/ 1361863 w 1444859"/>
              <a:gd name="connsiteY8-206" fmla="*/ 1163238 h 1295674"/>
              <a:gd name="connsiteX9-207" fmla="*/ 1444859 w 1444859"/>
              <a:gd name="connsiteY9-208" fmla="*/ 1203219 h 1295674"/>
              <a:gd name="connsiteX10-209" fmla="*/ 1431937 w 1444859"/>
              <a:gd name="connsiteY10-210" fmla="*/ 1209444 h 1295674"/>
              <a:gd name="connsiteX11-211" fmla="*/ 1004826 w 1444859"/>
              <a:gd name="connsiteY11-212" fmla="*/ 1295674 h 1295674"/>
              <a:gd name="connsiteX12-213" fmla="*/ 892635 w 1444859"/>
              <a:gd name="connsiteY12-214" fmla="*/ 1290009 h 1295674"/>
              <a:gd name="connsiteX13-215" fmla="*/ 806433 w 1444859"/>
              <a:gd name="connsiteY13-216" fmla="*/ 1276853 h 1295674"/>
              <a:gd name="connsiteX14-217" fmla="*/ 806432 w 1444859"/>
              <a:gd name="connsiteY14-218" fmla="*/ 1276852 h 1295674"/>
              <a:gd name="connsiteX15-219" fmla="*/ 783685 w 1444859"/>
              <a:gd name="connsiteY15-220" fmla="*/ 1273380 h 1295674"/>
              <a:gd name="connsiteX16-221" fmla="*/ 39981 w 1444859"/>
              <a:gd name="connsiteY16-222" fmla="*/ 721422 h 1295674"/>
              <a:gd name="connsiteX17-223" fmla="*/ 0 w 1444859"/>
              <a:gd name="connsiteY17-224" fmla="*/ 638426 h 1295674"/>
              <a:gd name="connsiteX18-225" fmla="*/ 39981 w 1444859"/>
              <a:gd name="connsiteY18-226" fmla="*/ 555430 h 1295674"/>
              <a:gd name="connsiteX19-227" fmla="*/ 783685 w 1444859"/>
              <a:gd name="connsiteY19-228" fmla="*/ 3472 h 1295674"/>
              <a:gd name="connsiteX20-229" fmla="*/ 806432 w 1444859"/>
              <a:gd name="connsiteY20-230" fmla="*/ 0 h 1295674"/>
              <a:gd name="connsiteX0-231" fmla="*/ 806432 w 1444859"/>
              <a:gd name="connsiteY0-232" fmla="*/ 0 h 1295674"/>
              <a:gd name="connsiteX1-233" fmla="*/ 793276 w 1444859"/>
              <a:gd name="connsiteY1-234" fmla="*/ 86202 h 1295674"/>
              <a:gd name="connsiteX2-235" fmla="*/ 787611 w 1444859"/>
              <a:gd name="connsiteY2-236" fmla="*/ 198393 h 1295674"/>
              <a:gd name="connsiteX3-237" fmla="*/ 873841 w 1444859"/>
              <a:gd name="connsiteY3-238" fmla="*/ 625504 h 1295674"/>
              <a:gd name="connsiteX4-239" fmla="*/ 880066 w 1444859"/>
              <a:gd name="connsiteY4-240" fmla="*/ 638426 h 1295674"/>
              <a:gd name="connsiteX5-241" fmla="*/ 880067 w 1444859"/>
              <a:gd name="connsiteY5-242" fmla="*/ 638427 h 1295674"/>
              <a:gd name="connsiteX6-243" fmla="*/ 920048 w 1444859"/>
              <a:gd name="connsiteY6-244" fmla="*/ 721423 h 1295674"/>
              <a:gd name="connsiteX7-245" fmla="*/ 1361863 w 1444859"/>
              <a:gd name="connsiteY7-246" fmla="*/ 1163238 h 1295674"/>
              <a:gd name="connsiteX8-247" fmla="*/ 1444859 w 1444859"/>
              <a:gd name="connsiteY8-248" fmla="*/ 1203219 h 1295674"/>
              <a:gd name="connsiteX9-249" fmla="*/ 1431937 w 1444859"/>
              <a:gd name="connsiteY9-250" fmla="*/ 1209444 h 1295674"/>
              <a:gd name="connsiteX10-251" fmla="*/ 1004826 w 1444859"/>
              <a:gd name="connsiteY10-252" fmla="*/ 1295674 h 1295674"/>
              <a:gd name="connsiteX11-253" fmla="*/ 892635 w 1444859"/>
              <a:gd name="connsiteY11-254" fmla="*/ 1290009 h 1295674"/>
              <a:gd name="connsiteX12-255" fmla="*/ 806433 w 1444859"/>
              <a:gd name="connsiteY12-256" fmla="*/ 1276853 h 1295674"/>
              <a:gd name="connsiteX13-257" fmla="*/ 806432 w 1444859"/>
              <a:gd name="connsiteY13-258" fmla="*/ 1276852 h 1295674"/>
              <a:gd name="connsiteX14-259" fmla="*/ 783685 w 1444859"/>
              <a:gd name="connsiteY14-260" fmla="*/ 1273380 h 1295674"/>
              <a:gd name="connsiteX15-261" fmla="*/ 39981 w 1444859"/>
              <a:gd name="connsiteY15-262" fmla="*/ 721422 h 1295674"/>
              <a:gd name="connsiteX16-263" fmla="*/ 0 w 1444859"/>
              <a:gd name="connsiteY16-264" fmla="*/ 638426 h 1295674"/>
              <a:gd name="connsiteX17-265" fmla="*/ 39981 w 1444859"/>
              <a:gd name="connsiteY17-266" fmla="*/ 555430 h 1295674"/>
              <a:gd name="connsiteX18-267" fmla="*/ 783685 w 1444859"/>
              <a:gd name="connsiteY18-268" fmla="*/ 3472 h 1295674"/>
              <a:gd name="connsiteX19-269" fmla="*/ 806432 w 1444859"/>
              <a:gd name="connsiteY19-270" fmla="*/ 0 h 1295674"/>
            </a:gdLst>
            <a:ahLst/>
            <a:cxnLst>
              <a:cxn ang="0">
                <a:pos x="connsiteX0-231" y="connsiteY0-232"/>
              </a:cxn>
              <a:cxn ang="0">
                <a:pos x="connsiteX1-233" y="connsiteY1-234"/>
              </a:cxn>
              <a:cxn ang="0">
                <a:pos x="connsiteX2-235" y="connsiteY2-236"/>
              </a:cxn>
              <a:cxn ang="0">
                <a:pos x="connsiteX3-237" y="connsiteY3-238"/>
              </a:cxn>
              <a:cxn ang="0">
                <a:pos x="connsiteX4-239" y="connsiteY4-240"/>
              </a:cxn>
              <a:cxn ang="0">
                <a:pos x="connsiteX5-241" y="connsiteY5-242"/>
              </a:cxn>
              <a:cxn ang="0">
                <a:pos x="connsiteX6-243" y="connsiteY6-244"/>
              </a:cxn>
              <a:cxn ang="0">
                <a:pos x="connsiteX7-245" y="connsiteY7-246"/>
              </a:cxn>
              <a:cxn ang="0">
                <a:pos x="connsiteX8-247" y="connsiteY8-248"/>
              </a:cxn>
              <a:cxn ang="0">
                <a:pos x="connsiteX9-249" y="connsiteY9-250"/>
              </a:cxn>
              <a:cxn ang="0">
                <a:pos x="connsiteX10-251" y="connsiteY10-252"/>
              </a:cxn>
              <a:cxn ang="0">
                <a:pos x="connsiteX11-253" y="connsiteY11-254"/>
              </a:cxn>
              <a:cxn ang="0">
                <a:pos x="connsiteX12-255" y="connsiteY12-256"/>
              </a:cxn>
              <a:cxn ang="0">
                <a:pos x="connsiteX13-257" y="connsiteY13-258"/>
              </a:cxn>
              <a:cxn ang="0">
                <a:pos x="connsiteX14-259" y="connsiteY14-260"/>
              </a:cxn>
              <a:cxn ang="0">
                <a:pos x="connsiteX15-261" y="connsiteY15-262"/>
              </a:cxn>
              <a:cxn ang="0">
                <a:pos x="connsiteX16-263" y="connsiteY16-264"/>
              </a:cxn>
              <a:cxn ang="0">
                <a:pos x="connsiteX17-265" y="connsiteY17-266"/>
              </a:cxn>
              <a:cxn ang="0">
                <a:pos x="connsiteX18-267" y="connsiteY18-268"/>
              </a:cxn>
              <a:cxn ang="0">
                <a:pos x="connsiteX19-269" y="connsiteY19-270"/>
              </a:cxn>
            </a:cxnLst>
            <a:rect l="l" t="t" r="r" b="b"/>
            <a:pathLst>
              <a:path w="1444859" h="1295674">
                <a:moveTo>
                  <a:pt x="806432" y="0"/>
                </a:moveTo>
                <a:lnTo>
                  <a:pt x="793276" y="86202"/>
                </a:lnTo>
                <a:cubicBezTo>
                  <a:pt x="789530" y="123090"/>
                  <a:pt x="787611" y="160517"/>
                  <a:pt x="787611" y="198393"/>
                </a:cubicBezTo>
                <a:cubicBezTo>
                  <a:pt x="787611" y="349896"/>
                  <a:pt x="818315" y="494227"/>
                  <a:pt x="873841" y="625504"/>
                </a:cubicBezTo>
                <a:lnTo>
                  <a:pt x="880066" y="638426"/>
                </a:lnTo>
                <a:lnTo>
                  <a:pt x="880067" y="638427"/>
                </a:lnTo>
                <a:lnTo>
                  <a:pt x="920048" y="721423"/>
                </a:lnTo>
                <a:cubicBezTo>
                  <a:pt x="1021400" y="907996"/>
                  <a:pt x="1175291" y="1061886"/>
                  <a:pt x="1361863" y="1163238"/>
                </a:cubicBezTo>
                <a:lnTo>
                  <a:pt x="1444859" y="1203219"/>
                </a:lnTo>
                <a:lnTo>
                  <a:pt x="1431937" y="1209444"/>
                </a:lnTo>
                <a:cubicBezTo>
                  <a:pt x="1300660" y="1264970"/>
                  <a:pt x="1156329" y="1295674"/>
                  <a:pt x="1004826" y="1295674"/>
                </a:cubicBezTo>
                <a:cubicBezTo>
                  <a:pt x="966950" y="1295674"/>
                  <a:pt x="929523" y="1293755"/>
                  <a:pt x="892635" y="1290009"/>
                </a:cubicBezTo>
                <a:lnTo>
                  <a:pt x="806433" y="1276853"/>
                </a:lnTo>
                <a:lnTo>
                  <a:pt x="806432" y="1276852"/>
                </a:lnTo>
                <a:lnTo>
                  <a:pt x="783685" y="1273380"/>
                </a:lnTo>
                <a:cubicBezTo>
                  <a:pt x="462248" y="1207605"/>
                  <a:pt x="192009" y="1001281"/>
                  <a:pt x="39981" y="721422"/>
                </a:cubicBezTo>
                <a:lnTo>
                  <a:pt x="0" y="638426"/>
                </a:lnTo>
                <a:lnTo>
                  <a:pt x="39981" y="555430"/>
                </a:lnTo>
                <a:cubicBezTo>
                  <a:pt x="192009" y="275571"/>
                  <a:pt x="462248" y="69247"/>
                  <a:pt x="783685" y="3472"/>
                </a:cubicBezTo>
                <a:lnTo>
                  <a:pt x="80643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altLang="zh-CN" sz="2800" dirty="0" smtClean="0">
                <a:solidFill>
                  <a:schemeClr val="accent1"/>
                </a:solidFill>
                <a:latin typeface="微软雅黑" pitchFamily="34" charset="-122"/>
                <a:ea typeface="微软雅黑" pitchFamily="34" charset="-122"/>
              </a:rPr>
              <a:t>  21%</a:t>
            </a:r>
            <a:endParaRPr lang="zh-CN" altLang="en-US" sz="2800" dirty="0">
              <a:solidFill>
                <a:schemeClr val="accent1"/>
              </a:solidFill>
              <a:latin typeface="微软雅黑" pitchFamily="34" charset="-122"/>
              <a:ea typeface="微软雅黑" pitchFamily="34" charset="-122"/>
            </a:endParaRPr>
          </a:p>
        </p:txBody>
      </p:sp>
      <p:sp>
        <p:nvSpPr>
          <p:cNvPr id="56" name="任意多边形 55"/>
          <p:cNvSpPr/>
          <p:nvPr/>
        </p:nvSpPr>
        <p:spPr>
          <a:xfrm>
            <a:off x="5959079" y="2922985"/>
            <a:ext cx="1545431" cy="1722834"/>
          </a:xfrm>
          <a:custGeom>
            <a:avLst/>
            <a:gdLst>
              <a:gd name="connsiteX0" fmla="*/ 1203219 w 1295674"/>
              <a:gd name="connsiteY0" fmla="*/ 0 h 1444857"/>
              <a:gd name="connsiteX1" fmla="*/ 1209444 w 1295674"/>
              <a:gd name="connsiteY1" fmla="*/ 12922 h 1444857"/>
              <a:gd name="connsiteX2" fmla="*/ 1295674 w 1295674"/>
              <a:gd name="connsiteY2" fmla="*/ 440033 h 1444857"/>
              <a:gd name="connsiteX3" fmla="*/ 1290009 w 1295674"/>
              <a:gd name="connsiteY3" fmla="*/ 552224 h 1444857"/>
              <a:gd name="connsiteX4" fmla="*/ 1276853 w 1295674"/>
              <a:gd name="connsiteY4" fmla="*/ 638426 h 1444857"/>
              <a:gd name="connsiteX5" fmla="*/ 1276852 w 1295674"/>
              <a:gd name="connsiteY5" fmla="*/ 638426 h 1444857"/>
              <a:gd name="connsiteX6" fmla="*/ 1273380 w 1295674"/>
              <a:gd name="connsiteY6" fmla="*/ 661172 h 1444857"/>
              <a:gd name="connsiteX7" fmla="*/ 721422 w 1295674"/>
              <a:gd name="connsiteY7" fmla="*/ 1404876 h 1444857"/>
              <a:gd name="connsiteX8" fmla="*/ 638426 w 1295674"/>
              <a:gd name="connsiteY8" fmla="*/ 1444857 h 1444857"/>
              <a:gd name="connsiteX9" fmla="*/ 555430 w 1295674"/>
              <a:gd name="connsiteY9" fmla="*/ 1404876 h 1444857"/>
              <a:gd name="connsiteX10" fmla="*/ 3472 w 1295674"/>
              <a:gd name="connsiteY10" fmla="*/ 661172 h 1444857"/>
              <a:gd name="connsiteX11" fmla="*/ 0 w 1295674"/>
              <a:gd name="connsiteY11" fmla="*/ 638425 h 1444857"/>
              <a:gd name="connsiteX12" fmla="*/ 86202 w 1295674"/>
              <a:gd name="connsiteY12" fmla="*/ 651581 h 1444857"/>
              <a:gd name="connsiteX13" fmla="*/ 198393 w 1295674"/>
              <a:gd name="connsiteY13" fmla="*/ 657246 h 1444857"/>
              <a:gd name="connsiteX14" fmla="*/ 625504 w 1295674"/>
              <a:gd name="connsiteY14" fmla="*/ 571016 h 1444857"/>
              <a:gd name="connsiteX15" fmla="*/ 638426 w 1295674"/>
              <a:gd name="connsiteY15" fmla="*/ 564791 h 1444857"/>
              <a:gd name="connsiteX16" fmla="*/ 638428 w 1295674"/>
              <a:gd name="connsiteY16" fmla="*/ 564792 h 1444857"/>
              <a:gd name="connsiteX17" fmla="*/ 721423 w 1295674"/>
              <a:gd name="connsiteY17" fmla="*/ 524811 h 1444857"/>
              <a:gd name="connsiteX18" fmla="*/ 1163238 w 1295674"/>
              <a:gd name="connsiteY18" fmla="*/ 82996 h 144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5674" h="1444857">
                <a:moveTo>
                  <a:pt x="1203219" y="0"/>
                </a:moveTo>
                <a:lnTo>
                  <a:pt x="1209444" y="12922"/>
                </a:lnTo>
                <a:cubicBezTo>
                  <a:pt x="1264970" y="144199"/>
                  <a:pt x="1295674" y="288530"/>
                  <a:pt x="1295674" y="440033"/>
                </a:cubicBezTo>
                <a:cubicBezTo>
                  <a:pt x="1295674" y="477909"/>
                  <a:pt x="1293755" y="515336"/>
                  <a:pt x="1290009" y="552224"/>
                </a:cubicBezTo>
                <a:lnTo>
                  <a:pt x="1276853" y="638426"/>
                </a:lnTo>
                <a:lnTo>
                  <a:pt x="1276852" y="638426"/>
                </a:lnTo>
                <a:lnTo>
                  <a:pt x="1273380" y="661172"/>
                </a:lnTo>
                <a:cubicBezTo>
                  <a:pt x="1207605" y="982609"/>
                  <a:pt x="1001281" y="1252848"/>
                  <a:pt x="721422" y="1404876"/>
                </a:cubicBezTo>
                <a:lnTo>
                  <a:pt x="638426" y="1444857"/>
                </a:lnTo>
                <a:lnTo>
                  <a:pt x="555430" y="1404876"/>
                </a:lnTo>
                <a:cubicBezTo>
                  <a:pt x="275571" y="1252848"/>
                  <a:pt x="69247" y="982609"/>
                  <a:pt x="3472" y="661172"/>
                </a:cubicBezTo>
                <a:lnTo>
                  <a:pt x="0" y="638425"/>
                </a:lnTo>
                <a:lnTo>
                  <a:pt x="86202" y="651581"/>
                </a:lnTo>
                <a:cubicBezTo>
                  <a:pt x="123090" y="655327"/>
                  <a:pt x="160517" y="657246"/>
                  <a:pt x="198393" y="657246"/>
                </a:cubicBezTo>
                <a:cubicBezTo>
                  <a:pt x="349896" y="657246"/>
                  <a:pt x="494227" y="626542"/>
                  <a:pt x="625504" y="571016"/>
                </a:cubicBezTo>
                <a:lnTo>
                  <a:pt x="638426" y="564791"/>
                </a:lnTo>
                <a:lnTo>
                  <a:pt x="638428" y="564792"/>
                </a:lnTo>
                <a:lnTo>
                  <a:pt x="721423" y="524811"/>
                </a:lnTo>
                <a:cubicBezTo>
                  <a:pt x="907996" y="423459"/>
                  <a:pt x="1061886" y="269569"/>
                  <a:pt x="1163238" y="8299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dirty="0" smtClean="0">
                <a:solidFill>
                  <a:schemeClr val="accent1"/>
                </a:solidFill>
                <a:latin typeface="微软雅黑" pitchFamily="34" charset="-122"/>
                <a:ea typeface="微软雅黑" pitchFamily="34" charset="-122"/>
              </a:rPr>
              <a:t>19%</a:t>
            </a:r>
            <a:endParaRPr lang="zh-CN" altLang="en-US" sz="2800" dirty="0">
              <a:solidFill>
                <a:schemeClr val="accent1"/>
              </a:solidFill>
              <a:latin typeface="微软雅黑" pitchFamily="34" charset="-122"/>
              <a:ea typeface="微软雅黑" pitchFamily="34" charset="-122"/>
            </a:endParaRPr>
          </a:p>
        </p:txBody>
      </p:sp>
      <p:grpSp>
        <p:nvGrpSpPr>
          <p:cNvPr id="2" name="组合 1"/>
          <p:cNvGrpSpPr/>
          <p:nvPr/>
        </p:nvGrpSpPr>
        <p:grpSpPr>
          <a:xfrm>
            <a:off x="1112371" y="1203598"/>
            <a:ext cx="3738767" cy="615671"/>
            <a:chOff x="1112371" y="1635646"/>
            <a:chExt cx="3738767" cy="615671"/>
          </a:xfrm>
        </p:grpSpPr>
        <p:sp>
          <p:nvSpPr>
            <p:cNvPr id="70" name="任意多边形 82"/>
            <p:cNvSpPr/>
            <p:nvPr/>
          </p:nvSpPr>
          <p:spPr bwMode="auto">
            <a:xfrm rot="3738964">
              <a:off x="1111819" y="1704941"/>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71" name="TextBox 67"/>
            <p:cNvSpPr txBox="1"/>
            <p:nvPr/>
          </p:nvSpPr>
          <p:spPr>
            <a:xfrm>
              <a:off x="1213338" y="1734213"/>
              <a:ext cx="401072" cy="477053"/>
            </a:xfrm>
            <a:prstGeom prst="rect">
              <a:avLst/>
            </a:prstGeom>
            <a:noFill/>
          </p:spPr>
          <p:txBody>
            <a:bodyPr wrap="none" rtlCol="0">
              <a:spAutoFit/>
            </a:bodyPr>
            <a:lstStyle/>
            <a:p>
              <a:pPr marL="0" lvl="1"/>
              <a:r>
                <a:rPr lang="en-US" altLang="zh-CN" sz="2400" spc="225" dirty="0">
                  <a:solidFill>
                    <a:schemeClr val="accent1"/>
                  </a:solidFill>
                  <a:latin typeface="微软雅黑" pitchFamily="34" charset="-122"/>
                  <a:ea typeface="微软雅黑" pitchFamily="34" charset="-122"/>
                </a:rPr>
                <a:t>1</a:t>
              </a:r>
              <a:endParaRPr lang="zh-CN" altLang="en-US" sz="2400" spc="225" dirty="0">
                <a:solidFill>
                  <a:schemeClr val="accent1"/>
                </a:solidFill>
                <a:latin typeface="微软雅黑" pitchFamily="34" charset="-122"/>
                <a:ea typeface="微软雅黑" pitchFamily="34" charset="-122"/>
              </a:endParaRPr>
            </a:p>
          </p:txBody>
        </p:sp>
        <p:sp>
          <p:nvSpPr>
            <p:cNvPr id="68" name="矩形 39"/>
            <p:cNvSpPr>
              <a:spLocks noChangeArrowheads="1"/>
            </p:cNvSpPr>
            <p:nvPr/>
          </p:nvSpPr>
          <p:spPr bwMode="auto">
            <a:xfrm>
              <a:off x="1785674" y="1918419"/>
              <a:ext cx="306546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9" name="矩形 39"/>
            <p:cNvSpPr>
              <a:spLocks noChangeArrowheads="1"/>
            </p:cNvSpPr>
            <p:nvPr/>
          </p:nvSpPr>
          <p:spPr bwMode="auto">
            <a:xfrm>
              <a:off x="1682786" y="1635646"/>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人力成本</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grpSp>
        <p:nvGrpSpPr>
          <p:cNvPr id="3" name="组合 2"/>
          <p:cNvGrpSpPr/>
          <p:nvPr/>
        </p:nvGrpSpPr>
        <p:grpSpPr>
          <a:xfrm>
            <a:off x="1112371" y="2067694"/>
            <a:ext cx="3738767" cy="615671"/>
            <a:chOff x="1112371" y="2499742"/>
            <a:chExt cx="3738767" cy="615671"/>
          </a:xfrm>
        </p:grpSpPr>
        <p:sp>
          <p:nvSpPr>
            <p:cNvPr id="76" name="任意多边形 82"/>
            <p:cNvSpPr/>
            <p:nvPr/>
          </p:nvSpPr>
          <p:spPr bwMode="auto">
            <a:xfrm rot="3738964">
              <a:off x="1111819" y="2569037"/>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77" name="TextBox 67"/>
            <p:cNvSpPr txBox="1"/>
            <p:nvPr/>
          </p:nvSpPr>
          <p:spPr>
            <a:xfrm>
              <a:off x="1213338" y="2598309"/>
              <a:ext cx="401072" cy="477053"/>
            </a:xfrm>
            <a:prstGeom prst="rect">
              <a:avLst/>
            </a:prstGeom>
            <a:noFill/>
          </p:spPr>
          <p:txBody>
            <a:bodyPr wrap="none" rtlCol="0">
              <a:spAutoFit/>
            </a:bodyPr>
            <a:lstStyle/>
            <a:p>
              <a:pPr marL="0" lvl="1"/>
              <a:r>
                <a:rPr lang="en-US" altLang="zh-CN" sz="2400" spc="225" dirty="0" smtClean="0">
                  <a:solidFill>
                    <a:schemeClr val="accent1"/>
                  </a:solidFill>
                  <a:latin typeface="微软雅黑" pitchFamily="34" charset="-122"/>
                  <a:ea typeface="微软雅黑" pitchFamily="34" charset="-122"/>
                </a:rPr>
                <a:t>2</a:t>
              </a:r>
              <a:endParaRPr lang="zh-CN" altLang="en-US" sz="2400" spc="225" dirty="0">
                <a:solidFill>
                  <a:schemeClr val="accent1"/>
                </a:solidFill>
                <a:latin typeface="微软雅黑" pitchFamily="34" charset="-122"/>
                <a:ea typeface="微软雅黑" pitchFamily="34" charset="-122"/>
              </a:endParaRPr>
            </a:p>
          </p:txBody>
        </p:sp>
        <p:sp>
          <p:nvSpPr>
            <p:cNvPr id="74" name="矩形 39"/>
            <p:cNvSpPr>
              <a:spLocks noChangeArrowheads="1"/>
            </p:cNvSpPr>
            <p:nvPr/>
          </p:nvSpPr>
          <p:spPr bwMode="auto">
            <a:xfrm>
              <a:off x="1785674" y="2782515"/>
              <a:ext cx="306546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75" name="矩形 39"/>
            <p:cNvSpPr>
              <a:spLocks noChangeArrowheads="1"/>
            </p:cNvSpPr>
            <p:nvPr/>
          </p:nvSpPr>
          <p:spPr bwMode="auto">
            <a:xfrm>
              <a:off x="1682786" y="2499742"/>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办公场地 </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grpSp>
        <p:nvGrpSpPr>
          <p:cNvPr id="4" name="组合 3"/>
          <p:cNvGrpSpPr/>
          <p:nvPr/>
        </p:nvGrpSpPr>
        <p:grpSpPr>
          <a:xfrm>
            <a:off x="1112371" y="2914680"/>
            <a:ext cx="3738767" cy="615671"/>
            <a:chOff x="1112371" y="3346728"/>
            <a:chExt cx="3738767" cy="615671"/>
          </a:xfrm>
        </p:grpSpPr>
        <p:sp>
          <p:nvSpPr>
            <p:cNvPr id="82" name="任意多边形 82"/>
            <p:cNvSpPr/>
            <p:nvPr/>
          </p:nvSpPr>
          <p:spPr bwMode="auto">
            <a:xfrm rot="3738964">
              <a:off x="1111819" y="3416023"/>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83" name="TextBox 67"/>
            <p:cNvSpPr txBox="1"/>
            <p:nvPr/>
          </p:nvSpPr>
          <p:spPr>
            <a:xfrm>
              <a:off x="1213338" y="3445295"/>
              <a:ext cx="401072" cy="477053"/>
            </a:xfrm>
            <a:prstGeom prst="rect">
              <a:avLst/>
            </a:prstGeom>
            <a:noFill/>
          </p:spPr>
          <p:txBody>
            <a:bodyPr wrap="none" rtlCol="0">
              <a:spAutoFit/>
            </a:bodyPr>
            <a:lstStyle/>
            <a:p>
              <a:pPr marL="0" lvl="1"/>
              <a:r>
                <a:rPr lang="en-US" altLang="zh-CN" sz="2400" spc="225" dirty="0" smtClean="0">
                  <a:solidFill>
                    <a:schemeClr val="accent1"/>
                  </a:solidFill>
                  <a:latin typeface="微软雅黑" pitchFamily="34" charset="-122"/>
                  <a:ea typeface="微软雅黑" pitchFamily="34" charset="-122"/>
                </a:rPr>
                <a:t>3</a:t>
              </a:r>
              <a:endParaRPr lang="zh-CN" altLang="en-US" sz="2400" spc="225" dirty="0">
                <a:solidFill>
                  <a:schemeClr val="accent1"/>
                </a:solidFill>
                <a:latin typeface="微软雅黑" pitchFamily="34" charset="-122"/>
                <a:ea typeface="微软雅黑" pitchFamily="34" charset="-122"/>
              </a:endParaRPr>
            </a:p>
          </p:txBody>
        </p:sp>
        <p:sp>
          <p:nvSpPr>
            <p:cNvPr id="80" name="矩形 39"/>
            <p:cNvSpPr>
              <a:spLocks noChangeArrowheads="1"/>
            </p:cNvSpPr>
            <p:nvPr/>
          </p:nvSpPr>
          <p:spPr bwMode="auto">
            <a:xfrm>
              <a:off x="1785674" y="3629501"/>
              <a:ext cx="306546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81" name="矩形 39"/>
            <p:cNvSpPr>
              <a:spLocks noChangeArrowheads="1"/>
            </p:cNvSpPr>
            <p:nvPr/>
          </p:nvSpPr>
          <p:spPr bwMode="auto">
            <a:xfrm>
              <a:off x="1682786" y="3346728"/>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推广费用 </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sp>
        <p:nvSpPr>
          <p:cNvPr id="24"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成本预算</a:t>
            </a:r>
            <a:endParaRPr lang="zh-CN" altLang="en-US" sz="2000" dirty="0">
              <a:solidFill>
                <a:schemeClr val="accent1"/>
              </a:solidFill>
              <a:latin typeface="微软雅黑" pitchFamily="34" charset="-122"/>
              <a:ea typeface="微软雅黑" pitchFamily="34" charset="-122"/>
            </a:endParaRPr>
          </a:p>
        </p:txBody>
      </p:sp>
      <p:grpSp>
        <p:nvGrpSpPr>
          <p:cNvPr id="22" name="组合 21"/>
          <p:cNvGrpSpPr/>
          <p:nvPr/>
        </p:nvGrpSpPr>
        <p:grpSpPr>
          <a:xfrm>
            <a:off x="1112371" y="3795886"/>
            <a:ext cx="3738767" cy="615671"/>
            <a:chOff x="1112371" y="3346728"/>
            <a:chExt cx="3738767" cy="615671"/>
          </a:xfrm>
        </p:grpSpPr>
        <p:sp>
          <p:nvSpPr>
            <p:cNvPr id="23" name="任意多边形 82"/>
            <p:cNvSpPr/>
            <p:nvPr/>
          </p:nvSpPr>
          <p:spPr bwMode="auto">
            <a:xfrm rot="3738964">
              <a:off x="1111819" y="3416023"/>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25" name="TextBox 67"/>
            <p:cNvSpPr txBox="1"/>
            <p:nvPr/>
          </p:nvSpPr>
          <p:spPr>
            <a:xfrm>
              <a:off x="1213338" y="3445295"/>
              <a:ext cx="401072" cy="477053"/>
            </a:xfrm>
            <a:prstGeom prst="rect">
              <a:avLst/>
            </a:prstGeom>
            <a:noFill/>
          </p:spPr>
          <p:txBody>
            <a:bodyPr wrap="none" rtlCol="0">
              <a:spAutoFit/>
            </a:bodyPr>
            <a:lstStyle/>
            <a:p>
              <a:pPr marL="0" lvl="1"/>
              <a:r>
                <a:rPr lang="en-US" altLang="zh-CN" sz="2400" spc="225" dirty="0" smtClean="0">
                  <a:solidFill>
                    <a:schemeClr val="accent1"/>
                  </a:solidFill>
                  <a:latin typeface="微软雅黑" pitchFamily="34" charset="-122"/>
                  <a:ea typeface="微软雅黑" pitchFamily="34" charset="-122"/>
                </a:rPr>
                <a:t>4</a:t>
              </a:r>
              <a:endParaRPr lang="zh-CN" altLang="en-US" sz="2400" spc="225" dirty="0">
                <a:solidFill>
                  <a:schemeClr val="accent1"/>
                </a:solidFill>
                <a:latin typeface="微软雅黑" pitchFamily="34" charset="-122"/>
                <a:ea typeface="微软雅黑" pitchFamily="34" charset="-122"/>
              </a:endParaRPr>
            </a:p>
          </p:txBody>
        </p:sp>
        <p:sp>
          <p:nvSpPr>
            <p:cNvPr id="26" name="矩形 39"/>
            <p:cNvSpPr>
              <a:spLocks noChangeArrowheads="1"/>
            </p:cNvSpPr>
            <p:nvPr/>
          </p:nvSpPr>
          <p:spPr bwMode="auto">
            <a:xfrm>
              <a:off x="1785674" y="3629501"/>
              <a:ext cx="306546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27" name="矩形 39"/>
            <p:cNvSpPr>
              <a:spLocks noChangeArrowheads="1"/>
            </p:cNvSpPr>
            <p:nvPr/>
          </p:nvSpPr>
          <p:spPr bwMode="auto">
            <a:xfrm>
              <a:off x="1682786" y="3346728"/>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其他费用 </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grpSp>
        <p:nvGrpSpPr>
          <p:cNvPr id="6" name="组合 5"/>
          <p:cNvGrpSpPr/>
          <p:nvPr/>
        </p:nvGrpSpPr>
        <p:grpSpPr>
          <a:xfrm>
            <a:off x="6610807" y="2211710"/>
            <a:ext cx="301657" cy="369332"/>
            <a:chOff x="6610807" y="2211710"/>
            <a:chExt cx="301657" cy="369332"/>
          </a:xfrm>
        </p:grpSpPr>
        <p:sp>
          <p:nvSpPr>
            <p:cNvPr id="28"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5" name="TextBox 4"/>
            <p:cNvSpPr txBox="1"/>
            <p:nvPr/>
          </p:nvSpPr>
          <p:spPr>
            <a:xfrm>
              <a:off x="6660232" y="2211710"/>
              <a:ext cx="216024" cy="369332"/>
            </a:xfrm>
            <a:prstGeom prst="rect">
              <a:avLst/>
            </a:prstGeom>
            <a:noFill/>
          </p:spPr>
          <p:txBody>
            <a:bodyPr wrap="square" rtlCol="0">
              <a:spAutoFit/>
            </a:bodyPr>
            <a:lstStyle/>
            <a:p>
              <a:pPr algn="ctr"/>
              <a:r>
                <a:rPr lang="en-US" altLang="zh-CN" dirty="0" smtClean="0"/>
                <a:t>1</a:t>
              </a:r>
              <a:endParaRPr lang="zh-CN" altLang="en-US" dirty="0"/>
            </a:p>
          </p:txBody>
        </p:sp>
      </p:grpSp>
      <p:grpSp>
        <p:nvGrpSpPr>
          <p:cNvPr id="30" name="组合 29"/>
          <p:cNvGrpSpPr/>
          <p:nvPr/>
        </p:nvGrpSpPr>
        <p:grpSpPr>
          <a:xfrm>
            <a:off x="7181422" y="2728198"/>
            <a:ext cx="301657" cy="369332"/>
            <a:chOff x="6610807" y="2211710"/>
            <a:chExt cx="301657" cy="369332"/>
          </a:xfrm>
        </p:grpSpPr>
        <p:sp>
          <p:nvSpPr>
            <p:cNvPr id="31"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6660232" y="2211710"/>
              <a:ext cx="216024" cy="369332"/>
            </a:xfrm>
            <a:prstGeom prst="rect">
              <a:avLst/>
            </a:prstGeom>
            <a:noFill/>
          </p:spPr>
          <p:txBody>
            <a:bodyPr wrap="square" rtlCol="0">
              <a:spAutoFit/>
            </a:bodyPr>
            <a:lstStyle/>
            <a:p>
              <a:pPr algn="ctr"/>
              <a:r>
                <a:rPr lang="en-US" altLang="zh-CN" dirty="0" smtClean="0"/>
                <a:t>2</a:t>
              </a:r>
              <a:endParaRPr lang="zh-CN" altLang="en-US" dirty="0"/>
            </a:p>
          </p:txBody>
        </p:sp>
      </p:grpSp>
      <p:grpSp>
        <p:nvGrpSpPr>
          <p:cNvPr id="33" name="组合 32"/>
          <p:cNvGrpSpPr/>
          <p:nvPr/>
        </p:nvGrpSpPr>
        <p:grpSpPr>
          <a:xfrm>
            <a:off x="6559534" y="3337084"/>
            <a:ext cx="301657" cy="369332"/>
            <a:chOff x="6610807" y="2211710"/>
            <a:chExt cx="301657" cy="369332"/>
          </a:xfrm>
        </p:grpSpPr>
        <p:sp>
          <p:nvSpPr>
            <p:cNvPr id="34"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5" name="TextBox 34"/>
            <p:cNvSpPr txBox="1"/>
            <p:nvPr/>
          </p:nvSpPr>
          <p:spPr>
            <a:xfrm>
              <a:off x="6660232" y="2211710"/>
              <a:ext cx="216024" cy="369332"/>
            </a:xfrm>
            <a:prstGeom prst="rect">
              <a:avLst/>
            </a:prstGeom>
            <a:noFill/>
          </p:spPr>
          <p:txBody>
            <a:bodyPr wrap="square" rtlCol="0">
              <a:spAutoFit/>
            </a:bodyPr>
            <a:lstStyle/>
            <a:p>
              <a:pPr algn="ctr"/>
              <a:r>
                <a:rPr lang="en-US" altLang="zh-CN" dirty="0" smtClean="0"/>
                <a:t>3</a:t>
              </a:r>
              <a:endParaRPr lang="zh-CN" altLang="en-US" dirty="0"/>
            </a:p>
          </p:txBody>
        </p:sp>
      </p:grpSp>
      <p:grpSp>
        <p:nvGrpSpPr>
          <p:cNvPr id="36" name="组合 35"/>
          <p:cNvGrpSpPr/>
          <p:nvPr/>
        </p:nvGrpSpPr>
        <p:grpSpPr>
          <a:xfrm>
            <a:off x="6012160" y="2749629"/>
            <a:ext cx="301657" cy="369332"/>
            <a:chOff x="6610807" y="2211710"/>
            <a:chExt cx="301657" cy="369332"/>
          </a:xfrm>
        </p:grpSpPr>
        <p:sp>
          <p:nvSpPr>
            <p:cNvPr id="37"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itchFamily="34" charset="-122"/>
                <a:ea typeface="微软雅黑" pitchFamily="34" charset="-122"/>
              </a:endParaRPr>
            </a:p>
          </p:txBody>
        </p:sp>
        <p:sp>
          <p:nvSpPr>
            <p:cNvPr id="38" name="TextBox 37"/>
            <p:cNvSpPr txBox="1"/>
            <p:nvPr/>
          </p:nvSpPr>
          <p:spPr>
            <a:xfrm>
              <a:off x="6660232" y="2211710"/>
              <a:ext cx="216024" cy="369332"/>
            </a:xfrm>
            <a:prstGeom prst="rect">
              <a:avLst/>
            </a:prstGeom>
            <a:noFill/>
          </p:spPr>
          <p:txBody>
            <a:bodyPr wrap="square" rtlCol="0">
              <a:spAutoFit/>
            </a:bodyPr>
            <a:lstStyle/>
            <a:p>
              <a:pPr algn="ctr"/>
              <a:r>
                <a:rPr lang="en-US" altLang="zh-CN" dirty="0" smtClean="0"/>
                <a:t>4</a:t>
              </a:r>
              <a:endParaRPr lang="zh-CN" altLang="en-US" dirty="0"/>
            </a:p>
          </p:txBody>
        </p:sp>
      </p:grpSp>
      <p:sp>
        <p:nvSpPr>
          <p:cNvPr id="39" name="TextBox 38"/>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4"/>
                                        </p:tgtEl>
                                        <p:attrNameLst>
                                          <p:attrName>style.visibility</p:attrName>
                                        </p:attrNameLst>
                                      </p:cBhvr>
                                      <p:to>
                                        <p:strVal val="visible"/>
                                      </p:to>
                                    </p:set>
                                    <p:anim calcmode="lin" valueType="num">
                                      <p:cBhvr>
                                        <p:cTn id="7" dur="4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4"/>
                                        </p:tgtEl>
                                        <p:attrNameLst>
                                          <p:attrName>ppt_y</p:attrName>
                                        </p:attrNameLst>
                                      </p:cBhvr>
                                      <p:tavLst>
                                        <p:tav tm="0">
                                          <p:val>
                                            <p:strVal val="#ppt_y"/>
                                          </p:val>
                                        </p:tav>
                                        <p:tav tm="100000">
                                          <p:val>
                                            <p:strVal val="#ppt_y"/>
                                          </p:val>
                                        </p:tav>
                                      </p:tavLst>
                                    </p:anim>
                                    <p:anim calcmode="lin" valueType="num">
                                      <p:cBhvr>
                                        <p:cTn id="9" dur="4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4"/>
                                        </p:tgtEl>
                                      </p:cBhvr>
                                    </p:animEffect>
                                  </p:childTnLst>
                                </p:cTn>
                              </p:par>
                            </p:childTnLst>
                          </p:cTn>
                        </p:par>
                        <p:par>
                          <p:cTn id="12" fill="hold">
                            <p:stCondLst>
                              <p:cond delay="699"/>
                            </p:stCondLst>
                            <p:childTnLst>
                              <p:par>
                                <p:cTn id="13" presetID="22" presetClass="entr" presetSubtype="4"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down)">
                                      <p:cBhvr>
                                        <p:cTn id="15" dur="500"/>
                                        <p:tgtEl>
                                          <p:spTgt spid="53"/>
                                        </p:tgtEl>
                                      </p:cBhvr>
                                    </p:animEffect>
                                  </p:childTnLst>
                                </p:cTn>
                              </p:par>
                            </p:childTnLst>
                          </p:cTn>
                        </p:par>
                        <p:par>
                          <p:cTn id="16" fill="hold">
                            <p:stCondLst>
                              <p:cond delay="1199"/>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1699"/>
                            </p:stCondLst>
                            <p:childTnLst>
                              <p:par>
                                <p:cTn id="21" presetID="22" presetClass="entr" presetSubtype="1"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up)">
                                      <p:cBhvr>
                                        <p:cTn id="23" dur="500"/>
                                        <p:tgtEl>
                                          <p:spTgt spid="56"/>
                                        </p:tgtEl>
                                      </p:cBhvr>
                                    </p:animEffect>
                                  </p:childTnLst>
                                </p:cTn>
                              </p:par>
                            </p:childTnLst>
                          </p:cTn>
                        </p:par>
                        <p:par>
                          <p:cTn id="24" fill="hold">
                            <p:stCondLst>
                              <p:cond delay="2199"/>
                            </p:stCondLst>
                            <p:childTnLst>
                              <p:par>
                                <p:cTn id="25" presetID="22" presetClass="entr" presetSubtype="2"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right)">
                                      <p:cBhvr>
                                        <p:cTn id="27" dur="500"/>
                                        <p:tgtEl>
                                          <p:spTgt spid="55"/>
                                        </p:tgtEl>
                                      </p:cBhvr>
                                    </p:animEffect>
                                  </p:childTnLst>
                                </p:cTn>
                              </p:par>
                            </p:childTnLst>
                          </p:cTn>
                        </p:par>
                        <p:par>
                          <p:cTn id="28" fill="hold">
                            <p:stCondLst>
                              <p:cond delay="2699"/>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00" fill="hold"/>
                                        <p:tgtEl>
                                          <p:spTgt spid="6"/>
                                        </p:tgtEl>
                                        <p:attrNameLst>
                                          <p:attrName>ppt_w</p:attrName>
                                        </p:attrNameLst>
                                      </p:cBhvr>
                                      <p:tavLst>
                                        <p:tav tm="0">
                                          <p:val>
                                            <p:fltVal val="0"/>
                                          </p:val>
                                        </p:tav>
                                        <p:tav tm="100000">
                                          <p:val>
                                            <p:strVal val="#ppt_w"/>
                                          </p:val>
                                        </p:tav>
                                      </p:tavLst>
                                    </p:anim>
                                    <p:anim calcmode="lin" valueType="num">
                                      <p:cBhvr>
                                        <p:cTn id="32" dur="200" fill="hold"/>
                                        <p:tgtEl>
                                          <p:spTgt spid="6"/>
                                        </p:tgtEl>
                                        <p:attrNameLst>
                                          <p:attrName>ppt_h</p:attrName>
                                        </p:attrNameLst>
                                      </p:cBhvr>
                                      <p:tavLst>
                                        <p:tav tm="0">
                                          <p:val>
                                            <p:fltVal val="0"/>
                                          </p:val>
                                        </p:tav>
                                        <p:tav tm="100000">
                                          <p:val>
                                            <p:strVal val="#ppt_h"/>
                                          </p:val>
                                        </p:tav>
                                      </p:tavLst>
                                    </p:anim>
                                    <p:animEffect transition="in" filter="fade">
                                      <p:cBhvr>
                                        <p:cTn id="33" dur="200"/>
                                        <p:tgtEl>
                                          <p:spTgt spid="6"/>
                                        </p:tgtEl>
                                      </p:cBhvr>
                                    </p:animEffect>
                                  </p:childTnLst>
                                </p:cTn>
                              </p:par>
                            </p:childTnLst>
                          </p:cTn>
                        </p:par>
                        <p:par>
                          <p:cTn id="34" fill="hold">
                            <p:stCondLst>
                              <p:cond delay="3199"/>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200" fill="hold"/>
                                        <p:tgtEl>
                                          <p:spTgt spid="30"/>
                                        </p:tgtEl>
                                        <p:attrNameLst>
                                          <p:attrName>ppt_w</p:attrName>
                                        </p:attrNameLst>
                                      </p:cBhvr>
                                      <p:tavLst>
                                        <p:tav tm="0">
                                          <p:val>
                                            <p:fltVal val="0"/>
                                          </p:val>
                                        </p:tav>
                                        <p:tav tm="100000">
                                          <p:val>
                                            <p:strVal val="#ppt_w"/>
                                          </p:val>
                                        </p:tav>
                                      </p:tavLst>
                                    </p:anim>
                                    <p:anim calcmode="lin" valueType="num">
                                      <p:cBhvr>
                                        <p:cTn id="38" dur="200" fill="hold"/>
                                        <p:tgtEl>
                                          <p:spTgt spid="30"/>
                                        </p:tgtEl>
                                        <p:attrNameLst>
                                          <p:attrName>ppt_h</p:attrName>
                                        </p:attrNameLst>
                                      </p:cBhvr>
                                      <p:tavLst>
                                        <p:tav tm="0">
                                          <p:val>
                                            <p:fltVal val="0"/>
                                          </p:val>
                                        </p:tav>
                                        <p:tav tm="100000">
                                          <p:val>
                                            <p:strVal val="#ppt_h"/>
                                          </p:val>
                                        </p:tav>
                                      </p:tavLst>
                                    </p:anim>
                                    <p:animEffect transition="in" filter="fade">
                                      <p:cBhvr>
                                        <p:cTn id="39" dur="200"/>
                                        <p:tgtEl>
                                          <p:spTgt spid="30"/>
                                        </p:tgtEl>
                                      </p:cBhvr>
                                    </p:animEffect>
                                  </p:childTnLst>
                                </p:cTn>
                              </p:par>
                            </p:childTnLst>
                          </p:cTn>
                        </p:par>
                        <p:par>
                          <p:cTn id="40" fill="hold">
                            <p:stCondLst>
                              <p:cond delay="3699"/>
                            </p:stCondLst>
                            <p:childTnLst>
                              <p:par>
                                <p:cTn id="41" presetID="53" presetClass="entr" presetSubtype="16"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200" fill="hold"/>
                                        <p:tgtEl>
                                          <p:spTgt spid="33"/>
                                        </p:tgtEl>
                                        <p:attrNameLst>
                                          <p:attrName>ppt_w</p:attrName>
                                        </p:attrNameLst>
                                      </p:cBhvr>
                                      <p:tavLst>
                                        <p:tav tm="0">
                                          <p:val>
                                            <p:fltVal val="0"/>
                                          </p:val>
                                        </p:tav>
                                        <p:tav tm="100000">
                                          <p:val>
                                            <p:strVal val="#ppt_w"/>
                                          </p:val>
                                        </p:tav>
                                      </p:tavLst>
                                    </p:anim>
                                    <p:anim calcmode="lin" valueType="num">
                                      <p:cBhvr>
                                        <p:cTn id="44" dur="200" fill="hold"/>
                                        <p:tgtEl>
                                          <p:spTgt spid="33"/>
                                        </p:tgtEl>
                                        <p:attrNameLst>
                                          <p:attrName>ppt_h</p:attrName>
                                        </p:attrNameLst>
                                      </p:cBhvr>
                                      <p:tavLst>
                                        <p:tav tm="0">
                                          <p:val>
                                            <p:fltVal val="0"/>
                                          </p:val>
                                        </p:tav>
                                        <p:tav tm="100000">
                                          <p:val>
                                            <p:strVal val="#ppt_h"/>
                                          </p:val>
                                        </p:tav>
                                      </p:tavLst>
                                    </p:anim>
                                    <p:animEffect transition="in" filter="fade">
                                      <p:cBhvr>
                                        <p:cTn id="45" dur="200"/>
                                        <p:tgtEl>
                                          <p:spTgt spid="33"/>
                                        </p:tgtEl>
                                      </p:cBhvr>
                                    </p:animEffect>
                                  </p:childTnLst>
                                </p:cTn>
                              </p:par>
                            </p:childTnLst>
                          </p:cTn>
                        </p:par>
                        <p:par>
                          <p:cTn id="46" fill="hold">
                            <p:stCondLst>
                              <p:cond delay="4199"/>
                            </p:stCondLst>
                            <p:childTnLst>
                              <p:par>
                                <p:cTn id="47" presetID="53" presetClass="entr" presetSubtype="16"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200" fill="hold"/>
                                        <p:tgtEl>
                                          <p:spTgt spid="36"/>
                                        </p:tgtEl>
                                        <p:attrNameLst>
                                          <p:attrName>ppt_w</p:attrName>
                                        </p:attrNameLst>
                                      </p:cBhvr>
                                      <p:tavLst>
                                        <p:tav tm="0">
                                          <p:val>
                                            <p:fltVal val="0"/>
                                          </p:val>
                                        </p:tav>
                                        <p:tav tm="100000">
                                          <p:val>
                                            <p:strVal val="#ppt_w"/>
                                          </p:val>
                                        </p:tav>
                                      </p:tavLst>
                                    </p:anim>
                                    <p:anim calcmode="lin" valueType="num">
                                      <p:cBhvr>
                                        <p:cTn id="50" dur="200" fill="hold"/>
                                        <p:tgtEl>
                                          <p:spTgt spid="36"/>
                                        </p:tgtEl>
                                        <p:attrNameLst>
                                          <p:attrName>ppt_h</p:attrName>
                                        </p:attrNameLst>
                                      </p:cBhvr>
                                      <p:tavLst>
                                        <p:tav tm="0">
                                          <p:val>
                                            <p:fltVal val="0"/>
                                          </p:val>
                                        </p:tav>
                                        <p:tav tm="100000">
                                          <p:val>
                                            <p:strVal val="#ppt_h"/>
                                          </p:val>
                                        </p:tav>
                                      </p:tavLst>
                                    </p:anim>
                                    <p:animEffect transition="in" filter="fade">
                                      <p:cBhvr>
                                        <p:cTn id="51" dur="200"/>
                                        <p:tgtEl>
                                          <p:spTgt spid="36"/>
                                        </p:tgtEl>
                                      </p:cBhvr>
                                    </p:animEffect>
                                  </p:childTnLst>
                                </p:cTn>
                              </p:par>
                            </p:childTnLst>
                          </p:cTn>
                        </p:par>
                        <p:par>
                          <p:cTn id="52" fill="hold">
                            <p:stCondLst>
                              <p:cond delay="4699"/>
                            </p:stCondLst>
                            <p:childTnLst>
                              <p:par>
                                <p:cTn id="53" presetID="2" presetClass="entr" presetSubtype="8"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5199"/>
                            </p:stCondLst>
                            <p:childTnLst>
                              <p:par>
                                <p:cTn id="58" presetID="2" presetClass="entr" presetSubtype="8"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par>
                          <p:cTn id="62" fill="hold">
                            <p:stCondLst>
                              <p:cond delay="5699"/>
                            </p:stCondLst>
                            <p:childTnLst>
                              <p:par>
                                <p:cTn id="63" presetID="2" presetClass="entr" presetSubtype="8"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0-#ppt_w/2"/>
                                          </p:val>
                                        </p:tav>
                                        <p:tav tm="100000">
                                          <p:val>
                                            <p:strVal val="#ppt_x"/>
                                          </p:val>
                                        </p:tav>
                                      </p:tavLst>
                                    </p:anim>
                                    <p:anim calcmode="lin" valueType="num">
                                      <p:cBhvr additive="base">
                                        <p:cTn id="66" dur="500" fill="hold"/>
                                        <p:tgtEl>
                                          <p:spTgt spid="4"/>
                                        </p:tgtEl>
                                        <p:attrNameLst>
                                          <p:attrName>ppt_y</p:attrName>
                                        </p:attrNameLst>
                                      </p:cBhvr>
                                      <p:tavLst>
                                        <p:tav tm="0">
                                          <p:val>
                                            <p:strVal val="#ppt_y"/>
                                          </p:val>
                                        </p:tav>
                                        <p:tav tm="100000">
                                          <p:val>
                                            <p:strVal val="#ppt_y"/>
                                          </p:val>
                                        </p:tav>
                                      </p:tavLst>
                                    </p:anim>
                                  </p:childTnLst>
                                </p:cTn>
                              </p:par>
                            </p:childTnLst>
                          </p:cTn>
                        </p:par>
                        <p:par>
                          <p:cTn id="67" fill="hold">
                            <p:stCondLst>
                              <p:cond delay="6199"/>
                            </p:stCondLst>
                            <p:childTnLst>
                              <p:par>
                                <p:cTn id="68" presetID="2" presetClass="entr" presetSubtype="8"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0-#ppt_w/2"/>
                                          </p:val>
                                        </p:tav>
                                        <p:tav tm="100000">
                                          <p:val>
                                            <p:strVal val="#ppt_x"/>
                                          </p:val>
                                        </p:tav>
                                      </p:tavLst>
                                    </p:anim>
                                    <p:anim calcmode="lin" valueType="num">
                                      <p:cBhvr additive="base">
                                        <p:cTn id="71" dur="500" fill="hold"/>
                                        <p:tgtEl>
                                          <p:spTgt spid="22"/>
                                        </p:tgtEl>
                                        <p:attrNameLst>
                                          <p:attrName>ppt_y</p:attrName>
                                        </p:attrNameLst>
                                      </p:cBhvr>
                                      <p:tavLst>
                                        <p:tav tm="0">
                                          <p:val>
                                            <p:strVal val="#ppt_y"/>
                                          </p:val>
                                        </p:tav>
                                        <p:tav tm="100000">
                                          <p:val>
                                            <p:strVal val="#ppt_y"/>
                                          </p:val>
                                        </p:tav>
                                      </p:tavLst>
                                    </p:anim>
                                  </p:childTnLst>
                                </p:cTn>
                              </p:par>
                            </p:childTnLst>
                          </p:cTn>
                        </p:par>
                        <p:par>
                          <p:cTn id="72" fill="hold">
                            <p:stCondLst>
                              <p:cond delay="6699"/>
                            </p:stCondLst>
                            <p:childTnLst>
                              <p:par>
                                <p:cTn id="73" presetID="42" presetClass="entr" presetSubtype="0" fill="hold" nodeType="afterEffect">
                                  <p:stCondLst>
                                    <p:cond delay="0"/>
                                  </p:stCondLst>
                                  <p:childTnLst>
                                    <p:set>
                                      <p:cBhvr>
                                        <p:cTn id="74" dur="1" fill="hold">
                                          <p:stCondLst>
                                            <p:cond delay="0"/>
                                          </p:stCondLst>
                                        </p:cTn>
                                        <p:tgtEl>
                                          <p:spTgt spid="39">
                                            <p:txEl>
                                              <p:pRg st="0" end="0"/>
                                            </p:txEl>
                                          </p:spTgt>
                                        </p:tgtEl>
                                        <p:attrNameLst>
                                          <p:attrName>style.visibility</p:attrName>
                                        </p:attrNameLst>
                                      </p:cBhvr>
                                      <p:to>
                                        <p:strVal val="visible"/>
                                      </p:to>
                                    </p:set>
                                    <p:animEffect transition="in" filter="fade">
                                      <p:cBhvr>
                                        <p:cTn id="75" dur="2000"/>
                                        <p:tgtEl>
                                          <p:spTgt spid="39">
                                            <p:txEl>
                                              <p:pRg st="0" end="0"/>
                                            </p:txEl>
                                          </p:spTgt>
                                        </p:tgtEl>
                                      </p:cBhvr>
                                    </p:animEffect>
                                    <p:anim calcmode="lin" valueType="num">
                                      <p:cBhvr>
                                        <p:cTn id="76" dur="2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77" dur="2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554393" y="1734344"/>
            <a:ext cx="1005703" cy="1981199"/>
            <a:chOff x="2210594" y="1810545"/>
            <a:chExt cx="1005703" cy="1981199"/>
          </a:xfrm>
        </p:grpSpPr>
        <p:cxnSp>
          <p:nvCxnSpPr>
            <p:cNvPr id="21" name="直接连接符 20"/>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融资计划</a:t>
            </a:r>
            <a:endParaRPr lang="zh-CN" altLang="en-US" sz="2000" dirty="0">
              <a:solidFill>
                <a:schemeClr val="accent1"/>
              </a:solidFill>
              <a:latin typeface="微软雅黑" pitchFamily="34" charset="-122"/>
              <a:ea typeface="微软雅黑" pitchFamily="34" charset="-122"/>
            </a:endParaRPr>
          </a:p>
        </p:txBody>
      </p:sp>
      <p:grpSp>
        <p:nvGrpSpPr>
          <p:cNvPr id="16" name="组合 15"/>
          <p:cNvGrpSpPr/>
          <p:nvPr/>
        </p:nvGrpSpPr>
        <p:grpSpPr>
          <a:xfrm>
            <a:off x="3473770" y="1147363"/>
            <a:ext cx="4554614" cy="857132"/>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82060" y="1879393"/>
            <a:ext cx="1702088" cy="170208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9" name="文本框 37"/>
          <p:cNvSpPr>
            <a:spLocks noChangeArrowheads="1"/>
          </p:cNvSpPr>
          <p:nvPr/>
        </p:nvSpPr>
        <p:spPr bwMode="auto">
          <a:xfrm>
            <a:off x="1697114" y="2391880"/>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融资</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53" name="文本1"/>
          <p:cNvSpPr>
            <a:spLocks noChangeArrowheads="1"/>
          </p:cNvSpPr>
          <p:nvPr/>
        </p:nvSpPr>
        <p:spPr bwMode="gray">
          <a:xfrm>
            <a:off x="3608040" y="1419622"/>
            <a:ext cx="4329389" cy="596902"/>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grpSp>
        <p:nvGrpSpPr>
          <p:cNvPr id="54" name="组合 53"/>
          <p:cNvGrpSpPr/>
          <p:nvPr/>
        </p:nvGrpSpPr>
        <p:grpSpPr>
          <a:xfrm>
            <a:off x="3473770" y="2312983"/>
            <a:ext cx="4554614" cy="857132"/>
            <a:chOff x="4304043" y="1286668"/>
            <a:chExt cx="3837944" cy="2757793"/>
          </a:xfrm>
          <a:effectLst>
            <a:outerShdw blurRad="381000" dist="254000" dir="8100000" algn="tr" rotWithShape="0">
              <a:prstClr val="black">
                <a:alpha val="40000"/>
              </a:prstClr>
            </a:outerShdw>
          </a:effectLst>
        </p:grpSpPr>
        <p:sp>
          <p:nvSpPr>
            <p:cNvPr id="55" name="圆角矩形 5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1"/>
          <p:cNvSpPr>
            <a:spLocks noChangeArrowheads="1"/>
          </p:cNvSpPr>
          <p:nvPr/>
        </p:nvSpPr>
        <p:spPr bwMode="gray">
          <a:xfrm>
            <a:off x="3608040" y="2585242"/>
            <a:ext cx="4329389" cy="596902"/>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grpSp>
        <p:nvGrpSpPr>
          <p:cNvPr id="58" name="组合 57"/>
          <p:cNvGrpSpPr/>
          <p:nvPr/>
        </p:nvGrpSpPr>
        <p:grpSpPr>
          <a:xfrm>
            <a:off x="3473770" y="3452413"/>
            <a:ext cx="4554614" cy="857132"/>
            <a:chOff x="4304043" y="1286668"/>
            <a:chExt cx="3837944" cy="2757793"/>
          </a:xfrm>
          <a:effectLst>
            <a:outerShdw blurRad="381000" dist="254000" dir="8100000" algn="tr" rotWithShape="0">
              <a:prstClr val="black">
                <a:alpha val="40000"/>
              </a:prstClr>
            </a:outerShdw>
          </a:effectLst>
        </p:grpSpPr>
        <p:sp>
          <p:nvSpPr>
            <p:cNvPr id="59" name="圆角矩形 5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1"/>
          <p:cNvSpPr>
            <a:spLocks noChangeArrowheads="1"/>
          </p:cNvSpPr>
          <p:nvPr/>
        </p:nvSpPr>
        <p:spPr bwMode="gray">
          <a:xfrm>
            <a:off x="3608040" y="3724672"/>
            <a:ext cx="4329389" cy="596902"/>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2" name="TextBox 1"/>
          <p:cNvSpPr txBox="1"/>
          <p:nvPr/>
        </p:nvSpPr>
        <p:spPr>
          <a:xfrm>
            <a:off x="3635896" y="1203598"/>
            <a:ext cx="1800200" cy="338554"/>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点击添加标题</a:t>
            </a:r>
            <a:endParaRPr lang="zh-CN" altLang="en-US" sz="1600" dirty="0">
              <a:latin typeface="微软雅黑" pitchFamily="34" charset="-122"/>
              <a:ea typeface="微软雅黑" pitchFamily="34" charset="-122"/>
            </a:endParaRPr>
          </a:p>
        </p:txBody>
      </p:sp>
      <p:sp>
        <p:nvSpPr>
          <p:cNvPr id="62" name="TextBox 61"/>
          <p:cNvSpPr txBox="1"/>
          <p:nvPr/>
        </p:nvSpPr>
        <p:spPr>
          <a:xfrm>
            <a:off x="3635896" y="2386389"/>
            <a:ext cx="1800200" cy="338554"/>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点击添加标题</a:t>
            </a:r>
            <a:endParaRPr lang="zh-CN" altLang="en-US" sz="1600" dirty="0">
              <a:latin typeface="微软雅黑" pitchFamily="34" charset="-122"/>
              <a:ea typeface="微软雅黑" pitchFamily="34" charset="-122"/>
            </a:endParaRPr>
          </a:p>
        </p:txBody>
      </p:sp>
      <p:sp>
        <p:nvSpPr>
          <p:cNvPr id="63" name="TextBox 62"/>
          <p:cNvSpPr txBox="1"/>
          <p:nvPr/>
        </p:nvSpPr>
        <p:spPr>
          <a:xfrm>
            <a:off x="3635896" y="3527919"/>
            <a:ext cx="1800200" cy="338554"/>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点击添加标题</a:t>
            </a:r>
            <a:endParaRPr lang="zh-CN" altLang="en-US" sz="1600" dirty="0">
              <a:latin typeface="微软雅黑" pitchFamily="34" charset="-122"/>
              <a:ea typeface="微软雅黑" pitchFamily="34" charset="-122"/>
            </a:endParaRPr>
          </a:p>
        </p:txBody>
      </p:sp>
      <p:sp>
        <p:nvSpPr>
          <p:cNvPr id="64" name="TextBox 63"/>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
                                        </p:tgtEl>
                                        <p:attrNameLst>
                                          <p:attrName>ppt_y</p:attrName>
                                        </p:attrNameLst>
                                      </p:cBhvr>
                                      <p:tavLst>
                                        <p:tav tm="0">
                                          <p:val>
                                            <p:strVal val="#ppt_y"/>
                                          </p:val>
                                        </p:tav>
                                        <p:tav tm="100000">
                                          <p:val>
                                            <p:strVal val="#ppt_y"/>
                                          </p:val>
                                        </p:tav>
                                      </p:tavLst>
                                    </p:anim>
                                    <p:anim calcmode="lin" valueType="num">
                                      <p:cBhvr>
                                        <p:cTn id="9"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
                                        </p:tgtEl>
                                      </p:cBhvr>
                                    </p:animEffect>
                                  </p:childTnLst>
                                </p:cTn>
                              </p:par>
                            </p:childTnLst>
                          </p:cTn>
                        </p:par>
                        <p:par>
                          <p:cTn id="12" fill="hold">
                            <p:stCondLst>
                              <p:cond delay="699"/>
                            </p:stCondLst>
                            <p:childTnLst>
                              <p:par>
                                <p:cTn id="13" presetID="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199"/>
                            </p:stCondLst>
                            <p:childTnLst>
                              <p:par>
                                <p:cTn id="18" presetID="53" presetClass="entr" presetSubtype="16"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1699"/>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199"/>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699"/>
                            </p:stCondLst>
                            <p:childTnLst>
                              <p:par>
                                <p:cTn id="34" presetID="53" presetClass="entr" presetSubtype="16"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p:stCondLst>
                              <p:cond delay="3199"/>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3699"/>
                            </p:stCondLst>
                            <p:childTnLst>
                              <p:par>
                                <p:cTn id="44" presetID="42" presetClass="entr" presetSubtype="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anim calcmode="lin" valueType="num">
                                      <p:cBhvr>
                                        <p:cTn id="47" dur="500" fill="hold"/>
                                        <p:tgtEl>
                                          <p:spTgt spid="54"/>
                                        </p:tgtEl>
                                        <p:attrNameLst>
                                          <p:attrName>ppt_x</p:attrName>
                                        </p:attrNameLst>
                                      </p:cBhvr>
                                      <p:tavLst>
                                        <p:tav tm="0">
                                          <p:val>
                                            <p:strVal val="#ppt_x"/>
                                          </p:val>
                                        </p:tav>
                                        <p:tav tm="100000">
                                          <p:val>
                                            <p:strVal val="#ppt_x"/>
                                          </p:val>
                                        </p:tav>
                                      </p:tavLst>
                                    </p:anim>
                                    <p:anim calcmode="lin" valueType="num">
                                      <p:cBhvr>
                                        <p:cTn id="48" dur="500" fill="hold"/>
                                        <p:tgtEl>
                                          <p:spTgt spid="54"/>
                                        </p:tgtEl>
                                        <p:attrNameLst>
                                          <p:attrName>ppt_y</p:attrName>
                                        </p:attrNameLst>
                                      </p:cBhvr>
                                      <p:tavLst>
                                        <p:tav tm="0">
                                          <p:val>
                                            <p:strVal val="#ppt_y+.1"/>
                                          </p:val>
                                        </p:tav>
                                        <p:tav tm="100000">
                                          <p:val>
                                            <p:strVal val="#ppt_y"/>
                                          </p:val>
                                        </p:tav>
                                      </p:tavLst>
                                    </p:anim>
                                  </p:childTnLst>
                                </p:cTn>
                              </p:par>
                            </p:childTnLst>
                          </p:cTn>
                        </p:par>
                        <p:par>
                          <p:cTn id="49" fill="hold">
                            <p:stCondLst>
                              <p:cond delay="4199"/>
                            </p:stCondLst>
                            <p:childTnLst>
                              <p:par>
                                <p:cTn id="50" presetID="53" presetClass="entr" presetSubtype="16"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p:cTn id="52" dur="500" fill="hold"/>
                                        <p:tgtEl>
                                          <p:spTgt spid="62"/>
                                        </p:tgtEl>
                                        <p:attrNameLst>
                                          <p:attrName>ppt_w</p:attrName>
                                        </p:attrNameLst>
                                      </p:cBhvr>
                                      <p:tavLst>
                                        <p:tav tm="0">
                                          <p:val>
                                            <p:fltVal val="0"/>
                                          </p:val>
                                        </p:tav>
                                        <p:tav tm="100000">
                                          <p:val>
                                            <p:strVal val="#ppt_w"/>
                                          </p:val>
                                        </p:tav>
                                      </p:tavLst>
                                    </p:anim>
                                    <p:anim calcmode="lin" valueType="num">
                                      <p:cBhvr>
                                        <p:cTn id="53" dur="500" fill="hold"/>
                                        <p:tgtEl>
                                          <p:spTgt spid="62"/>
                                        </p:tgtEl>
                                        <p:attrNameLst>
                                          <p:attrName>ppt_h</p:attrName>
                                        </p:attrNameLst>
                                      </p:cBhvr>
                                      <p:tavLst>
                                        <p:tav tm="0">
                                          <p:val>
                                            <p:fltVal val="0"/>
                                          </p:val>
                                        </p:tav>
                                        <p:tav tm="100000">
                                          <p:val>
                                            <p:strVal val="#ppt_h"/>
                                          </p:val>
                                        </p:tav>
                                      </p:tavLst>
                                    </p:anim>
                                    <p:animEffect transition="in" filter="fade">
                                      <p:cBhvr>
                                        <p:cTn id="54" dur="500"/>
                                        <p:tgtEl>
                                          <p:spTgt spid="62"/>
                                        </p:tgtEl>
                                      </p:cBhvr>
                                    </p:animEffect>
                                  </p:childTnLst>
                                </p:cTn>
                              </p:par>
                            </p:childTnLst>
                          </p:cTn>
                        </p:par>
                        <p:par>
                          <p:cTn id="55" fill="hold">
                            <p:stCondLst>
                              <p:cond delay="4699"/>
                            </p:stCondLst>
                            <p:childTnLst>
                              <p:par>
                                <p:cTn id="56" presetID="22" presetClass="entr" presetSubtype="8"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left)">
                                      <p:cBhvr>
                                        <p:cTn id="58" dur="500"/>
                                        <p:tgtEl>
                                          <p:spTgt spid="57"/>
                                        </p:tgtEl>
                                      </p:cBhvr>
                                    </p:animEffect>
                                  </p:childTnLst>
                                </p:cTn>
                              </p:par>
                            </p:childTnLst>
                          </p:cTn>
                        </p:par>
                        <p:par>
                          <p:cTn id="59" fill="hold">
                            <p:stCondLst>
                              <p:cond delay="5199"/>
                            </p:stCondLst>
                            <p:childTnLst>
                              <p:par>
                                <p:cTn id="60" presetID="42" presetClass="entr" presetSubtype="0"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500"/>
                                        <p:tgtEl>
                                          <p:spTgt spid="58"/>
                                        </p:tgtEl>
                                      </p:cBhvr>
                                    </p:animEffect>
                                    <p:anim calcmode="lin" valueType="num">
                                      <p:cBhvr>
                                        <p:cTn id="63" dur="500" fill="hold"/>
                                        <p:tgtEl>
                                          <p:spTgt spid="58"/>
                                        </p:tgtEl>
                                        <p:attrNameLst>
                                          <p:attrName>ppt_x</p:attrName>
                                        </p:attrNameLst>
                                      </p:cBhvr>
                                      <p:tavLst>
                                        <p:tav tm="0">
                                          <p:val>
                                            <p:strVal val="#ppt_x"/>
                                          </p:val>
                                        </p:tav>
                                        <p:tav tm="100000">
                                          <p:val>
                                            <p:strVal val="#ppt_x"/>
                                          </p:val>
                                        </p:tav>
                                      </p:tavLst>
                                    </p:anim>
                                    <p:anim calcmode="lin" valueType="num">
                                      <p:cBhvr>
                                        <p:cTn id="64" dur="500" fill="hold"/>
                                        <p:tgtEl>
                                          <p:spTgt spid="58"/>
                                        </p:tgtEl>
                                        <p:attrNameLst>
                                          <p:attrName>ppt_y</p:attrName>
                                        </p:attrNameLst>
                                      </p:cBhvr>
                                      <p:tavLst>
                                        <p:tav tm="0">
                                          <p:val>
                                            <p:strVal val="#ppt_y+.1"/>
                                          </p:val>
                                        </p:tav>
                                        <p:tav tm="100000">
                                          <p:val>
                                            <p:strVal val="#ppt_y"/>
                                          </p:val>
                                        </p:tav>
                                      </p:tavLst>
                                    </p:anim>
                                  </p:childTnLst>
                                </p:cTn>
                              </p:par>
                            </p:childTnLst>
                          </p:cTn>
                        </p:par>
                        <p:par>
                          <p:cTn id="65" fill="hold">
                            <p:stCondLst>
                              <p:cond delay="5699"/>
                            </p:stCondLst>
                            <p:childTnLst>
                              <p:par>
                                <p:cTn id="66" presetID="53" presetClass="entr" presetSubtype="16"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childTnLst>
                          </p:cTn>
                        </p:par>
                        <p:par>
                          <p:cTn id="71" fill="hold">
                            <p:stCondLst>
                              <p:cond delay="6199"/>
                            </p:stCondLst>
                            <p:childTnLst>
                              <p:par>
                                <p:cTn id="72" presetID="22" presetClass="entr" presetSubtype="8" fill="hold" grpId="0" nodeType="after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left)">
                                      <p:cBhvr>
                                        <p:cTn id="74" dur="500"/>
                                        <p:tgtEl>
                                          <p:spTgt spid="61"/>
                                        </p:tgtEl>
                                      </p:cBhvr>
                                    </p:animEffect>
                                  </p:childTnLst>
                                </p:cTn>
                              </p:par>
                            </p:childTnLst>
                          </p:cTn>
                        </p:par>
                        <p:par>
                          <p:cTn id="75" fill="hold">
                            <p:stCondLst>
                              <p:cond delay="6699"/>
                            </p:stCondLst>
                            <p:childTnLst>
                              <p:par>
                                <p:cTn id="76" presetID="42" presetClass="entr" presetSubtype="0" fill="hold" nodeType="afterEffect">
                                  <p:stCondLst>
                                    <p:cond delay="0"/>
                                  </p:stCondLst>
                                  <p:childTnLst>
                                    <p:set>
                                      <p:cBhvr>
                                        <p:cTn id="77" dur="1" fill="hold">
                                          <p:stCondLst>
                                            <p:cond delay="0"/>
                                          </p:stCondLst>
                                        </p:cTn>
                                        <p:tgtEl>
                                          <p:spTgt spid="64">
                                            <p:txEl>
                                              <p:pRg st="0" end="0"/>
                                            </p:txEl>
                                          </p:spTgt>
                                        </p:tgtEl>
                                        <p:attrNameLst>
                                          <p:attrName>style.visibility</p:attrName>
                                        </p:attrNameLst>
                                      </p:cBhvr>
                                      <p:to>
                                        <p:strVal val="visible"/>
                                      </p:to>
                                    </p:set>
                                    <p:animEffect transition="in" filter="fade">
                                      <p:cBhvr>
                                        <p:cTn id="78" dur="2000"/>
                                        <p:tgtEl>
                                          <p:spTgt spid="64">
                                            <p:txEl>
                                              <p:pRg st="0" end="0"/>
                                            </p:txEl>
                                          </p:spTgt>
                                        </p:tgtEl>
                                      </p:cBhvr>
                                    </p:animEffect>
                                    <p:anim calcmode="lin" valueType="num">
                                      <p:cBhvr>
                                        <p:cTn id="79" dur="2000" fill="hold"/>
                                        <p:tgtEl>
                                          <p:spTgt spid="64">
                                            <p:txEl>
                                              <p:pRg st="0" end="0"/>
                                            </p:txEl>
                                          </p:spTgt>
                                        </p:tgtEl>
                                        <p:attrNameLst>
                                          <p:attrName>ppt_x</p:attrName>
                                        </p:attrNameLst>
                                      </p:cBhvr>
                                      <p:tavLst>
                                        <p:tav tm="0">
                                          <p:val>
                                            <p:strVal val="#ppt_x"/>
                                          </p:val>
                                        </p:tav>
                                        <p:tav tm="100000">
                                          <p:val>
                                            <p:strVal val="#ppt_x"/>
                                          </p:val>
                                        </p:tav>
                                      </p:tavLst>
                                    </p:anim>
                                    <p:anim calcmode="lin" valueType="num">
                                      <p:cBhvr>
                                        <p:cTn id="80" dur="2000" fill="hold"/>
                                        <p:tgtEl>
                                          <p:spTgt spid="6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9" grpId="0"/>
      <p:bldP spid="53" grpId="0"/>
      <p:bldP spid="57" grpId="0"/>
      <p:bldP spid="61" grpId="0"/>
      <p:bldP spid="2" grpId="0"/>
      <p:bldP spid="62" grpId="0"/>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1"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2" name="Freeform 7"/>
          <p:cNvSpPr>
            <a:spLocks noChangeArrowheads="1"/>
          </p:cNvSpPr>
          <p:nvPr/>
        </p:nvSpPr>
        <p:spPr bwMode="auto">
          <a:xfrm>
            <a:off x="2901949" y="2463391"/>
            <a:ext cx="1563927" cy="1062039"/>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5" name="Freeform 10"/>
          <p:cNvSpPr>
            <a:spLocks noChangeArrowheads="1"/>
          </p:cNvSpPr>
          <p:nvPr/>
        </p:nvSpPr>
        <p:spPr bwMode="auto">
          <a:xfrm>
            <a:off x="4465876" y="1826805"/>
            <a:ext cx="1015762" cy="1698625"/>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6"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7"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18"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p:spPr>
        <p:txBody>
          <a:bodyPr/>
          <a:lstStyle/>
          <a:p>
            <a:endParaRPr lang="zh-CN" altLang="en-US">
              <a:solidFill>
                <a:schemeClr val="accent1"/>
              </a:solidFill>
              <a:latin typeface="微软雅黑" pitchFamily="34" charset="-122"/>
              <a:ea typeface="微软雅黑" pitchFamily="34" charset="-122"/>
            </a:endParaRPr>
          </a:p>
        </p:txBody>
      </p:sp>
      <p:sp>
        <p:nvSpPr>
          <p:cNvPr id="25" name="Oval 47"/>
          <p:cNvSpPr>
            <a:spLocks noChangeArrowheads="1"/>
          </p:cNvSpPr>
          <p:nvPr/>
        </p:nvSpPr>
        <p:spPr bwMode="auto">
          <a:xfrm>
            <a:off x="865188" y="2650717"/>
            <a:ext cx="495300" cy="4953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2" name="Oval 54"/>
          <p:cNvSpPr>
            <a:spLocks noChangeArrowheads="1"/>
          </p:cNvSpPr>
          <p:nvPr/>
        </p:nvSpPr>
        <p:spPr bwMode="auto">
          <a:xfrm>
            <a:off x="3131840" y="3219822"/>
            <a:ext cx="60325" cy="603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3" name="TextBox 682"/>
          <p:cNvSpPr>
            <a:spLocks noChangeArrowheads="1"/>
          </p:cNvSpPr>
          <p:nvPr/>
        </p:nvSpPr>
        <p:spPr bwMode="auto">
          <a:xfrm>
            <a:off x="954688" y="2693580"/>
            <a:ext cx="3353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2000" dirty="0" smtClean="0">
                <a:solidFill>
                  <a:schemeClr val="accent1"/>
                </a:solidFill>
                <a:latin typeface="微软雅黑" pitchFamily="34" charset="-122"/>
                <a:ea typeface="微软雅黑" pitchFamily="34" charset="-122"/>
              </a:rPr>
              <a:t>1</a:t>
            </a:r>
            <a:endParaRPr lang="zh-CN" altLang="en-US" sz="1100" dirty="0">
              <a:solidFill>
                <a:schemeClr val="accent1"/>
              </a:solidFill>
              <a:latin typeface="微软雅黑" pitchFamily="34" charset="-122"/>
              <a:ea typeface="微软雅黑" pitchFamily="34" charset="-122"/>
            </a:endParaRPr>
          </a:p>
        </p:txBody>
      </p:sp>
      <p:grpSp>
        <p:nvGrpSpPr>
          <p:cNvPr id="61" name="组合 60"/>
          <p:cNvGrpSpPr/>
          <p:nvPr/>
        </p:nvGrpSpPr>
        <p:grpSpPr>
          <a:xfrm>
            <a:off x="2597150" y="2157005"/>
            <a:ext cx="619125" cy="617537"/>
            <a:chOff x="2597150" y="2157005"/>
            <a:chExt cx="619125" cy="617537"/>
          </a:xfrm>
        </p:grpSpPr>
        <p:sp>
          <p:nvSpPr>
            <p:cNvPr id="19" name="Oval 45"/>
            <p:cNvSpPr>
              <a:spLocks noChangeArrowheads="1"/>
            </p:cNvSpPr>
            <p:nvPr/>
          </p:nvSpPr>
          <p:spPr bwMode="auto">
            <a:xfrm>
              <a:off x="2597150" y="2157005"/>
              <a:ext cx="619125" cy="61753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4" name="TextBox 682"/>
            <p:cNvSpPr>
              <a:spLocks noChangeArrowheads="1"/>
            </p:cNvSpPr>
            <p:nvPr/>
          </p:nvSpPr>
          <p:spPr bwMode="auto">
            <a:xfrm>
              <a:off x="2738175" y="2247492"/>
              <a:ext cx="3497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2200" dirty="0" smtClean="0">
                  <a:solidFill>
                    <a:schemeClr val="accent1"/>
                  </a:solidFill>
                  <a:latin typeface="微软雅黑" pitchFamily="34" charset="-122"/>
                  <a:ea typeface="微软雅黑" pitchFamily="34" charset="-122"/>
                </a:rPr>
                <a:t>3</a:t>
              </a:r>
              <a:endParaRPr lang="zh-CN" altLang="en-US" sz="1100" dirty="0">
                <a:solidFill>
                  <a:schemeClr val="accent1"/>
                </a:solidFill>
                <a:latin typeface="微软雅黑" pitchFamily="34" charset="-122"/>
                <a:ea typeface="微软雅黑" pitchFamily="34" charset="-122"/>
              </a:endParaRPr>
            </a:p>
          </p:txBody>
        </p:sp>
      </p:grpSp>
      <p:grpSp>
        <p:nvGrpSpPr>
          <p:cNvPr id="63" name="组合 62"/>
          <p:cNvGrpSpPr/>
          <p:nvPr/>
        </p:nvGrpSpPr>
        <p:grpSpPr>
          <a:xfrm>
            <a:off x="4219278" y="3400797"/>
            <a:ext cx="434975" cy="434975"/>
            <a:chOff x="4656138" y="3525430"/>
            <a:chExt cx="434975" cy="434975"/>
          </a:xfrm>
        </p:grpSpPr>
        <p:sp>
          <p:nvSpPr>
            <p:cNvPr id="26" name="Oval 48"/>
            <p:cNvSpPr>
              <a:spLocks noChangeArrowheads="1"/>
            </p:cNvSpPr>
            <p:nvPr/>
          </p:nvSpPr>
          <p:spPr bwMode="auto">
            <a:xfrm>
              <a:off x="4656138" y="3525430"/>
              <a:ext cx="434975" cy="43497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5" name="TextBox 682"/>
            <p:cNvSpPr>
              <a:spLocks noChangeArrowheads="1"/>
            </p:cNvSpPr>
            <p:nvPr/>
          </p:nvSpPr>
          <p:spPr bwMode="auto">
            <a:xfrm>
              <a:off x="4730558" y="3542892"/>
              <a:ext cx="3353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2000" dirty="0" smtClean="0">
                  <a:solidFill>
                    <a:schemeClr val="accent1"/>
                  </a:solidFill>
                  <a:latin typeface="微软雅黑" pitchFamily="34" charset="-122"/>
                  <a:ea typeface="微软雅黑" pitchFamily="34" charset="-122"/>
                </a:rPr>
                <a:t>4</a:t>
              </a:r>
              <a:endParaRPr lang="zh-CN" altLang="en-US" sz="1100" dirty="0">
                <a:solidFill>
                  <a:schemeClr val="accent1"/>
                </a:solidFill>
                <a:latin typeface="微软雅黑" pitchFamily="34" charset="-122"/>
                <a:ea typeface="微软雅黑" pitchFamily="34" charset="-122"/>
              </a:endParaRPr>
            </a:p>
          </p:txBody>
        </p:sp>
      </p:grpSp>
      <p:grpSp>
        <p:nvGrpSpPr>
          <p:cNvPr id="65" name="组合 64"/>
          <p:cNvGrpSpPr/>
          <p:nvPr/>
        </p:nvGrpSpPr>
        <p:grpSpPr>
          <a:xfrm>
            <a:off x="5927725" y="2815817"/>
            <a:ext cx="558800" cy="558800"/>
            <a:chOff x="5927725" y="2815817"/>
            <a:chExt cx="558800" cy="558800"/>
          </a:xfrm>
        </p:grpSpPr>
        <p:sp>
          <p:nvSpPr>
            <p:cNvPr id="24" name="Oval 46"/>
            <p:cNvSpPr>
              <a:spLocks noChangeArrowheads="1"/>
            </p:cNvSpPr>
            <p:nvPr/>
          </p:nvSpPr>
          <p:spPr bwMode="auto">
            <a:xfrm>
              <a:off x="5927725" y="2815817"/>
              <a:ext cx="558800" cy="5588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6" name="TextBox 682"/>
            <p:cNvSpPr>
              <a:spLocks noChangeArrowheads="1"/>
            </p:cNvSpPr>
            <p:nvPr/>
          </p:nvSpPr>
          <p:spPr bwMode="auto">
            <a:xfrm>
              <a:off x="6052081" y="2880905"/>
              <a:ext cx="3497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2200" dirty="0" smtClean="0">
                  <a:solidFill>
                    <a:schemeClr val="accent1"/>
                  </a:solidFill>
                  <a:latin typeface="微软雅黑" pitchFamily="34" charset="-122"/>
                  <a:ea typeface="微软雅黑" pitchFamily="34" charset="-122"/>
                </a:rPr>
                <a:t>6</a:t>
              </a:r>
              <a:endParaRPr lang="zh-CN" altLang="en-US" sz="1100" dirty="0">
                <a:solidFill>
                  <a:schemeClr val="accent1"/>
                </a:solidFill>
                <a:latin typeface="微软雅黑" pitchFamily="34" charset="-122"/>
                <a:ea typeface="微软雅黑" pitchFamily="34" charset="-122"/>
              </a:endParaRPr>
            </a:p>
          </p:txBody>
        </p:sp>
      </p:grpSp>
      <p:grpSp>
        <p:nvGrpSpPr>
          <p:cNvPr id="66" name="组合 65"/>
          <p:cNvGrpSpPr/>
          <p:nvPr/>
        </p:nvGrpSpPr>
        <p:grpSpPr>
          <a:xfrm>
            <a:off x="7134225" y="2157005"/>
            <a:ext cx="371475" cy="369887"/>
            <a:chOff x="7134225" y="2157005"/>
            <a:chExt cx="371475" cy="369887"/>
          </a:xfrm>
        </p:grpSpPr>
        <p:sp>
          <p:nvSpPr>
            <p:cNvPr id="27" name="Oval 49"/>
            <p:cNvSpPr>
              <a:spLocks noChangeArrowheads="1"/>
            </p:cNvSpPr>
            <p:nvPr/>
          </p:nvSpPr>
          <p:spPr bwMode="auto">
            <a:xfrm>
              <a:off x="7134225" y="2157005"/>
              <a:ext cx="371475" cy="36988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7" name="TextBox 682"/>
            <p:cNvSpPr>
              <a:spLocks noChangeArrowheads="1"/>
            </p:cNvSpPr>
            <p:nvPr/>
          </p:nvSpPr>
          <p:spPr bwMode="auto">
            <a:xfrm>
              <a:off x="7189018" y="2171292"/>
              <a:ext cx="2904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1400" dirty="0" smtClean="0">
                  <a:solidFill>
                    <a:schemeClr val="accent1"/>
                  </a:solidFill>
                  <a:latin typeface="微软雅黑" pitchFamily="34" charset="-122"/>
                  <a:ea typeface="微软雅黑" pitchFamily="34" charset="-122"/>
                </a:rPr>
                <a:t>7</a:t>
              </a:r>
              <a:endParaRPr lang="zh-CN" altLang="en-US" sz="1100" dirty="0">
                <a:solidFill>
                  <a:schemeClr val="accent1"/>
                </a:solidFill>
                <a:latin typeface="微软雅黑" pitchFamily="34" charset="-122"/>
                <a:ea typeface="微软雅黑" pitchFamily="34" charset="-122"/>
              </a:endParaRPr>
            </a:p>
          </p:txBody>
        </p:sp>
      </p:grpSp>
      <p:grpSp>
        <p:nvGrpSpPr>
          <p:cNvPr id="64" name="组合 63"/>
          <p:cNvGrpSpPr/>
          <p:nvPr/>
        </p:nvGrpSpPr>
        <p:grpSpPr>
          <a:xfrm>
            <a:off x="5278086" y="1563638"/>
            <a:ext cx="356818" cy="380633"/>
            <a:chOff x="5380038" y="1720639"/>
            <a:chExt cx="187325" cy="199828"/>
          </a:xfrm>
        </p:grpSpPr>
        <p:sp>
          <p:nvSpPr>
            <p:cNvPr id="30" name="Oval 52"/>
            <p:cNvSpPr>
              <a:spLocks noChangeArrowheads="1"/>
            </p:cNvSpPr>
            <p:nvPr/>
          </p:nvSpPr>
          <p:spPr bwMode="auto">
            <a:xfrm>
              <a:off x="5380038" y="1736317"/>
              <a:ext cx="187325" cy="18415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39" name="TextBox 682"/>
            <p:cNvSpPr>
              <a:spLocks noChangeArrowheads="1"/>
            </p:cNvSpPr>
            <p:nvPr/>
          </p:nvSpPr>
          <p:spPr bwMode="auto">
            <a:xfrm>
              <a:off x="5387385" y="1720639"/>
              <a:ext cx="167638" cy="19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dirty="0" smtClean="0">
                  <a:solidFill>
                    <a:schemeClr val="accent1"/>
                  </a:solidFill>
                  <a:latin typeface="微软雅黑" pitchFamily="34" charset="-122"/>
                  <a:ea typeface="微软雅黑" pitchFamily="34" charset="-122"/>
                </a:rPr>
                <a:t>5</a:t>
              </a:r>
              <a:endParaRPr lang="zh-CN" altLang="en-US" sz="2400" dirty="0">
                <a:solidFill>
                  <a:schemeClr val="accent1"/>
                </a:solidFill>
                <a:latin typeface="微软雅黑" pitchFamily="34" charset="-122"/>
                <a:ea typeface="微软雅黑" pitchFamily="34" charset="-122"/>
              </a:endParaRPr>
            </a:p>
          </p:txBody>
        </p:sp>
      </p:grpSp>
      <p:grpSp>
        <p:nvGrpSpPr>
          <p:cNvPr id="60" name="组合 59"/>
          <p:cNvGrpSpPr/>
          <p:nvPr/>
        </p:nvGrpSpPr>
        <p:grpSpPr>
          <a:xfrm>
            <a:off x="1881785" y="3435843"/>
            <a:ext cx="368369" cy="387375"/>
            <a:chOff x="1949450" y="3607983"/>
            <a:chExt cx="246063" cy="258759"/>
          </a:xfrm>
        </p:grpSpPr>
        <p:sp>
          <p:nvSpPr>
            <p:cNvPr id="29" name="Oval 51"/>
            <p:cNvSpPr>
              <a:spLocks noChangeArrowheads="1"/>
            </p:cNvSpPr>
            <p:nvPr/>
          </p:nvSpPr>
          <p:spPr bwMode="auto">
            <a:xfrm>
              <a:off x="1949450" y="3619092"/>
              <a:ext cx="246063" cy="24765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40" name="TextBox 682"/>
            <p:cNvSpPr>
              <a:spLocks noChangeArrowheads="1"/>
            </p:cNvSpPr>
            <p:nvPr/>
          </p:nvSpPr>
          <p:spPr bwMode="auto">
            <a:xfrm>
              <a:off x="1966763" y="3607983"/>
              <a:ext cx="213298" cy="24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dirty="0" smtClean="0">
                  <a:solidFill>
                    <a:schemeClr val="accent1"/>
                  </a:solidFill>
                  <a:latin typeface="微软雅黑" pitchFamily="34" charset="-122"/>
                  <a:ea typeface="微软雅黑" pitchFamily="34" charset="-122"/>
                </a:rPr>
                <a:t>2</a:t>
              </a:r>
              <a:endParaRPr lang="zh-CN" altLang="en-US" sz="2400" dirty="0">
                <a:solidFill>
                  <a:schemeClr val="accent1"/>
                </a:solidFill>
                <a:latin typeface="微软雅黑" pitchFamily="34" charset="-122"/>
                <a:ea typeface="微软雅黑" pitchFamily="34" charset="-122"/>
              </a:endParaRPr>
            </a:p>
          </p:txBody>
        </p:sp>
      </p:grpSp>
      <p:sp>
        <p:nvSpPr>
          <p:cNvPr id="31" name="Oval 53"/>
          <p:cNvSpPr>
            <a:spLocks noChangeArrowheads="1"/>
          </p:cNvSpPr>
          <p:nvPr/>
        </p:nvSpPr>
        <p:spPr bwMode="auto">
          <a:xfrm>
            <a:off x="7934325" y="3126967"/>
            <a:ext cx="122238" cy="1238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itchFamily="34" charset="-122"/>
              <a:ea typeface="微软雅黑" pitchFamily="34" charset="-122"/>
              <a:sym typeface="宋体" pitchFamily="2" charset="-122"/>
            </a:endParaRPr>
          </a:p>
        </p:txBody>
      </p:sp>
      <p:sp>
        <p:nvSpPr>
          <p:cNvPr id="42"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dirty="0">
                <a:solidFill>
                  <a:schemeClr val="accent1"/>
                </a:solidFill>
                <a:latin typeface="微软雅黑" pitchFamily="34" charset="-122"/>
                <a:ea typeface="微软雅黑" pitchFamily="34" charset="-122"/>
                <a:sym typeface="Arial" pitchFamily="34" charset="0"/>
              </a:rPr>
              <a:t>添加标题</a:t>
            </a:r>
            <a:endParaRPr lang="zh-CN" altLang="en-US" sz="1400" dirty="0">
              <a:solidFill>
                <a:schemeClr val="accent1"/>
              </a:solidFill>
              <a:latin typeface="微软雅黑" pitchFamily="34" charset="-122"/>
              <a:ea typeface="微软雅黑" pitchFamily="34" charset="-122"/>
            </a:endParaRPr>
          </a:p>
        </p:txBody>
      </p:sp>
      <p:sp>
        <p:nvSpPr>
          <p:cNvPr id="43" name="直接连接符 96"/>
          <p:cNvSpPr>
            <a:spLocks noChangeShapeType="1"/>
          </p:cNvSpPr>
          <p:nvPr/>
        </p:nvSpPr>
        <p:spPr bwMode="auto">
          <a:xfrm>
            <a:off x="639763" y="2276067"/>
            <a:ext cx="939800" cy="1588"/>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44"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a:t>
            </a:r>
            <a:r>
              <a:rPr lang="zh-CN" altLang="en-US" sz="1000" dirty="0" smtClean="0">
                <a:solidFill>
                  <a:schemeClr val="accent1"/>
                </a:solidFill>
                <a:latin typeface="微软雅黑" pitchFamily="34" charset="-122"/>
                <a:ea typeface="微软雅黑" pitchFamily="34" charset="-122"/>
                <a:sym typeface="方正兰亭黑_GBK" panose="02000000000000000000" pitchFamily="2" charset="-122"/>
              </a:rPr>
              <a:t>说明点击</a:t>
            </a:r>
            <a:endParaRPr lang="zh-CN" altLang="en-US" sz="1000" dirty="0">
              <a:solidFill>
                <a:schemeClr val="accent1"/>
              </a:solidFill>
              <a:latin typeface="微软雅黑" pitchFamily="34" charset="-122"/>
              <a:ea typeface="微软雅黑" pitchFamily="34" charset="-122"/>
              <a:sym typeface="方正兰亭黑_GBK" panose="02000000000000000000" pitchFamily="2" charset="-122"/>
            </a:endParaRPr>
          </a:p>
        </p:txBody>
      </p:sp>
      <p:sp>
        <p:nvSpPr>
          <p:cNvPr id="45"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dirty="0">
                <a:solidFill>
                  <a:schemeClr val="accent1"/>
                </a:solidFill>
                <a:latin typeface="微软雅黑" pitchFamily="34" charset="-122"/>
                <a:ea typeface="微软雅黑" pitchFamily="34" charset="-122"/>
                <a:sym typeface="Arial" pitchFamily="34" charset="0"/>
              </a:rPr>
              <a:t>添加标题</a:t>
            </a:r>
            <a:endParaRPr lang="zh-CN" altLang="en-US" sz="1400" dirty="0">
              <a:solidFill>
                <a:schemeClr val="accent1"/>
              </a:solidFill>
              <a:latin typeface="微软雅黑" pitchFamily="34" charset="-122"/>
              <a:ea typeface="微软雅黑" pitchFamily="34" charset="-122"/>
            </a:endParaRPr>
          </a:p>
        </p:txBody>
      </p:sp>
      <p:sp>
        <p:nvSpPr>
          <p:cNvPr id="46" name="直接连接符 99"/>
          <p:cNvSpPr>
            <a:spLocks noChangeShapeType="1"/>
          </p:cNvSpPr>
          <p:nvPr/>
        </p:nvSpPr>
        <p:spPr bwMode="auto">
          <a:xfrm>
            <a:off x="2430463" y="1761717"/>
            <a:ext cx="939800" cy="0"/>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47"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48" name="TextBox 101"/>
          <p:cNvSpPr>
            <a:spLocks noChangeArrowheads="1"/>
          </p:cNvSpPr>
          <p:nvPr/>
        </p:nvSpPr>
        <p:spPr bwMode="auto">
          <a:xfrm>
            <a:off x="4029016" y="383577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dirty="0">
                <a:solidFill>
                  <a:schemeClr val="accent1"/>
                </a:solidFill>
                <a:latin typeface="微软雅黑" pitchFamily="34" charset="-122"/>
                <a:ea typeface="微软雅黑" pitchFamily="34" charset="-122"/>
                <a:sym typeface="Arial" pitchFamily="34" charset="0"/>
              </a:rPr>
              <a:t>添加标题</a:t>
            </a:r>
            <a:endParaRPr lang="zh-CN" altLang="en-US" sz="1400" dirty="0">
              <a:solidFill>
                <a:schemeClr val="accent1"/>
              </a:solidFill>
              <a:latin typeface="微软雅黑" pitchFamily="34" charset="-122"/>
              <a:ea typeface="微软雅黑" pitchFamily="34" charset="-122"/>
            </a:endParaRPr>
          </a:p>
        </p:txBody>
      </p:sp>
      <p:sp>
        <p:nvSpPr>
          <p:cNvPr id="49" name="直接连接符 102"/>
          <p:cNvSpPr>
            <a:spLocks noChangeShapeType="1"/>
          </p:cNvSpPr>
          <p:nvPr/>
        </p:nvSpPr>
        <p:spPr bwMode="auto">
          <a:xfrm>
            <a:off x="4000203" y="4173909"/>
            <a:ext cx="939800" cy="1588"/>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50" name="矩形 1"/>
          <p:cNvSpPr>
            <a:spLocks noChangeArrowheads="1"/>
          </p:cNvSpPr>
          <p:nvPr/>
        </p:nvSpPr>
        <p:spPr bwMode="auto">
          <a:xfrm>
            <a:off x="3909715" y="4207247"/>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51"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dirty="0">
                <a:solidFill>
                  <a:schemeClr val="accent1"/>
                </a:solidFill>
                <a:latin typeface="微软雅黑" pitchFamily="34" charset="-122"/>
                <a:ea typeface="微软雅黑" pitchFamily="34" charset="-122"/>
                <a:sym typeface="Arial" pitchFamily="34" charset="0"/>
              </a:rPr>
              <a:t>添加标题</a:t>
            </a:r>
            <a:endParaRPr lang="zh-CN" altLang="en-US" sz="1400" dirty="0">
              <a:solidFill>
                <a:schemeClr val="accent1"/>
              </a:solidFill>
              <a:latin typeface="微软雅黑" pitchFamily="34" charset="-122"/>
              <a:ea typeface="微软雅黑" pitchFamily="34" charset="-122"/>
            </a:endParaRPr>
          </a:p>
        </p:txBody>
      </p:sp>
      <p:sp>
        <p:nvSpPr>
          <p:cNvPr id="52" name="直接连接符 105"/>
          <p:cNvSpPr>
            <a:spLocks noChangeShapeType="1"/>
          </p:cNvSpPr>
          <p:nvPr/>
        </p:nvSpPr>
        <p:spPr bwMode="auto">
          <a:xfrm>
            <a:off x="5757863" y="3761967"/>
            <a:ext cx="939800" cy="1588"/>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53"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54"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accent1"/>
                </a:solidFill>
                <a:latin typeface="微软雅黑" pitchFamily="34" charset="-122"/>
                <a:ea typeface="微软雅黑" pitchFamily="34" charset="-122"/>
                <a:sym typeface="Arial" pitchFamily="34" charset="0"/>
              </a:rPr>
              <a:t>添加标题</a:t>
            </a:r>
            <a:endParaRPr lang="zh-CN" altLang="en-US" dirty="0">
              <a:solidFill>
                <a:schemeClr val="accent1"/>
              </a:solidFill>
              <a:latin typeface="微软雅黑" pitchFamily="34" charset="-122"/>
              <a:ea typeface="微软雅黑" pitchFamily="34" charset="-122"/>
            </a:endParaRPr>
          </a:p>
        </p:txBody>
      </p:sp>
      <p:sp>
        <p:nvSpPr>
          <p:cNvPr id="55" name="直接连接符 108"/>
          <p:cNvSpPr>
            <a:spLocks noChangeShapeType="1"/>
          </p:cNvSpPr>
          <p:nvPr/>
        </p:nvSpPr>
        <p:spPr bwMode="auto">
          <a:xfrm>
            <a:off x="6845300" y="1744255"/>
            <a:ext cx="939800" cy="1587"/>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56"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57"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资金的用途</a:t>
            </a:r>
            <a:endParaRPr lang="zh-CN" altLang="en-US" sz="2000" dirty="0">
              <a:solidFill>
                <a:schemeClr val="accent1"/>
              </a:solidFill>
              <a:latin typeface="微软雅黑" pitchFamily="34" charset="-122"/>
              <a:ea typeface="微软雅黑" pitchFamily="34" charset="-122"/>
            </a:endParaRPr>
          </a:p>
        </p:txBody>
      </p:sp>
      <p:sp>
        <p:nvSpPr>
          <p:cNvPr id="58" name="TextBox 107"/>
          <p:cNvSpPr>
            <a:spLocks noChangeArrowheads="1"/>
          </p:cNvSpPr>
          <p:nvPr/>
        </p:nvSpPr>
        <p:spPr bwMode="auto">
          <a:xfrm>
            <a:off x="4979467" y="124567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accent1"/>
                </a:solidFill>
                <a:latin typeface="微软雅黑" pitchFamily="34" charset="-122"/>
                <a:ea typeface="微软雅黑" pitchFamily="34" charset="-122"/>
                <a:sym typeface="Arial" pitchFamily="34" charset="0"/>
              </a:rPr>
              <a:t>添加标题</a:t>
            </a:r>
            <a:endParaRPr lang="zh-CN" altLang="en-US" dirty="0">
              <a:solidFill>
                <a:schemeClr val="accent1"/>
              </a:solidFill>
              <a:latin typeface="微软雅黑" pitchFamily="34" charset="-122"/>
              <a:ea typeface="微软雅黑" pitchFamily="34" charset="-122"/>
            </a:endParaRPr>
          </a:p>
        </p:txBody>
      </p:sp>
      <p:sp>
        <p:nvSpPr>
          <p:cNvPr id="59" name="直接连接符 108"/>
          <p:cNvSpPr>
            <a:spLocks noChangeShapeType="1"/>
          </p:cNvSpPr>
          <p:nvPr/>
        </p:nvSpPr>
        <p:spPr bwMode="auto">
          <a:xfrm>
            <a:off x="5001156" y="1228210"/>
            <a:ext cx="939800" cy="1587"/>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67" name="矩形 1"/>
          <p:cNvSpPr>
            <a:spLocks noChangeArrowheads="1"/>
          </p:cNvSpPr>
          <p:nvPr/>
        </p:nvSpPr>
        <p:spPr bwMode="auto">
          <a:xfrm>
            <a:off x="4912256" y="747534"/>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68" name="TextBox 101"/>
          <p:cNvSpPr>
            <a:spLocks noChangeArrowheads="1"/>
          </p:cNvSpPr>
          <p:nvPr/>
        </p:nvSpPr>
        <p:spPr bwMode="auto">
          <a:xfrm>
            <a:off x="1609801" y="38654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dirty="0">
                <a:solidFill>
                  <a:schemeClr val="accent1"/>
                </a:solidFill>
                <a:latin typeface="微软雅黑" pitchFamily="34" charset="-122"/>
                <a:ea typeface="微软雅黑" pitchFamily="34" charset="-122"/>
                <a:sym typeface="Arial" pitchFamily="34" charset="0"/>
              </a:rPr>
              <a:t>添加标题</a:t>
            </a:r>
            <a:endParaRPr lang="zh-CN" altLang="en-US" sz="1400" dirty="0">
              <a:solidFill>
                <a:schemeClr val="accent1"/>
              </a:solidFill>
              <a:latin typeface="微软雅黑" pitchFamily="34" charset="-122"/>
              <a:ea typeface="微软雅黑" pitchFamily="34" charset="-122"/>
            </a:endParaRPr>
          </a:p>
        </p:txBody>
      </p:sp>
      <p:sp>
        <p:nvSpPr>
          <p:cNvPr id="69" name="直接连接符 102"/>
          <p:cNvSpPr>
            <a:spLocks noChangeShapeType="1"/>
          </p:cNvSpPr>
          <p:nvPr/>
        </p:nvSpPr>
        <p:spPr bwMode="auto">
          <a:xfrm>
            <a:off x="1580988" y="4203600"/>
            <a:ext cx="939800" cy="1588"/>
          </a:xfrm>
          <a:prstGeom prst="line">
            <a:avLst/>
          </a:prstGeom>
          <a:noFill/>
          <a:ln w="508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itchFamily="34" charset="-122"/>
              <a:ea typeface="微软雅黑" pitchFamily="34" charset="-122"/>
            </a:endParaRPr>
          </a:p>
        </p:txBody>
      </p:sp>
      <p:sp>
        <p:nvSpPr>
          <p:cNvPr id="70" name="矩形 1"/>
          <p:cNvSpPr>
            <a:spLocks noChangeArrowheads="1"/>
          </p:cNvSpPr>
          <p:nvPr/>
        </p:nvSpPr>
        <p:spPr bwMode="auto">
          <a:xfrm>
            <a:off x="1490500" y="4236938"/>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000" dirty="0">
                <a:solidFill>
                  <a:schemeClr val="accent1"/>
                </a:solidFill>
                <a:latin typeface="微软雅黑" pitchFamily="34" charset="-122"/>
                <a:ea typeface="微软雅黑" pitchFamily="34" charset="-122"/>
                <a:sym typeface="方正兰亭黑_GBK" panose="02000000000000000000" pitchFamily="2" charset="-122"/>
              </a:rPr>
              <a:t>点击输入图表的描述说明点击</a:t>
            </a:r>
          </a:p>
        </p:txBody>
      </p:sp>
      <p:sp>
        <p:nvSpPr>
          <p:cNvPr id="71" name="TextBox 70"/>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57"/>
                                        </p:tgtEl>
                                        <p:attrNameLst>
                                          <p:attrName>style.visibility</p:attrName>
                                        </p:attrNameLst>
                                      </p:cBhvr>
                                      <p:to>
                                        <p:strVal val="visible"/>
                                      </p:to>
                                    </p:set>
                                    <p:anim calcmode="lin" valueType="num">
                                      <p:cBhvr>
                                        <p:cTn id="7" dur="4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7"/>
                                        </p:tgtEl>
                                        <p:attrNameLst>
                                          <p:attrName>ppt_y</p:attrName>
                                        </p:attrNameLst>
                                      </p:cBhvr>
                                      <p:tavLst>
                                        <p:tav tm="0">
                                          <p:val>
                                            <p:strVal val="#ppt_y"/>
                                          </p:val>
                                        </p:tav>
                                        <p:tav tm="100000">
                                          <p:val>
                                            <p:strVal val="#ppt_y"/>
                                          </p:val>
                                        </p:tav>
                                      </p:tavLst>
                                    </p:anim>
                                    <p:anim calcmode="lin" valueType="num">
                                      <p:cBhvr>
                                        <p:cTn id="9" dur="4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7"/>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800"/>
                            </p:stCondLst>
                            <p:childTnLst>
                              <p:par>
                                <p:cTn id="28" presetID="53" presetClass="entr" presetSubtype="16"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Effect transition="in" filter="fade">
                                      <p:cBhvr>
                                        <p:cTn id="32" dur="500"/>
                                        <p:tgtEl>
                                          <p:spTgt spid="60"/>
                                        </p:tgtEl>
                                      </p:cBhvr>
                                    </p:animEffect>
                                  </p:childTnLst>
                                </p:cTn>
                              </p:par>
                            </p:childTnLst>
                          </p:cTn>
                        </p:par>
                        <p:par>
                          <p:cTn id="33" fill="hold">
                            <p:stCondLst>
                              <p:cond delay="23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2800"/>
                            </p:stCondLst>
                            <p:childTnLst>
                              <p:par>
                                <p:cTn id="38" presetID="53" presetClass="entr" presetSubtype="16"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fill="hold"/>
                                        <p:tgtEl>
                                          <p:spTgt spid="61"/>
                                        </p:tgtEl>
                                        <p:attrNameLst>
                                          <p:attrName>ppt_w</p:attrName>
                                        </p:attrNameLst>
                                      </p:cBhvr>
                                      <p:tavLst>
                                        <p:tav tm="0">
                                          <p:val>
                                            <p:fltVal val="0"/>
                                          </p:val>
                                        </p:tav>
                                        <p:tav tm="100000">
                                          <p:val>
                                            <p:strVal val="#ppt_w"/>
                                          </p:val>
                                        </p:tav>
                                      </p:tavLst>
                                    </p:anim>
                                    <p:anim calcmode="lin" valueType="num">
                                      <p:cBhvr>
                                        <p:cTn id="41" dur="500" fill="hold"/>
                                        <p:tgtEl>
                                          <p:spTgt spid="61"/>
                                        </p:tgtEl>
                                        <p:attrNameLst>
                                          <p:attrName>ppt_h</p:attrName>
                                        </p:attrNameLst>
                                      </p:cBhvr>
                                      <p:tavLst>
                                        <p:tav tm="0">
                                          <p:val>
                                            <p:fltVal val="0"/>
                                          </p:val>
                                        </p:tav>
                                        <p:tav tm="100000">
                                          <p:val>
                                            <p:strVal val="#ppt_h"/>
                                          </p:val>
                                        </p:tav>
                                      </p:tavLst>
                                    </p:anim>
                                    <p:animEffect transition="in" filter="fade">
                                      <p:cBhvr>
                                        <p:cTn id="42" dur="500"/>
                                        <p:tgtEl>
                                          <p:spTgt spid="61"/>
                                        </p:tgtEl>
                                      </p:cBhvr>
                                    </p:animEffect>
                                  </p:childTnLst>
                                </p:cTn>
                              </p:par>
                            </p:childTnLst>
                          </p:cTn>
                        </p:par>
                        <p:par>
                          <p:cTn id="43" fill="hold">
                            <p:stCondLst>
                              <p:cond delay="330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3800"/>
                            </p:stCondLst>
                            <p:childTnLst>
                              <p:par>
                                <p:cTn id="48" presetID="53" presetClass="entr" presetSubtype="16"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500" fill="hold"/>
                                        <p:tgtEl>
                                          <p:spTgt spid="63"/>
                                        </p:tgtEl>
                                        <p:attrNameLst>
                                          <p:attrName>ppt_w</p:attrName>
                                        </p:attrNameLst>
                                      </p:cBhvr>
                                      <p:tavLst>
                                        <p:tav tm="0">
                                          <p:val>
                                            <p:fltVal val="0"/>
                                          </p:val>
                                        </p:tav>
                                        <p:tav tm="100000">
                                          <p:val>
                                            <p:strVal val="#ppt_w"/>
                                          </p:val>
                                        </p:tav>
                                      </p:tavLst>
                                    </p:anim>
                                    <p:anim calcmode="lin" valueType="num">
                                      <p:cBhvr>
                                        <p:cTn id="51" dur="500" fill="hold"/>
                                        <p:tgtEl>
                                          <p:spTgt spid="63"/>
                                        </p:tgtEl>
                                        <p:attrNameLst>
                                          <p:attrName>ppt_h</p:attrName>
                                        </p:attrNameLst>
                                      </p:cBhvr>
                                      <p:tavLst>
                                        <p:tav tm="0">
                                          <p:val>
                                            <p:fltVal val="0"/>
                                          </p:val>
                                        </p:tav>
                                        <p:tav tm="100000">
                                          <p:val>
                                            <p:strVal val="#ppt_h"/>
                                          </p:val>
                                        </p:tav>
                                      </p:tavLst>
                                    </p:anim>
                                    <p:animEffect transition="in" filter="fade">
                                      <p:cBhvr>
                                        <p:cTn id="52" dur="500"/>
                                        <p:tgtEl>
                                          <p:spTgt spid="63"/>
                                        </p:tgtEl>
                                      </p:cBhvr>
                                    </p:animEffect>
                                  </p:childTnLst>
                                </p:cTn>
                              </p:par>
                            </p:childTnLst>
                          </p:cTn>
                        </p:par>
                        <p:par>
                          <p:cTn id="53" fill="hold">
                            <p:stCondLst>
                              <p:cond delay="4300"/>
                            </p:stCondLst>
                            <p:childTnLst>
                              <p:par>
                                <p:cTn id="54" presetID="22" presetClass="entr" presetSubtype="4"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down)">
                                      <p:cBhvr>
                                        <p:cTn id="56" dur="500"/>
                                        <p:tgtEl>
                                          <p:spTgt spid="15"/>
                                        </p:tgtEl>
                                      </p:cBhvr>
                                    </p:animEffect>
                                  </p:childTnLst>
                                </p:cTn>
                              </p:par>
                            </p:childTnLst>
                          </p:cTn>
                        </p:par>
                        <p:par>
                          <p:cTn id="57" fill="hold">
                            <p:stCondLst>
                              <p:cond delay="4800"/>
                            </p:stCondLst>
                            <p:childTnLst>
                              <p:par>
                                <p:cTn id="58" presetID="53" presetClass="entr" presetSubtype="16"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p:cTn id="60" dur="500" fill="hold"/>
                                        <p:tgtEl>
                                          <p:spTgt spid="64"/>
                                        </p:tgtEl>
                                        <p:attrNameLst>
                                          <p:attrName>ppt_w</p:attrName>
                                        </p:attrNameLst>
                                      </p:cBhvr>
                                      <p:tavLst>
                                        <p:tav tm="0">
                                          <p:val>
                                            <p:fltVal val="0"/>
                                          </p:val>
                                        </p:tav>
                                        <p:tav tm="100000">
                                          <p:val>
                                            <p:strVal val="#ppt_w"/>
                                          </p:val>
                                        </p:tav>
                                      </p:tavLst>
                                    </p:anim>
                                    <p:anim calcmode="lin" valueType="num">
                                      <p:cBhvr>
                                        <p:cTn id="61" dur="500" fill="hold"/>
                                        <p:tgtEl>
                                          <p:spTgt spid="64"/>
                                        </p:tgtEl>
                                        <p:attrNameLst>
                                          <p:attrName>ppt_h</p:attrName>
                                        </p:attrNameLst>
                                      </p:cBhvr>
                                      <p:tavLst>
                                        <p:tav tm="0">
                                          <p:val>
                                            <p:fltVal val="0"/>
                                          </p:val>
                                        </p:tav>
                                        <p:tav tm="100000">
                                          <p:val>
                                            <p:strVal val="#ppt_h"/>
                                          </p:val>
                                        </p:tav>
                                      </p:tavLst>
                                    </p:anim>
                                    <p:animEffect transition="in" filter="fade">
                                      <p:cBhvr>
                                        <p:cTn id="62" dur="500"/>
                                        <p:tgtEl>
                                          <p:spTgt spid="64"/>
                                        </p:tgtEl>
                                      </p:cBhvr>
                                    </p:animEffect>
                                  </p:childTnLst>
                                </p:cTn>
                              </p:par>
                            </p:childTnLst>
                          </p:cTn>
                        </p:par>
                        <p:par>
                          <p:cTn id="63" fill="hold">
                            <p:stCondLst>
                              <p:cond delay="5300"/>
                            </p:stCondLst>
                            <p:childTnLst>
                              <p:par>
                                <p:cTn id="64" presetID="22" presetClass="entr" presetSubtype="1"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58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63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childTnLst>
                          </p:cTn>
                        </p:par>
                        <p:par>
                          <p:cTn id="77" fill="hold">
                            <p:stCondLst>
                              <p:cond delay="6800"/>
                            </p:stCondLst>
                            <p:childTnLst>
                              <p:par>
                                <p:cTn id="78" presetID="53" presetClass="entr" presetSubtype="16" fill="hold" nodeType="afterEffect">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cBhvr>
                                        <p:cTn id="80" dur="500" fill="hold"/>
                                        <p:tgtEl>
                                          <p:spTgt spid="66"/>
                                        </p:tgtEl>
                                        <p:attrNameLst>
                                          <p:attrName>ppt_w</p:attrName>
                                        </p:attrNameLst>
                                      </p:cBhvr>
                                      <p:tavLst>
                                        <p:tav tm="0">
                                          <p:val>
                                            <p:fltVal val="0"/>
                                          </p:val>
                                        </p:tav>
                                        <p:tav tm="100000">
                                          <p:val>
                                            <p:strVal val="#ppt_w"/>
                                          </p:val>
                                        </p:tav>
                                      </p:tavLst>
                                    </p:anim>
                                    <p:anim calcmode="lin" valueType="num">
                                      <p:cBhvr>
                                        <p:cTn id="81" dur="500" fill="hold"/>
                                        <p:tgtEl>
                                          <p:spTgt spid="66"/>
                                        </p:tgtEl>
                                        <p:attrNameLst>
                                          <p:attrName>ppt_h</p:attrName>
                                        </p:attrNameLst>
                                      </p:cBhvr>
                                      <p:tavLst>
                                        <p:tav tm="0">
                                          <p:val>
                                            <p:fltVal val="0"/>
                                          </p:val>
                                        </p:tav>
                                        <p:tav tm="100000">
                                          <p:val>
                                            <p:strVal val="#ppt_h"/>
                                          </p:val>
                                        </p:tav>
                                      </p:tavLst>
                                    </p:anim>
                                    <p:animEffect transition="in" filter="fade">
                                      <p:cBhvr>
                                        <p:cTn id="82" dur="500"/>
                                        <p:tgtEl>
                                          <p:spTgt spid="66"/>
                                        </p:tgtEl>
                                      </p:cBhvr>
                                    </p:animEffect>
                                  </p:childTnLst>
                                </p:cTn>
                              </p:par>
                            </p:childTnLst>
                          </p:cTn>
                        </p:par>
                        <p:par>
                          <p:cTn id="83" fill="hold">
                            <p:stCondLst>
                              <p:cond delay="7300"/>
                            </p:stCondLst>
                            <p:childTnLst>
                              <p:par>
                                <p:cTn id="84" presetID="22" presetClass="entr" presetSubtype="1"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up)">
                                      <p:cBhvr>
                                        <p:cTn id="86" dur="500"/>
                                        <p:tgtEl>
                                          <p:spTgt spid="18"/>
                                        </p:tgtEl>
                                      </p:cBhvr>
                                    </p:animEffect>
                                  </p:childTnLst>
                                </p:cTn>
                              </p:par>
                            </p:childTnLst>
                          </p:cTn>
                        </p:par>
                        <p:par>
                          <p:cTn id="87" fill="hold">
                            <p:stCondLst>
                              <p:cond delay="7800"/>
                            </p:stCondLst>
                            <p:childTnLst>
                              <p:par>
                                <p:cTn id="88" presetID="53" presetClass="entr" presetSubtype="16"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8300"/>
                            </p:stCondLst>
                            <p:childTnLst>
                              <p:par>
                                <p:cTn id="94" presetID="42"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anim calcmode="lin" valueType="num">
                                      <p:cBhvr>
                                        <p:cTn id="97" dur="500" fill="hold"/>
                                        <p:tgtEl>
                                          <p:spTgt spid="45"/>
                                        </p:tgtEl>
                                        <p:attrNameLst>
                                          <p:attrName>ppt_x</p:attrName>
                                        </p:attrNameLst>
                                      </p:cBhvr>
                                      <p:tavLst>
                                        <p:tav tm="0">
                                          <p:val>
                                            <p:strVal val="#ppt_x"/>
                                          </p:val>
                                        </p:tav>
                                        <p:tav tm="100000">
                                          <p:val>
                                            <p:strVal val="#ppt_x"/>
                                          </p:val>
                                        </p:tav>
                                      </p:tavLst>
                                    </p:anim>
                                    <p:anim calcmode="lin" valueType="num">
                                      <p:cBhvr>
                                        <p:cTn id="98" dur="500" fill="hold"/>
                                        <p:tgtEl>
                                          <p:spTgt spid="4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anim calcmode="lin" valueType="num">
                                      <p:cBhvr>
                                        <p:cTn id="102" dur="500" fill="hold"/>
                                        <p:tgtEl>
                                          <p:spTgt spid="46"/>
                                        </p:tgtEl>
                                        <p:attrNameLst>
                                          <p:attrName>ppt_x</p:attrName>
                                        </p:attrNameLst>
                                      </p:cBhvr>
                                      <p:tavLst>
                                        <p:tav tm="0">
                                          <p:val>
                                            <p:strVal val="#ppt_x"/>
                                          </p:val>
                                        </p:tav>
                                        <p:tav tm="100000">
                                          <p:val>
                                            <p:strVal val="#ppt_x"/>
                                          </p:val>
                                        </p:tav>
                                      </p:tavLst>
                                    </p:anim>
                                    <p:anim calcmode="lin" valueType="num">
                                      <p:cBhvr>
                                        <p:cTn id="103" dur="500" fill="hold"/>
                                        <p:tgtEl>
                                          <p:spTgt spid="4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500"/>
                                        <p:tgtEl>
                                          <p:spTgt spid="47"/>
                                        </p:tgtEl>
                                      </p:cBhvr>
                                    </p:animEffect>
                                    <p:anim calcmode="lin" valueType="num">
                                      <p:cBhvr>
                                        <p:cTn id="107" dur="500" fill="hold"/>
                                        <p:tgtEl>
                                          <p:spTgt spid="47"/>
                                        </p:tgtEl>
                                        <p:attrNameLst>
                                          <p:attrName>ppt_x</p:attrName>
                                        </p:attrNameLst>
                                      </p:cBhvr>
                                      <p:tavLst>
                                        <p:tav tm="0">
                                          <p:val>
                                            <p:strVal val="#ppt_x"/>
                                          </p:val>
                                        </p:tav>
                                        <p:tav tm="100000">
                                          <p:val>
                                            <p:strVal val="#ppt_x"/>
                                          </p:val>
                                        </p:tav>
                                      </p:tavLst>
                                    </p:anim>
                                    <p:anim calcmode="lin" valueType="num">
                                      <p:cBhvr>
                                        <p:cTn id="108" dur="500" fill="hold"/>
                                        <p:tgtEl>
                                          <p:spTgt spid="4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fade">
                                      <p:cBhvr>
                                        <p:cTn id="111" dur="500"/>
                                        <p:tgtEl>
                                          <p:spTgt spid="54"/>
                                        </p:tgtEl>
                                      </p:cBhvr>
                                    </p:animEffect>
                                    <p:anim calcmode="lin" valueType="num">
                                      <p:cBhvr>
                                        <p:cTn id="112" dur="500" fill="hold"/>
                                        <p:tgtEl>
                                          <p:spTgt spid="54"/>
                                        </p:tgtEl>
                                        <p:attrNameLst>
                                          <p:attrName>ppt_x</p:attrName>
                                        </p:attrNameLst>
                                      </p:cBhvr>
                                      <p:tavLst>
                                        <p:tav tm="0">
                                          <p:val>
                                            <p:strVal val="#ppt_x"/>
                                          </p:val>
                                        </p:tav>
                                        <p:tav tm="100000">
                                          <p:val>
                                            <p:strVal val="#ppt_x"/>
                                          </p:val>
                                        </p:tav>
                                      </p:tavLst>
                                    </p:anim>
                                    <p:anim calcmode="lin" valueType="num">
                                      <p:cBhvr>
                                        <p:cTn id="113" dur="500" fill="hold"/>
                                        <p:tgtEl>
                                          <p:spTgt spid="5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fade">
                                      <p:cBhvr>
                                        <p:cTn id="116" dur="500"/>
                                        <p:tgtEl>
                                          <p:spTgt spid="55"/>
                                        </p:tgtEl>
                                      </p:cBhvr>
                                    </p:animEffect>
                                    <p:anim calcmode="lin" valueType="num">
                                      <p:cBhvr>
                                        <p:cTn id="117" dur="500" fill="hold"/>
                                        <p:tgtEl>
                                          <p:spTgt spid="55"/>
                                        </p:tgtEl>
                                        <p:attrNameLst>
                                          <p:attrName>ppt_x</p:attrName>
                                        </p:attrNameLst>
                                      </p:cBhvr>
                                      <p:tavLst>
                                        <p:tav tm="0">
                                          <p:val>
                                            <p:strVal val="#ppt_x"/>
                                          </p:val>
                                        </p:tav>
                                        <p:tav tm="100000">
                                          <p:val>
                                            <p:strVal val="#ppt_x"/>
                                          </p:val>
                                        </p:tav>
                                      </p:tavLst>
                                    </p:anim>
                                    <p:anim calcmode="lin" valueType="num">
                                      <p:cBhvr>
                                        <p:cTn id="118" dur="500" fill="hold"/>
                                        <p:tgtEl>
                                          <p:spTgt spid="5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56"/>
                                        </p:tgtEl>
                                        <p:attrNameLst>
                                          <p:attrName>style.visibility</p:attrName>
                                        </p:attrNameLst>
                                      </p:cBhvr>
                                      <p:to>
                                        <p:strVal val="visible"/>
                                      </p:to>
                                    </p:set>
                                    <p:animEffect transition="in" filter="fade">
                                      <p:cBhvr>
                                        <p:cTn id="121" dur="500"/>
                                        <p:tgtEl>
                                          <p:spTgt spid="56"/>
                                        </p:tgtEl>
                                      </p:cBhvr>
                                    </p:animEffect>
                                    <p:anim calcmode="lin" valueType="num">
                                      <p:cBhvr>
                                        <p:cTn id="122" dur="500" fill="hold"/>
                                        <p:tgtEl>
                                          <p:spTgt spid="56"/>
                                        </p:tgtEl>
                                        <p:attrNameLst>
                                          <p:attrName>ppt_x</p:attrName>
                                        </p:attrNameLst>
                                      </p:cBhvr>
                                      <p:tavLst>
                                        <p:tav tm="0">
                                          <p:val>
                                            <p:strVal val="#ppt_x"/>
                                          </p:val>
                                        </p:tav>
                                        <p:tav tm="100000">
                                          <p:val>
                                            <p:strVal val="#ppt_x"/>
                                          </p:val>
                                        </p:tav>
                                      </p:tavLst>
                                    </p:anim>
                                    <p:anim calcmode="lin" valueType="num">
                                      <p:cBhvr>
                                        <p:cTn id="123" dur="500" fill="hold"/>
                                        <p:tgtEl>
                                          <p:spTgt spid="56"/>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fade">
                                      <p:cBhvr>
                                        <p:cTn id="126" dur="500"/>
                                        <p:tgtEl>
                                          <p:spTgt spid="42"/>
                                        </p:tgtEl>
                                      </p:cBhvr>
                                    </p:animEffect>
                                    <p:anim calcmode="lin" valueType="num">
                                      <p:cBhvr>
                                        <p:cTn id="127" dur="500" fill="hold"/>
                                        <p:tgtEl>
                                          <p:spTgt spid="42"/>
                                        </p:tgtEl>
                                        <p:attrNameLst>
                                          <p:attrName>ppt_x</p:attrName>
                                        </p:attrNameLst>
                                      </p:cBhvr>
                                      <p:tavLst>
                                        <p:tav tm="0">
                                          <p:val>
                                            <p:strVal val="#ppt_x"/>
                                          </p:val>
                                        </p:tav>
                                        <p:tav tm="100000">
                                          <p:val>
                                            <p:strVal val="#ppt_x"/>
                                          </p:val>
                                        </p:tav>
                                      </p:tavLst>
                                    </p:anim>
                                    <p:anim calcmode="lin" valueType="num">
                                      <p:cBhvr>
                                        <p:cTn id="128" dur="500" fill="hold"/>
                                        <p:tgtEl>
                                          <p:spTgt spid="4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500"/>
                                        <p:tgtEl>
                                          <p:spTgt spid="43"/>
                                        </p:tgtEl>
                                      </p:cBhvr>
                                    </p:animEffect>
                                    <p:anim calcmode="lin" valueType="num">
                                      <p:cBhvr>
                                        <p:cTn id="132" dur="500" fill="hold"/>
                                        <p:tgtEl>
                                          <p:spTgt spid="43"/>
                                        </p:tgtEl>
                                        <p:attrNameLst>
                                          <p:attrName>ppt_x</p:attrName>
                                        </p:attrNameLst>
                                      </p:cBhvr>
                                      <p:tavLst>
                                        <p:tav tm="0">
                                          <p:val>
                                            <p:strVal val="#ppt_x"/>
                                          </p:val>
                                        </p:tav>
                                        <p:tav tm="100000">
                                          <p:val>
                                            <p:strVal val="#ppt_x"/>
                                          </p:val>
                                        </p:tav>
                                      </p:tavLst>
                                    </p:anim>
                                    <p:anim calcmode="lin" valueType="num">
                                      <p:cBhvr>
                                        <p:cTn id="133" dur="500" fill="hold"/>
                                        <p:tgtEl>
                                          <p:spTgt spid="4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fade">
                                      <p:cBhvr>
                                        <p:cTn id="136" dur="500"/>
                                        <p:tgtEl>
                                          <p:spTgt spid="44"/>
                                        </p:tgtEl>
                                      </p:cBhvr>
                                    </p:animEffect>
                                    <p:anim calcmode="lin" valueType="num">
                                      <p:cBhvr>
                                        <p:cTn id="137" dur="500" fill="hold"/>
                                        <p:tgtEl>
                                          <p:spTgt spid="44"/>
                                        </p:tgtEl>
                                        <p:attrNameLst>
                                          <p:attrName>ppt_x</p:attrName>
                                        </p:attrNameLst>
                                      </p:cBhvr>
                                      <p:tavLst>
                                        <p:tav tm="0">
                                          <p:val>
                                            <p:strVal val="#ppt_x"/>
                                          </p:val>
                                        </p:tav>
                                        <p:tav tm="100000">
                                          <p:val>
                                            <p:strVal val="#ppt_x"/>
                                          </p:val>
                                        </p:tav>
                                      </p:tavLst>
                                    </p:anim>
                                    <p:anim calcmode="lin" valueType="num">
                                      <p:cBhvr>
                                        <p:cTn id="138" dur="500" fill="hold"/>
                                        <p:tgtEl>
                                          <p:spTgt spid="44"/>
                                        </p:tgtEl>
                                        <p:attrNameLst>
                                          <p:attrName>ppt_y</p:attrName>
                                        </p:attrNameLst>
                                      </p:cBhvr>
                                      <p:tavLst>
                                        <p:tav tm="0">
                                          <p:val>
                                            <p:strVal val="#ppt_y+.1"/>
                                          </p:val>
                                        </p:tav>
                                        <p:tav tm="100000">
                                          <p:val>
                                            <p:strVal val="#ppt_y"/>
                                          </p:val>
                                        </p:tav>
                                      </p:tavLst>
                                    </p:anim>
                                  </p:childTnLst>
                                </p:cTn>
                              </p:par>
                              <p:par>
                                <p:cTn id="139" presetID="47" presetClass="entr" presetSubtype="0" fill="hold" grpId="0" nodeType="withEffect">
                                  <p:stCondLst>
                                    <p:cond delay="0"/>
                                  </p:stCondLst>
                                  <p:childTnLst>
                                    <p:set>
                                      <p:cBhvr>
                                        <p:cTn id="140" dur="1" fill="hold">
                                          <p:stCondLst>
                                            <p:cond delay="0"/>
                                          </p:stCondLst>
                                        </p:cTn>
                                        <p:tgtEl>
                                          <p:spTgt spid="51"/>
                                        </p:tgtEl>
                                        <p:attrNameLst>
                                          <p:attrName>style.visibility</p:attrName>
                                        </p:attrNameLst>
                                      </p:cBhvr>
                                      <p:to>
                                        <p:strVal val="visible"/>
                                      </p:to>
                                    </p:set>
                                    <p:animEffect transition="in" filter="fade">
                                      <p:cBhvr>
                                        <p:cTn id="141" dur="500"/>
                                        <p:tgtEl>
                                          <p:spTgt spid="51"/>
                                        </p:tgtEl>
                                      </p:cBhvr>
                                    </p:animEffect>
                                    <p:anim calcmode="lin" valueType="num">
                                      <p:cBhvr>
                                        <p:cTn id="142" dur="500" fill="hold"/>
                                        <p:tgtEl>
                                          <p:spTgt spid="51"/>
                                        </p:tgtEl>
                                        <p:attrNameLst>
                                          <p:attrName>ppt_x</p:attrName>
                                        </p:attrNameLst>
                                      </p:cBhvr>
                                      <p:tavLst>
                                        <p:tav tm="0">
                                          <p:val>
                                            <p:strVal val="#ppt_x"/>
                                          </p:val>
                                        </p:tav>
                                        <p:tav tm="100000">
                                          <p:val>
                                            <p:strVal val="#ppt_x"/>
                                          </p:val>
                                        </p:tav>
                                      </p:tavLst>
                                    </p:anim>
                                    <p:anim calcmode="lin" valueType="num">
                                      <p:cBhvr>
                                        <p:cTn id="143" dur="500" fill="hold"/>
                                        <p:tgtEl>
                                          <p:spTgt spid="51"/>
                                        </p:tgtEl>
                                        <p:attrNameLst>
                                          <p:attrName>ppt_y</p:attrName>
                                        </p:attrNameLst>
                                      </p:cBhvr>
                                      <p:tavLst>
                                        <p:tav tm="0">
                                          <p:val>
                                            <p:strVal val="#ppt_y-.1"/>
                                          </p:val>
                                        </p:tav>
                                        <p:tav tm="100000">
                                          <p:val>
                                            <p:strVal val="#ppt_y"/>
                                          </p:val>
                                        </p:tav>
                                      </p:tavLst>
                                    </p:anim>
                                  </p:childTnLst>
                                </p:cTn>
                              </p:par>
                              <p:par>
                                <p:cTn id="144" presetID="47" presetClass="entr" presetSubtype="0" fill="hold" grpId="0" nodeType="withEffect">
                                  <p:stCondLst>
                                    <p:cond delay="0"/>
                                  </p:stCondLst>
                                  <p:childTnLst>
                                    <p:set>
                                      <p:cBhvr>
                                        <p:cTn id="145" dur="1" fill="hold">
                                          <p:stCondLst>
                                            <p:cond delay="0"/>
                                          </p:stCondLst>
                                        </p:cTn>
                                        <p:tgtEl>
                                          <p:spTgt spid="52"/>
                                        </p:tgtEl>
                                        <p:attrNameLst>
                                          <p:attrName>style.visibility</p:attrName>
                                        </p:attrNameLst>
                                      </p:cBhvr>
                                      <p:to>
                                        <p:strVal val="visible"/>
                                      </p:to>
                                    </p:set>
                                    <p:animEffect transition="in" filter="fade">
                                      <p:cBhvr>
                                        <p:cTn id="146" dur="500"/>
                                        <p:tgtEl>
                                          <p:spTgt spid="52"/>
                                        </p:tgtEl>
                                      </p:cBhvr>
                                    </p:animEffect>
                                    <p:anim calcmode="lin" valueType="num">
                                      <p:cBhvr>
                                        <p:cTn id="147" dur="500" fill="hold"/>
                                        <p:tgtEl>
                                          <p:spTgt spid="52"/>
                                        </p:tgtEl>
                                        <p:attrNameLst>
                                          <p:attrName>ppt_x</p:attrName>
                                        </p:attrNameLst>
                                      </p:cBhvr>
                                      <p:tavLst>
                                        <p:tav tm="0">
                                          <p:val>
                                            <p:strVal val="#ppt_x"/>
                                          </p:val>
                                        </p:tav>
                                        <p:tav tm="100000">
                                          <p:val>
                                            <p:strVal val="#ppt_x"/>
                                          </p:val>
                                        </p:tav>
                                      </p:tavLst>
                                    </p:anim>
                                    <p:anim calcmode="lin" valueType="num">
                                      <p:cBhvr>
                                        <p:cTn id="148" dur="500" fill="hold"/>
                                        <p:tgtEl>
                                          <p:spTgt spid="52"/>
                                        </p:tgtEl>
                                        <p:attrNameLst>
                                          <p:attrName>ppt_y</p:attrName>
                                        </p:attrNameLst>
                                      </p:cBhvr>
                                      <p:tavLst>
                                        <p:tav tm="0">
                                          <p:val>
                                            <p:strVal val="#ppt_y-.1"/>
                                          </p:val>
                                        </p:tav>
                                        <p:tav tm="100000">
                                          <p:val>
                                            <p:strVal val="#ppt_y"/>
                                          </p:val>
                                        </p:tav>
                                      </p:tavLst>
                                    </p:anim>
                                  </p:childTnLst>
                                </p:cTn>
                              </p:par>
                              <p:par>
                                <p:cTn id="149" presetID="47" presetClass="entr" presetSubtype="0" fill="hold" grpId="0" nodeType="with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500"/>
                                        <p:tgtEl>
                                          <p:spTgt spid="53"/>
                                        </p:tgtEl>
                                      </p:cBhvr>
                                    </p:animEffect>
                                    <p:anim calcmode="lin" valueType="num">
                                      <p:cBhvr>
                                        <p:cTn id="152" dur="500" fill="hold"/>
                                        <p:tgtEl>
                                          <p:spTgt spid="53"/>
                                        </p:tgtEl>
                                        <p:attrNameLst>
                                          <p:attrName>ppt_x</p:attrName>
                                        </p:attrNameLst>
                                      </p:cBhvr>
                                      <p:tavLst>
                                        <p:tav tm="0">
                                          <p:val>
                                            <p:strVal val="#ppt_x"/>
                                          </p:val>
                                        </p:tav>
                                        <p:tav tm="100000">
                                          <p:val>
                                            <p:strVal val="#ppt_x"/>
                                          </p:val>
                                        </p:tav>
                                      </p:tavLst>
                                    </p:anim>
                                    <p:anim calcmode="lin" valueType="num">
                                      <p:cBhvr>
                                        <p:cTn id="153" dur="500" fill="hold"/>
                                        <p:tgtEl>
                                          <p:spTgt spid="53"/>
                                        </p:tgtEl>
                                        <p:attrNameLst>
                                          <p:attrName>ppt_y</p:attrName>
                                        </p:attrNameLst>
                                      </p:cBhvr>
                                      <p:tavLst>
                                        <p:tav tm="0">
                                          <p:val>
                                            <p:strVal val="#ppt_y-.1"/>
                                          </p:val>
                                        </p:tav>
                                        <p:tav tm="100000">
                                          <p:val>
                                            <p:strVal val="#ppt_y"/>
                                          </p:val>
                                        </p:tav>
                                      </p:tavLst>
                                    </p:anim>
                                  </p:childTnLst>
                                </p:cTn>
                              </p:par>
                              <p:par>
                                <p:cTn id="154" presetID="47" presetClass="entr" presetSubtype="0" fill="hold" grpId="0" nodeType="withEffect">
                                  <p:stCondLst>
                                    <p:cond delay="0"/>
                                  </p:stCondLst>
                                  <p:childTnLst>
                                    <p:set>
                                      <p:cBhvr>
                                        <p:cTn id="155" dur="1" fill="hold">
                                          <p:stCondLst>
                                            <p:cond delay="0"/>
                                          </p:stCondLst>
                                        </p:cTn>
                                        <p:tgtEl>
                                          <p:spTgt spid="48"/>
                                        </p:tgtEl>
                                        <p:attrNameLst>
                                          <p:attrName>style.visibility</p:attrName>
                                        </p:attrNameLst>
                                      </p:cBhvr>
                                      <p:to>
                                        <p:strVal val="visible"/>
                                      </p:to>
                                    </p:set>
                                    <p:animEffect transition="in" filter="fade">
                                      <p:cBhvr>
                                        <p:cTn id="156" dur="500"/>
                                        <p:tgtEl>
                                          <p:spTgt spid="48"/>
                                        </p:tgtEl>
                                      </p:cBhvr>
                                    </p:animEffect>
                                    <p:anim calcmode="lin" valueType="num">
                                      <p:cBhvr>
                                        <p:cTn id="157" dur="500" fill="hold"/>
                                        <p:tgtEl>
                                          <p:spTgt spid="48"/>
                                        </p:tgtEl>
                                        <p:attrNameLst>
                                          <p:attrName>ppt_x</p:attrName>
                                        </p:attrNameLst>
                                      </p:cBhvr>
                                      <p:tavLst>
                                        <p:tav tm="0">
                                          <p:val>
                                            <p:strVal val="#ppt_x"/>
                                          </p:val>
                                        </p:tav>
                                        <p:tav tm="100000">
                                          <p:val>
                                            <p:strVal val="#ppt_x"/>
                                          </p:val>
                                        </p:tav>
                                      </p:tavLst>
                                    </p:anim>
                                    <p:anim calcmode="lin" valueType="num">
                                      <p:cBhvr>
                                        <p:cTn id="158" dur="500" fill="hold"/>
                                        <p:tgtEl>
                                          <p:spTgt spid="48"/>
                                        </p:tgtEl>
                                        <p:attrNameLst>
                                          <p:attrName>ppt_y</p:attrName>
                                        </p:attrNameLst>
                                      </p:cBhvr>
                                      <p:tavLst>
                                        <p:tav tm="0">
                                          <p:val>
                                            <p:strVal val="#ppt_y-.1"/>
                                          </p:val>
                                        </p:tav>
                                        <p:tav tm="100000">
                                          <p:val>
                                            <p:strVal val="#ppt_y"/>
                                          </p:val>
                                        </p:tav>
                                      </p:tavLst>
                                    </p:anim>
                                  </p:childTnLst>
                                </p:cTn>
                              </p:par>
                              <p:par>
                                <p:cTn id="159" presetID="47" presetClass="entr" presetSubtype="0" fill="hold" grpId="0" nodeType="withEffect">
                                  <p:stCondLst>
                                    <p:cond delay="0"/>
                                  </p:stCondLst>
                                  <p:childTnLst>
                                    <p:set>
                                      <p:cBhvr>
                                        <p:cTn id="160" dur="1" fill="hold">
                                          <p:stCondLst>
                                            <p:cond delay="0"/>
                                          </p:stCondLst>
                                        </p:cTn>
                                        <p:tgtEl>
                                          <p:spTgt spid="49"/>
                                        </p:tgtEl>
                                        <p:attrNameLst>
                                          <p:attrName>style.visibility</p:attrName>
                                        </p:attrNameLst>
                                      </p:cBhvr>
                                      <p:to>
                                        <p:strVal val="visible"/>
                                      </p:to>
                                    </p:set>
                                    <p:animEffect transition="in" filter="fade">
                                      <p:cBhvr>
                                        <p:cTn id="161" dur="500"/>
                                        <p:tgtEl>
                                          <p:spTgt spid="49"/>
                                        </p:tgtEl>
                                      </p:cBhvr>
                                    </p:animEffect>
                                    <p:anim calcmode="lin" valueType="num">
                                      <p:cBhvr>
                                        <p:cTn id="162" dur="500" fill="hold"/>
                                        <p:tgtEl>
                                          <p:spTgt spid="49"/>
                                        </p:tgtEl>
                                        <p:attrNameLst>
                                          <p:attrName>ppt_x</p:attrName>
                                        </p:attrNameLst>
                                      </p:cBhvr>
                                      <p:tavLst>
                                        <p:tav tm="0">
                                          <p:val>
                                            <p:strVal val="#ppt_x"/>
                                          </p:val>
                                        </p:tav>
                                        <p:tav tm="100000">
                                          <p:val>
                                            <p:strVal val="#ppt_x"/>
                                          </p:val>
                                        </p:tav>
                                      </p:tavLst>
                                    </p:anim>
                                    <p:anim calcmode="lin" valueType="num">
                                      <p:cBhvr>
                                        <p:cTn id="163" dur="500" fill="hold"/>
                                        <p:tgtEl>
                                          <p:spTgt spid="49"/>
                                        </p:tgtEl>
                                        <p:attrNameLst>
                                          <p:attrName>ppt_y</p:attrName>
                                        </p:attrNameLst>
                                      </p:cBhvr>
                                      <p:tavLst>
                                        <p:tav tm="0">
                                          <p:val>
                                            <p:strVal val="#ppt_y-.1"/>
                                          </p:val>
                                        </p:tav>
                                        <p:tav tm="100000">
                                          <p:val>
                                            <p:strVal val="#ppt_y"/>
                                          </p:val>
                                        </p:tav>
                                      </p:tavLst>
                                    </p:anim>
                                  </p:childTnLst>
                                </p:cTn>
                              </p:par>
                              <p:par>
                                <p:cTn id="164" presetID="47" presetClass="entr" presetSubtype="0" fill="hold" grpId="0" nodeType="withEffect">
                                  <p:stCondLst>
                                    <p:cond delay="0"/>
                                  </p:stCondLst>
                                  <p:childTnLst>
                                    <p:set>
                                      <p:cBhvr>
                                        <p:cTn id="165" dur="1" fill="hold">
                                          <p:stCondLst>
                                            <p:cond delay="0"/>
                                          </p:stCondLst>
                                        </p:cTn>
                                        <p:tgtEl>
                                          <p:spTgt spid="50"/>
                                        </p:tgtEl>
                                        <p:attrNameLst>
                                          <p:attrName>style.visibility</p:attrName>
                                        </p:attrNameLst>
                                      </p:cBhvr>
                                      <p:to>
                                        <p:strVal val="visible"/>
                                      </p:to>
                                    </p:set>
                                    <p:animEffect transition="in" filter="fade">
                                      <p:cBhvr>
                                        <p:cTn id="166" dur="500"/>
                                        <p:tgtEl>
                                          <p:spTgt spid="50"/>
                                        </p:tgtEl>
                                      </p:cBhvr>
                                    </p:animEffect>
                                    <p:anim calcmode="lin" valueType="num">
                                      <p:cBhvr>
                                        <p:cTn id="167" dur="500" fill="hold"/>
                                        <p:tgtEl>
                                          <p:spTgt spid="50"/>
                                        </p:tgtEl>
                                        <p:attrNameLst>
                                          <p:attrName>ppt_x</p:attrName>
                                        </p:attrNameLst>
                                      </p:cBhvr>
                                      <p:tavLst>
                                        <p:tav tm="0">
                                          <p:val>
                                            <p:strVal val="#ppt_x"/>
                                          </p:val>
                                        </p:tav>
                                        <p:tav tm="100000">
                                          <p:val>
                                            <p:strVal val="#ppt_x"/>
                                          </p:val>
                                        </p:tav>
                                      </p:tavLst>
                                    </p:anim>
                                    <p:anim calcmode="lin" valueType="num">
                                      <p:cBhvr>
                                        <p:cTn id="168" dur="500" fill="hold"/>
                                        <p:tgtEl>
                                          <p:spTgt spid="50"/>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fade">
                                      <p:cBhvr>
                                        <p:cTn id="171" dur="500"/>
                                        <p:tgtEl>
                                          <p:spTgt spid="58"/>
                                        </p:tgtEl>
                                      </p:cBhvr>
                                    </p:animEffect>
                                    <p:anim calcmode="lin" valueType="num">
                                      <p:cBhvr>
                                        <p:cTn id="172" dur="500" fill="hold"/>
                                        <p:tgtEl>
                                          <p:spTgt spid="58"/>
                                        </p:tgtEl>
                                        <p:attrNameLst>
                                          <p:attrName>ppt_x</p:attrName>
                                        </p:attrNameLst>
                                      </p:cBhvr>
                                      <p:tavLst>
                                        <p:tav tm="0">
                                          <p:val>
                                            <p:strVal val="#ppt_x"/>
                                          </p:val>
                                        </p:tav>
                                        <p:tav tm="100000">
                                          <p:val>
                                            <p:strVal val="#ppt_x"/>
                                          </p:val>
                                        </p:tav>
                                      </p:tavLst>
                                    </p:anim>
                                    <p:anim calcmode="lin" valueType="num">
                                      <p:cBhvr>
                                        <p:cTn id="173" dur="500" fill="hold"/>
                                        <p:tgtEl>
                                          <p:spTgt spid="58"/>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59"/>
                                        </p:tgtEl>
                                        <p:attrNameLst>
                                          <p:attrName>style.visibility</p:attrName>
                                        </p:attrNameLst>
                                      </p:cBhvr>
                                      <p:to>
                                        <p:strVal val="visible"/>
                                      </p:to>
                                    </p:set>
                                    <p:animEffect transition="in" filter="fade">
                                      <p:cBhvr>
                                        <p:cTn id="176" dur="500"/>
                                        <p:tgtEl>
                                          <p:spTgt spid="59"/>
                                        </p:tgtEl>
                                      </p:cBhvr>
                                    </p:animEffect>
                                    <p:anim calcmode="lin" valueType="num">
                                      <p:cBhvr>
                                        <p:cTn id="177" dur="500" fill="hold"/>
                                        <p:tgtEl>
                                          <p:spTgt spid="59"/>
                                        </p:tgtEl>
                                        <p:attrNameLst>
                                          <p:attrName>ppt_x</p:attrName>
                                        </p:attrNameLst>
                                      </p:cBhvr>
                                      <p:tavLst>
                                        <p:tav tm="0">
                                          <p:val>
                                            <p:strVal val="#ppt_x"/>
                                          </p:val>
                                        </p:tav>
                                        <p:tav tm="100000">
                                          <p:val>
                                            <p:strVal val="#ppt_x"/>
                                          </p:val>
                                        </p:tav>
                                      </p:tavLst>
                                    </p:anim>
                                    <p:anim calcmode="lin" valueType="num">
                                      <p:cBhvr>
                                        <p:cTn id="178" dur="500" fill="hold"/>
                                        <p:tgtEl>
                                          <p:spTgt spid="59"/>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67"/>
                                        </p:tgtEl>
                                        <p:attrNameLst>
                                          <p:attrName>style.visibility</p:attrName>
                                        </p:attrNameLst>
                                      </p:cBhvr>
                                      <p:to>
                                        <p:strVal val="visible"/>
                                      </p:to>
                                    </p:set>
                                    <p:animEffect transition="in" filter="fade">
                                      <p:cBhvr>
                                        <p:cTn id="181" dur="500"/>
                                        <p:tgtEl>
                                          <p:spTgt spid="67"/>
                                        </p:tgtEl>
                                      </p:cBhvr>
                                    </p:animEffect>
                                    <p:anim calcmode="lin" valueType="num">
                                      <p:cBhvr>
                                        <p:cTn id="182" dur="500" fill="hold"/>
                                        <p:tgtEl>
                                          <p:spTgt spid="67"/>
                                        </p:tgtEl>
                                        <p:attrNameLst>
                                          <p:attrName>ppt_x</p:attrName>
                                        </p:attrNameLst>
                                      </p:cBhvr>
                                      <p:tavLst>
                                        <p:tav tm="0">
                                          <p:val>
                                            <p:strVal val="#ppt_x"/>
                                          </p:val>
                                        </p:tav>
                                        <p:tav tm="100000">
                                          <p:val>
                                            <p:strVal val="#ppt_x"/>
                                          </p:val>
                                        </p:tav>
                                      </p:tavLst>
                                    </p:anim>
                                    <p:anim calcmode="lin" valueType="num">
                                      <p:cBhvr>
                                        <p:cTn id="183" dur="500" fill="hold"/>
                                        <p:tgtEl>
                                          <p:spTgt spid="67"/>
                                        </p:tgtEl>
                                        <p:attrNameLst>
                                          <p:attrName>ppt_y</p:attrName>
                                        </p:attrNameLst>
                                      </p:cBhvr>
                                      <p:tavLst>
                                        <p:tav tm="0">
                                          <p:val>
                                            <p:strVal val="#ppt_y+.1"/>
                                          </p:val>
                                        </p:tav>
                                        <p:tav tm="100000">
                                          <p:val>
                                            <p:strVal val="#ppt_y"/>
                                          </p:val>
                                        </p:tav>
                                      </p:tavLst>
                                    </p:anim>
                                  </p:childTnLst>
                                </p:cTn>
                              </p:par>
                              <p:par>
                                <p:cTn id="184" presetID="47" presetClass="entr" presetSubtype="0" fill="hold" grpId="0" nodeType="withEffect">
                                  <p:stCondLst>
                                    <p:cond delay="0"/>
                                  </p:stCondLst>
                                  <p:childTnLst>
                                    <p:set>
                                      <p:cBhvr>
                                        <p:cTn id="185" dur="1" fill="hold">
                                          <p:stCondLst>
                                            <p:cond delay="0"/>
                                          </p:stCondLst>
                                        </p:cTn>
                                        <p:tgtEl>
                                          <p:spTgt spid="68"/>
                                        </p:tgtEl>
                                        <p:attrNameLst>
                                          <p:attrName>style.visibility</p:attrName>
                                        </p:attrNameLst>
                                      </p:cBhvr>
                                      <p:to>
                                        <p:strVal val="visible"/>
                                      </p:to>
                                    </p:set>
                                    <p:animEffect transition="in" filter="fade">
                                      <p:cBhvr>
                                        <p:cTn id="186" dur="500"/>
                                        <p:tgtEl>
                                          <p:spTgt spid="68"/>
                                        </p:tgtEl>
                                      </p:cBhvr>
                                    </p:animEffect>
                                    <p:anim calcmode="lin" valueType="num">
                                      <p:cBhvr>
                                        <p:cTn id="187" dur="500" fill="hold"/>
                                        <p:tgtEl>
                                          <p:spTgt spid="68"/>
                                        </p:tgtEl>
                                        <p:attrNameLst>
                                          <p:attrName>ppt_x</p:attrName>
                                        </p:attrNameLst>
                                      </p:cBhvr>
                                      <p:tavLst>
                                        <p:tav tm="0">
                                          <p:val>
                                            <p:strVal val="#ppt_x"/>
                                          </p:val>
                                        </p:tav>
                                        <p:tav tm="100000">
                                          <p:val>
                                            <p:strVal val="#ppt_x"/>
                                          </p:val>
                                        </p:tav>
                                      </p:tavLst>
                                    </p:anim>
                                    <p:anim calcmode="lin" valueType="num">
                                      <p:cBhvr>
                                        <p:cTn id="188" dur="500" fill="hold"/>
                                        <p:tgtEl>
                                          <p:spTgt spid="68"/>
                                        </p:tgtEl>
                                        <p:attrNameLst>
                                          <p:attrName>ppt_y</p:attrName>
                                        </p:attrNameLst>
                                      </p:cBhvr>
                                      <p:tavLst>
                                        <p:tav tm="0">
                                          <p:val>
                                            <p:strVal val="#ppt_y-.1"/>
                                          </p:val>
                                        </p:tav>
                                        <p:tav tm="100000">
                                          <p:val>
                                            <p:strVal val="#ppt_y"/>
                                          </p:val>
                                        </p:tav>
                                      </p:tavLst>
                                    </p:anim>
                                  </p:childTnLst>
                                </p:cTn>
                              </p:par>
                              <p:par>
                                <p:cTn id="189" presetID="47" presetClass="entr" presetSubtype="0" fill="hold" grpId="0" nodeType="withEffect">
                                  <p:stCondLst>
                                    <p:cond delay="0"/>
                                  </p:stCondLst>
                                  <p:childTnLst>
                                    <p:set>
                                      <p:cBhvr>
                                        <p:cTn id="190" dur="1" fill="hold">
                                          <p:stCondLst>
                                            <p:cond delay="0"/>
                                          </p:stCondLst>
                                        </p:cTn>
                                        <p:tgtEl>
                                          <p:spTgt spid="69"/>
                                        </p:tgtEl>
                                        <p:attrNameLst>
                                          <p:attrName>style.visibility</p:attrName>
                                        </p:attrNameLst>
                                      </p:cBhvr>
                                      <p:to>
                                        <p:strVal val="visible"/>
                                      </p:to>
                                    </p:set>
                                    <p:animEffect transition="in" filter="fade">
                                      <p:cBhvr>
                                        <p:cTn id="191" dur="500"/>
                                        <p:tgtEl>
                                          <p:spTgt spid="69"/>
                                        </p:tgtEl>
                                      </p:cBhvr>
                                    </p:animEffect>
                                    <p:anim calcmode="lin" valueType="num">
                                      <p:cBhvr>
                                        <p:cTn id="192" dur="500" fill="hold"/>
                                        <p:tgtEl>
                                          <p:spTgt spid="69"/>
                                        </p:tgtEl>
                                        <p:attrNameLst>
                                          <p:attrName>ppt_x</p:attrName>
                                        </p:attrNameLst>
                                      </p:cBhvr>
                                      <p:tavLst>
                                        <p:tav tm="0">
                                          <p:val>
                                            <p:strVal val="#ppt_x"/>
                                          </p:val>
                                        </p:tav>
                                        <p:tav tm="100000">
                                          <p:val>
                                            <p:strVal val="#ppt_x"/>
                                          </p:val>
                                        </p:tav>
                                      </p:tavLst>
                                    </p:anim>
                                    <p:anim calcmode="lin" valueType="num">
                                      <p:cBhvr>
                                        <p:cTn id="193" dur="500" fill="hold"/>
                                        <p:tgtEl>
                                          <p:spTgt spid="69"/>
                                        </p:tgtEl>
                                        <p:attrNameLst>
                                          <p:attrName>ppt_y</p:attrName>
                                        </p:attrNameLst>
                                      </p:cBhvr>
                                      <p:tavLst>
                                        <p:tav tm="0">
                                          <p:val>
                                            <p:strVal val="#ppt_y-.1"/>
                                          </p:val>
                                        </p:tav>
                                        <p:tav tm="100000">
                                          <p:val>
                                            <p:strVal val="#ppt_y"/>
                                          </p:val>
                                        </p:tav>
                                      </p:tavLst>
                                    </p:anim>
                                  </p:childTnLst>
                                </p:cTn>
                              </p:par>
                              <p:par>
                                <p:cTn id="194" presetID="47" presetClass="entr" presetSubtype="0" fill="hold" grpId="0" nodeType="withEffect">
                                  <p:stCondLst>
                                    <p:cond delay="0"/>
                                  </p:stCondLst>
                                  <p:childTnLst>
                                    <p:set>
                                      <p:cBhvr>
                                        <p:cTn id="195" dur="1" fill="hold">
                                          <p:stCondLst>
                                            <p:cond delay="0"/>
                                          </p:stCondLst>
                                        </p:cTn>
                                        <p:tgtEl>
                                          <p:spTgt spid="70"/>
                                        </p:tgtEl>
                                        <p:attrNameLst>
                                          <p:attrName>style.visibility</p:attrName>
                                        </p:attrNameLst>
                                      </p:cBhvr>
                                      <p:to>
                                        <p:strVal val="visible"/>
                                      </p:to>
                                    </p:set>
                                    <p:animEffect transition="in" filter="fade">
                                      <p:cBhvr>
                                        <p:cTn id="196" dur="500"/>
                                        <p:tgtEl>
                                          <p:spTgt spid="70"/>
                                        </p:tgtEl>
                                      </p:cBhvr>
                                    </p:animEffect>
                                    <p:anim calcmode="lin" valueType="num">
                                      <p:cBhvr>
                                        <p:cTn id="197" dur="500" fill="hold"/>
                                        <p:tgtEl>
                                          <p:spTgt spid="70"/>
                                        </p:tgtEl>
                                        <p:attrNameLst>
                                          <p:attrName>ppt_x</p:attrName>
                                        </p:attrNameLst>
                                      </p:cBhvr>
                                      <p:tavLst>
                                        <p:tav tm="0">
                                          <p:val>
                                            <p:strVal val="#ppt_x"/>
                                          </p:val>
                                        </p:tav>
                                        <p:tav tm="100000">
                                          <p:val>
                                            <p:strVal val="#ppt_x"/>
                                          </p:val>
                                        </p:tav>
                                      </p:tavLst>
                                    </p:anim>
                                    <p:anim calcmode="lin" valueType="num">
                                      <p:cBhvr>
                                        <p:cTn id="198" dur="500" fill="hold"/>
                                        <p:tgtEl>
                                          <p:spTgt spid="70"/>
                                        </p:tgtEl>
                                        <p:attrNameLst>
                                          <p:attrName>ppt_y</p:attrName>
                                        </p:attrNameLst>
                                      </p:cBhvr>
                                      <p:tavLst>
                                        <p:tav tm="0">
                                          <p:val>
                                            <p:strVal val="#ppt_y-.1"/>
                                          </p:val>
                                        </p:tav>
                                        <p:tav tm="100000">
                                          <p:val>
                                            <p:strVal val="#ppt_y"/>
                                          </p:val>
                                        </p:tav>
                                      </p:tavLst>
                                    </p:anim>
                                  </p:childTnLst>
                                </p:cTn>
                              </p:par>
                            </p:childTnLst>
                          </p:cTn>
                        </p:par>
                        <p:par>
                          <p:cTn id="199" fill="hold">
                            <p:stCondLst>
                              <p:cond delay="8800"/>
                            </p:stCondLst>
                            <p:childTnLst>
                              <p:par>
                                <p:cTn id="200" presetID="42" presetClass="entr" presetSubtype="0" fill="hold" nodeType="afterEffect">
                                  <p:stCondLst>
                                    <p:cond delay="0"/>
                                  </p:stCondLst>
                                  <p:childTnLst>
                                    <p:set>
                                      <p:cBhvr>
                                        <p:cTn id="201" dur="1" fill="hold">
                                          <p:stCondLst>
                                            <p:cond delay="0"/>
                                          </p:stCondLst>
                                        </p:cTn>
                                        <p:tgtEl>
                                          <p:spTgt spid="71">
                                            <p:txEl>
                                              <p:pRg st="0" end="0"/>
                                            </p:txEl>
                                          </p:spTgt>
                                        </p:tgtEl>
                                        <p:attrNameLst>
                                          <p:attrName>style.visibility</p:attrName>
                                        </p:attrNameLst>
                                      </p:cBhvr>
                                      <p:to>
                                        <p:strVal val="visible"/>
                                      </p:to>
                                    </p:set>
                                    <p:animEffect transition="in" filter="fade">
                                      <p:cBhvr>
                                        <p:cTn id="202" dur="2000"/>
                                        <p:tgtEl>
                                          <p:spTgt spid="71">
                                            <p:txEl>
                                              <p:pRg st="0" end="0"/>
                                            </p:txEl>
                                          </p:spTgt>
                                        </p:tgtEl>
                                      </p:cBhvr>
                                    </p:animEffect>
                                    <p:anim calcmode="lin" valueType="num">
                                      <p:cBhvr>
                                        <p:cTn id="203" dur="20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204" dur="2000" fill="hold"/>
                                        <p:tgtEl>
                                          <p:spTgt spid="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5" grpId="0" animBg="1"/>
      <p:bldP spid="16" grpId="0" animBg="1"/>
      <p:bldP spid="17" grpId="0" animBg="1"/>
      <p:bldP spid="18" grpId="0" animBg="1"/>
      <p:bldP spid="25" grpId="0" animBg="1"/>
      <p:bldP spid="33" grpId="0"/>
      <p:bldP spid="31" grpId="0" animBg="1"/>
      <p:bldP spid="42" grpId="0"/>
      <p:bldP spid="43" grpId="0" animBg="1"/>
      <p:bldP spid="44" grpId="0"/>
      <p:bldP spid="45" grpId="0"/>
      <p:bldP spid="46" grpId="0" animBg="1"/>
      <p:bldP spid="47" grpId="0"/>
      <p:bldP spid="48" grpId="0"/>
      <p:bldP spid="49" grpId="0" animBg="1"/>
      <p:bldP spid="50" grpId="0"/>
      <p:bldP spid="51" grpId="0"/>
      <p:bldP spid="52" grpId="0" animBg="1"/>
      <p:bldP spid="53" grpId="0"/>
      <p:bldP spid="54" grpId="0"/>
      <p:bldP spid="55" grpId="0" animBg="1"/>
      <p:bldP spid="56" grpId="0"/>
      <p:bldP spid="57" grpId="0"/>
      <p:bldP spid="58" grpId="0"/>
      <p:bldP spid="59" grpId="0" animBg="1"/>
      <p:bldP spid="67" grpId="0"/>
      <p:bldP spid="68" grpId="0"/>
      <p:bldP spid="69" grpId="0" animBg="1"/>
      <p:bldP spid="7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21"/>
          <p:cNvSpPr txBox="1"/>
          <p:nvPr/>
        </p:nvSpPr>
        <p:spPr>
          <a:xfrm>
            <a:off x="3075512" y="843558"/>
            <a:ext cx="3247101" cy="1938992"/>
          </a:xfrm>
          <a:prstGeom prst="rect">
            <a:avLst/>
          </a:prstGeom>
          <a:noFill/>
        </p:spPr>
        <p:txBody>
          <a:bodyPr wrap="square" rtlCol="0">
            <a:spAutoFit/>
          </a:bodyPr>
          <a:lstStyle/>
          <a:p>
            <a:r>
              <a:rPr lang="en-US" altLang="zh-CN" sz="12000" spc="75" dirty="0" smtClean="0">
                <a:solidFill>
                  <a:schemeClr val="tx2"/>
                </a:solidFill>
                <a:latin typeface="Impact" pitchFamily="34" charset="0"/>
                <a:ea typeface="+mj-ea"/>
              </a:rPr>
              <a:t>2016</a:t>
            </a:r>
            <a:endParaRPr lang="zh-CN" altLang="en-US" sz="12000" spc="75" dirty="0">
              <a:solidFill>
                <a:schemeClr val="tx2"/>
              </a:solidFill>
              <a:latin typeface="Impact" pitchFamily="34" charset="0"/>
              <a:ea typeface="+mj-ea"/>
            </a:endParaRPr>
          </a:p>
        </p:txBody>
      </p:sp>
      <p:sp>
        <p:nvSpPr>
          <p:cNvPr id="13" name="文本框 21"/>
          <p:cNvSpPr txBox="1"/>
          <p:nvPr/>
        </p:nvSpPr>
        <p:spPr>
          <a:xfrm>
            <a:off x="2123728" y="2655816"/>
            <a:ext cx="5112568" cy="738664"/>
          </a:xfrm>
          <a:prstGeom prst="rect">
            <a:avLst/>
          </a:prstGeom>
          <a:noFill/>
        </p:spPr>
        <p:txBody>
          <a:bodyPr wrap="square" rtlCol="0">
            <a:spAutoFit/>
          </a:bodyPr>
          <a:lstStyle/>
          <a:p>
            <a:r>
              <a:rPr lang="zh-CN" altLang="en-US" sz="4200" b="1" spc="75" dirty="0" smtClean="0">
                <a:solidFill>
                  <a:schemeClr val="accent1"/>
                </a:solidFill>
                <a:latin typeface="微软雅黑" pitchFamily="34" charset="-122"/>
                <a:ea typeface="微软雅黑" pitchFamily="34" charset="-122"/>
              </a:rPr>
              <a:t>演讲完毕  感谢聆听</a:t>
            </a:r>
            <a:endParaRPr lang="zh-CN" altLang="en-US" sz="4200" b="1" spc="75" dirty="0">
              <a:solidFill>
                <a:schemeClr val="accent1"/>
              </a:solidFill>
              <a:latin typeface="微软雅黑" pitchFamily="34" charset="-122"/>
              <a:ea typeface="微软雅黑" pitchFamily="34" charset="-122"/>
            </a:endParaRPr>
          </a:p>
        </p:txBody>
      </p:sp>
      <p:sp>
        <p:nvSpPr>
          <p:cNvPr id="14" name="矩形 17"/>
          <p:cNvSpPr>
            <a:spLocks noChangeArrowheads="1"/>
          </p:cNvSpPr>
          <p:nvPr/>
        </p:nvSpPr>
        <p:spPr bwMode="auto">
          <a:xfrm>
            <a:off x="2698681" y="3278914"/>
            <a:ext cx="396266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1700" dirty="0">
                <a:solidFill>
                  <a:schemeClr val="accent1"/>
                </a:solidFill>
                <a:latin typeface="微软雅黑" pitchFamily="34" charset="-122"/>
                <a:ea typeface="微软雅黑" pitchFamily="34" charset="-122"/>
              </a:rPr>
              <a:t>Business report </a:t>
            </a:r>
            <a:r>
              <a:rPr lang="en-US" altLang="zh-CN" sz="1700" dirty="0" smtClean="0">
                <a:solidFill>
                  <a:schemeClr val="accent1"/>
                </a:solidFill>
                <a:latin typeface="微软雅黑" pitchFamily="34" charset="-122"/>
                <a:ea typeface="微软雅黑" pitchFamily="34" charset="-122"/>
              </a:rPr>
              <a:t>template </a:t>
            </a:r>
            <a:r>
              <a:rPr lang="en-US" altLang="zh-CN" sz="1700" dirty="0" err="1" smtClean="0">
                <a:solidFill>
                  <a:schemeClr val="accent1"/>
                </a:solidFill>
                <a:latin typeface="微软雅黑" pitchFamily="34" charset="-122"/>
                <a:ea typeface="微软雅黑" pitchFamily="34" charset="-122"/>
              </a:rPr>
              <a:t>poweroint</a:t>
            </a:r>
            <a:endParaRPr lang="zh-CN" altLang="en-US" sz="1700" dirty="0">
              <a:solidFill>
                <a:schemeClr val="accent1"/>
              </a:solidFill>
              <a:latin typeface="微软雅黑" pitchFamily="34" charset="-122"/>
              <a:ea typeface="微软雅黑" pitchFamily="34" charset="-122"/>
            </a:endParaRPr>
          </a:p>
        </p:txBody>
      </p:sp>
      <p:cxnSp>
        <p:nvCxnSpPr>
          <p:cNvPr id="15" name="直接连接符 14"/>
          <p:cNvCxnSpPr/>
          <p:nvPr/>
        </p:nvCxnSpPr>
        <p:spPr>
          <a:xfrm>
            <a:off x="2231740" y="3632857"/>
            <a:ext cx="489654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231740" y="2668178"/>
            <a:ext cx="489654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矩形 17"/>
          <p:cNvSpPr>
            <a:spLocks noChangeArrowheads="1"/>
          </p:cNvSpPr>
          <p:nvPr/>
        </p:nvSpPr>
        <p:spPr bwMode="auto">
          <a:xfrm>
            <a:off x="3274745" y="3782970"/>
            <a:ext cx="295343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700" dirty="0" smtClean="0">
                <a:solidFill>
                  <a:schemeClr val="accent1"/>
                </a:solidFill>
                <a:latin typeface="微软雅黑" pitchFamily="34" charset="-122"/>
                <a:ea typeface="微软雅黑" pitchFamily="34" charset="-122"/>
              </a:rPr>
              <a:t>诚信</a:t>
            </a:r>
            <a:r>
              <a:rPr lang="zh-CN" altLang="en-US" sz="1700" dirty="0">
                <a:solidFill>
                  <a:schemeClr val="accent1"/>
                </a:solidFill>
                <a:latin typeface="微软雅黑" pitchFamily="34" charset="-122"/>
                <a:ea typeface="微软雅黑" pitchFamily="34" charset="-122"/>
              </a:rPr>
              <a:t>恪守</a:t>
            </a:r>
            <a:r>
              <a:rPr lang="zh-CN" altLang="en-US" sz="1700" dirty="0" smtClean="0">
                <a:solidFill>
                  <a:schemeClr val="accent1"/>
                </a:solidFill>
                <a:latin typeface="微软雅黑" pitchFamily="34" charset="-122"/>
                <a:ea typeface="微软雅黑" pitchFamily="34" charset="-122"/>
              </a:rPr>
              <a:t>品质  创新</a:t>
            </a:r>
            <a:r>
              <a:rPr lang="zh-CN" altLang="en-US" sz="1700" dirty="0">
                <a:solidFill>
                  <a:schemeClr val="accent1"/>
                </a:solidFill>
                <a:latin typeface="微软雅黑" pitchFamily="34" charset="-122"/>
                <a:ea typeface="微软雅黑" pitchFamily="34" charset="-122"/>
              </a:rPr>
              <a:t>拥抱</a:t>
            </a:r>
            <a:r>
              <a:rPr lang="zh-CN" altLang="en-US" sz="1700" dirty="0" smtClean="0">
                <a:solidFill>
                  <a:schemeClr val="accent1"/>
                </a:solidFill>
                <a:latin typeface="微软雅黑" pitchFamily="34" charset="-122"/>
                <a:ea typeface="微软雅黑" pitchFamily="34" charset="-122"/>
              </a:rPr>
              <a:t>未来</a:t>
            </a:r>
            <a:endParaRPr lang="zh-CN" altLang="en-US" sz="1700" dirty="0">
              <a:solidFill>
                <a:schemeClr val="accent1"/>
              </a:solidFill>
              <a:latin typeface="微软雅黑" pitchFamily="34" charset="-122"/>
              <a:ea typeface="微软雅黑" pitchFamily="34" charset="-122"/>
            </a:endParaRPr>
          </a:p>
        </p:txBody>
      </p:sp>
      <p:grpSp>
        <p:nvGrpSpPr>
          <p:cNvPr id="22" name="Group 550"/>
          <p:cNvGrpSpPr/>
          <p:nvPr/>
        </p:nvGrpSpPr>
        <p:grpSpPr bwMode="auto">
          <a:xfrm>
            <a:off x="5220072" y="434535"/>
            <a:ext cx="1818087" cy="1816794"/>
            <a:chOff x="295" y="3475"/>
            <a:chExt cx="1407" cy="1407"/>
          </a:xfrm>
        </p:grpSpPr>
        <p:sp>
          <p:nvSpPr>
            <p:cNvPr id="2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nvGrpSpPr>
            <p:cNvPr id="24" name="Group 552"/>
            <p:cNvGrpSpPr/>
            <p:nvPr/>
          </p:nvGrpSpPr>
          <p:grpSpPr bwMode="auto">
            <a:xfrm>
              <a:off x="476" y="3657"/>
              <a:ext cx="1050" cy="1050"/>
              <a:chOff x="-6056" y="-2208"/>
              <a:chExt cx="2208" cy="2208"/>
            </a:xfrm>
          </p:grpSpPr>
          <p:sp>
            <p:nvSpPr>
              <p:cNvPr id="2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6" name="Group 554"/>
              <p:cNvGrpSpPr/>
              <p:nvPr/>
            </p:nvGrpSpPr>
            <p:grpSpPr bwMode="auto">
              <a:xfrm>
                <a:off x="-6056" y="-2208"/>
                <a:ext cx="2208" cy="2208"/>
                <a:chOff x="-4060" y="-879"/>
                <a:chExt cx="2208" cy="2208"/>
              </a:xfrm>
            </p:grpSpPr>
            <p:grpSp>
              <p:nvGrpSpPr>
                <p:cNvPr id="27" name="Group 555"/>
                <p:cNvGrpSpPr/>
                <p:nvPr/>
              </p:nvGrpSpPr>
              <p:grpSpPr bwMode="auto">
                <a:xfrm>
                  <a:off x="-4060" y="-879"/>
                  <a:ext cx="2208" cy="2208"/>
                  <a:chOff x="-3924" y="-788"/>
                  <a:chExt cx="2208" cy="2208"/>
                </a:xfrm>
              </p:grpSpPr>
              <p:grpSp>
                <p:nvGrpSpPr>
                  <p:cNvPr id="43" name="Group 556"/>
                  <p:cNvGrpSpPr>
                    <a:grpSpLocks noChangeAspect="1"/>
                  </p:cNvGrpSpPr>
                  <p:nvPr/>
                </p:nvGrpSpPr>
                <p:grpSpPr bwMode="auto">
                  <a:xfrm>
                    <a:off x="-3924" y="-788"/>
                    <a:ext cx="2208" cy="2202"/>
                    <a:chOff x="168" y="696"/>
                    <a:chExt cx="1429" cy="1429"/>
                  </a:xfrm>
                </p:grpSpPr>
                <p:grpSp>
                  <p:nvGrpSpPr>
                    <p:cNvPr id="51" name="Group 557"/>
                    <p:cNvGrpSpPr>
                      <a:grpSpLocks noChangeAspect="1"/>
                    </p:cNvGrpSpPr>
                    <p:nvPr/>
                  </p:nvGrpSpPr>
                  <p:grpSpPr bwMode="auto">
                    <a:xfrm>
                      <a:off x="854" y="696"/>
                      <a:ext cx="56" cy="1429"/>
                      <a:chOff x="845" y="696"/>
                      <a:chExt cx="56" cy="1429"/>
                    </a:xfrm>
                  </p:grpSpPr>
                  <p:sp>
                    <p:nvSpPr>
                      <p:cNvPr id="5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52" name="Group 560"/>
                    <p:cNvGrpSpPr>
                      <a:grpSpLocks noChangeAspect="1"/>
                    </p:cNvGrpSpPr>
                    <p:nvPr/>
                  </p:nvGrpSpPr>
                  <p:grpSpPr bwMode="auto">
                    <a:xfrm rot="5400000">
                      <a:off x="855" y="696"/>
                      <a:ext cx="56" cy="1429"/>
                      <a:chOff x="845" y="696"/>
                      <a:chExt cx="56" cy="1429"/>
                    </a:xfrm>
                  </p:grpSpPr>
                  <p:sp>
                    <p:nvSpPr>
                      <p:cNvPr id="5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44" name="Group 563"/>
                  <p:cNvGrpSpPr>
                    <a:grpSpLocks noChangeAspect="1"/>
                  </p:cNvGrpSpPr>
                  <p:nvPr/>
                </p:nvGrpSpPr>
                <p:grpSpPr bwMode="auto">
                  <a:xfrm rot="2700000">
                    <a:off x="-3927" y="-785"/>
                    <a:ext cx="2208" cy="2202"/>
                    <a:chOff x="168" y="696"/>
                    <a:chExt cx="1429" cy="1429"/>
                  </a:xfrm>
                </p:grpSpPr>
                <p:grpSp>
                  <p:nvGrpSpPr>
                    <p:cNvPr id="45" name="Group 564"/>
                    <p:cNvGrpSpPr>
                      <a:grpSpLocks noChangeAspect="1"/>
                    </p:cNvGrpSpPr>
                    <p:nvPr/>
                  </p:nvGrpSpPr>
                  <p:grpSpPr bwMode="auto">
                    <a:xfrm>
                      <a:off x="854" y="696"/>
                      <a:ext cx="56" cy="1429"/>
                      <a:chOff x="845" y="696"/>
                      <a:chExt cx="56" cy="1429"/>
                    </a:xfrm>
                  </p:grpSpPr>
                  <p:sp>
                    <p:nvSpPr>
                      <p:cNvPr id="4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46" name="Group 567"/>
                    <p:cNvGrpSpPr>
                      <a:grpSpLocks noChangeAspect="1"/>
                    </p:cNvGrpSpPr>
                    <p:nvPr/>
                  </p:nvGrpSpPr>
                  <p:grpSpPr bwMode="auto">
                    <a:xfrm rot="5400000">
                      <a:off x="855" y="696"/>
                      <a:ext cx="56" cy="1429"/>
                      <a:chOff x="845" y="696"/>
                      <a:chExt cx="56" cy="1429"/>
                    </a:xfrm>
                  </p:grpSpPr>
                  <p:sp>
                    <p:nvSpPr>
                      <p:cNvPr id="4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28" name="Group 570"/>
                <p:cNvGrpSpPr/>
                <p:nvPr/>
              </p:nvGrpSpPr>
              <p:grpSpPr bwMode="auto">
                <a:xfrm rot="1320000">
                  <a:off x="-3742" y="-520"/>
                  <a:ext cx="1546" cy="1546"/>
                  <a:chOff x="-3924" y="-788"/>
                  <a:chExt cx="2208" cy="2208"/>
                </a:xfrm>
              </p:grpSpPr>
              <p:grpSp>
                <p:nvGrpSpPr>
                  <p:cNvPr id="29" name="Group 571"/>
                  <p:cNvGrpSpPr>
                    <a:grpSpLocks noChangeAspect="1"/>
                  </p:cNvGrpSpPr>
                  <p:nvPr/>
                </p:nvGrpSpPr>
                <p:grpSpPr bwMode="auto">
                  <a:xfrm>
                    <a:off x="-3924" y="-788"/>
                    <a:ext cx="2208" cy="2202"/>
                    <a:chOff x="168" y="696"/>
                    <a:chExt cx="1429" cy="1429"/>
                  </a:xfrm>
                </p:grpSpPr>
                <p:grpSp>
                  <p:nvGrpSpPr>
                    <p:cNvPr id="37" name="Group 572"/>
                    <p:cNvGrpSpPr>
                      <a:grpSpLocks noChangeAspect="1"/>
                    </p:cNvGrpSpPr>
                    <p:nvPr/>
                  </p:nvGrpSpPr>
                  <p:grpSpPr bwMode="auto">
                    <a:xfrm>
                      <a:off x="854" y="696"/>
                      <a:ext cx="56" cy="1429"/>
                      <a:chOff x="845" y="696"/>
                      <a:chExt cx="56" cy="1429"/>
                    </a:xfrm>
                  </p:grpSpPr>
                  <p:sp>
                    <p:nvSpPr>
                      <p:cNvPr id="4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8" name="Group 575"/>
                    <p:cNvGrpSpPr>
                      <a:grpSpLocks noChangeAspect="1"/>
                    </p:cNvGrpSpPr>
                    <p:nvPr/>
                  </p:nvGrpSpPr>
                  <p:grpSpPr bwMode="auto">
                    <a:xfrm rot="5400000">
                      <a:off x="855" y="696"/>
                      <a:ext cx="56" cy="1429"/>
                      <a:chOff x="845" y="696"/>
                      <a:chExt cx="56" cy="1429"/>
                    </a:xfrm>
                  </p:grpSpPr>
                  <p:sp>
                    <p:nvSpPr>
                      <p:cNvPr id="3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30" name="Group 578"/>
                  <p:cNvGrpSpPr>
                    <a:grpSpLocks noChangeAspect="1"/>
                  </p:cNvGrpSpPr>
                  <p:nvPr/>
                </p:nvGrpSpPr>
                <p:grpSpPr bwMode="auto">
                  <a:xfrm rot="2700000">
                    <a:off x="-3927" y="-785"/>
                    <a:ext cx="2208" cy="2202"/>
                    <a:chOff x="168" y="696"/>
                    <a:chExt cx="1429" cy="1429"/>
                  </a:xfrm>
                </p:grpSpPr>
                <p:grpSp>
                  <p:nvGrpSpPr>
                    <p:cNvPr id="31" name="Group 579"/>
                    <p:cNvGrpSpPr>
                      <a:grpSpLocks noChangeAspect="1"/>
                    </p:cNvGrpSpPr>
                    <p:nvPr/>
                  </p:nvGrpSpPr>
                  <p:grpSpPr bwMode="auto">
                    <a:xfrm>
                      <a:off x="854" y="696"/>
                      <a:ext cx="56" cy="1429"/>
                      <a:chOff x="845" y="696"/>
                      <a:chExt cx="56" cy="1429"/>
                    </a:xfrm>
                  </p:grpSpPr>
                  <p:sp>
                    <p:nvSpPr>
                      <p:cNvPr id="3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2" name="Group 582"/>
                    <p:cNvGrpSpPr>
                      <a:grpSpLocks noChangeAspect="1"/>
                    </p:cNvGrpSpPr>
                    <p:nvPr/>
                  </p:nvGrpSpPr>
                  <p:grpSpPr bwMode="auto">
                    <a:xfrm rot="5400000">
                      <a:off x="855" y="696"/>
                      <a:ext cx="56" cy="1429"/>
                      <a:chOff x="845" y="696"/>
                      <a:chExt cx="56" cy="1429"/>
                    </a:xfrm>
                  </p:grpSpPr>
                  <p:sp>
                    <p:nvSpPr>
                      <p:cNvPr id="3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500"/>
                                </p:stCondLst>
                                <p:childTnLst>
                                  <p:par>
                                    <p:cTn id="19" presetID="2" presetClass="entr" presetSubtype="2" fill="hold" grpId="0" nodeType="afterEffect" p14:presetBounceEnd="44000">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14:bounceEnd="44000">
                                          <p:cBhvr additive="base">
                                            <p:cTn id="21" dur="10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22" dur="10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400"/>
                                </p:stCondLst>
                                <p:childTnLst>
                                  <p:par>
                                    <p:cTn id="24" presetID="2" presetClass="entr" presetSubtype="2" fill="hold" grpId="0" nodeType="afterEffect" p14:presetBounceEnd="44000">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14:bounceEnd="44000">
                                          <p:cBhvr additive="base">
                                            <p:cTn id="26" dur="10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27" dur="10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6400"/>
                                </p:stCondLst>
                                <p:childTnLst>
                                  <p:par>
                                    <p:cTn id="29" presetID="2" presetClass="entr" presetSubtype="2" fill="hold" grpId="0" nodeType="afterEffect" p14:presetBounceEnd="44000">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14:bounceEnd="44000">
                                          <p:cBhvr additive="base">
                                            <p:cTn id="31" dur="10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32" dur="100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8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6" presetClass="emph" presetSubtype="0" fill="hold" nodeType="withEffect">
                                      <p:stCondLst>
                                        <p:cond delay="1000"/>
                                      </p:stCondLst>
                                      <p:childTnLst>
                                        <p:animScale>
                                          <p:cBhvr>
                                            <p:cTn id="38" dur="750" fill="hold"/>
                                            <p:tgtEl>
                                              <p:spTgt spid="22"/>
                                            </p:tgtEl>
                                          </p:cBhvr>
                                          <p:by x="400000" y="400000"/>
                                        </p:animScale>
                                      </p:childTnLst>
                                    </p:cTn>
                                  </p:par>
                                  <p:par>
                                    <p:cTn id="39" presetID="6" presetClass="emph" presetSubtype="0" autoRev="1" fill="hold" nodeType="withEffect">
                                      <p:stCondLst>
                                        <p:cond delay="1000"/>
                                      </p:stCondLst>
                                      <p:childTnLst>
                                        <p:animScale>
                                          <p:cBhvr>
                                            <p:cTn id="40" dur="1750" fill="hold"/>
                                            <p:tgtEl>
                                              <p:spTgt spid="22"/>
                                            </p:tgtEl>
                                          </p:cBhvr>
                                          <p:by x="400000" y="400000"/>
                                        </p:animScale>
                                      </p:childTnLst>
                                    </p:cTn>
                                  </p:par>
                                  <p:par>
                                    <p:cTn id="41" presetID="10" presetClass="exit" presetSubtype="0" fill="hold" nodeType="withEffect">
                                      <p:stCondLst>
                                        <p:cond delay="1000"/>
                                      </p:stCondLst>
                                      <p:childTnLst>
                                        <p:animEffect transition="out" filter="fade">
                                          <p:cBhvr>
                                            <p:cTn id="42" dur="750"/>
                                            <p:tgtEl>
                                              <p:spTgt spid="22"/>
                                            </p:tgtEl>
                                          </p:cBhvr>
                                        </p:animEffect>
                                        <p:set>
                                          <p:cBhvr>
                                            <p:cTn id="43" dur="1" fill="hold">
                                              <p:stCondLst>
                                                <p:cond delay="74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5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1+#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40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64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1+#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8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6" presetClass="emph" presetSubtype="0" fill="hold" nodeType="withEffect">
                                      <p:stCondLst>
                                        <p:cond delay="1000"/>
                                      </p:stCondLst>
                                      <p:childTnLst>
                                        <p:animScale>
                                          <p:cBhvr>
                                            <p:cTn id="38" dur="750" fill="hold"/>
                                            <p:tgtEl>
                                              <p:spTgt spid="22"/>
                                            </p:tgtEl>
                                          </p:cBhvr>
                                          <p:by x="400000" y="400000"/>
                                        </p:animScale>
                                      </p:childTnLst>
                                    </p:cTn>
                                  </p:par>
                                  <p:par>
                                    <p:cTn id="39" presetID="6" presetClass="emph" presetSubtype="0" autoRev="1" fill="hold" nodeType="withEffect">
                                      <p:stCondLst>
                                        <p:cond delay="1000"/>
                                      </p:stCondLst>
                                      <p:childTnLst>
                                        <p:animScale>
                                          <p:cBhvr>
                                            <p:cTn id="40" dur="1750" fill="hold"/>
                                            <p:tgtEl>
                                              <p:spTgt spid="22"/>
                                            </p:tgtEl>
                                          </p:cBhvr>
                                          <p:by x="400000" y="400000"/>
                                        </p:animScale>
                                      </p:childTnLst>
                                    </p:cTn>
                                  </p:par>
                                  <p:par>
                                    <p:cTn id="41" presetID="10" presetClass="exit" presetSubtype="0" fill="hold" nodeType="withEffect">
                                      <p:stCondLst>
                                        <p:cond delay="1000"/>
                                      </p:stCondLst>
                                      <p:childTnLst>
                                        <p:animEffect transition="out" filter="fade">
                                          <p:cBhvr>
                                            <p:cTn id="42" dur="750"/>
                                            <p:tgtEl>
                                              <p:spTgt spid="22"/>
                                            </p:tgtEl>
                                          </p:cBhvr>
                                        </p:animEffect>
                                        <p:set>
                                          <p:cBhvr>
                                            <p:cTn id="43" dur="1" fill="hold">
                                              <p:stCondLst>
                                                <p:cond delay="74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公司介绍</a:t>
            </a:r>
            <a:endParaRPr lang="zh-CN" altLang="en-US" sz="2000" dirty="0">
              <a:solidFill>
                <a:schemeClr val="accent1"/>
              </a:solidFill>
              <a:latin typeface="微软雅黑" pitchFamily="34" charset="-122"/>
              <a:ea typeface="微软雅黑" pitchFamily="34" charset="-122"/>
            </a:endParaRPr>
          </a:p>
        </p:txBody>
      </p:sp>
      <p:sp>
        <p:nvSpPr>
          <p:cNvPr id="56" name="椭圆 55"/>
          <p:cNvSpPr/>
          <p:nvPr/>
        </p:nvSpPr>
        <p:spPr>
          <a:xfrm>
            <a:off x="7794388" y="4443265"/>
            <a:ext cx="500908" cy="500908"/>
          </a:xfrm>
          <a:prstGeom prst="ellipse">
            <a:avLst/>
          </a:prstGeom>
          <a:solidFill>
            <a:schemeClr val="tx1">
              <a:lumMod val="95000"/>
              <a:lumOff val="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423305" y="3522698"/>
            <a:ext cx="274777" cy="274777"/>
          </a:xfrm>
          <a:prstGeom prst="ellipse">
            <a:avLst/>
          </a:prstGeom>
          <a:solidFill>
            <a:schemeClr val="tx1">
              <a:lumMod val="95000"/>
              <a:lumOff val="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6629511" y="4707644"/>
            <a:ext cx="274777" cy="274777"/>
          </a:xfrm>
          <a:prstGeom prst="ellipse">
            <a:avLst/>
          </a:prstGeom>
          <a:solidFill>
            <a:schemeClr val="tx1">
              <a:lumMod val="95000"/>
              <a:lumOff val="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8585278" y="4984207"/>
            <a:ext cx="137389" cy="137389"/>
          </a:xfrm>
          <a:prstGeom prst="ellipse">
            <a:avLst/>
          </a:prstGeom>
          <a:solidFill>
            <a:schemeClr val="tx1">
              <a:lumMod val="95000"/>
              <a:lumOff val="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758"/>
          <a:stretch>
            <a:fillRect/>
          </a:stretch>
        </p:blipFill>
        <p:spPr bwMode="auto">
          <a:xfrm>
            <a:off x="552450" y="1277144"/>
            <a:ext cx="3867944" cy="2353232"/>
          </a:xfrm>
          <a:prstGeom prst="rect">
            <a:avLst/>
          </a:prstGeom>
          <a:noFill/>
          <a:effectLst>
            <a:outerShdw blurRad="76200" dist="38100" dir="5400000" sx="103000" sy="103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 name="Picture 2"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2312940" y="3410744"/>
            <a:ext cx="2488454" cy="1112691"/>
          </a:xfrm>
          <a:prstGeom prst="rect">
            <a:avLst/>
          </a:prstGeom>
          <a:noFill/>
          <a:effectLst>
            <a:outerShdw blurRad="76200" dist="38100" dir="5400000" sx="103000" sy="103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2" name="矩形 81"/>
          <p:cNvSpPr/>
          <p:nvPr/>
        </p:nvSpPr>
        <p:spPr>
          <a:xfrm>
            <a:off x="4826478" y="1277144"/>
            <a:ext cx="2718116" cy="954107"/>
          </a:xfrm>
          <a:prstGeom prst="rect">
            <a:avLst/>
          </a:prstGeom>
        </p:spPr>
        <p:txBody>
          <a:bodyPr wrap="square">
            <a:spAutoFit/>
          </a:bodyPr>
          <a:lstStyle/>
          <a:p>
            <a:pPr algn="l"/>
            <a:r>
              <a:rPr lang="en-US" altLang="zh-CN" sz="2800" b="0" dirty="0">
                <a:solidFill>
                  <a:srgbClr val="C00000"/>
                </a:solidFill>
                <a:latin typeface="Impact" pitchFamily="34" charset="0"/>
              </a:rPr>
              <a:t>COMPANY </a:t>
            </a:r>
            <a:endParaRPr lang="en-US" altLang="zh-CN" sz="2800" b="0" dirty="0" smtClean="0">
              <a:solidFill>
                <a:srgbClr val="C00000"/>
              </a:solidFill>
              <a:latin typeface="Impact" pitchFamily="34" charset="0"/>
            </a:endParaRPr>
          </a:p>
          <a:p>
            <a:pPr algn="l"/>
            <a:r>
              <a:rPr lang="en-US" altLang="zh-CN" sz="2800" b="0" dirty="0" smtClean="0">
                <a:solidFill>
                  <a:srgbClr val="C00000"/>
                </a:solidFill>
                <a:latin typeface="Impact" pitchFamily="34" charset="0"/>
              </a:rPr>
              <a:t>              PROFILE</a:t>
            </a:r>
            <a:endParaRPr lang="zh-CN" altLang="en-US" sz="2800" b="0" dirty="0">
              <a:solidFill>
                <a:srgbClr val="C00000"/>
              </a:solidFill>
              <a:latin typeface="Impact" pitchFamily="34" charset="0"/>
            </a:endParaRPr>
          </a:p>
        </p:txBody>
      </p:sp>
      <p:sp>
        <p:nvSpPr>
          <p:cNvPr id="85" name="矩形 84"/>
          <p:cNvSpPr/>
          <p:nvPr/>
        </p:nvSpPr>
        <p:spPr>
          <a:xfrm>
            <a:off x="4877594" y="1868379"/>
            <a:ext cx="954107" cy="323165"/>
          </a:xfrm>
          <a:prstGeom prst="rect">
            <a:avLst/>
          </a:prstGeom>
        </p:spPr>
        <p:txBody>
          <a:bodyPr wrap="none">
            <a:spAutoFit/>
          </a:bodyPr>
          <a:lstStyle/>
          <a:p>
            <a:r>
              <a:rPr lang="zh-CN" altLang="en-US" sz="1500" b="0" dirty="0" smtClean="0">
                <a:latin typeface="微软雅黑" pitchFamily="34" charset="-122"/>
                <a:ea typeface="微软雅黑" pitchFamily="34" charset="-122"/>
              </a:rPr>
              <a:t>公司介绍</a:t>
            </a:r>
            <a:endParaRPr lang="zh-CN" altLang="en-US" sz="1500" b="0" dirty="0">
              <a:latin typeface="微软雅黑" pitchFamily="34" charset="-122"/>
              <a:ea typeface="微软雅黑" pitchFamily="34" charset="-122"/>
            </a:endParaRPr>
          </a:p>
        </p:txBody>
      </p:sp>
      <p:sp>
        <p:nvSpPr>
          <p:cNvPr id="86" name="矩形 85"/>
          <p:cNvSpPr/>
          <p:nvPr/>
        </p:nvSpPr>
        <p:spPr>
          <a:xfrm>
            <a:off x="4877594" y="2164249"/>
            <a:ext cx="3200400" cy="993926"/>
          </a:xfrm>
          <a:prstGeom prst="rect">
            <a:avLst/>
          </a:prstGeom>
        </p:spPr>
        <p:txBody>
          <a:bodyPr wrap="square">
            <a:spAutoFit/>
          </a:bodyPr>
          <a:lstStyle/>
          <a:p>
            <a:pPr algn="l">
              <a:lnSpc>
                <a:spcPct val="150000"/>
              </a:lnSpc>
            </a:pPr>
            <a:r>
              <a:rPr lang="zh-CN" altLang="en-US" sz="800" b="0" dirty="0">
                <a:solidFill>
                  <a:schemeClr val="accent3">
                    <a:lumMod val="50000"/>
                  </a:schemeClr>
                </a:solidFill>
                <a:latin typeface="微软雅黑" pitchFamily="34" charset="-122"/>
                <a:ea typeface="微软雅黑" pitchFamily="34" charset="-122"/>
              </a:rPr>
              <a:t>一个成功的企业必须拥有着科学的管理理</a:t>
            </a:r>
          </a:p>
          <a:p>
            <a:pPr algn="l">
              <a:lnSpc>
                <a:spcPct val="150000"/>
              </a:lnSpc>
            </a:pPr>
            <a:r>
              <a:rPr lang="zh-CN" altLang="en-US" sz="800" b="0" dirty="0">
                <a:solidFill>
                  <a:schemeClr val="accent3">
                    <a:lumMod val="50000"/>
                  </a:schemeClr>
                </a:solidFill>
                <a:latin typeface="微软雅黑" pitchFamily="34" charset="-122"/>
                <a:ea typeface="微软雅黑" pitchFamily="34" charset="-122"/>
              </a:rPr>
              <a:t>念，良好的资金运作模式，有竞争意识和</a:t>
            </a:r>
          </a:p>
          <a:p>
            <a:pPr algn="l">
              <a:lnSpc>
                <a:spcPct val="150000"/>
              </a:lnSpc>
            </a:pPr>
            <a:r>
              <a:rPr lang="zh-CN" altLang="en-US" sz="800" b="0" dirty="0">
                <a:solidFill>
                  <a:schemeClr val="accent3">
                    <a:lumMod val="50000"/>
                  </a:schemeClr>
                </a:solidFill>
                <a:latin typeface="微软雅黑" pitchFamily="34" charset="-122"/>
                <a:ea typeface="微软雅黑" pitchFamily="34" charset="-122"/>
              </a:rPr>
              <a:t>合作精神的管理团队，优秀而独特的企业</a:t>
            </a:r>
          </a:p>
          <a:p>
            <a:pPr algn="l">
              <a:lnSpc>
                <a:spcPct val="150000"/>
              </a:lnSpc>
            </a:pPr>
            <a:r>
              <a:rPr lang="zh-CN" altLang="en-US" sz="800" b="0" dirty="0">
                <a:solidFill>
                  <a:schemeClr val="accent3">
                    <a:lumMod val="50000"/>
                  </a:schemeClr>
                </a:solidFill>
                <a:latin typeface="微软雅黑" pitchFamily="34" charset="-122"/>
                <a:ea typeface="微软雅黑" pitchFamily="34" charset="-122"/>
              </a:rPr>
              <a:t>文化。还有最易缺乏的企业素质</a:t>
            </a:r>
            <a:r>
              <a:rPr lang="en-US" altLang="zh-CN" sz="800" b="0" dirty="0">
                <a:solidFill>
                  <a:schemeClr val="accent3">
                    <a:lumMod val="50000"/>
                  </a:schemeClr>
                </a:solidFill>
                <a:latin typeface="微软雅黑" pitchFamily="34" charset="-122"/>
                <a:ea typeface="微软雅黑" pitchFamily="34" charset="-122"/>
              </a:rPr>
              <a:t>----</a:t>
            </a:r>
            <a:r>
              <a:rPr lang="zh-CN" altLang="en-US" sz="800" b="0" dirty="0">
                <a:solidFill>
                  <a:schemeClr val="accent3">
                    <a:lumMod val="50000"/>
                  </a:schemeClr>
                </a:solidFill>
                <a:latin typeface="微软雅黑" pitchFamily="34" charset="-122"/>
                <a:ea typeface="微软雅黑" pitchFamily="34" charset="-122"/>
              </a:rPr>
              <a:t>锐意</a:t>
            </a:r>
          </a:p>
          <a:p>
            <a:pPr algn="l">
              <a:lnSpc>
                <a:spcPct val="150000"/>
              </a:lnSpc>
            </a:pPr>
            <a:r>
              <a:rPr lang="zh-CN" altLang="en-US" sz="800" b="0" dirty="0">
                <a:solidFill>
                  <a:schemeClr val="accent3">
                    <a:lumMod val="50000"/>
                  </a:schemeClr>
                </a:solidFill>
                <a:latin typeface="微软雅黑" pitchFamily="34" charset="-122"/>
                <a:ea typeface="微软雅黑" pitchFamily="34" charset="-122"/>
              </a:rPr>
              <a:t>进取的决心和勇气！</a:t>
            </a:r>
          </a:p>
        </p:txBody>
      </p:sp>
      <p:sp>
        <p:nvSpPr>
          <p:cNvPr id="87" name="矩形 86"/>
          <p:cNvSpPr/>
          <p:nvPr/>
        </p:nvSpPr>
        <p:spPr>
          <a:xfrm>
            <a:off x="4877594" y="3182144"/>
            <a:ext cx="3353197" cy="738664"/>
          </a:xfrm>
          <a:prstGeom prst="rect">
            <a:avLst/>
          </a:prstGeom>
        </p:spPr>
        <p:txBody>
          <a:bodyPr wrap="square">
            <a:spAutoFit/>
          </a:bodyPr>
          <a:lstStyle/>
          <a:p>
            <a:pPr algn="l"/>
            <a:r>
              <a:rPr lang="en-US" altLang="zh-CN" sz="700" b="0" dirty="0">
                <a:solidFill>
                  <a:schemeClr val="accent3">
                    <a:lumMod val="50000"/>
                  </a:schemeClr>
                </a:solidFill>
              </a:rPr>
              <a:t>A successful enterprise must have the concept of scientific management, </a:t>
            </a:r>
          </a:p>
          <a:p>
            <a:pPr algn="l"/>
            <a:r>
              <a:rPr lang="en-US" altLang="zh-CN" sz="700" b="0" dirty="0">
                <a:solidFill>
                  <a:schemeClr val="accent3">
                    <a:lumMod val="50000"/>
                  </a:schemeClr>
                </a:solidFill>
              </a:rPr>
              <a:t>capital operation mode of good, </a:t>
            </a:r>
          </a:p>
          <a:p>
            <a:pPr algn="l"/>
            <a:r>
              <a:rPr lang="en-US" altLang="zh-CN" sz="700" b="0" dirty="0">
                <a:solidFill>
                  <a:schemeClr val="accent3">
                    <a:lumMod val="50000"/>
                  </a:schemeClr>
                </a:solidFill>
              </a:rPr>
              <a:t>have the sense of competition and cooperation of the management team, </a:t>
            </a:r>
          </a:p>
          <a:p>
            <a:pPr algn="l"/>
            <a:r>
              <a:rPr lang="en-US" altLang="zh-CN" sz="700" b="0" dirty="0">
                <a:solidFill>
                  <a:schemeClr val="accent3">
                    <a:lumMod val="50000"/>
                  </a:schemeClr>
                </a:solidFill>
              </a:rPr>
              <a:t>excellent and unique corporate culture. </a:t>
            </a:r>
          </a:p>
          <a:p>
            <a:pPr algn="l"/>
            <a:r>
              <a:rPr lang="en-US" altLang="zh-CN" sz="700" b="0" dirty="0">
                <a:solidFill>
                  <a:schemeClr val="accent3">
                    <a:lumMod val="50000"/>
                  </a:schemeClr>
                </a:solidFill>
              </a:rPr>
              <a:t>There are the most vulnerable to the lack of enterprise quality,</a:t>
            </a:r>
          </a:p>
          <a:p>
            <a:pPr algn="l"/>
            <a:r>
              <a:rPr lang="en-US" altLang="zh-CN" sz="700" b="0" dirty="0">
                <a:solidFill>
                  <a:schemeClr val="accent3">
                    <a:lumMod val="50000"/>
                  </a:schemeClr>
                </a:solidFill>
              </a:rPr>
              <a:t>enterprising determination and courage!</a:t>
            </a:r>
            <a:endParaRPr lang="zh-CN" altLang="en-US" sz="700" b="0" dirty="0">
              <a:solidFill>
                <a:schemeClr val="accent3">
                  <a:lumMod val="50000"/>
                </a:schemeClr>
              </a:solidFill>
            </a:endParaRPr>
          </a:p>
        </p:txBody>
      </p:sp>
      <p:sp>
        <p:nvSpPr>
          <p:cNvPr id="22" name="TextBox 21"/>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51"/>
                                        </p:tgtEl>
                                        <p:attrNameLst>
                                          <p:attrName>style.visibility</p:attrName>
                                        </p:attrNameLst>
                                      </p:cBhvr>
                                      <p:to>
                                        <p:strVal val="visible"/>
                                      </p:to>
                                    </p:set>
                                    <p:anim calcmode="lin" valueType="num">
                                      <p:cBhvr>
                                        <p:cTn id="7" dur="4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1"/>
                                        </p:tgtEl>
                                        <p:attrNameLst>
                                          <p:attrName>ppt_y</p:attrName>
                                        </p:attrNameLst>
                                      </p:cBhvr>
                                      <p:tavLst>
                                        <p:tav tm="0">
                                          <p:val>
                                            <p:strVal val="#ppt_y"/>
                                          </p:val>
                                        </p:tav>
                                        <p:tav tm="100000">
                                          <p:val>
                                            <p:strVal val="#ppt_y"/>
                                          </p:val>
                                        </p:tav>
                                      </p:tavLst>
                                    </p:anim>
                                    <p:anim calcmode="lin" valueType="num">
                                      <p:cBhvr>
                                        <p:cTn id="9" dur="4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1"/>
                                        </p:tgtEl>
                                      </p:cBhvr>
                                    </p:animEffect>
                                  </p:childTnLst>
                                </p:cTn>
                              </p:par>
                            </p:childTnLst>
                          </p:cTn>
                        </p:par>
                        <p:par>
                          <p:cTn id="12" fill="hold">
                            <p:stCondLst>
                              <p:cond delay="699"/>
                            </p:stCondLst>
                            <p:childTnLst>
                              <p:par>
                                <p:cTn id="13" presetID="53" presetClass="entr" presetSubtype="16"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57"/>
                                        </p:tgtEl>
                                        <p:attrNameLst>
                                          <p:attrName>style.visibility</p:attrName>
                                        </p:attrNameLst>
                                      </p:cBhvr>
                                      <p:to>
                                        <p:strVal val="visible"/>
                                      </p:to>
                                    </p:set>
                                    <p:anim calcmode="lin" valueType="num">
                                      <p:cBhvr>
                                        <p:cTn id="20" dur="500" fill="hold"/>
                                        <p:tgtEl>
                                          <p:spTgt spid="57"/>
                                        </p:tgtEl>
                                        <p:attrNameLst>
                                          <p:attrName>ppt_w</p:attrName>
                                        </p:attrNameLst>
                                      </p:cBhvr>
                                      <p:tavLst>
                                        <p:tav tm="0">
                                          <p:val>
                                            <p:fltVal val="0"/>
                                          </p:val>
                                        </p:tav>
                                        <p:tav tm="100000">
                                          <p:val>
                                            <p:strVal val="#ppt_w"/>
                                          </p:val>
                                        </p:tav>
                                      </p:tavLst>
                                    </p:anim>
                                    <p:anim calcmode="lin" valueType="num">
                                      <p:cBhvr>
                                        <p:cTn id="21" dur="500" fill="hold"/>
                                        <p:tgtEl>
                                          <p:spTgt spid="57"/>
                                        </p:tgtEl>
                                        <p:attrNameLst>
                                          <p:attrName>ppt_h</p:attrName>
                                        </p:attrNameLst>
                                      </p:cBhvr>
                                      <p:tavLst>
                                        <p:tav tm="0">
                                          <p:val>
                                            <p:fltVal val="0"/>
                                          </p:val>
                                        </p:tav>
                                        <p:tav tm="100000">
                                          <p:val>
                                            <p:strVal val="#ppt_h"/>
                                          </p:val>
                                        </p:tav>
                                      </p:tavLst>
                                    </p:anim>
                                    <p:animEffect transition="in" filter="fade">
                                      <p:cBhvr>
                                        <p:cTn id="22" dur="500"/>
                                        <p:tgtEl>
                                          <p:spTgt spid="57"/>
                                        </p:tgtEl>
                                      </p:cBhvr>
                                    </p:animEffect>
                                  </p:childTnLst>
                                </p:cTn>
                              </p:par>
                              <p:par>
                                <p:cTn id="23" presetID="53" presetClass="entr" presetSubtype="16" fill="hold" nodeType="withEffect">
                                  <p:stCondLst>
                                    <p:cond delay="40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par>
                                <p:cTn id="28" presetID="53" presetClass="entr" presetSubtype="16" fill="hold" nodeType="withEffect">
                                  <p:stCondLst>
                                    <p:cond delay="20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par>
                                <p:cTn id="33" presetID="53" presetClass="entr" presetSubtype="16" fill="hold" nodeType="withEffect">
                                  <p:stCondLst>
                                    <p:cond delay="40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animEffect transition="in" filter="fade">
                                      <p:cBhvr>
                                        <p:cTn id="42" dur="500"/>
                                        <p:tgtEl>
                                          <p:spTgt spid="78"/>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childTnLst>
                          </p:cTn>
                        </p:par>
                        <p:par>
                          <p:cTn id="48" fill="hold">
                            <p:stCondLst>
                              <p:cond delay="1199"/>
                            </p:stCondLst>
                            <p:childTnLst>
                              <p:par>
                                <p:cTn id="49" presetID="21" presetClass="entr" presetSubtype="1"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wheel(1)">
                                      <p:cBhvr>
                                        <p:cTn id="51" dur="500"/>
                                        <p:tgtEl>
                                          <p:spTgt spid="80"/>
                                        </p:tgtEl>
                                      </p:cBhvr>
                                    </p:animEffect>
                                  </p:childTnLst>
                                </p:cTn>
                              </p:par>
                            </p:childTnLst>
                          </p:cTn>
                        </p:par>
                        <p:par>
                          <p:cTn id="52" fill="hold">
                            <p:stCondLst>
                              <p:cond delay="1699"/>
                            </p:stCondLst>
                            <p:childTnLst>
                              <p:par>
                                <p:cTn id="53" presetID="14" presetClass="entr" presetSubtype="1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randombar(horizontal)">
                                      <p:cBhvr>
                                        <p:cTn id="55" dur="500"/>
                                        <p:tgtEl>
                                          <p:spTgt spid="81"/>
                                        </p:tgtEl>
                                      </p:cBhvr>
                                    </p:animEffect>
                                  </p:childTnLst>
                                </p:cTn>
                              </p:par>
                            </p:childTnLst>
                          </p:cTn>
                        </p:par>
                        <p:par>
                          <p:cTn id="56" fill="hold">
                            <p:stCondLst>
                              <p:cond delay="2199"/>
                            </p:stCondLst>
                            <p:childTnLst>
                              <p:par>
                                <p:cTn id="57" presetID="22" presetClass="entr" presetSubtype="8"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left)">
                                      <p:cBhvr>
                                        <p:cTn id="59" dur="1000"/>
                                        <p:tgtEl>
                                          <p:spTgt spid="82"/>
                                        </p:tgtEl>
                                      </p:cBhvr>
                                    </p:animEffect>
                                  </p:childTnLst>
                                </p:cTn>
                              </p:par>
                            </p:childTnLst>
                          </p:cTn>
                        </p:par>
                        <p:par>
                          <p:cTn id="60" fill="hold">
                            <p:stCondLst>
                              <p:cond delay="3199"/>
                            </p:stCondLst>
                            <p:childTnLst>
                              <p:par>
                                <p:cTn id="61" presetID="23" presetClass="entr" presetSubtype="16" fill="hold" grpId="0" nodeType="afterEffect">
                                  <p:stCondLst>
                                    <p:cond delay="0"/>
                                  </p:stCondLst>
                                  <p:iterate type="lt">
                                    <p:tmPct val="66667"/>
                                  </p:iterate>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childTnLst>
                                </p:cTn>
                              </p:par>
                            </p:childTnLst>
                          </p:cTn>
                        </p:par>
                        <p:par>
                          <p:cTn id="65" fill="hold">
                            <p:stCondLst>
                              <p:cond delay="5100"/>
                            </p:stCondLst>
                            <p:childTnLst>
                              <p:par>
                                <p:cTn id="66" presetID="22" presetClass="entr" presetSubtype="1"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up)">
                                      <p:cBhvr>
                                        <p:cTn id="68" dur="1000"/>
                                        <p:tgtEl>
                                          <p:spTgt spid="8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wipe(left)">
                                      <p:cBhvr>
                                        <p:cTn id="71" dur="1600"/>
                                        <p:tgtEl>
                                          <p:spTgt spid="87"/>
                                        </p:tgtEl>
                                      </p:cBhvr>
                                    </p:animEffect>
                                  </p:childTnLst>
                                </p:cTn>
                              </p:par>
                            </p:childTnLst>
                          </p:cTn>
                        </p:par>
                        <p:par>
                          <p:cTn id="72" fill="hold">
                            <p:stCondLst>
                              <p:cond delay="6100"/>
                            </p:stCondLst>
                            <p:childTnLst>
                              <p:par>
                                <p:cTn id="73" presetID="42" presetClass="entr" presetSubtype="0"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fade">
                                      <p:cBhvr>
                                        <p:cTn id="75" dur="2000"/>
                                        <p:tgtEl>
                                          <p:spTgt spid="22">
                                            <p:txEl>
                                              <p:pRg st="0" end="0"/>
                                            </p:txEl>
                                          </p:spTgt>
                                        </p:tgtEl>
                                      </p:cBhvr>
                                    </p:animEffect>
                                    <p:anim calcmode="lin" valueType="num">
                                      <p:cBhvr>
                                        <p:cTn id="76" dur="2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77" dur="2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animBg="1"/>
      <p:bldP spid="57" grpId="0" animBg="1"/>
      <p:bldP spid="78" grpId="0" animBg="1"/>
      <p:bldP spid="79" grpId="0" animBg="1"/>
      <p:bldP spid="82" grpId="0"/>
      <p:bldP spid="85" grpId="0"/>
      <p:bldP spid="86" grpId="0"/>
      <p:bldP spid="8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团队介绍</a:t>
            </a:r>
            <a:endParaRPr lang="zh-CN" altLang="en-US" sz="2000" dirty="0">
              <a:solidFill>
                <a:schemeClr val="accent1"/>
              </a:solidFill>
              <a:latin typeface="微软雅黑" pitchFamily="34" charset="-122"/>
              <a:ea typeface="微软雅黑" pitchFamily="34" charset="-122"/>
            </a:endParaRPr>
          </a:p>
        </p:txBody>
      </p:sp>
      <p:sp>
        <p:nvSpPr>
          <p:cNvPr id="30" name="TextBox 29"/>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4" name="矩形 33"/>
          <p:cNvSpPr/>
          <p:nvPr/>
        </p:nvSpPr>
        <p:spPr>
          <a:xfrm>
            <a:off x="645881" y="1131590"/>
            <a:ext cx="2625124" cy="3491640"/>
          </a:xfrm>
          <a:prstGeom prst="rect">
            <a:avLst/>
          </a:prstGeom>
          <a:blipFill dpi="0" rotWithShape="1">
            <a:blip r:embed="rId3"/>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5" name="斜纹 34"/>
          <p:cNvSpPr/>
          <p:nvPr/>
        </p:nvSpPr>
        <p:spPr>
          <a:xfrm>
            <a:off x="645881" y="11318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6" name="斜纹 35"/>
          <p:cNvSpPr/>
          <p:nvPr/>
        </p:nvSpPr>
        <p:spPr>
          <a:xfrm rot="10800000">
            <a:off x="2911232" y="42634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37" name="组合 36"/>
          <p:cNvGrpSpPr/>
          <p:nvPr/>
        </p:nvGrpSpPr>
        <p:grpSpPr>
          <a:xfrm>
            <a:off x="3851920" y="1164846"/>
            <a:ext cx="1172844" cy="902720"/>
            <a:chOff x="5027106" y="2345385"/>
            <a:chExt cx="1172844" cy="902720"/>
          </a:xfrm>
        </p:grpSpPr>
        <p:grpSp>
          <p:nvGrpSpPr>
            <p:cNvPr id="38" name="组合 3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团结</a:t>
              </a:r>
              <a:endParaRPr lang="zh-CN" altLang="en-US" sz="2200" b="1" dirty="0">
                <a:solidFill>
                  <a:srgbClr val="C00000"/>
                </a:solidFill>
                <a:latin typeface="微软雅黑" pitchFamily="34" charset="-122"/>
                <a:ea typeface="微软雅黑" pitchFamily="34" charset="-122"/>
              </a:endParaRPr>
            </a:p>
          </p:txBody>
        </p:sp>
      </p:grpSp>
      <p:grpSp>
        <p:nvGrpSpPr>
          <p:cNvPr id="42" name="组合 41"/>
          <p:cNvGrpSpPr/>
          <p:nvPr/>
        </p:nvGrpSpPr>
        <p:grpSpPr>
          <a:xfrm>
            <a:off x="5044683" y="1147646"/>
            <a:ext cx="1172844" cy="902720"/>
            <a:chOff x="5027106" y="2345385"/>
            <a:chExt cx="1172844" cy="902720"/>
          </a:xfrm>
        </p:grpSpPr>
        <p:grpSp>
          <p:nvGrpSpPr>
            <p:cNvPr id="43" name="组合 4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年轻</a:t>
              </a:r>
              <a:endParaRPr lang="zh-CN" altLang="en-US" sz="2200" b="1" dirty="0">
                <a:solidFill>
                  <a:srgbClr val="C00000"/>
                </a:solidFill>
                <a:latin typeface="微软雅黑" pitchFamily="34" charset="-122"/>
                <a:ea typeface="微软雅黑" pitchFamily="34" charset="-122"/>
              </a:endParaRPr>
            </a:p>
          </p:txBody>
        </p:sp>
      </p:grpSp>
      <p:grpSp>
        <p:nvGrpSpPr>
          <p:cNvPr id="47" name="组合 46"/>
          <p:cNvGrpSpPr/>
          <p:nvPr/>
        </p:nvGrpSpPr>
        <p:grpSpPr>
          <a:xfrm>
            <a:off x="6211512" y="1177742"/>
            <a:ext cx="1172844" cy="902720"/>
            <a:chOff x="5027106" y="2345385"/>
            <a:chExt cx="1172844" cy="902720"/>
          </a:xfrm>
        </p:grpSpPr>
        <p:grpSp>
          <p:nvGrpSpPr>
            <p:cNvPr id="48" name="组合 4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有梦想</a:t>
              </a:r>
              <a:endParaRPr lang="zh-CN" altLang="en-US" b="1" dirty="0">
                <a:solidFill>
                  <a:srgbClr val="C00000"/>
                </a:solidFill>
                <a:latin typeface="微软雅黑" pitchFamily="34" charset="-122"/>
                <a:ea typeface="微软雅黑" pitchFamily="34" charset="-122"/>
              </a:endParaRPr>
            </a:p>
          </p:txBody>
        </p:sp>
      </p:grpSp>
      <p:grpSp>
        <p:nvGrpSpPr>
          <p:cNvPr id="52" name="组合 51"/>
          <p:cNvGrpSpPr/>
          <p:nvPr/>
        </p:nvGrpSpPr>
        <p:grpSpPr>
          <a:xfrm>
            <a:off x="7385411" y="1189305"/>
            <a:ext cx="1172844" cy="902720"/>
            <a:chOff x="5027106" y="2345385"/>
            <a:chExt cx="1172844" cy="902720"/>
          </a:xfrm>
        </p:grpSpPr>
        <p:grpSp>
          <p:nvGrpSpPr>
            <p:cNvPr id="53" name="组合 5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行动力强</a:t>
              </a:r>
              <a:endParaRPr lang="zh-CN" altLang="en-US" b="1" dirty="0">
                <a:solidFill>
                  <a:srgbClr val="C00000"/>
                </a:solidFill>
                <a:latin typeface="微软雅黑" pitchFamily="34" charset="-122"/>
                <a:ea typeface="微软雅黑" pitchFamily="34" charset="-122"/>
              </a:endParaRPr>
            </a:p>
          </p:txBody>
        </p:sp>
      </p:grpSp>
      <p:sp>
        <p:nvSpPr>
          <p:cNvPr id="27" name="TextBox 26"/>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anim calcmode="lin" valueType="num">
                                      <p:cBhvr>
                                        <p:cTn id="9"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699"/>
                            </p:stCondLst>
                            <p:childTnLst>
                              <p:par>
                                <p:cTn id="16" presetID="22" presetClass="entr" presetSubtype="4"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par>
                          <p:cTn id="19" fill="hold">
                            <p:stCondLst>
                              <p:cond delay="1199"/>
                            </p:stCondLst>
                            <p:childTnLst>
                              <p:par>
                                <p:cTn id="20" presetID="22" presetClass="entr" presetSubtype="1"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par>
                          <p:cTn id="23" fill="hold">
                            <p:stCondLst>
                              <p:cond delay="1699"/>
                            </p:stCondLst>
                            <p:childTnLst>
                              <p:par>
                                <p:cTn id="24" presetID="12" presetClass="entr" presetSubtype="2"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left)">
                                      <p:cBhvr>
                                        <p:cTn id="27" dur="500"/>
                                        <p:tgtEl>
                                          <p:spTgt spid="37"/>
                                        </p:tgtEl>
                                      </p:cBhvr>
                                    </p:animEffect>
                                  </p:childTnLst>
                                </p:cTn>
                              </p:par>
                              <p:par>
                                <p:cTn id="28" presetID="12" presetClass="entr" presetSubtype="2" fill="hold" nodeType="withEffect">
                                  <p:stCondLst>
                                    <p:cond delay="20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ppt_x</p:attrName>
                                        </p:attrNameLst>
                                      </p:cBhvr>
                                      <p:tavLst>
                                        <p:tav tm="0">
                                          <p:val>
                                            <p:strVal val="#ppt_x+#ppt_w*1.125000"/>
                                          </p:val>
                                        </p:tav>
                                        <p:tav tm="100000">
                                          <p:val>
                                            <p:strVal val="#ppt_x"/>
                                          </p:val>
                                        </p:tav>
                                      </p:tavLst>
                                    </p:anim>
                                    <p:animEffect transition="in" filter="wipe(left)">
                                      <p:cBhvr>
                                        <p:cTn id="31" dur="500"/>
                                        <p:tgtEl>
                                          <p:spTgt spid="42"/>
                                        </p:tgtEl>
                                      </p:cBhvr>
                                    </p:animEffect>
                                  </p:childTnLst>
                                </p:cTn>
                              </p:par>
                              <p:par>
                                <p:cTn id="32" presetID="12" presetClass="entr" presetSubtype="2" fill="hold" nodeType="withEffect">
                                  <p:stCondLst>
                                    <p:cond delay="40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left)">
                                      <p:cBhvr>
                                        <p:cTn id="35" dur="500"/>
                                        <p:tgtEl>
                                          <p:spTgt spid="47"/>
                                        </p:tgtEl>
                                      </p:cBhvr>
                                    </p:animEffect>
                                  </p:childTnLst>
                                </p:cTn>
                              </p:par>
                              <p:par>
                                <p:cTn id="36" presetID="12" presetClass="entr" presetSubtype="2" fill="hold" nodeType="withEffect">
                                  <p:stCondLst>
                                    <p:cond delay="60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p:tgtEl>
                                          <p:spTgt spid="52"/>
                                        </p:tgtEl>
                                        <p:attrNameLst>
                                          <p:attrName>ppt_x</p:attrName>
                                        </p:attrNameLst>
                                      </p:cBhvr>
                                      <p:tavLst>
                                        <p:tav tm="0">
                                          <p:val>
                                            <p:strVal val="#ppt_x+#ppt_w*1.125000"/>
                                          </p:val>
                                        </p:tav>
                                        <p:tav tm="100000">
                                          <p:val>
                                            <p:strVal val="#ppt_x"/>
                                          </p:val>
                                        </p:tav>
                                      </p:tavLst>
                                    </p:anim>
                                    <p:animEffect transition="in" filter="wipe(left)">
                                      <p:cBhvr>
                                        <p:cTn id="39" dur="500"/>
                                        <p:tgtEl>
                                          <p:spTgt spid="52"/>
                                        </p:tgtEl>
                                      </p:cBhvr>
                                    </p:animEffect>
                                  </p:childTnLst>
                                </p:cTn>
                              </p:par>
                            </p:childTnLst>
                          </p:cTn>
                        </p:par>
                        <p:par>
                          <p:cTn id="40" fill="hold">
                            <p:stCondLst>
                              <p:cond delay="2199"/>
                            </p:stCondLst>
                            <p:childTnLst>
                              <p:par>
                                <p:cTn id="41" presetID="2" presetClass="entr" presetSubtype="2" fill="hold" grpId="0" nodeType="afterEffect">
                                  <p:stCondLst>
                                    <p:cond delay="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additive="base">
                                        <p:cTn id="4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0">
                                            <p:txEl>
                                              <p:pRg st="0" end="0"/>
                                            </p:tx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
                                  </p:stCondLst>
                                  <p:childTnLst>
                                    <p:set>
                                      <p:cBhvr>
                                        <p:cTn id="46" dur="1" fill="hold">
                                          <p:stCondLst>
                                            <p:cond delay="0"/>
                                          </p:stCondLst>
                                        </p:cTn>
                                        <p:tgtEl>
                                          <p:spTgt spid="30">
                                            <p:txEl>
                                              <p:pRg st="1" end="1"/>
                                            </p:txEl>
                                          </p:spTgt>
                                        </p:tgtEl>
                                        <p:attrNameLst>
                                          <p:attrName>style.visibility</p:attrName>
                                        </p:attrNameLst>
                                      </p:cBhvr>
                                      <p:to>
                                        <p:strVal val="visible"/>
                                      </p:to>
                                    </p:set>
                                    <p:anim calcmode="lin" valueType="num">
                                      <p:cBhvr additive="base">
                                        <p:cTn id="47" dur="500" fill="hold"/>
                                        <p:tgtEl>
                                          <p:spTgt spid="30">
                                            <p:txEl>
                                              <p:pRg st="1" end="1"/>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0">
                                            <p:txEl>
                                              <p:pRg st="1" end="1"/>
                                            </p:txEl>
                                          </p:spTgt>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00"/>
                                  </p:stCondLst>
                                  <p:childTnLst>
                                    <p:set>
                                      <p:cBhvr>
                                        <p:cTn id="50" dur="1" fill="hold">
                                          <p:stCondLst>
                                            <p:cond delay="0"/>
                                          </p:stCondLst>
                                        </p:cTn>
                                        <p:tgtEl>
                                          <p:spTgt spid="30">
                                            <p:txEl>
                                              <p:pRg st="2" end="2"/>
                                            </p:txEl>
                                          </p:spTgt>
                                        </p:tgtEl>
                                        <p:attrNameLst>
                                          <p:attrName>style.visibility</p:attrName>
                                        </p:attrNameLst>
                                      </p:cBhvr>
                                      <p:to>
                                        <p:strVal val="visible"/>
                                      </p:to>
                                    </p:set>
                                    <p:anim calcmode="lin" valueType="num">
                                      <p:cBhvr additive="base">
                                        <p:cTn id="51" dur="500" fill="hold"/>
                                        <p:tgtEl>
                                          <p:spTgt spid="30">
                                            <p:txEl>
                                              <p:pRg st="2" end="2"/>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0">
                                            <p:txEl>
                                              <p:pRg st="2" end="2"/>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300"/>
                                  </p:stCondLst>
                                  <p:childTnLst>
                                    <p:set>
                                      <p:cBhvr>
                                        <p:cTn id="54" dur="1" fill="hold">
                                          <p:stCondLst>
                                            <p:cond delay="0"/>
                                          </p:stCondLst>
                                        </p:cTn>
                                        <p:tgtEl>
                                          <p:spTgt spid="30">
                                            <p:txEl>
                                              <p:pRg st="3" end="3"/>
                                            </p:txEl>
                                          </p:spTgt>
                                        </p:tgtEl>
                                        <p:attrNameLst>
                                          <p:attrName>style.visibility</p:attrName>
                                        </p:attrNameLst>
                                      </p:cBhvr>
                                      <p:to>
                                        <p:strVal val="visible"/>
                                      </p:to>
                                    </p:set>
                                    <p:anim calcmode="lin" valueType="num">
                                      <p:cBhvr additive="base">
                                        <p:cTn id="55" dur="500" fill="hold"/>
                                        <p:tgtEl>
                                          <p:spTgt spid="30">
                                            <p:txEl>
                                              <p:pRg st="3" end="3"/>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0">
                                            <p:txEl>
                                              <p:pRg st="3" end="3"/>
                                            </p:txEl>
                                          </p:spTgt>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400"/>
                                  </p:stCondLst>
                                  <p:childTnLst>
                                    <p:set>
                                      <p:cBhvr>
                                        <p:cTn id="58" dur="1" fill="hold">
                                          <p:stCondLst>
                                            <p:cond delay="0"/>
                                          </p:stCondLst>
                                        </p:cTn>
                                        <p:tgtEl>
                                          <p:spTgt spid="30">
                                            <p:txEl>
                                              <p:pRg st="4" end="4"/>
                                            </p:txEl>
                                          </p:spTgt>
                                        </p:tgtEl>
                                        <p:attrNameLst>
                                          <p:attrName>style.visibility</p:attrName>
                                        </p:attrNameLst>
                                      </p:cBhvr>
                                      <p:to>
                                        <p:strVal val="visible"/>
                                      </p:to>
                                    </p:set>
                                    <p:anim calcmode="lin" valueType="num">
                                      <p:cBhvr additive="base">
                                        <p:cTn id="59" dur="500" fill="hold"/>
                                        <p:tgtEl>
                                          <p:spTgt spid="30">
                                            <p:txEl>
                                              <p:pRg st="4" end="4"/>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0">
                                            <p:txEl>
                                              <p:pRg st="4" end="4"/>
                                            </p:txEl>
                                          </p:spTgt>
                                        </p:tgtEl>
                                        <p:attrNameLst>
                                          <p:attrName>ppt_y</p:attrName>
                                        </p:attrNameLst>
                                      </p:cBhvr>
                                      <p:tavLst>
                                        <p:tav tm="0">
                                          <p:val>
                                            <p:strVal val="#ppt_y"/>
                                          </p:val>
                                        </p:tav>
                                        <p:tav tm="100000">
                                          <p:val>
                                            <p:strVal val="#ppt_y"/>
                                          </p:val>
                                        </p:tav>
                                      </p:tavLst>
                                    </p:anim>
                                  </p:childTnLst>
                                </p:cTn>
                              </p:par>
                            </p:childTnLst>
                          </p:cTn>
                        </p:par>
                        <p:par>
                          <p:cTn id="61" fill="hold">
                            <p:stCondLst>
                              <p:cond delay="2699"/>
                            </p:stCondLst>
                            <p:childTnLst>
                              <p:par>
                                <p:cTn id="62" presetID="42" presetClass="entr" presetSubtype="0" fill="hold" nodeType="afterEffect">
                                  <p:stCondLst>
                                    <p:cond delay="0"/>
                                  </p:stCondLst>
                                  <p:childTnLst>
                                    <p:set>
                                      <p:cBhvr>
                                        <p:cTn id="63" dur="1" fill="hold">
                                          <p:stCondLst>
                                            <p:cond delay="0"/>
                                          </p:stCondLst>
                                        </p:cTn>
                                        <p:tgtEl>
                                          <p:spTgt spid="27">
                                            <p:txEl>
                                              <p:pRg st="0" end="0"/>
                                            </p:txEl>
                                          </p:spTgt>
                                        </p:tgtEl>
                                        <p:attrNameLst>
                                          <p:attrName>style.visibility</p:attrName>
                                        </p:attrNameLst>
                                      </p:cBhvr>
                                      <p:to>
                                        <p:strVal val="visible"/>
                                      </p:to>
                                    </p:set>
                                    <p:animEffect transition="in" filter="fade">
                                      <p:cBhvr>
                                        <p:cTn id="64" dur="2000"/>
                                        <p:tgtEl>
                                          <p:spTgt spid="27">
                                            <p:txEl>
                                              <p:pRg st="0" end="0"/>
                                            </p:txEl>
                                          </p:spTgt>
                                        </p:tgtEl>
                                      </p:cBhvr>
                                    </p:animEffect>
                                    <p:anim calcmode="lin" valueType="num">
                                      <p:cBhvr>
                                        <p:cTn id="65" dur="2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66" dur="2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build="p"/>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团队核心成员</a:t>
            </a:r>
            <a:endParaRPr lang="zh-CN" altLang="en-US" sz="2000" dirty="0">
              <a:solidFill>
                <a:schemeClr val="accent1"/>
              </a:solidFill>
              <a:latin typeface="微软雅黑" pitchFamily="34" charset="-122"/>
              <a:ea typeface="微软雅黑" pitchFamily="34" charset="-122"/>
            </a:endParaRPr>
          </a:p>
        </p:txBody>
      </p:sp>
      <p:pic>
        <p:nvPicPr>
          <p:cNvPr id="3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924657" y="1220595"/>
            <a:ext cx="1676794"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latinLnBrk="0" hangingPunct="1">
              <a:spcBef>
                <a:spcPts val="0"/>
              </a:spcBef>
              <a:spcAft>
                <a:spcPts val="0"/>
              </a:spcAft>
              <a:buClrTx/>
              <a:buSzTx/>
              <a:buFontTx/>
              <a:buNone/>
              <a:defRPr/>
            </a:pPr>
            <a:r>
              <a:rPr lang="zh-CN" altLang="en-US" b="0" kern="0" dirty="0" smtClean="0">
                <a:solidFill>
                  <a:schemeClr val="accent3">
                    <a:lumMod val="50000"/>
                  </a:schemeClr>
                </a:solidFill>
                <a:latin typeface="微软雅黑" pitchFamily="34" charset="-122"/>
                <a:ea typeface="微软雅黑" pitchFamily="34" charset="-122"/>
              </a:rPr>
              <a:t>代用名</a:t>
            </a:r>
            <a:endParaRPr kumimoji="0" lang="zh-CN" altLang="en-US"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4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公司总经理</a:t>
            </a:r>
            <a:endParaRPr kumimoji="0" lang="en-US" altLang="zh-CN"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职务或头衔</a:t>
            </a:r>
            <a:endPar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49" name="TextBox 4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latinLnBrk="0" hangingPunct="1">
              <a:lnSpc>
                <a:spcPct val="150000"/>
              </a:lnSpc>
              <a:spcBef>
                <a:spcPts val="0"/>
              </a:spcBef>
              <a:spcAft>
                <a:spcPts val="0"/>
              </a:spcAft>
              <a:buClrTx/>
              <a:buSzTx/>
              <a:buFont typeface="Arial" pitchFamily="34" charset="0"/>
              <a:buNone/>
              <a:defRPr/>
            </a:pP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endParaRPr>
          </a:p>
          <a:p>
            <a:pPr marL="0" marR="0" lvl="0" indent="0" algn="l" defTabSz="914400" eaLnBrk="1" latinLnBrk="0" hangingPunct="1">
              <a:lnSpc>
                <a:spcPct val="150000"/>
              </a:lnSpc>
              <a:spcBef>
                <a:spcPts val="0"/>
              </a:spcBef>
              <a:spcAft>
                <a:spcPts val="0"/>
              </a:spcAft>
              <a:buClrTx/>
              <a:buSzTx/>
              <a:buFont typeface="Arial" pitchFamily="34" charset="0"/>
              <a:buNone/>
              <a:defRPr/>
            </a:pP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       1992</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年在某公司担任中层管理；</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2003</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年任某公司执</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COO</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2007</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年担任某公司执行总裁。曾于某年、</a:t>
            </a:r>
            <a:r>
              <a:rPr kumimoji="0" lang="zh-CN" altLang="en-US" sz="800" b="0" i="0" u="none" strike="noStrike" kern="0" cap="none" spc="0" normalizeH="0" baseline="0" noProof="0" dirty="0">
                <a:ln>
                  <a:noFill/>
                </a:ln>
                <a:solidFill>
                  <a:schemeClr val="accent3">
                    <a:lumMod val="50000"/>
                  </a:schemeClr>
                </a:solidFill>
                <a:effectLst/>
                <a:uLnTx/>
                <a:uFillTx/>
                <a:latin typeface="微软雅黑"/>
                <a:ea typeface="微软雅黑"/>
              </a:rPr>
              <a:t>某</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2012</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年分别获得某某奖项。</a:t>
            </a:r>
            <a:endParaRPr kumimoji="0" lang="zh-CN" altLang="en-US" sz="800" b="0" i="0" u="none" strike="noStrike" kern="0" cap="none" spc="0" normalizeH="0" baseline="0" noProof="0" dirty="0">
              <a:ln>
                <a:noFill/>
              </a:ln>
              <a:solidFill>
                <a:schemeClr val="accent3">
                  <a:lumMod val="50000"/>
                </a:schemeClr>
              </a:solidFill>
              <a:effectLst/>
              <a:uLnTx/>
              <a:uFillTx/>
              <a:latin typeface="微软雅黑"/>
              <a:ea typeface="微软雅黑"/>
            </a:endParaRPr>
          </a:p>
        </p:txBody>
      </p:sp>
      <p:pic>
        <p:nvPicPr>
          <p:cNvPr id="5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2"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595452" y="1228012"/>
            <a:ext cx="1872942" cy="17841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latinLnBrk="0" hangingPunct="1">
              <a:spcBef>
                <a:spcPts val="0"/>
              </a:spcBef>
              <a:spcAft>
                <a:spcPts val="0"/>
              </a:spcAft>
              <a:buClrTx/>
              <a:buSzTx/>
              <a:buFontTx/>
              <a:buNone/>
              <a:defRPr/>
            </a:pPr>
            <a:r>
              <a:rPr kumimoji="0" lang="zh-CN" altLang="en-US"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代用名</a:t>
            </a:r>
            <a:endParaRPr kumimoji="0" lang="zh-CN" altLang="en-US"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5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公司总经理</a:t>
            </a:r>
            <a:endParaRPr kumimoji="0" lang="en-US" altLang="zh-CN"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latinLnBrk="0" hangingPunct="1">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职务或头衔</a:t>
            </a:r>
            <a:endPar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55" name="TextBox 5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latinLnBrk="0" hangingPunct="1">
              <a:lnSpc>
                <a:spcPct val="150000"/>
              </a:lnSpc>
              <a:spcBef>
                <a:spcPts val="0"/>
              </a:spcBef>
              <a:spcAft>
                <a:spcPts val="0"/>
              </a:spcAft>
              <a:buClrTx/>
              <a:buSzTx/>
              <a:buFont typeface="Arial" pitchFamily="34" charset="0"/>
              <a:buNone/>
              <a:defRPr/>
            </a:pP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endParaRPr>
          </a:p>
          <a:p>
            <a:pPr marL="0" marR="0" lvl="0" indent="0" algn="l" defTabSz="914400" eaLnBrk="1" latinLnBrk="0" hangingPunct="1">
              <a:lnSpc>
                <a:spcPct val="150000"/>
              </a:lnSpc>
              <a:spcBef>
                <a:spcPts val="0"/>
              </a:spcBef>
              <a:spcAft>
                <a:spcPts val="0"/>
              </a:spcAft>
              <a:buClrTx/>
              <a:buSzTx/>
              <a:buFont typeface="Arial" pitchFamily="34" charset="0"/>
              <a:buNone/>
              <a:defRPr/>
            </a:pP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       1992</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年在某公司担任中层管理；</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2003</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年任某公司执</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COO</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2007</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年担任某公司执行总裁。曾于某年、</a:t>
            </a:r>
            <a:r>
              <a:rPr kumimoji="0" lang="zh-CN" altLang="en-US" sz="800" b="0" i="0" u="none" strike="noStrike" kern="0" cap="none" spc="0" normalizeH="0" baseline="0" noProof="0" dirty="0">
                <a:ln>
                  <a:noFill/>
                </a:ln>
                <a:solidFill>
                  <a:schemeClr val="accent3">
                    <a:lumMod val="50000"/>
                  </a:schemeClr>
                </a:solidFill>
                <a:effectLst/>
                <a:uLnTx/>
                <a:uFillTx/>
                <a:latin typeface="微软雅黑"/>
                <a:ea typeface="微软雅黑"/>
              </a:rPr>
              <a:t>某</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a:t>
            </a:r>
            <a:r>
              <a:rPr kumimoji="0" lang="en-US" altLang="zh-CN" sz="800" b="0" i="0" u="none" strike="noStrike" kern="0" cap="none" spc="0" normalizeH="0" baseline="0" noProof="0" dirty="0" smtClean="0">
                <a:ln>
                  <a:noFill/>
                </a:ln>
                <a:solidFill>
                  <a:schemeClr val="accent3">
                    <a:lumMod val="50000"/>
                  </a:schemeClr>
                </a:solidFill>
                <a:effectLst/>
                <a:uLnTx/>
                <a:uFillTx/>
                <a:latin typeface="微软雅黑"/>
                <a:ea typeface="微软雅黑"/>
              </a:rPr>
              <a:t>2012</a:t>
            </a:r>
            <a:r>
              <a:rPr kumimoji="0" lang="zh-CN" altLang="en-US" sz="800" b="0" i="0" u="none" strike="noStrike" kern="0" cap="none" spc="0" normalizeH="0" baseline="0" noProof="0" dirty="0" smtClean="0">
                <a:ln>
                  <a:noFill/>
                </a:ln>
                <a:solidFill>
                  <a:schemeClr val="accent3">
                    <a:lumMod val="50000"/>
                  </a:schemeClr>
                </a:solidFill>
                <a:effectLst/>
                <a:uLnTx/>
                <a:uFillTx/>
                <a:latin typeface="微软雅黑"/>
                <a:ea typeface="微软雅黑"/>
              </a:rPr>
              <a:t>年分别获得某某奖项。</a:t>
            </a:r>
            <a:endParaRPr kumimoji="0" lang="zh-CN" altLang="en-US" sz="800" b="0"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15" name="TextBox 14"/>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3"/>
                                        </p:tgtEl>
                                        <p:attrNameLst>
                                          <p:attrName>style.visibility</p:attrName>
                                        </p:attrNameLst>
                                      </p:cBhvr>
                                      <p:to>
                                        <p:strVal val="visible"/>
                                      </p:to>
                                    </p:set>
                                    <p:anim calcmode="lin" valueType="num">
                                      <p:cBhvr>
                                        <p:cTn id="7" dur="4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3"/>
                                        </p:tgtEl>
                                        <p:attrNameLst>
                                          <p:attrName>ppt_y</p:attrName>
                                        </p:attrNameLst>
                                      </p:cBhvr>
                                      <p:tavLst>
                                        <p:tav tm="0">
                                          <p:val>
                                            <p:strVal val="#ppt_y"/>
                                          </p:val>
                                        </p:tav>
                                        <p:tav tm="100000">
                                          <p:val>
                                            <p:strVal val="#ppt_y"/>
                                          </p:val>
                                        </p:tav>
                                      </p:tavLst>
                                    </p:anim>
                                    <p:anim calcmode="lin" valueType="num">
                                      <p:cBhvr>
                                        <p:cTn id="9" dur="4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3"/>
                                        </p:tgtEl>
                                      </p:cBhvr>
                                    </p:animEffect>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par>
                          <p:cTn id="18" fill="hold">
                            <p:stCondLst>
                              <p:cond delay="1400"/>
                            </p:stCondLst>
                            <p:childTnLst>
                              <p:par>
                                <p:cTn id="19" presetID="42"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anim calcmode="lin" valueType="num">
                                      <p:cBhvr>
                                        <p:cTn id="22" dur="500" fill="hold"/>
                                        <p:tgtEl>
                                          <p:spTgt spid="38"/>
                                        </p:tgtEl>
                                        <p:attrNameLst>
                                          <p:attrName>ppt_x</p:attrName>
                                        </p:attrNameLst>
                                      </p:cBhvr>
                                      <p:tavLst>
                                        <p:tav tm="0">
                                          <p:val>
                                            <p:strVal val="#ppt_x"/>
                                          </p:val>
                                        </p:tav>
                                        <p:tav tm="100000">
                                          <p:val>
                                            <p:strVal val="#ppt_x"/>
                                          </p:val>
                                        </p:tav>
                                      </p:tavLst>
                                    </p:anim>
                                    <p:anim calcmode="lin" valueType="num">
                                      <p:cBhvr>
                                        <p:cTn id="23" dur="5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19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24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47"/>
                                        </p:tgtEl>
                                        <p:attrNameLst>
                                          <p:attrName>style.visibility</p:attrName>
                                        </p:attrNameLst>
                                      </p:cBhvr>
                                      <p:to>
                                        <p:strVal val="visible"/>
                                      </p:to>
                                    </p:set>
                                    <p:anim by="(-#ppt_w*2)" calcmode="lin" valueType="num">
                                      <p:cBhvr rctx="PPT">
                                        <p:cTn id="31" dur="500" autoRev="1" fill="hold">
                                          <p:stCondLst>
                                            <p:cond delay="0"/>
                                          </p:stCondLst>
                                        </p:cTn>
                                        <p:tgtEl>
                                          <p:spTgt spid="47"/>
                                        </p:tgtEl>
                                        <p:attrNameLst>
                                          <p:attrName>ppt_w</p:attrName>
                                        </p:attrNameLst>
                                      </p:cBhvr>
                                    </p:anim>
                                    <p:anim by="(#ppt_w*0.50)" calcmode="lin" valueType="num">
                                      <p:cBhvr>
                                        <p:cTn id="32" dur="500" decel="50000" autoRev="1" fill="hold">
                                          <p:stCondLst>
                                            <p:cond delay="0"/>
                                          </p:stCondLst>
                                        </p:cTn>
                                        <p:tgtEl>
                                          <p:spTgt spid="47"/>
                                        </p:tgtEl>
                                        <p:attrNameLst>
                                          <p:attrName>ppt_x</p:attrName>
                                        </p:attrNameLst>
                                      </p:cBhvr>
                                    </p:anim>
                                    <p:anim from="(-#ppt_h/2)" to="(#ppt_y)" calcmode="lin" valueType="num">
                                      <p:cBhvr>
                                        <p:cTn id="33" dur="1000" fill="hold">
                                          <p:stCondLst>
                                            <p:cond delay="0"/>
                                          </p:stCondLst>
                                        </p:cTn>
                                        <p:tgtEl>
                                          <p:spTgt spid="47"/>
                                        </p:tgtEl>
                                        <p:attrNameLst>
                                          <p:attrName>ppt_y</p:attrName>
                                        </p:attrNameLst>
                                      </p:cBhvr>
                                    </p:anim>
                                    <p:animRot by="21600000">
                                      <p:cBhvr>
                                        <p:cTn id="34" dur="1000" fill="hold">
                                          <p:stCondLst>
                                            <p:cond delay="0"/>
                                          </p:stCondLst>
                                        </p:cTn>
                                        <p:tgtEl>
                                          <p:spTgt spid="47"/>
                                        </p:tgtEl>
                                        <p:attrNameLst>
                                          <p:attrName>r</p:attrName>
                                        </p:attrNameLst>
                                      </p:cBhvr>
                                    </p:animRot>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410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4600"/>
                            </p:stCondLst>
                            <p:childTnLst>
                              <p:par>
                                <p:cTn id="44" presetID="53" presetClass="entr" presetSubtype="16" fill="hold"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animEffect transition="in" filter="fade">
                                      <p:cBhvr>
                                        <p:cTn id="48" dur="500"/>
                                        <p:tgtEl>
                                          <p:spTgt spid="50"/>
                                        </p:tgtEl>
                                      </p:cBhvr>
                                    </p:animEffect>
                                  </p:childTnLst>
                                </p:cTn>
                              </p:par>
                            </p:childTnLst>
                          </p:cTn>
                        </p:par>
                        <p:par>
                          <p:cTn id="49" fill="hold">
                            <p:stCondLst>
                              <p:cond delay="5100"/>
                            </p:stCondLst>
                            <p:childTnLst>
                              <p:par>
                                <p:cTn id="50" presetID="42" presetClass="entr" presetSubtype="0"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anim calcmode="lin" valueType="num">
                                      <p:cBhvr>
                                        <p:cTn id="53" dur="500" fill="hold"/>
                                        <p:tgtEl>
                                          <p:spTgt spid="51"/>
                                        </p:tgtEl>
                                        <p:attrNameLst>
                                          <p:attrName>ppt_x</p:attrName>
                                        </p:attrNameLst>
                                      </p:cBhvr>
                                      <p:tavLst>
                                        <p:tav tm="0">
                                          <p:val>
                                            <p:strVal val="#ppt_x"/>
                                          </p:val>
                                        </p:tav>
                                        <p:tav tm="100000">
                                          <p:val>
                                            <p:strVal val="#ppt_x"/>
                                          </p:val>
                                        </p:tav>
                                      </p:tavLst>
                                    </p:anim>
                                    <p:anim calcmode="lin" valueType="num">
                                      <p:cBhvr>
                                        <p:cTn id="54" dur="50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10" presetClass="entr" presetSubtype="0" fill="hold"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par>
                          <p:cTn id="59" fill="hold">
                            <p:stCondLst>
                              <p:cond delay="610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53"/>
                                        </p:tgtEl>
                                        <p:attrNameLst>
                                          <p:attrName>style.visibility</p:attrName>
                                        </p:attrNameLst>
                                      </p:cBhvr>
                                      <p:to>
                                        <p:strVal val="visible"/>
                                      </p:to>
                                    </p:set>
                                    <p:anim by="(-#ppt_w*2)" calcmode="lin" valueType="num">
                                      <p:cBhvr rctx="PPT">
                                        <p:cTn id="62" dur="500" autoRev="1" fill="hold">
                                          <p:stCondLst>
                                            <p:cond delay="0"/>
                                          </p:stCondLst>
                                        </p:cTn>
                                        <p:tgtEl>
                                          <p:spTgt spid="53"/>
                                        </p:tgtEl>
                                        <p:attrNameLst>
                                          <p:attrName>ppt_w</p:attrName>
                                        </p:attrNameLst>
                                      </p:cBhvr>
                                    </p:anim>
                                    <p:anim by="(#ppt_w*0.50)" calcmode="lin" valueType="num">
                                      <p:cBhvr>
                                        <p:cTn id="63" dur="500" decel="50000" autoRev="1" fill="hold">
                                          <p:stCondLst>
                                            <p:cond delay="0"/>
                                          </p:stCondLst>
                                        </p:cTn>
                                        <p:tgtEl>
                                          <p:spTgt spid="53"/>
                                        </p:tgtEl>
                                        <p:attrNameLst>
                                          <p:attrName>ppt_x</p:attrName>
                                        </p:attrNameLst>
                                      </p:cBhvr>
                                    </p:anim>
                                    <p:anim from="(-#ppt_h/2)" to="(#ppt_y)" calcmode="lin" valueType="num">
                                      <p:cBhvr>
                                        <p:cTn id="64" dur="1000" fill="hold">
                                          <p:stCondLst>
                                            <p:cond delay="0"/>
                                          </p:stCondLst>
                                        </p:cTn>
                                        <p:tgtEl>
                                          <p:spTgt spid="53"/>
                                        </p:tgtEl>
                                        <p:attrNameLst>
                                          <p:attrName>ppt_y</p:attrName>
                                        </p:attrNameLst>
                                      </p:cBhvr>
                                    </p:anim>
                                    <p:animRot by="21600000">
                                      <p:cBhvr>
                                        <p:cTn id="65" dur="1000" fill="hold">
                                          <p:stCondLst>
                                            <p:cond delay="0"/>
                                          </p:stCondLst>
                                        </p:cTn>
                                        <p:tgtEl>
                                          <p:spTgt spid="53"/>
                                        </p:tgtEl>
                                        <p:attrNameLst>
                                          <p:attrName>r</p:attrName>
                                        </p:attrNameLst>
                                      </p:cBhvr>
                                    </p:animRot>
                                  </p:childTnLst>
                                </p:cTn>
                              </p:par>
                            </p:childTnLst>
                          </p:cTn>
                        </p:par>
                        <p:par>
                          <p:cTn id="66" fill="hold">
                            <p:stCondLst>
                              <p:cond delay="7300"/>
                            </p:stCondLst>
                            <p:childTnLst>
                              <p:par>
                                <p:cTn id="67" presetID="22" presetClass="entr" presetSubtype="8"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500"/>
                                        <p:tgtEl>
                                          <p:spTgt spid="54"/>
                                        </p:tgtEl>
                                      </p:cBhvr>
                                    </p:animEffect>
                                  </p:childTnLst>
                                </p:cTn>
                              </p:par>
                            </p:childTnLst>
                          </p:cTn>
                        </p:par>
                        <p:par>
                          <p:cTn id="70" fill="hold">
                            <p:stCondLst>
                              <p:cond delay="7800"/>
                            </p:stCondLst>
                            <p:childTnLst>
                              <p:par>
                                <p:cTn id="71" presetID="22" presetClass="entr" presetSubtype="1"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up)">
                                      <p:cBhvr>
                                        <p:cTn id="73" dur="500"/>
                                        <p:tgtEl>
                                          <p:spTgt spid="55"/>
                                        </p:tgtEl>
                                      </p:cBhvr>
                                    </p:animEffect>
                                  </p:childTnLst>
                                </p:cTn>
                              </p:par>
                            </p:childTnLst>
                          </p:cTn>
                        </p:par>
                        <p:par>
                          <p:cTn id="74" fill="hold">
                            <p:stCondLst>
                              <p:cond delay="8300"/>
                            </p:stCondLst>
                            <p:childTnLst>
                              <p:par>
                                <p:cTn id="75" presetID="42" presetClass="entr" presetSubtype="0" fill="hold" nodeType="afterEffect">
                                  <p:stCondLst>
                                    <p:cond delay="0"/>
                                  </p:stCondLst>
                                  <p:childTnLst>
                                    <p:set>
                                      <p:cBhvr>
                                        <p:cTn id="76" dur="1" fill="hold">
                                          <p:stCondLst>
                                            <p:cond delay="0"/>
                                          </p:stCondLst>
                                        </p:cTn>
                                        <p:tgtEl>
                                          <p:spTgt spid="15">
                                            <p:txEl>
                                              <p:pRg st="0" end="0"/>
                                            </p:txEl>
                                          </p:spTgt>
                                        </p:tgtEl>
                                        <p:attrNameLst>
                                          <p:attrName>style.visibility</p:attrName>
                                        </p:attrNameLst>
                                      </p:cBhvr>
                                      <p:to>
                                        <p:strVal val="visible"/>
                                      </p:to>
                                    </p:set>
                                    <p:animEffect transition="in" filter="fade">
                                      <p:cBhvr>
                                        <p:cTn id="77" dur="2000"/>
                                        <p:tgtEl>
                                          <p:spTgt spid="15">
                                            <p:txEl>
                                              <p:pRg st="0" end="0"/>
                                            </p:txEl>
                                          </p:spTgt>
                                        </p:tgtEl>
                                      </p:cBhvr>
                                    </p:animEffect>
                                    <p:anim calcmode="lin" valueType="num">
                                      <p:cBhvr>
                                        <p:cTn id="78" dur="2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79" dur="2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7" grpId="0"/>
      <p:bldP spid="48" grpId="0"/>
      <p:bldP spid="49"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团队项目成员</a:t>
            </a:r>
            <a:endParaRPr lang="zh-CN" altLang="en-US" sz="2000" dirty="0">
              <a:solidFill>
                <a:schemeClr val="accent1"/>
              </a:solidFill>
              <a:latin typeface="微软雅黑" pitchFamily="34" charset="-122"/>
              <a:ea typeface="微软雅黑" pitchFamily="34" charset="-122"/>
            </a:endParaRPr>
          </a:p>
        </p:txBody>
      </p:sp>
      <p:sp>
        <p:nvSpPr>
          <p:cNvPr id="52" name="TextBox 51"/>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6" name="TextBox 55"/>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61" name="组合 60"/>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68"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69"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0" name="组合 69"/>
          <p:cNvGrpSpPr/>
          <p:nvPr/>
        </p:nvGrpSpPr>
        <p:grpSpPr>
          <a:xfrm>
            <a:off x="2782280" y="1059582"/>
            <a:ext cx="1558144" cy="1689124"/>
            <a:chOff x="2782280" y="1059582"/>
            <a:chExt cx="1558144" cy="1689124"/>
          </a:xfrm>
          <a:blipFill>
            <a:blip r:embed="rId4"/>
            <a:stretch>
              <a:fillRect/>
            </a:stretch>
          </a:blipFill>
          <a:effectLst>
            <a:outerShdw blurRad="228600" dist="101600" dir="8400000" sx="105000" sy="105000" algn="tr" rotWithShape="0">
              <a:prstClr val="black">
                <a:alpha val="40000"/>
              </a:prstClr>
            </a:outerShdw>
          </a:effectLst>
        </p:grpSpPr>
        <p:sp>
          <p:nvSpPr>
            <p:cNvPr id="71"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2"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3" name="组合 72"/>
          <p:cNvGrpSpPr/>
          <p:nvPr/>
        </p:nvGrpSpPr>
        <p:grpSpPr>
          <a:xfrm>
            <a:off x="4799772" y="1059582"/>
            <a:ext cx="1558144" cy="1689124"/>
            <a:chOff x="4799772" y="1059582"/>
            <a:chExt cx="1558144" cy="1689124"/>
          </a:xfrm>
          <a:blipFill>
            <a:blip r:embed="rId5"/>
            <a:stretch>
              <a:fillRect/>
            </a:stretch>
          </a:blipFill>
          <a:effectLst>
            <a:outerShdw blurRad="228600" dist="101600" dir="8400000" sx="105000" sy="105000" algn="tr" rotWithShape="0">
              <a:prstClr val="black">
                <a:alpha val="40000"/>
              </a:prstClr>
            </a:outerShdw>
          </a:effectLst>
        </p:grpSpPr>
        <p:sp>
          <p:nvSpPr>
            <p:cNvPr id="74"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9"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0" name="组合 79"/>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81"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82"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03" name="矩形 102"/>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郭</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104" name="矩形 103"/>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105" name="矩形 104"/>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刘</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106" name="矩形 105"/>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107" name="组合 106"/>
          <p:cNvGrpSpPr/>
          <p:nvPr/>
        </p:nvGrpSpPr>
        <p:grpSpPr>
          <a:xfrm>
            <a:off x="814328" y="3219334"/>
            <a:ext cx="1356392" cy="432536"/>
            <a:chOff x="814328" y="3219334"/>
            <a:chExt cx="1356392" cy="432536"/>
          </a:xfrm>
        </p:grpSpPr>
        <p:grpSp>
          <p:nvGrpSpPr>
            <p:cNvPr id="108" name="组合 107"/>
            <p:cNvGrpSpPr/>
            <p:nvPr/>
          </p:nvGrpSpPr>
          <p:grpSpPr>
            <a:xfrm>
              <a:off x="814328" y="3219334"/>
              <a:ext cx="1356392" cy="432536"/>
              <a:chOff x="2173927" y="3285519"/>
              <a:chExt cx="1721136" cy="548848"/>
            </a:xfrm>
          </p:grpSpPr>
          <p:grpSp>
            <p:nvGrpSpPr>
              <p:cNvPr id="110" name="组合 10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椭圆 11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TextBox 10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114" name="组合 113"/>
          <p:cNvGrpSpPr/>
          <p:nvPr/>
        </p:nvGrpSpPr>
        <p:grpSpPr>
          <a:xfrm>
            <a:off x="2841272" y="3214865"/>
            <a:ext cx="1356392" cy="432536"/>
            <a:chOff x="814328" y="3219334"/>
            <a:chExt cx="1356392" cy="432536"/>
          </a:xfrm>
        </p:grpSpPr>
        <p:grpSp>
          <p:nvGrpSpPr>
            <p:cNvPr id="115" name="组合 114"/>
            <p:cNvGrpSpPr/>
            <p:nvPr/>
          </p:nvGrpSpPr>
          <p:grpSpPr>
            <a:xfrm>
              <a:off x="814328" y="3219334"/>
              <a:ext cx="1356392" cy="432536"/>
              <a:chOff x="2173927" y="3285519"/>
              <a:chExt cx="1721136" cy="548848"/>
            </a:xfrm>
          </p:grpSpPr>
          <p:grpSp>
            <p:nvGrpSpPr>
              <p:cNvPr id="117" name="组合 11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9" name="圆角矩形 1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8" name="椭圆 11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TextBox 11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121" name="组合 120"/>
          <p:cNvGrpSpPr/>
          <p:nvPr/>
        </p:nvGrpSpPr>
        <p:grpSpPr>
          <a:xfrm>
            <a:off x="4900648" y="3214864"/>
            <a:ext cx="1356392" cy="432536"/>
            <a:chOff x="814328" y="3219334"/>
            <a:chExt cx="1356392" cy="432536"/>
          </a:xfrm>
        </p:grpSpPr>
        <p:grpSp>
          <p:nvGrpSpPr>
            <p:cNvPr id="122" name="组合 121"/>
            <p:cNvGrpSpPr/>
            <p:nvPr/>
          </p:nvGrpSpPr>
          <p:grpSpPr>
            <a:xfrm>
              <a:off x="814328" y="3219334"/>
              <a:ext cx="1356392" cy="432536"/>
              <a:chOff x="2173927" y="3285519"/>
              <a:chExt cx="1721136" cy="548848"/>
            </a:xfrm>
          </p:grpSpPr>
          <p:grpSp>
            <p:nvGrpSpPr>
              <p:cNvPr id="124" name="组合 12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6" name="圆角矩形 1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椭圆 12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3" name="TextBox 122"/>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128" name="组合 127"/>
          <p:cNvGrpSpPr/>
          <p:nvPr/>
        </p:nvGrpSpPr>
        <p:grpSpPr>
          <a:xfrm>
            <a:off x="6918140" y="3201271"/>
            <a:ext cx="1356392" cy="432536"/>
            <a:chOff x="814328" y="3219334"/>
            <a:chExt cx="1356392" cy="432536"/>
          </a:xfrm>
        </p:grpSpPr>
        <p:grpSp>
          <p:nvGrpSpPr>
            <p:cNvPr id="129" name="组合 128"/>
            <p:cNvGrpSpPr/>
            <p:nvPr/>
          </p:nvGrpSpPr>
          <p:grpSpPr>
            <a:xfrm>
              <a:off x="814328" y="3219334"/>
              <a:ext cx="1356392" cy="432536"/>
              <a:chOff x="2173927" y="3285519"/>
              <a:chExt cx="1721136" cy="548848"/>
            </a:xfrm>
          </p:grpSpPr>
          <p:grpSp>
            <p:nvGrpSpPr>
              <p:cNvPr id="131" name="组合 13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3" name="圆角矩形 13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椭圆 13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TextBox 129"/>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51" name="TextBox 50"/>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49"/>
                                        </p:tgtEl>
                                        <p:attrNameLst>
                                          <p:attrName>style.visibility</p:attrName>
                                        </p:attrNameLst>
                                      </p:cBhvr>
                                      <p:to>
                                        <p:strVal val="visible"/>
                                      </p:to>
                                    </p:set>
                                    <p:anim calcmode="lin" valueType="num">
                                      <p:cBhvr>
                                        <p:cTn id="7" dur="4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9"/>
                                        </p:tgtEl>
                                        <p:attrNameLst>
                                          <p:attrName>ppt_y</p:attrName>
                                        </p:attrNameLst>
                                      </p:cBhvr>
                                      <p:tavLst>
                                        <p:tav tm="0">
                                          <p:val>
                                            <p:strVal val="#ppt_y"/>
                                          </p:val>
                                        </p:tav>
                                        <p:tav tm="100000">
                                          <p:val>
                                            <p:strVal val="#ppt_y"/>
                                          </p:val>
                                        </p:tav>
                                      </p:tavLst>
                                    </p:anim>
                                    <p:anim calcmode="lin" valueType="num">
                                      <p:cBhvr>
                                        <p:cTn id="9" dur="4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9"/>
                                        </p:tgtEl>
                                      </p:cBhvr>
                                    </p:animEffect>
                                  </p:childTnLst>
                                </p:cTn>
                              </p:par>
                            </p:childTnLst>
                          </p:cTn>
                        </p:par>
                        <p:par>
                          <p:cTn id="12" fill="hold">
                            <p:stCondLst>
                              <p:cond delay="900"/>
                            </p:stCondLst>
                            <p:childTnLst>
                              <p:par>
                                <p:cTn id="13" presetID="42" presetClass="entr" presetSubtype="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anim calcmode="lin" valueType="num">
                                      <p:cBhvr>
                                        <p:cTn id="16" dur="500" fill="hold"/>
                                        <p:tgtEl>
                                          <p:spTgt spid="61"/>
                                        </p:tgtEl>
                                        <p:attrNameLst>
                                          <p:attrName>ppt_x</p:attrName>
                                        </p:attrNameLst>
                                      </p:cBhvr>
                                      <p:tavLst>
                                        <p:tav tm="0">
                                          <p:val>
                                            <p:strVal val="#ppt_x"/>
                                          </p:val>
                                        </p:tav>
                                        <p:tav tm="100000">
                                          <p:val>
                                            <p:strVal val="#ppt_x"/>
                                          </p:val>
                                        </p:tav>
                                      </p:tavLst>
                                    </p:anim>
                                    <p:anim calcmode="lin" valueType="num">
                                      <p:cBhvr>
                                        <p:cTn id="17" dur="500" fill="hold"/>
                                        <p:tgtEl>
                                          <p:spTgt spid="6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anim calcmode="lin" valueType="num">
                                      <p:cBhvr>
                                        <p:cTn id="21" dur="500" fill="hold"/>
                                        <p:tgtEl>
                                          <p:spTgt spid="70"/>
                                        </p:tgtEl>
                                        <p:attrNameLst>
                                          <p:attrName>ppt_x</p:attrName>
                                        </p:attrNameLst>
                                      </p:cBhvr>
                                      <p:tavLst>
                                        <p:tav tm="0">
                                          <p:val>
                                            <p:strVal val="#ppt_x"/>
                                          </p:val>
                                        </p:tav>
                                        <p:tav tm="100000">
                                          <p:val>
                                            <p:strVal val="#ppt_x"/>
                                          </p:val>
                                        </p:tav>
                                      </p:tavLst>
                                    </p:anim>
                                    <p:anim calcmode="lin" valueType="num">
                                      <p:cBhvr>
                                        <p:cTn id="22" dur="500" fill="hold"/>
                                        <p:tgtEl>
                                          <p:spTgt spid="7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anim calcmode="lin" valueType="num">
                                      <p:cBhvr>
                                        <p:cTn id="26" dur="500" fill="hold"/>
                                        <p:tgtEl>
                                          <p:spTgt spid="73"/>
                                        </p:tgtEl>
                                        <p:attrNameLst>
                                          <p:attrName>ppt_x</p:attrName>
                                        </p:attrNameLst>
                                      </p:cBhvr>
                                      <p:tavLst>
                                        <p:tav tm="0">
                                          <p:val>
                                            <p:strVal val="#ppt_x"/>
                                          </p:val>
                                        </p:tav>
                                        <p:tav tm="100000">
                                          <p:val>
                                            <p:strVal val="#ppt_x"/>
                                          </p:val>
                                        </p:tav>
                                      </p:tavLst>
                                    </p:anim>
                                    <p:anim calcmode="lin" valueType="num">
                                      <p:cBhvr>
                                        <p:cTn id="27" dur="500" fill="hold"/>
                                        <p:tgtEl>
                                          <p:spTgt spid="7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30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500"/>
                                        <p:tgtEl>
                                          <p:spTgt spid="80"/>
                                        </p:tgtEl>
                                      </p:cBhvr>
                                    </p:animEffect>
                                    <p:anim calcmode="lin" valueType="num">
                                      <p:cBhvr>
                                        <p:cTn id="31" dur="500" fill="hold"/>
                                        <p:tgtEl>
                                          <p:spTgt spid="80"/>
                                        </p:tgtEl>
                                        <p:attrNameLst>
                                          <p:attrName>ppt_x</p:attrName>
                                        </p:attrNameLst>
                                      </p:cBhvr>
                                      <p:tavLst>
                                        <p:tav tm="0">
                                          <p:val>
                                            <p:strVal val="#ppt_x"/>
                                          </p:val>
                                        </p:tav>
                                        <p:tav tm="100000">
                                          <p:val>
                                            <p:strVal val="#ppt_x"/>
                                          </p:val>
                                        </p:tav>
                                      </p:tavLst>
                                    </p:anim>
                                    <p:anim calcmode="lin" valueType="num">
                                      <p:cBhvr>
                                        <p:cTn id="32" dur="500" fill="hold"/>
                                        <p:tgtEl>
                                          <p:spTgt spid="80"/>
                                        </p:tgtEl>
                                        <p:attrNameLst>
                                          <p:attrName>ppt_y</p:attrName>
                                        </p:attrNameLst>
                                      </p:cBhvr>
                                      <p:tavLst>
                                        <p:tav tm="0">
                                          <p:val>
                                            <p:strVal val="#ppt_y+.1"/>
                                          </p:val>
                                        </p:tav>
                                        <p:tav tm="100000">
                                          <p:val>
                                            <p:strVal val="#ppt_y"/>
                                          </p:val>
                                        </p:tav>
                                      </p:tavLst>
                                    </p:anim>
                                  </p:childTnLst>
                                </p:cTn>
                              </p:par>
                            </p:childTnLst>
                          </p:cTn>
                        </p:par>
                        <p:par>
                          <p:cTn id="33" fill="hold">
                            <p:stCondLst>
                              <p:cond delay="1400"/>
                            </p:stCondLst>
                            <p:childTnLst>
                              <p:par>
                                <p:cTn id="34" presetID="12" presetClass="entr" presetSubtype="4" fill="hold" grpId="0"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additive="base">
                                        <p:cTn id="36" dur="500"/>
                                        <p:tgtEl>
                                          <p:spTgt spid="103"/>
                                        </p:tgtEl>
                                        <p:attrNameLst>
                                          <p:attrName>ppt_y</p:attrName>
                                        </p:attrNameLst>
                                      </p:cBhvr>
                                      <p:tavLst>
                                        <p:tav tm="0">
                                          <p:val>
                                            <p:strVal val="#ppt_y+#ppt_h*1.125000"/>
                                          </p:val>
                                        </p:tav>
                                        <p:tav tm="100000">
                                          <p:val>
                                            <p:strVal val="#ppt_y"/>
                                          </p:val>
                                        </p:tav>
                                      </p:tavLst>
                                    </p:anim>
                                    <p:animEffect transition="in" filter="wipe(up)">
                                      <p:cBhvr>
                                        <p:cTn id="37" dur="500"/>
                                        <p:tgtEl>
                                          <p:spTgt spid="103"/>
                                        </p:tgtEl>
                                      </p:cBhvr>
                                    </p:animEffect>
                                  </p:childTnLst>
                                </p:cTn>
                              </p:par>
                              <p:par>
                                <p:cTn id="38" presetID="12" presetClass="entr" presetSubtype="4" fill="hold" grpId="0" nodeType="withEffect">
                                  <p:stCondLst>
                                    <p:cond delay="100"/>
                                  </p:stCondLst>
                                  <p:childTnLst>
                                    <p:set>
                                      <p:cBhvr>
                                        <p:cTn id="39" dur="1" fill="hold">
                                          <p:stCondLst>
                                            <p:cond delay="0"/>
                                          </p:stCondLst>
                                        </p:cTn>
                                        <p:tgtEl>
                                          <p:spTgt spid="104"/>
                                        </p:tgtEl>
                                        <p:attrNameLst>
                                          <p:attrName>style.visibility</p:attrName>
                                        </p:attrNameLst>
                                      </p:cBhvr>
                                      <p:to>
                                        <p:strVal val="visible"/>
                                      </p:to>
                                    </p:set>
                                    <p:anim calcmode="lin" valueType="num">
                                      <p:cBhvr additive="base">
                                        <p:cTn id="40" dur="500"/>
                                        <p:tgtEl>
                                          <p:spTgt spid="104"/>
                                        </p:tgtEl>
                                        <p:attrNameLst>
                                          <p:attrName>ppt_y</p:attrName>
                                        </p:attrNameLst>
                                      </p:cBhvr>
                                      <p:tavLst>
                                        <p:tav tm="0">
                                          <p:val>
                                            <p:strVal val="#ppt_y+#ppt_h*1.125000"/>
                                          </p:val>
                                        </p:tav>
                                        <p:tav tm="100000">
                                          <p:val>
                                            <p:strVal val="#ppt_y"/>
                                          </p:val>
                                        </p:tav>
                                      </p:tavLst>
                                    </p:anim>
                                    <p:animEffect transition="in" filter="wipe(up)">
                                      <p:cBhvr>
                                        <p:cTn id="41" dur="500"/>
                                        <p:tgtEl>
                                          <p:spTgt spid="104"/>
                                        </p:tgtEl>
                                      </p:cBhvr>
                                    </p:animEffect>
                                  </p:childTnLst>
                                </p:cTn>
                              </p:par>
                              <p:par>
                                <p:cTn id="42" presetID="12" presetClass="entr" presetSubtype="4" fill="hold" grpId="0" nodeType="withEffect">
                                  <p:stCondLst>
                                    <p:cond delay="200"/>
                                  </p:stCondLst>
                                  <p:childTnLst>
                                    <p:set>
                                      <p:cBhvr>
                                        <p:cTn id="43" dur="1" fill="hold">
                                          <p:stCondLst>
                                            <p:cond delay="0"/>
                                          </p:stCondLst>
                                        </p:cTn>
                                        <p:tgtEl>
                                          <p:spTgt spid="105"/>
                                        </p:tgtEl>
                                        <p:attrNameLst>
                                          <p:attrName>style.visibility</p:attrName>
                                        </p:attrNameLst>
                                      </p:cBhvr>
                                      <p:to>
                                        <p:strVal val="visible"/>
                                      </p:to>
                                    </p:set>
                                    <p:anim calcmode="lin" valueType="num">
                                      <p:cBhvr additive="base">
                                        <p:cTn id="44" dur="500"/>
                                        <p:tgtEl>
                                          <p:spTgt spid="105"/>
                                        </p:tgtEl>
                                        <p:attrNameLst>
                                          <p:attrName>ppt_y</p:attrName>
                                        </p:attrNameLst>
                                      </p:cBhvr>
                                      <p:tavLst>
                                        <p:tav tm="0">
                                          <p:val>
                                            <p:strVal val="#ppt_y+#ppt_h*1.125000"/>
                                          </p:val>
                                        </p:tav>
                                        <p:tav tm="100000">
                                          <p:val>
                                            <p:strVal val="#ppt_y"/>
                                          </p:val>
                                        </p:tav>
                                      </p:tavLst>
                                    </p:anim>
                                    <p:animEffect transition="in" filter="wipe(up)">
                                      <p:cBhvr>
                                        <p:cTn id="45" dur="500"/>
                                        <p:tgtEl>
                                          <p:spTgt spid="105"/>
                                        </p:tgtEl>
                                      </p:cBhvr>
                                    </p:animEffect>
                                  </p:childTnLst>
                                </p:cTn>
                              </p:par>
                              <p:par>
                                <p:cTn id="46" presetID="12" presetClass="entr" presetSubtype="4" fill="hold" grpId="0" nodeType="withEffect">
                                  <p:stCondLst>
                                    <p:cond delay="30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p:tgtEl>
                                          <p:spTgt spid="106"/>
                                        </p:tgtEl>
                                        <p:attrNameLst>
                                          <p:attrName>ppt_y</p:attrName>
                                        </p:attrNameLst>
                                      </p:cBhvr>
                                      <p:tavLst>
                                        <p:tav tm="0">
                                          <p:val>
                                            <p:strVal val="#ppt_y+#ppt_h*1.125000"/>
                                          </p:val>
                                        </p:tav>
                                        <p:tav tm="100000">
                                          <p:val>
                                            <p:strVal val="#ppt_y"/>
                                          </p:val>
                                        </p:tav>
                                      </p:tavLst>
                                    </p:anim>
                                    <p:animEffect transition="in" filter="wipe(up)">
                                      <p:cBhvr>
                                        <p:cTn id="49" dur="500"/>
                                        <p:tgtEl>
                                          <p:spTgt spid="106"/>
                                        </p:tgtEl>
                                      </p:cBhvr>
                                    </p:animEffect>
                                  </p:childTnLst>
                                </p:cTn>
                              </p:par>
                            </p:childTnLst>
                          </p:cTn>
                        </p:par>
                        <p:par>
                          <p:cTn id="50" fill="hold">
                            <p:stCondLst>
                              <p:cond delay="1900"/>
                            </p:stCondLst>
                            <p:childTnLst>
                              <p:par>
                                <p:cTn id="51" presetID="53" presetClass="entr" presetSubtype="16" fill="hold" nodeType="after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p:cTn id="53" dur="500" fill="hold"/>
                                        <p:tgtEl>
                                          <p:spTgt spid="107"/>
                                        </p:tgtEl>
                                        <p:attrNameLst>
                                          <p:attrName>ppt_w</p:attrName>
                                        </p:attrNameLst>
                                      </p:cBhvr>
                                      <p:tavLst>
                                        <p:tav tm="0">
                                          <p:val>
                                            <p:fltVal val="0"/>
                                          </p:val>
                                        </p:tav>
                                        <p:tav tm="100000">
                                          <p:val>
                                            <p:strVal val="#ppt_w"/>
                                          </p:val>
                                        </p:tav>
                                      </p:tavLst>
                                    </p:anim>
                                    <p:anim calcmode="lin" valueType="num">
                                      <p:cBhvr>
                                        <p:cTn id="54" dur="500" fill="hold"/>
                                        <p:tgtEl>
                                          <p:spTgt spid="107"/>
                                        </p:tgtEl>
                                        <p:attrNameLst>
                                          <p:attrName>ppt_h</p:attrName>
                                        </p:attrNameLst>
                                      </p:cBhvr>
                                      <p:tavLst>
                                        <p:tav tm="0">
                                          <p:val>
                                            <p:fltVal val="0"/>
                                          </p:val>
                                        </p:tav>
                                        <p:tav tm="100000">
                                          <p:val>
                                            <p:strVal val="#ppt_h"/>
                                          </p:val>
                                        </p:tav>
                                      </p:tavLst>
                                    </p:anim>
                                    <p:animEffect transition="in" filter="fade">
                                      <p:cBhvr>
                                        <p:cTn id="55" dur="500"/>
                                        <p:tgtEl>
                                          <p:spTgt spid="107"/>
                                        </p:tgtEl>
                                      </p:cBhvr>
                                    </p:animEffect>
                                  </p:childTnLst>
                                </p:cTn>
                              </p:par>
                              <p:par>
                                <p:cTn id="56" presetID="12" presetClass="entr" presetSubtype="1" fill="hold" grpId="0" nodeType="withEffect">
                                  <p:stCondLst>
                                    <p:cond delay="10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par>
                                <p:cTn id="60" presetID="53" presetClass="entr" presetSubtype="16" fill="hold" nodeType="withEffect">
                                  <p:stCondLst>
                                    <p:cond delay="200"/>
                                  </p:st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12" presetClass="entr" presetSubtype="1" fill="hold" grpId="0" nodeType="withEffect">
                                  <p:stCondLst>
                                    <p:cond delay="300"/>
                                  </p:stCondLst>
                                  <p:childTnLst>
                                    <p:set>
                                      <p:cBhvr>
                                        <p:cTn id="66" dur="1" fill="hold">
                                          <p:stCondLst>
                                            <p:cond delay="0"/>
                                          </p:stCondLst>
                                        </p:cTn>
                                        <p:tgtEl>
                                          <p:spTgt spid="55"/>
                                        </p:tgtEl>
                                        <p:attrNameLst>
                                          <p:attrName>style.visibility</p:attrName>
                                        </p:attrNameLst>
                                      </p:cBhvr>
                                      <p:to>
                                        <p:strVal val="visible"/>
                                      </p:to>
                                    </p:set>
                                    <p:anim calcmode="lin" valueType="num">
                                      <p:cBhvr additive="base">
                                        <p:cTn id="67" dur="500"/>
                                        <p:tgtEl>
                                          <p:spTgt spid="55"/>
                                        </p:tgtEl>
                                        <p:attrNameLst>
                                          <p:attrName>ppt_y</p:attrName>
                                        </p:attrNameLst>
                                      </p:cBhvr>
                                      <p:tavLst>
                                        <p:tav tm="0">
                                          <p:val>
                                            <p:strVal val="#ppt_y-#ppt_h*1.125000"/>
                                          </p:val>
                                        </p:tav>
                                        <p:tav tm="100000">
                                          <p:val>
                                            <p:strVal val="#ppt_y"/>
                                          </p:val>
                                        </p:tav>
                                      </p:tavLst>
                                    </p:anim>
                                    <p:animEffect transition="in" filter="wipe(down)">
                                      <p:cBhvr>
                                        <p:cTn id="68" dur="500"/>
                                        <p:tgtEl>
                                          <p:spTgt spid="55"/>
                                        </p:tgtEl>
                                      </p:cBhvr>
                                    </p:animEffect>
                                  </p:childTnLst>
                                </p:cTn>
                              </p:par>
                              <p:par>
                                <p:cTn id="69" presetID="53" presetClass="entr" presetSubtype="16" fill="hold" nodeType="withEffect">
                                  <p:stCondLst>
                                    <p:cond delay="40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par>
                                <p:cTn id="74" presetID="12" presetClass="entr" presetSubtype="1" fill="hold" grpId="0" nodeType="withEffect">
                                  <p:stCondLst>
                                    <p:cond delay="500"/>
                                  </p:stCondLst>
                                  <p:childTnLst>
                                    <p:set>
                                      <p:cBhvr>
                                        <p:cTn id="75" dur="1" fill="hold">
                                          <p:stCondLst>
                                            <p:cond delay="0"/>
                                          </p:stCondLst>
                                        </p:cTn>
                                        <p:tgtEl>
                                          <p:spTgt spid="56"/>
                                        </p:tgtEl>
                                        <p:attrNameLst>
                                          <p:attrName>style.visibility</p:attrName>
                                        </p:attrNameLst>
                                      </p:cBhvr>
                                      <p:to>
                                        <p:strVal val="visible"/>
                                      </p:to>
                                    </p:set>
                                    <p:anim calcmode="lin" valueType="num">
                                      <p:cBhvr additive="base">
                                        <p:cTn id="76" dur="500"/>
                                        <p:tgtEl>
                                          <p:spTgt spid="56"/>
                                        </p:tgtEl>
                                        <p:attrNameLst>
                                          <p:attrName>ppt_y</p:attrName>
                                        </p:attrNameLst>
                                      </p:cBhvr>
                                      <p:tavLst>
                                        <p:tav tm="0">
                                          <p:val>
                                            <p:strVal val="#ppt_y-#ppt_h*1.125000"/>
                                          </p:val>
                                        </p:tav>
                                        <p:tav tm="100000">
                                          <p:val>
                                            <p:strVal val="#ppt_y"/>
                                          </p:val>
                                        </p:tav>
                                      </p:tavLst>
                                    </p:anim>
                                    <p:animEffect transition="in" filter="wipe(down)">
                                      <p:cBhvr>
                                        <p:cTn id="77" dur="500"/>
                                        <p:tgtEl>
                                          <p:spTgt spid="56"/>
                                        </p:tgtEl>
                                      </p:cBhvr>
                                    </p:animEffect>
                                  </p:childTnLst>
                                </p:cTn>
                              </p:par>
                              <p:par>
                                <p:cTn id="78" presetID="53" presetClass="entr" presetSubtype="16" fill="hold" nodeType="withEffect">
                                  <p:stCondLst>
                                    <p:cond delay="600"/>
                                  </p:stCondLst>
                                  <p:childTnLst>
                                    <p:set>
                                      <p:cBhvr>
                                        <p:cTn id="79" dur="1" fill="hold">
                                          <p:stCondLst>
                                            <p:cond delay="0"/>
                                          </p:stCondLst>
                                        </p:cTn>
                                        <p:tgtEl>
                                          <p:spTgt spid="128"/>
                                        </p:tgtEl>
                                        <p:attrNameLst>
                                          <p:attrName>style.visibility</p:attrName>
                                        </p:attrNameLst>
                                      </p:cBhvr>
                                      <p:to>
                                        <p:strVal val="visible"/>
                                      </p:to>
                                    </p:set>
                                    <p:anim calcmode="lin" valueType="num">
                                      <p:cBhvr>
                                        <p:cTn id="80" dur="500" fill="hold"/>
                                        <p:tgtEl>
                                          <p:spTgt spid="128"/>
                                        </p:tgtEl>
                                        <p:attrNameLst>
                                          <p:attrName>ppt_w</p:attrName>
                                        </p:attrNameLst>
                                      </p:cBhvr>
                                      <p:tavLst>
                                        <p:tav tm="0">
                                          <p:val>
                                            <p:fltVal val="0"/>
                                          </p:val>
                                        </p:tav>
                                        <p:tav tm="100000">
                                          <p:val>
                                            <p:strVal val="#ppt_w"/>
                                          </p:val>
                                        </p:tav>
                                      </p:tavLst>
                                    </p:anim>
                                    <p:anim calcmode="lin" valueType="num">
                                      <p:cBhvr>
                                        <p:cTn id="81" dur="500" fill="hold"/>
                                        <p:tgtEl>
                                          <p:spTgt spid="128"/>
                                        </p:tgtEl>
                                        <p:attrNameLst>
                                          <p:attrName>ppt_h</p:attrName>
                                        </p:attrNameLst>
                                      </p:cBhvr>
                                      <p:tavLst>
                                        <p:tav tm="0">
                                          <p:val>
                                            <p:fltVal val="0"/>
                                          </p:val>
                                        </p:tav>
                                        <p:tav tm="100000">
                                          <p:val>
                                            <p:strVal val="#ppt_h"/>
                                          </p:val>
                                        </p:tav>
                                      </p:tavLst>
                                    </p:anim>
                                    <p:animEffect transition="in" filter="fade">
                                      <p:cBhvr>
                                        <p:cTn id="82" dur="500"/>
                                        <p:tgtEl>
                                          <p:spTgt spid="128"/>
                                        </p:tgtEl>
                                      </p:cBhvr>
                                    </p:animEffect>
                                  </p:childTnLst>
                                </p:cTn>
                              </p:par>
                              <p:par>
                                <p:cTn id="83" presetID="12" presetClass="entr" presetSubtype="1" fill="hold" grpId="0" nodeType="withEffect">
                                  <p:stCondLst>
                                    <p:cond delay="70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500"/>
                                        <p:tgtEl>
                                          <p:spTgt spid="58"/>
                                        </p:tgtEl>
                                        <p:attrNameLst>
                                          <p:attrName>ppt_y</p:attrName>
                                        </p:attrNameLst>
                                      </p:cBhvr>
                                      <p:tavLst>
                                        <p:tav tm="0">
                                          <p:val>
                                            <p:strVal val="#ppt_y-#ppt_h*1.125000"/>
                                          </p:val>
                                        </p:tav>
                                        <p:tav tm="100000">
                                          <p:val>
                                            <p:strVal val="#ppt_y"/>
                                          </p:val>
                                        </p:tav>
                                      </p:tavLst>
                                    </p:anim>
                                    <p:animEffect transition="in" filter="wipe(down)">
                                      <p:cBhvr>
                                        <p:cTn id="86" dur="500"/>
                                        <p:tgtEl>
                                          <p:spTgt spid="58"/>
                                        </p:tgtEl>
                                      </p:cBhvr>
                                    </p:animEffect>
                                  </p:childTnLst>
                                </p:cTn>
                              </p:par>
                            </p:childTnLst>
                          </p:cTn>
                        </p:par>
                        <p:par>
                          <p:cTn id="87" fill="hold">
                            <p:stCondLst>
                              <p:cond delay="2400"/>
                            </p:stCondLst>
                            <p:childTnLst>
                              <p:par>
                                <p:cTn id="88" presetID="42" presetClass="entr" presetSubtype="0" fill="hold" nodeType="afterEffect">
                                  <p:stCondLst>
                                    <p:cond delay="0"/>
                                  </p:stCondLst>
                                  <p:childTnLst>
                                    <p:set>
                                      <p:cBhvr>
                                        <p:cTn id="89" dur="1" fill="hold">
                                          <p:stCondLst>
                                            <p:cond delay="0"/>
                                          </p:stCondLst>
                                        </p:cTn>
                                        <p:tgtEl>
                                          <p:spTgt spid="51">
                                            <p:txEl>
                                              <p:pRg st="0" end="0"/>
                                            </p:txEl>
                                          </p:spTgt>
                                        </p:tgtEl>
                                        <p:attrNameLst>
                                          <p:attrName>style.visibility</p:attrName>
                                        </p:attrNameLst>
                                      </p:cBhvr>
                                      <p:to>
                                        <p:strVal val="visible"/>
                                      </p:to>
                                    </p:set>
                                    <p:animEffect transition="in" filter="fade">
                                      <p:cBhvr>
                                        <p:cTn id="90" dur="2000"/>
                                        <p:tgtEl>
                                          <p:spTgt spid="51">
                                            <p:txEl>
                                              <p:pRg st="0" end="0"/>
                                            </p:txEl>
                                          </p:spTgt>
                                        </p:tgtEl>
                                      </p:cBhvr>
                                    </p:animEffect>
                                    <p:anim calcmode="lin" valueType="num">
                                      <p:cBhvr>
                                        <p:cTn id="91" dur="2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92" dur="20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2" grpId="0"/>
      <p:bldP spid="55" grpId="0"/>
      <p:bldP spid="56" grpId="0"/>
      <p:bldP spid="58" grpId="0"/>
      <p:bldP spid="103" grpId="0"/>
      <p:bldP spid="104" grpId="0"/>
      <p:bldP spid="105" grpId="0"/>
      <p:bldP spid="10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团队组织结构</a:t>
            </a:r>
            <a:endParaRPr lang="zh-CN" altLang="en-US" sz="2000" dirty="0">
              <a:solidFill>
                <a:schemeClr val="accent1"/>
              </a:solidFill>
              <a:latin typeface="微软雅黑" pitchFamily="34" charset="-122"/>
              <a:ea typeface="微软雅黑" pitchFamily="34" charset="-122"/>
            </a:endParaRPr>
          </a:p>
        </p:txBody>
      </p:sp>
      <p:grpSp>
        <p:nvGrpSpPr>
          <p:cNvPr id="94" name="组合 93"/>
          <p:cNvGrpSpPr/>
          <p:nvPr/>
        </p:nvGrpSpPr>
        <p:grpSpPr>
          <a:xfrm>
            <a:off x="1227269" y="3573119"/>
            <a:ext cx="6208808" cy="446623"/>
            <a:chOff x="1227269" y="3634213"/>
            <a:chExt cx="6208808" cy="446623"/>
          </a:xfrm>
        </p:grpSpPr>
        <p:grpSp>
          <p:nvGrpSpPr>
            <p:cNvPr id="95" name="组合 94"/>
            <p:cNvGrpSpPr/>
            <p:nvPr/>
          </p:nvGrpSpPr>
          <p:grpSpPr>
            <a:xfrm>
              <a:off x="3028294" y="3779514"/>
              <a:ext cx="1510576" cy="288220"/>
              <a:chOff x="4038601" y="4630738"/>
              <a:chExt cx="2014538" cy="384175"/>
            </a:xfrm>
            <a:solidFill>
              <a:srgbClr val="1B323D"/>
            </a:solidFill>
          </p:grpSpPr>
          <p:sp>
            <p:nvSpPr>
              <p:cNvPr id="129" name="Line 114"/>
              <p:cNvSpPr>
                <a:spLocks noChangeShapeType="1"/>
              </p:cNvSpPr>
              <p:nvPr/>
            </p:nvSpPr>
            <p:spPr bwMode="auto">
              <a:xfrm>
                <a:off x="5046663" y="4630738"/>
                <a:ext cx="0" cy="384175"/>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0" name="Line 120"/>
              <p:cNvSpPr>
                <a:spLocks noChangeShapeType="1"/>
              </p:cNvSpPr>
              <p:nvPr/>
            </p:nvSpPr>
            <p:spPr bwMode="auto">
              <a:xfrm flipH="1">
                <a:off x="4038601" y="4824413"/>
                <a:ext cx="2014538"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1" name="Line 121"/>
              <p:cNvSpPr>
                <a:spLocks noChangeShapeType="1"/>
              </p:cNvSpPr>
              <p:nvPr/>
            </p:nvSpPr>
            <p:spPr bwMode="auto">
              <a:xfrm>
                <a:off x="4043363"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2" name="Line 122"/>
              <p:cNvSpPr>
                <a:spLocks noChangeShapeType="1"/>
              </p:cNvSpPr>
              <p:nvPr/>
            </p:nvSpPr>
            <p:spPr bwMode="auto">
              <a:xfrm>
                <a:off x="4548188"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3" name="Line 123"/>
              <p:cNvSpPr>
                <a:spLocks noChangeShapeType="1"/>
              </p:cNvSpPr>
              <p:nvPr/>
            </p:nvSpPr>
            <p:spPr bwMode="auto">
              <a:xfrm>
                <a:off x="5554663"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4" name="Line 124"/>
              <p:cNvSpPr>
                <a:spLocks noChangeShapeType="1"/>
              </p:cNvSpPr>
              <p:nvPr/>
            </p:nvSpPr>
            <p:spPr bwMode="auto">
              <a:xfrm>
                <a:off x="6053138"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96" name="组合 95"/>
            <p:cNvGrpSpPr/>
            <p:nvPr/>
          </p:nvGrpSpPr>
          <p:grpSpPr>
            <a:xfrm>
              <a:off x="5210236" y="3779514"/>
              <a:ext cx="830876" cy="288220"/>
              <a:chOff x="6948488" y="4630738"/>
              <a:chExt cx="1108075" cy="384175"/>
            </a:xfrm>
            <a:solidFill>
              <a:srgbClr val="1B323D"/>
            </a:solidFill>
          </p:grpSpPr>
          <p:sp>
            <p:nvSpPr>
              <p:cNvPr id="125" name="Line 115"/>
              <p:cNvSpPr>
                <a:spLocks noChangeShapeType="1"/>
              </p:cNvSpPr>
              <p:nvPr/>
            </p:nvSpPr>
            <p:spPr bwMode="auto">
              <a:xfrm>
                <a:off x="7508876" y="4630738"/>
                <a:ext cx="0" cy="384175"/>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6" name="Line 125"/>
              <p:cNvSpPr>
                <a:spLocks noChangeShapeType="1"/>
              </p:cNvSpPr>
              <p:nvPr/>
            </p:nvSpPr>
            <p:spPr bwMode="auto">
              <a:xfrm flipH="1">
                <a:off x="6948488" y="4824413"/>
                <a:ext cx="1108075"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7" name="Line 126"/>
              <p:cNvSpPr>
                <a:spLocks noChangeShapeType="1"/>
              </p:cNvSpPr>
              <p:nvPr/>
            </p:nvSpPr>
            <p:spPr bwMode="auto">
              <a:xfrm>
                <a:off x="6948488"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8" name="Line 127"/>
              <p:cNvSpPr>
                <a:spLocks noChangeShapeType="1"/>
              </p:cNvSpPr>
              <p:nvPr/>
            </p:nvSpPr>
            <p:spPr bwMode="auto">
              <a:xfrm>
                <a:off x="8056563" y="4818063"/>
                <a:ext cx="0" cy="1968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97" name="组合 96"/>
            <p:cNvGrpSpPr/>
            <p:nvPr/>
          </p:nvGrpSpPr>
          <p:grpSpPr>
            <a:xfrm>
              <a:off x="1227269" y="3634213"/>
              <a:ext cx="371394" cy="446623"/>
              <a:chOff x="1636713" y="4437063"/>
              <a:chExt cx="495300" cy="595313"/>
            </a:xfrm>
            <a:solidFill>
              <a:srgbClr val="1B323D"/>
            </a:solidFill>
          </p:grpSpPr>
          <p:sp>
            <p:nvSpPr>
              <p:cNvPr id="121" name="Line 133"/>
              <p:cNvSpPr>
                <a:spLocks noChangeShapeType="1"/>
              </p:cNvSpPr>
              <p:nvPr/>
            </p:nvSpPr>
            <p:spPr bwMode="auto">
              <a:xfrm>
                <a:off x="1901826" y="4437063"/>
                <a:ext cx="0" cy="382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2" name="Line 134"/>
              <p:cNvSpPr>
                <a:spLocks noChangeShapeType="1"/>
              </p:cNvSpPr>
              <p:nvPr/>
            </p:nvSpPr>
            <p:spPr bwMode="auto">
              <a:xfrm flipH="1">
                <a:off x="1636713" y="4824413"/>
                <a:ext cx="493713"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3" name="Line 135"/>
              <p:cNvSpPr>
                <a:spLocks noChangeShapeType="1"/>
              </p:cNvSpPr>
              <p:nvPr/>
            </p:nvSpPr>
            <p:spPr bwMode="auto">
              <a:xfrm>
                <a:off x="1639888"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4" name="Line 136"/>
              <p:cNvSpPr>
                <a:spLocks noChangeShapeType="1"/>
              </p:cNvSpPr>
              <p:nvPr/>
            </p:nvSpPr>
            <p:spPr bwMode="auto">
              <a:xfrm>
                <a:off x="2132013"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98" name="组合 97"/>
            <p:cNvGrpSpPr/>
            <p:nvPr/>
          </p:nvGrpSpPr>
          <p:grpSpPr>
            <a:xfrm>
              <a:off x="2245033" y="3634213"/>
              <a:ext cx="371394" cy="446623"/>
              <a:chOff x="2994026" y="4437063"/>
              <a:chExt cx="495300" cy="595313"/>
            </a:xfrm>
            <a:solidFill>
              <a:srgbClr val="1B323D"/>
            </a:solidFill>
          </p:grpSpPr>
          <p:sp>
            <p:nvSpPr>
              <p:cNvPr id="117" name="Line 137"/>
              <p:cNvSpPr>
                <a:spLocks noChangeShapeType="1"/>
              </p:cNvSpPr>
              <p:nvPr/>
            </p:nvSpPr>
            <p:spPr bwMode="auto">
              <a:xfrm>
                <a:off x="3257551" y="4437063"/>
                <a:ext cx="0" cy="382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18" name="Line 138"/>
              <p:cNvSpPr>
                <a:spLocks noChangeShapeType="1"/>
              </p:cNvSpPr>
              <p:nvPr/>
            </p:nvSpPr>
            <p:spPr bwMode="auto">
              <a:xfrm flipH="1">
                <a:off x="2994026" y="4824413"/>
                <a:ext cx="492125"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19" name="Line 139"/>
              <p:cNvSpPr>
                <a:spLocks noChangeShapeType="1"/>
              </p:cNvSpPr>
              <p:nvPr/>
            </p:nvSpPr>
            <p:spPr bwMode="auto">
              <a:xfrm>
                <a:off x="2997201"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20" name="Line 140"/>
              <p:cNvSpPr>
                <a:spLocks noChangeShapeType="1"/>
              </p:cNvSpPr>
              <p:nvPr/>
            </p:nvSpPr>
            <p:spPr bwMode="auto">
              <a:xfrm>
                <a:off x="3489326"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100" name="组合 99"/>
            <p:cNvGrpSpPr/>
            <p:nvPr/>
          </p:nvGrpSpPr>
          <p:grpSpPr>
            <a:xfrm>
              <a:off x="7064683" y="3634213"/>
              <a:ext cx="371394" cy="446623"/>
              <a:chOff x="2994026" y="4437063"/>
              <a:chExt cx="495300" cy="595313"/>
            </a:xfrm>
            <a:solidFill>
              <a:srgbClr val="1B323D"/>
            </a:solidFill>
          </p:grpSpPr>
          <p:sp>
            <p:nvSpPr>
              <p:cNvPr id="101" name="Line 137"/>
              <p:cNvSpPr>
                <a:spLocks noChangeShapeType="1"/>
              </p:cNvSpPr>
              <p:nvPr/>
            </p:nvSpPr>
            <p:spPr bwMode="auto">
              <a:xfrm>
                <a:off x="3257551" y="4437063"/>
                <a:ext cx="0" cy="382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07" name="Line 138"/>
              <p:cNvSpPr>
                <a:spLocks noChangeShapeType="1"/>
              </p:cNvSpPr>
              <p:nvPr/>
            </p:nvSpPr>
            <p:spPr bwMode="auto">
              <a:xfrm flipH="1">
                <a:off x="2994026" y="4824413"/>
                <a:ext cx="492125"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08" name="Line 139"/>
              <p:cNvSpPr>
                <a:spLocks noChangeShapeType="1"/>
              </p:cNvSpPr>
              <p:nvPr/>
            </p:nvSpPr>
            <p:spPr bwMode="auto">
              <a:xfrm>
                <a:off x="2997201"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09" name="Line 140"/>
              <p:cNvSpPr>
                <a:spLocks noChangeShapeType="1"/>
              </p:cNvSpPr>
              <p:nvPr/>
            </p:nvSpPr>
            <p:spPr bwMode="auto">
              <a:xfrm>
                <a:off x="3489326" y="4824413"/>
                <a:ext cx="0" cy="20796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sp>
        <p:nvSpPr>
          <p:cNvPr id="135" name="Line 104"/>
          <p:cNvSpPr>
            <a:spLocks noChangeShapeType="1"/>
          </p:cNvSpPr>
          <p:nvPr/>
        </p:nvSpPr>
        <p:spPr bwMode="auto">
          <a:xfrm>
            <a:off x="4767419" y="1505908"/>
            <a:ext cx="0" cy="253682"/>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71" tIns="34285" rIns="68571" bIns="34285" numCol="1" anchor="t" anchorCtr="0" compatLnSpc="1"/>
          <a:lstStyle/>
          <a:p>
            <a:endParaRPr lang="zh-CN" altLang="en-US">
              <a:solidFill>
                <a:schemeClr val="bg1"/>
              </a:solidFill>
            </a:endParaRPr>
          </a:p>
        </p:txBody>
      </p:sp>
      <p:sp>
        <p:nvSpPr>
          <p:cNvPr id="136" name="Line 105"/>
          <p:cNvSpPr>
            <a:spLocks noChangeShapeType="1"/>
          </p:cNvSpPr>
          <p:nvPr/>
        </p:nvSpPr>
        <p:spPr bwMode="auto">
          <a:xfrm>
            <a:off x="4767419" y="2115344"/>
            <a:ext cx="0" cy="352534"/>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68571" tIns="34285" rIns="68571" bIns="34285" numCol="1" anchor="t" anchorCtr="0" compatLnSpc="1"/>
          <a:lstStyle/>
          <a:p>
            <a:endParaRPr lang="zh-CN" altLang="en-US">
              <a:solidFill>
                <a:schemeClr val="bg1"/>
              </a:solidFill>
            </a:endParaRPr>
          </a:p>
        </p:txBody>
      </p:sp>
      <p:grpSp>
        <p:nvGrpSpPr>
          <p:cNvPr id="137" name="组合 136"/>
          <p:cNvGrpSpPr/>
          <p:nvPr/>
        </p:nvGrpSpPr>
        <p:grpSpPr>
          <a:xfrm>
            <a:off x="1424870" y="2291611"/>
            <a:ext cx="5856604" cy="572868"/>
            <a:chOff x="1900238" y="2728913"/>
            <a:chExt cx="7810500" cy="763588"/>
          </a:xfrm>
          <a:solidFill>
            <a:srgbClr val="1B323D"/>
          </a:solidFill>
        </p:grpSpPr>
        <p:sp>
          <p:nvSpPr>
            <p:cNvPr id="138" name="Line 106"/>
            <p:cNvSpPr>
              <a:spLocks noChangeShapeType="1"/>
            </p:cNvSpPr>
            <p:nvPr/>
          </p:nvSpPr>
          <p:spPr bwMode="auto">
            <a:xfrm flipH="1">
              <a:off x="1900238" y="2728913"/>
              <a:ext cx="7810500"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39" name="Line 107"/>
            <p:cNvSpPr>
              <a:spLocks noChangeShapeType="1"/>
            </p:cNvSpPr>
            <p:nvPr/>
          </p:nvSpPr>
          <p:spPr bwMode="auto">
            <a:xfrm>
              <a:off x="9709151" y="2728913"/>
              <a:ext cx="0" cy="2349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0" name="Line 108"/>
            <p:cNvSpPr>
              <a:spLocks noChangeShapeType="1"/>
            </p:cNvSpPr>
            <p:nvPr/>
          </p:nvSpPr>
          <p:spPr bwMode="auto">
            <a:xfrm>
              <a:off x="3675063" y="2728913"/>
              <a:ext cx="0" cy="763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1" name="Line 109"/>
            <p:cNvSpPr>
              <a:spLocks noChangeShapeType="1"/>
            </p:cNvSpPr>
            <p:nvPr/>
          </p:nvSpPr>
          <p:spPr bwMode="auto">
            <a:xfrm>
              <a:off x="3244851" y="2728913"/>
              <a:ext cx="0" cy="763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2" name="Line 110"/>
            <p:cNvSpPr>
              <a:spLocks noChangeShapeType="1"/>
            </p:cNvSpPr>
            <p:nvPr/>
          </p:nvSpPr>
          <p:spPr bwMode="auto">
            <a:xfrm>
              <a:off x="2792413" y="2728913"/>
              <a:ext cx="0" cy="763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3" name="Line 111"/>
            <p:cNvSpPr>
              <a:spLocks noChangeShapeType="1"/>
            </p:cNvSpPr>
            <p:nvPr/>
          </p:nvSpPr>
          <p:spPr bwMode="auto">
            <a:xfrm>
              <a:off x="2332038" y="2728913"/>
              <a:ext cx="0" cy="763588"/>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4" name="Line 112"/>
            <p:cNvSpPr>
              <a:spLocks noChangeShapeType="1"/>
            </p:cNvSpPr>
            <p:nvPr/>
          </p:nvSpPr>
          <p:spPr bwMode="auto">
            <a:xfrm>
              <a:off x="1901826" y="2728913"/>
              <a:ext cx="0" cy="16351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145" name="组合 144"/>
          <p:cNvGrpSpPr/>
          <p:nvPr/>
        </p:nvGrpSpPr>
        <p:grpSpPr>
          <a:xfrm>
            <a:off x="3778225" y="2703694"/>
            <a:ext cx="1854591" cy="317995"/>
            <a:chOff x="5038726" y="3278188"/>
            <a:chExt cx="2473325" cy="423862"/>
          </a:xfrm>
          <a:solidFill>
            <a:srgbClr val="1B323D"/>
          </a:solidFill>
        </p:grpSpPr>
        <p:sp>
          <p:nvSpPr>
            <p:cNvPr id="146" name="Line 116"/>
            <p:cNvSpPr>
              <a:spLocks noChangeShapeType="1"/>
            </p:cNvSpPr>
            <p:nvPr/>
          </p:nvSpPr>
          <p:spPr bwMode="auto">
            <a:xfrm>
              <a:off x="7508876" y="3486150"/>
              <a:ext cx="0" cy="21590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7" name="Line 117"/>
            <p:cNvSpPr>
              <a:spLocks noChangeShapeType="1"/>
            </p:cNvSpPr>
            <p:nvPr/>
          </p:nvSpPr>
          <p:spPr bwMode="auto">
            <a:xfrm>
              <a:off x="5038726" y="3486150"/>
              <a:ext cx="0" cy="21590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8" name="Line 118"/>
            <p:cNvSpPr>
              <a:spLocks noChangeShapeType="1"/>
            </p:cNvSpPr>
            <p:nvPr/>
          </p:nvSpPr>
          <p:spPr bwMode="auto">
            <a:xfrm flipH="1">
              <a:off x="5040313" y="3492500"/>
              <a:ext cx="2471738"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49" name="Line 119"/>
            <p:cNvSpPr>
              <a:spLocks noChangeShapeType="1"/>
            </p:cNvSpPr>
            <p:nvPr/>
          </p:nvSpPr>
          <p:spPr bwMode="auto">
            <a:xfrm>
              <a:off x="6357938" y="3278188"/>
              <a:ext cx="0" cy="21431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grpSp>
        <p:nvGrpSpPr>
          <p:cNvPr id="150" name="组合 149"/>
          <p:cNvGrpSpPr/>
          <p:nvPr/>
        </p:nvGrpSpPr>
        <p:grpSpPr>
          <a:xfrm>
            <a:off x="6751761" y="2703694"/>
            <a:ext cx="1004670" cy="314422"/>
            <a:chOff x="9004301" y="3278188"/>
            <a:chExt cx="1339850" cy="419100"/>
          </a:xfrm>
          <a:solidFill>
            <a:srgbClr val="1B323D"/>
          </a:solidFill>
        </p:grpSpPr>
        <p:sp>
          <p:nvSpPr>
            <p:cNvPr id="151" name="Line 128"/>
            <p:cNvSpPr>
              <a:spLocks noChangeShapeType="1"/>
            </p:cNvSpPr>
            <p:nvPr/>
          </p:nvSpPr>
          <p:spPr bwMode="auto">
            <a:xfrm>
              <a:off x="9702801" y="3278188"/>
              <a:ext cx="0" cy="417513"/>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52" name="Line 129"/>
            <p:cNvSpPr>
              <a:spLocks noChangeShapeType="1"/>
            </p:cNvSpPr>
            <p:nvPr/>
          </p:nvSpPr>
          <p:spPr bwMode="auto">
            <a:xfrm flipH="1">
              <a:off x="9004301" y="3492500"/>
              <a:ext cx="1339850" cy="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53" name="Line 130"/>
            <p:cNvSpPr>
              <a:spLocks noChangeShapeType="1"/>
            </p:cNvSpPr>
            <p:nvPr/>
          </p:nvSpPr>
          <p:spPr bwMode="auto">
            <a:xfrm>
              <a:off x="9005888" y="3487738"/>
              <a:ext cx="0" cy="2095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54" name="Line 131"/>
            <p:cNvSpPr>
              <a:spLocks noChangeShapeType="1"/>
            </p:cNvSpPr>
            <p:nvPr/>
          </p:nvSpPr>
          <p:spPr bwMode="auto">
            <a:xfrm>
              <a:off x="10334626" y="3487738"/>
              <a:ext cx="0" cy="209550"/>
            </a:xfrm>
            <a:prstGeom prst="line">
              <a:avLst/>
            </a:prstGeom>
            <a:grpFill/>
            <a:ln w="12700" cap="flat">
              <a:solidFill>
                <a:schemeClr val="accent3">
                  <a:lumMod val="50000"/>
                </a:schemeClr>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grpSp>
      <p:sp>
        <p:nvSpPr>
          <p:cNvPr id="155" name="Line 132"/>
          <p:cNvSpPr>
            <a:spLocks noChangeShapeType="1"/>
          </p:cNvSpPr>
          <p:nvPr/>
        </p:nvSpPr>
        <p:spPr bwMode="auto">
          <a:xfrm flipH="1">
            <a:off x="4105575" y="1663120"/>
            <a:ext cx="1414156" cy="0"/>
          </a:xfrm>
          <a:prstGeom prst="line">
            <a:avLst/>
          </a:prstGeom>
          <a:noFill/>
          <a:ln w="12700" cap="flat">
            <a:solidFill>
              <a:schemeClr val="accent3">
                <a:lumMod val="50000"/>
              </a:schemeClr>
            </a:solidFill>
            <a:prstDash val="dash"/>
            <a:miter lim="800000"/>
          </a:ln>
          <a:extLst>
            <a:ext uri="{909E8E84-426E-40DD-AFC4-6F175D3DCCD1}">
              <a14:hiddenFill xmlns:a14="http://schemas.microsoft.com/office/drawing/2010/main">
                <a:noFill/>
              </a14:hiddenFill>
            </a:ext>
          </a:extLst>
        </p:spPr>
        <p:txBody>
          <a:bodyPr vert="horz" wrap="square" lIns="68571" tIns="34285" rIns="68571" bIns="34285" numCol="1" anchor="t" anchorCtr="0" compatLnSpc="1"/>
          <a:lstStyle/>
          <a:p>
            <a:endParaRPr lang="zh-CN" altLang="en-US">
              <a:solidFill>
                <a:schemeClr val="bg1"/>
              </a:solidFill>
            </a:endParaRPr>
          </a:p>
        </p:txBody>
      </p:sp>
      <p:grpSp>
        <p:nvGrpSpPr>
          <p:cNvPr id="156" name="组合 155"/>
          <p:cNvGrpSpPr/>
          <p:nvPr/>
        </p:nvGrpSpPr>
        <p:grpSpPr>
          <a:xfrm>
            <a:off x="4299606" y="972344"/>
            <a:ext cx="941580" cy="532374"/>
            <a:chOff x="5734051" y="889000"/>
            <a:chExt cx="1255713" cy="709613"/>
          </a:xfrm>
          <a:solidFill>
            <a:srgbClr val="1B323D"/>
          </a:solidFill>
        </p:grpSpPr>
        <p:sp>
          <p:nvSpPr>
            <p:cNvPr id="157" name="Freeform 76"/>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0000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Rectangle 15"/>
            <p:cNvSpPr>
              <a:spLocks noChangeArrowheads="1"/>
            </p:cNvSpPr>
            <p:nvPr/>
          </p:nvSpPr>
          <p:spPr bwMode="auto">
            <a:xfrm>
              <a:off x="5919290" y="1085040"/>
              <a:ext cx="848615" cy="317531"/>
            </a:xfrm>
            <a:prstGeom prst="rect">
              <a:avLst/>
            </a:prstGeom>
            <a:noFill/>
            <a:ln>
              <a:noFill/>
            </a:ln>
            <a:effectLst/>
          </p:spPr>
          <p:txBody>
            <a:bodyPr wrap="none" anchor="ctr"/>
            <a:lstStyle/>
            <a:p>
              <a:pPr algn="ctr"/>
              <a:r>
                <a:rPr lang="zh-CN" altLang="en-US" b="0" dirty="0" smtClean="0">
                  <a:solidFill>
                    <a:schemeClr val="bg1"/>
                  </a:solidFill>
                  <a:latin typeface="微软雅黑" pitchFamily="34" charset="-122"/>
                  <a:ea typeface="微软雅黑" pitchFamily="34" charset="-122"/>
                </a:rPr>
                <a:t>董事会</a:t>
              </a:r>
              <a:endParaRPr lang="zh-CN" altLang="en-US" b="0" dirty="0">
                <a:solidFill>
                  <a:schemeClr val="bg1"/>
                </a:solidFill>
                <a:latin typeface="微软雅黑" pitchFamily="34" charset="-122"/>
                <a:ea typeface="微软雅黑" pitchFamily="34" charset="-122"/>
              </a:endParaRPr>
            </a:p>
          </p:txBody>
        </p:sp>
      </p:grpSp>
      <p:grpSp>
        <p:nvGrpSpPr>
          <p:cNvPr id="159" name="组合 158"/>
          <p:cNvGrpSpPr/>
          <p:nvPr/>
        </p:nvGrpSpPr>
        <p:grpSpPr>
          <a:xfrm>
            <a:off x="2825932" y="1492808"/>
            <a:ext cx="1278454" cy="357298"/>
            <a:chOff x="3768726" y="1582738"/>
            <a:chExt cx="1704975" cy="476250"/>
          </a:xfrm>
          <a:solidFill>
            <a:srgbClr val="1B323D"/>
          </a:solidFill>
        </p:grpSpPr>
        <p:sp>
          <p:nvSpPr>
            <p:cNvPr id="160" name="Freeform 78"/>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C0000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1" name="Rectangle 15"/>
            <p:cNvSpPr>
              <a:spLocks noChangeArrowheads="1"/>
            </p:cNvSpPr>
            <p:nvPr/>
          </p:nvSpPr>
          <p:spPr bwMode="auto">
            <a:xfrm>
              <a:off x="3894138" y="1666931"/>
              <a:ext cx="1492250" cy="317531"/>
            </a:xfrm>
            <a:prstGeom prst="rect">
              <a:avLst/>
            </a:prstGeom>
            <a:noFill/>
            <a:ln>
              <a:noFill/>
            </a:ln>
            <a:effectLst/>
          </p:spPr>
          <p:txBody>
            <a:bodyPr wrap="none" anchor="ctr"/>
            <a:lstStyle/>
            <a:p>
              <a:pPr algn="ctr"/>
              <a:r>
                <a:rPr lang="zh-CN" altLang="en-US" sz="1000" dirty="0">
                  <a:solidFill>
                    <a:schemeClr val="bg1"/>
                  </a:solidFill>
                  <a:latin typeface="+mn-ea"/>
                  <a:ea typeface="+mn-ea"/>
                </a:rPr>
                <a:t>特许授权合作伙伴</a:t>
              </a:r>
            </a:p>
          </p:txBody>
        </p:sp>
      </p:grpSp>
      <p:grpSp>
        <p:nvGrpSpPr>
          <p:cNvPr id="162" name="组合 161"/>
          <p:cNvGrpSpPr/>
          <p:nvPr/>
        </p:nvGrpSpPr>
        <p:grpSpPr>
          <a:xfrm>
            <a:off x="5530445" y="1492808"/>
            <a:ext cx="1278454" cy="357298"/>
            <a:chOff x="7375526" y="1582738"/>
            <a:chExt cx="1704975" cy="476250"/>
          </a:xfrm>
          <a:solidFill>
            <a:srgbClr val="1B323D"/>
          </a:solidFill>
        </p:grpSpPr>
        <p:sp>
          <p:nvSpPr>
            <p:cNvPr id="163" name="Freeform 141"/>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C0000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Rectangle 15"/>
            <p:cNvSpPr>
              <a:spLocks noChangeArrowheads="1"/>
            </p:cNvSpPr>
            <p:nvPr/>
          </p:nvSpPr>
          <p:spPr bwMode="auto">
            <a:xfrm>
              <a:off x="7492362" y="1666931"/>
              <a:ext cx="1492250" cy="317531"/>
            </a:xfrm>
            <a:prstGeom prst="rect">
              <a:avLst/>
            </a:prstGeom>
            <a:noFill/>
            <a:ln>
              <a:noFill/>
            </a:ln>
            <a:effectLst/>
          </p:spPr>
          <p:txBody>
            <a:bodyPr wrap="none" anchor="ctr"/>
            <a:lstStyle/>
            <a:p>
              <a:pPr algn="ctr"/>
              <a:r>
                <a:rPr lang="zh-CN" altLang="en-US" sz="1200" dirty="0">
                  <a:solidFill>
                    <a:schemeClr val="bg1"/>
                  </a:solidFill>
                  <a:latin typeface="+mn-ea"/>
                  <a:ea typeface="+mn-ea"/>
                </a:rPr>
                <a:t>法务部</a:t>
              </a:r>
            </a:p>
          </p:txBody>
        </p:sp>
      </p:grpSp>
      <p:grpSp>
        <p:nvGrpSpPr>
          <p:cNvPr id="165" name="组合 164"/>
          <p:cNvGrpSpPr/>
          <p:nvPr/>
        </p:nvGrpSpPr>
        <p:grpSpPr>
          <a:xfrm>
            <a:off x="4399596" y="1758399"/>
            <a:ext cx="742789" cy="420421"/>
            <a:chOff x="5867401" y="1936750"/>
            <a:chExt cx="990600" cy="560388"/>
          </a:xfrm>
          <a:solidFill>
            <a:srgbClr val="FF3300"/>
          </a:solidFill>
        </p:grpSpPr>
        <p:sp>
          <p:nvSpPr>
            <p:cNvPr id="166" name="Freeform 77"/>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Rectangle 15"/>
            <p:cNvSpPr>
              <a:spLocks noChangeArrowheads="1"/>
            </p:cNvSpPr>
            <p:nvPr/>
          </p:nvSpPr>
          <p:spPr bwMode="auto">
            <a:xfrm>
              <a:off x="5919290" y="2035066"/>
              <a:ext cx="848615" cy="317531"/>
            </a:xfrm>
            <a:prstGeom prst="rect">
              <a:avLst/>
            </a:prstGeom>
            <a:grpFill/>
            <a:ln>
              <a:noFill/>
            </a:ln>
            <a:effectLst/>
          </p:spPr>
          <p:txBody>
            <a:bodyPr wrap="none" anchor="ctr"/>
            <a:lstStyle/>
            <a:p>
              <a:pPr algn="ctr"/>
              <a:r>
                <a:rPr lang="zh-CN" altLang="en-US" sz="1500" b="0" dirty="0" smtClean="0">
                  <a:solidFill>
                    <a:schemeClr val="bg1"/>
                  </a:solidFill>
                  <a:latin typeface="微软雅黑" pitchFamily="34" charset="-122"/>
                  <a:ea typeface="微软雅黑" pitchFamily="34" charset="-122"/>
                </a:rPr>
                <a:t>总经理</a:t>
              </a:r>
              <a:endParaRPr lang="zh-CN" altLang="en-US" sz="1500" b="0" dirty="0">
                <a:solidFill>
                  <a:schemeClr val="bg1"/>
                </a:solidFill>
                <a:latin typeface="微软雅黑" pitchFamily="34" charset="-122"/>
                <a:ea typeface="微软雅黑" pitchFamily="34" charset="-122"/>
              </a:endParaRPr>
            </a:p>
          </p:txBody>
        </p:sp>
      </p:grpSp>
      <p:grpSp>
        <p:nvGrpSpPr>
          <p:cNvPr id="168" name="组合 167"/>
          <p:cNvGrpSpPr/>
          <p:nvPr/>
        </p:nvGrpSpPr>
        <p:grpSpPr>
          <a:xfrm>
            <a:off x="1195129" y="2410710"/>
            <a:ext cx="471385" cy="327523"/>
            <a:chOff x="1593851" y="2887663"/>
            <a:chExt cx="628650" cy="436563"/>
          </a:xfrm>
          <a:solidFill>
            <a:srgbClr val="1B323D"/>
          </a:solidFill>
        </p:grpSpPr>
        <p:sp>
          <p:nvSpPr>
            <p:cNvPr id="169" name="Freeform 81"/>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70"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000" b="0" dirty="0">
                  <a:solidFill>
                    <a:schemeClr val="bg1"/>
                  </a:solidFill>
                  <a:latin typeface="微软雅黑" pitchFamily="34" charset="-122"/>
                  <a:ea typeface="微软雅黑" pitchFamily="34" charset="-122"/>
                </a:rPr>
                <a:t>市场部</a:t>
              </a:r>
              <a:endParaRPr lang="en-US" altLang="zh-CN" sz="1000" b="0" dirty="0">
                <a:solidFill>
                  <a:schemeClr val="bg1"/>
                </a:solidFill>
                <a:latin typeface="微软雅黑" pitchFamily="34" charset="-122"/>
                <a:ea typeface="微软雅黑" pitchFamily="34" charset="-122"/>
              </a:endParaRPr>
            </a:p>
            <a:p>
              <a:pPr algn="ctr"/>
              <a:r>
                <a:rPr lang="zh-CN" altLang="en-US" sz="1000" b="0" dirty="0">
                  <a:solidFill>
                    <a:schemeClr val="bg1"/>
                  </a:solidFill>
                  <a:latin typeface="微软雅黑" pitchFamily="34" charset="-122"/>
                  <a:ea typeface="微软雅黑" pitchFamily="34" charset="-122"/>
                </a:rPr>
                <a:t>经理</a:t>
              </a:r>
            </a:p>
          </p:txBody>
        </p:sp>
      </p:grpSp>
      <p:grpSp>
        <p:nvGrpSpPr>
          <p:cNvPr id="171" name="组合 170"/>
          <p:cNvGrpSpPr/>
          <p:nvPr/>
        </p:nvGrpSpPr>
        <p:grpSpPr>
          <a:xfrm>
            <a:off x="4017489" y="2471450"/>
            <a:ext cx="1373683" cy="238530"/>
            <a:chOff x="5357813" y="2968625"/>
            <a:chExt cx="1831975" cy="317942"/>
          </a:xfrm>
          <a:solidFill>
            <a:srgbClr val="1B323D"/>
          </a:solidFill>
        </p:grpSpPr>
        <p:sp>
          <p:nvSpPr>
            <p:cNvPr id="172" name="Freeform 79"/>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73" name="Rectangle 15"/>
            <p:cNvSpPr>
              <a:spLocks noChangeArrowheads="1"/>
            </p:cNvSpPr>
            <p:nvPr/>
          </p:nvSpPr>
          <p:spPr bwMode="auto">
            <a:xfrm>
              <a:off x="5408088" y="2969036"/>
              <a:ext cx="1706513" cy="317531"/>
            </a:xfrm>
            <a:prstGeom prst="rect">
              <a:avLst/>
            </a:prstGeom>
            <a:noFill/>
            <a:ln>
              <a:noFill/>
            </a:ln>
            <a:effectLst/>
          </p:spPr>
          <p:txBody>
            <a:bodyPr wrap="none" anchor="ctr"/>
            <a:lstStyle/>
            <a:p>
              <a:pPr algn="ctr"/>
              <a:r>
                <a:rPr lang="zh-CN" altLang="en-US" sz="1000" b="0" dirty="0">
                  <a:solidFill>
                    <a:schemeClr val="bg1"/>
                  </a:solidFill>
                  <a:latin typeface="微软雅黑" pitchFamily="34" charset="-122"/>
                  <a:ea typeface="微软雅黑" pitchFamily="34" charset="-122"/>
                </a:rPr>
                <a:t>某某公司</a:t>
              </a:r>
            </a:p>
          </p:txBody>
        </p:sp>
      </p:grpSp>
      <p:grpSp>
        <p:nvGrpSpPr>
          <p:cNvPr id="174" name="组合 173"/>
          <p:cNvGrpSpPr/>
          <p:nvPr/>
        </p:nvGrpSpPr>
        <p:grpSpPr>
          <a:xfrm>
            <a:off x="6582729" y="2471450"/>
            <a:ext cx="1374874" cy="238530"/>
            <a:chOff x="8778876" y="2968625"/>
            <a:chExt cx="1833563" cy="317942"/>
          </a:xfrm>
          <a:solidFill>
            <a:srgbClr val="1B323D"/>
          </a:solidFill>
        </p:grpSpPr>
        <p:sp>
          <p:nvSpPr>
            <p:cNvPr id="175" name="Freeform 80"/>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76"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000" b="0" dirty="0" smtClean="0">
                  <a:solidFill>
                    <a:schemeClr val="bg1"/>
                  </a:solidFill>
                  <a:latin typeface="微软雅黑" pitchFamily="34" charset="-122"/>
                  <a:ea typeface="微软雅黑" pitchFamily="34" charset="-122"/>
                </a:rPr>
                <a:t>深圳科技有限公司</a:t>
              </a:r>
              <a:endParaRPr lang="zh-CN" altLang="en-US" sz="1000" b="0" dirty="0">
                <a:solidFill>
                  <a:schemeClr val="bg1"/>
                </a:solidFill>
                <a:latin typeface="微软雅黑" pitchFamily="34" charset="-122"/>
                <a:ea typeface="微软雅黑" pitchFamily="34" charset="-122"/>
              </a:endParaRPr>
            </a:p>
          </p:txBody>
        </p:sp>
      </p:grpSp>
      <p:grpSp>
        <p:nvGrpSpPr>
          <p:cNvPr id="177" name="组合 176"/>
          <p:cNvGrpSpPr/>
          <p:nvPr/>
        </p:nvGrpSpPr>
        <p:grpSpPr>
          <a:xfrm>
            <a:off x="1262440" y="2738233"/>
            <a:ext cx="338554" cy="832504"/>
            <a:chOff x="1683619" y="3324225"/>
            <a:chExt cx="451504" cy="1109663"/>
          </a:xfrm>
          <a:solidFill>
            <a:srgbClr val="1B323D"/>
          </a:solidFill>
        </p:grpSpPr>
        <p:sp>
          <p:nvSpPr>
            <p:cNvPr id="178" name="Freeform 82"/>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79" name="Line 113"/>
            <p:cNvSpPr>
              <a:spLocks noChangeShapeType="1"/>
            </p:cNvSpPr>
            <p:nvPr/>
          </p:nvSpPr>
          <p:spPr bwMode="auto">
            <a:xfrm>
              <a:off x="1901826" y="3324225"/>
              <a:ext cx="0" cy="174625"/>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80" name="TextBox 179"/>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市场部</a:t>
              </a:r>
            </a:p>
          </p:txBody>
        </p:sp>
      </p:grpSp>
      <p:grpSp>
        <p:nvGrpSpPr>
          <p:cNvPr id="181" name="组合 180"/>
          <p:cNvGrpSpPr/>
          <p:nvPr/>
        </p:nvGrpSpPr>
        <p:grpSpPr>
          <a:xfrm>
            <a:off x="1600993" y="2865669"/>
            <a:ext cx="338554" cy="705068"/>
            <a:chOff x="2135121" y="3494088"/>
            <a:chExt cx="451504" cy="939800"/>
          </a:xfrm>
          <a:solidFill>
            <a:srgbClr val="1B323D"/>
          </a:solidFill>
        </p:grpSpPr>
        <p:sp>
          <p:nvSpPr>
            <p:cNvPr id="182" name="Freeform 83"/>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83" name="TextBox 182"/>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品质部</a:t>
              </a:r>
            </a:p>
          </p:txBody>
        </p:sp>
      </p:grpSp>
      <p:grpSp>
        <p:nvGrpSpPr>
          <p:cNvPr id="184" name="组合 183"/>
          <p:cNvGrpSpPr/>
          <p:nvPr/>
        </p:nvGrpSpPr>
        <p:grpSpPr>
          <a:xfrm>
            <a:off x="1948240" y="2865669"/>
            <a:ext cx="338554" cy="705068"/>
            <a:chOff x="2598218" y="3494088"/>
            <a:chExt cx="451504" cy="939800"/>
          </a:xfrm>
          <a:solidFill>
            <a:srgbClr val="1B323D"/>
          </a:solidFill>
        </p:grpSpPr>
        <p:sp>
          <p:nvSpPr>
            <p:cNvPr id="185" name="Freeform 84"/>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86" name="TextBox 185"/>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采购部</a:t>
              </a:r>
            </a:p>
          </p:txBody>
        </p:sp>
      </p:grpSp>
      <p:grpSp>
        <p:nvGrpSpPr>
          <p:cNvPr id="187" name="组合 186"/>
          <p:cNvGrpSpPr/>
          <p:nvPr/>
        </p:nvGrpSpPr>
        <p:grpSpPr>
          <a:xfrm>
            <a:off x="2286794" y="2865669"/>
            <a:ext cx="338554" cy="705068"/>
            <a:chOff x="3049721" y="3494088"/>
            <a:chExt cx="451504" cy="939800"/>
          </a:xfrm>
          <a:solidFill>
            <a:srgbClr val="1B323D"/>
          </a:solidFill>
        </p:grpSpPr>
        <p:sp>
          <p:nvSpPr>
            <p:cNvPr id="188" name="Freeform 85"/>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89" name="TextBox 188"/>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综合部</a:t>
              </a:r>
            </a:p>
          </p:txBody>
        </p:sp>
      </p:grpSp>
      <p:grpSp>
        <p:nvGrpSpPr>
          <p:cNvPr id="190" name="组合 189"/>
          <p:cNvGrpSpPr/>
          <p:nvPr/>
        </p:nvGrpSpPr>
        <p:grpSpPr>
          <a:xfrm>
            <a:off x="2591594" y="2865669"/>
            <a:ext cx="338554" cy="705068"/>
            <a:chOff x="3456210" y="3494088"/>
            <a:chExt cx="451504" cy="939800"/>
          </a:xfrm>
          <a:solidFill>
            <a:srgbClr val="1B323D"/>
          </a:solidFill>
        </p:grpSpPr>
        <p:sp>
          <p:nvSpPr>
            <p:cNvPr id="191" name="Freeform 86"/>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92" name="TextBox 191"/>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财务部</a:t>
              </a:r>
            </a:p>
          </p:txBody>
        </p:sp>
      </p:grpSp>
      <p:grpSp>
        <p:nvGrpSpPr>
          <p:cNvPr id="193" name="组合 192"/>
          <p:cNvGrpSpPr/>
          <p:nvPr/>
        </p:nvGrpSpPr>
        <p:grpSpPr>
          <a:xfrm>
            <a:off x="3624640" y="3012161"/>
            <a:ext cx="338554" cy="705068"/>
            <a:chOff x="4833902" y="3689350"/>
            <a:chExt cx="451504" cy="939800"/>
          </a:xfrm>
          <a:solidFill>
            <a:srgbClr val="1B323D"/>
          </a:solidFill>
        </p:grpSpPr>
        <p:sp>
          <p:nvSpPr>
            <p:cNvPr id="194" name="Freeform 91"/>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95" name="TextBox 194"/>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研发部</a:t>
              </a:r>
            </a:p>
          </p:txBody>
        </p:sp>
      </p:grpSp>
      <p:grpSp>
        <p:nvGrpSpPr>
          <p:cNvPr id="196" name="组合 195"/>
          <p:cNvGrpSpPr/>
          <p:nvPr/>
        </p:nvGrpSpPr>
        <p:grpSpPr>
          <a:xfrm>
            <a:off x="5453440" y="3012161"/>
            <a:ext cx="338554" cy="705068"/>
            <a:chOff x="7272831" y="3689350"/>
            <a:chExt cx="451504" cy="939800"/>
          </a:xfrm>
          <a:solidFill>
            <a:srgbClr val="1B323D"/>
          </a:solidFill>
        </p:grpSpPr>
        <p:sp>
          <p:nvSpPr>
            <p:cNvPr id="197" name="Freeform 92"/>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198" name="TextBox 197"/>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售后中心</a:t>
              </a:r>
            </a:p>
          </p:txBody>
        </p:sp>
      </p:grpSp>
      <p:grpSp>
        <p:nvGrpSpPr>
          <p:cNvPr id="199" name="组合 198"/>
          <p:cNvGrpSpPr/>
          <p:nvPr/>
        </p:nvGrpSpPr>
        <p:grpSpPr>
          <a:xfrm>
            <a:off x="6596440" y="2992483"/>
            <a:ext cx="338554" cy="748566"/>
            <a:chOff x="8797165" y="3663121"/>
            <a:chExt cx="451504" cy="997780"/>
          </a:xfrm>
          <a:solidFill>
            <a:srgbClr val="1B323D"/>
          </a:solidFill>
        </p:grpSpPr>
        <p:sp>
          <p:nvSpPr>
            <p:cNvPr id="200" name="Freeform 93"/>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01" name="TextBox 200"/>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硬件测试部</a:t>
              </a:r>
            </a:p>
          </p:txBody>
        </p:sp>
      </p:grpSp>
      <p:grpSp>
        <p:nvGrpSpPr>
          <p:cNvPr id="202" name="组合 201"/>
          <p:cNvGrpSpPr/>
          <p:nvPr/>
        </p:nvGrpSpPr>
        <p:grpSpPr>
          <a:xfrm>
            <a:off x="7129840" y="2992483"/>
            <a:ext cx="338554" cy="748566"/>
            <a:chOff x="9508495" y="3663121"/>
            <a:chExt cx="451503" cy="997780"/>
          </a:xfrm>
          <a:solidFill>
            <a:srgbClr val="1B323D"/>
          </a:solidFill>
        </p:grpSpPr>
        <p:sp>
          <p:nvSpPr>
            <p:cNvPr id="203" name="Freeform 94"/>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04" name="TextBox 203"/>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工程监督部</a:t>
              </a:r>
            </a:p>
          </p:txBody>
        </p:sp>
      </p:grpSp>
      <p:grpSp>
        <p:nvGrpSpPr>
          <p:cNvPr id="205" name="组合 204"/>
          <p:cNvGrpSpPr/>
          <p:nvPr/>
        </p:nvGrpSpPr>
        <p:grpSpPr>
          <a:xfrm>
            <a:off x="7620791" y="2992483"/>
            <a:ext cx="338554" cy="748564"/>
            <a:chOff x="10163262" y="3663123"/>
            <a:chExt cx="451504" cy="997778"/>
          </a:xfrm>
          <a:solidFill>
            <a:srgbClr val="1B323D"/>
          </a:solidFill>
        </p:grpSpPr>
        <p:sp>
          <p:nvSpPr>
            <p:cNvPr id="206" name="Freeform 95"/>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07" name="TextBox 206"/>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chemeClr val="bg1"/>
                  </a:solidFill>
                  <a:latin typeface="微软雅黑" pitchFamily="34" charset="-122"/>
                  <a:ea typeface="微软雅黑" pitchFamily="34" charset="-122"/>
                </a:rPr>
                <a:t>客服事业部</a:t>
              </a:r>
            </a:p>
          </p:txBody>
        </p:sp>
      </p:grpSp>
      <p:grpSp>
        <p:nvGrpSpPr>
          <p:cNvPr id="208" name="组合 207"/>
          <p:cNvGrpSpPr/>
          <p:nvPr/>
        </p:nvGrpSpPr>
        <p:grpSpPr>
          <a:xfrm>
            <a:off x="1067595" y="4023315"/>
            <a:ext cx="323165" cy="774136"/>
            <a:chOff x="1423766" y="5037138"/>
            <a:chExt cx="430979" cy="1104900"/>
          </a:xfrm>
          <a:solidFill>
            <a:srgbClr val="1B323D"/>
          </a:solidFill>
        </p:grpSpPr>
        <p:sp>
          <p:nvSpPr>
            <p:cNvPr id="209"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10" name="TextBox 209"/>
            <p:cNvSpPr txBox="1"/>
            <p:nvPr/>
          </p:nvSpPr>
          <p:spPr>
            <a:xfrm>
              <a:off x="1423766" y="5135975"/>
              <a:ext cx="430979"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11" name="组合 210"/>
          <p:cNvGrpSpPr/>
          <p:nvPr/>
        </p:nvGrpSpPr>
        <p:grpSpPr>
          <a:xfrm>
            <a:off x="1430229" y="4023315"/>
            <a:ext cx="323165" cy="774136"/>
            <a:chOff x="1424682" y="5037138"/>
            <a:chExt cx="430980" cy="1104900"/>
          </a:xfrm>
          <a:solidFill>
            <a:srgbClr val="1B323D"/>
          </a:solidFill>
        </p:grpSpPr>
        <p:sp>
          <p:nvSpPr>
            <p:cNvPr id="212" name="Freeform 87"/>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13" name="TextBox 212"/>
            <p:cNvSpPr txBox="1"/>
            <p:nvPr/>
          </p:nvSpPr>
          <p:spPr>
            <a:xfrm>
              <a:off x="1424682"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14" name="组合 213"/>
          <p:cNvGrpSpPr/>
          <p:nvPr/>
        </p:nvGrpSpPr>
        <p:grpSpPr>
          <a:xfrm>
            <a:off x="2098593" y="4023315"/>
            <a:ext cx="323165" cy="774136"/>
            <a:chOff x="1452240" y="5037138"/>
            <a:chExt cx="430980" cy="1104900"/>
          </a:xfrm>
          <a:solidFill>
            <a:srgbClr val="1B323D"/>
          </a:solidFill>
        </p:grpSpPr>
        <p:sp>
          <p:nvSpPr>
            <p:cNvPr id="215"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16" name="TextBox 215"/>
            <p:cNvSpPr txBox="1"/>
            <p:nvPr/>
          </p:nvSpPr>
          <p:spPr>
            <a:xfrm>
              <a:off x="1452240"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17" name="组合 216"/>
          <p:cNvGrpSpPr/>
          <p:nvPr/>
        </p:nvGrpSpPr>
        <p:grpSpPr>
          <a:xfrm>
            <a:off x="2443236" y="4023315"/>
            <a:ext cx="323165" cy="774136"/>
            <a:chOff x="1429159" y="5037138"/>
            <a:chExt cx="430980" cy="1104900"/>
          </a:xfrm>
          <a:solidFill>
            <a:srgbClr val="1B323D"/>
          </a:solidFill>
        </p:grpSpPr>
        <p:sp>
          <p:nvSpPr>
            <p:cNvPr id="218"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19" name="TextBox 218"/>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20" name="组合 219"/>
          <p:cNvGrpSpPr/>
          <p:nvPr/>
        </p:nvGrpSpPr>
        <p:grpSpPr>
          <a:xfrm>
            <a:off x="2873545" y="4023315"/>
            <a:ext cx="323165" cy="774136"/>
            <a:chOff x="1431404" y="5037138"/>
            <a:chExt cx="430980" cy="1104900"/>
          </a:xfrm>
          <a:solidFill>
            <a:srgbClr val="1B323D"/>
          </a:solidFill>
        </p:grpSpPr>
        <p:sp>
          <p:nvSpPr>
            <p:cNvPr id="221"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22" name="TextBox 221"/>
            <p:cNvSpPr txBox="1"/>
            <p:nvPr/>
          </p:nvSpPr>
          <p:spPr>
            <a:xfrm>
              <a:off x="1431404"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23" name="组合 222"/>
          <p:cNvGrpSpPr/>
          <p:nvPr/>
        </p:nvGrpSpPr>
        <p:grpSpPr>
          <a:xfrm>
            <a:off x="3273343" y="4023315"/>
            <a:ext cx="323165" cy="774136"/>
            <a:chOff x="1456474" y="5037138"/>
            <a:chExt cx="430980" cy="1104900"/>
          </a:xfrm>
          <a:solidFill>
            <a:srgbClr val="1B323D"/>
          </a:solidFill>
        </p:grpSpPr>
        <p:sp>
          <p:nvSpPr>
            <p:cNvPr id="224"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25" name="TextBox 224"/>
            <p:cNvSpPr txBox="1"/>
            <p:nvPr/>
          </p:nvSpPr>
          <p:spPr>
            <a:xfrm>
              <a:off x="1456474"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26" name="组合 225"/>
          <p:cNvGrpSpPr/>
          <p:nvPr/>
        </p:nvGrpSpPr>
        <p:grpSpPr>
          <a:xfrm>
            <a:off x="3635852" y="4023315"/>
            <a:ext cx="323165" cy="774136"/>
            <a:chOff x="1444517" y="5037138"/>
            <a:chExt cx="430980" cy="1104900"/>
          </a:xfrm>
          <a:solidFill>
            <a:srgbClr val="1B323D"/>
          </a:solidFill>
        </p:grpSpPr>
        <p:sp>
          <p:nvSpPr>
            <p:cNvPr id="227"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28" name="TextBox 227"/>
            <p:cNvSpPr txBox="1"/>
            <p:nvPr/>
          </p:nvSpPr>
          <p:spPr>
            <a:xfrm>
              <a:off x="1444517"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29" name="组合 228"/>
          <p:cNvGrpSpPr/>
          <p:nvPr/>
        </p:nvGrpSpPr>
        <p:grpSpPr>
          <a:xfrm>
            <a:off x="4022643" y="4023315"/>
            <a:ext cx="323165" cy="774136"/>
            <a:chOff x="1439537" y="5037138"/>
            <a:chExt cx="430980" cy="1104900"/>
          </a:xfrm>
          <a:solidFill>
            <a:srgbClr val="1B323D"/>
          </a:solidFill>
        </p:grpSpPr>
        <p:sp>
          <p:nvSpPr>
            <p:cNvPr id="230"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31" name="TextBox 230"/>
            <p:cNvSpPr txBox="1"/>
            <p:nvPr/>
          </p:nvSpPr>
          <p:spPr>
            <a:xfrm>
              <a:off x="1439537"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32" name="组合 231"/>
          <p:cNvGrpSpPr/>
          <p:nvPr/>
        </p:nvGrpSpPr>
        <p:grpSpPr>
          <a:xfrm>
            <a:off x="4372619" y="4023315"/>
            <a:ext cx="323165" cy="774136"/>
            <a:chOff x="1436271" y="5037138"/>
            <a:chExt cx="430980" cy="1104900"/>
          </a:xfrm>
          <a:solidFill>
            <a:srgbClr val="1B323D"/>
          </a:solidFill>
        </p:grpSpPr>
        <p:sp>
          <p:nvSpPr>
            <p:cNvPr id="233"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34" name="TextBox 233"/>
            <p:cNvSpPr txBox="1"/>
            <p:nvPr/>
          </p:nvSpPr>
          <p:spPr>
            <a:xfrm>
              <a:off x="1436271"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35" name="组合 234"/>
          <p:cNvGrpSpPr/>
          <p:nvPr/>
        </p:nvGrpSpPr>
        <p:grpSpPr>
          <a:xfrm>
            <a:off x="5079603" y="4023315"/>
            <a:ext cx="323165" cy="774136"/>
            <a:chOff x="1451819" y="5037138"/>
            <a:chExt cx="430980" cy="1104900"/>
          </a:xfrm>
          <a:solidFill>
            <a:srgbClr val="1B323D"/>
          </a:solidFill>
        </p:grpSpPr>
        <p:sp>
          <p:nvSpPr>
            <p:cNvPr id="236"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37" name="TextBox 236"/>
            <p:cNvSpPr txBox="1"/>
            <p:nvPr/>
          </p:nvSpPr>
          <p:spPr>
            <a:xfrm>
              <a:off x="1451819"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38" name="组合 237"/>
          <p:cNvGrpSpPr/>
          <p:nvPr/>
        </p:nvGrpSpPr>
        <p:grpSpPr>
          <a:xfrm>
            <a:off x="5471233" y="4023315"/>
            <a:ext cx="323165" cy="774136"/>
            <a:chOff x="1440590" y="5037138"/>
            <a:chExt cx="430980" cy="1104900"/>
          </a:xfrm>
          <a:solidFill>
            <a:srgbClr val="1B323D"/>
          </a:solidFill>
        </p:grpSpPr>
        <p:sp>
          <p:nvSpPr>
            <p:cNvPr id="239"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40" name="TextBox 239"/>
            <p:cNvSpPr txBox="1"/>
            <p:nvPr/>
          </p:nvSpPr>
          <p:spPr>
            <a:xfrm>
              <a:off x="1440590"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41" name="组合 240"/>
          <p:cNvGrpSpPr/>
          <p:nvPr/>
        </p:nvGrpSpPr>
        <p:grpSpPr>
          <a:xfrm>
            <a:off x="5881761" y="4023315"/>
            <a:ext cx="323165" cy="774136"/>
            <a:chOff x="1429159" y="5037138"/>
            <a:chExt cx="430980" cy="1104900"/>
          </a:xfrm>
          <a:solidFill>
            <a:srgbClr val="1B323D"/>
          </a:solidFill>
        </p:grpSpPr>
        <p:sp>
          <p:nvSpPr>
            <p:cNvPr id="242"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43" name="TextBox 242"/>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44" name="组合 243"/>
          <p:cNvGrpSpPr/>
          <p:nvPr/>
        </p:nvGrpSpPr>
        <p:grpSpPr>
          <a:xfrm>
            <a:off x="6932260" y="4023315"/>
            <a:ext cx="323165" cy="774136"/>
            <a:chOff x="1445527" y="5037138"/>
            <a:chExt cx="430980" cy="1104900"/>
          </a:xfrm>
          <a:solidFill>
            <a:srgbClr val="1B323D"/>
          </a:solidFill>
        </p:grpSpPr>
        <p:sp>
          <p:nvSpPr>
            <p:cNvPr id="245"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46" name="TextBox 245"/>
            <p:cNvSpPr txBox="1"/>
            <p:nvPr/>
          </p:nvSpPr>
          <p:spPr>
            <a:xfrm>
              <a:off x="1445527"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grpSp>
        <p:nvGrpSpPr>
          <p:cNvPr id="247" name="组合 246"/>
          <p:cNvGrpSpPr/>
          <p:nvPr/>
        </p:nvGrpSpPr>
        <p:grpSpPr>
          <a:xfrm>
            <a:off x="7299117" y="4023315"/>
            <a:ext cx="323165" cy="774136"/>
            <a:chOff x="1439369" y="5037138"/>
            <a:chExt cx="430980" cy="1104900"/>
          </a:xfrm>
          <a:solidFill>
            <a:srgbClr val="1B323D"/>
          </a:solidFill>
        </p:grpSpPr>
        <p:sp>
          <p:nvSpPr>
            <p:cNvPr id="248"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accent3">
                <a:lumMod val="7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b="0">
                <a:solidFill>
                  <a:schemeClr val="bg1"/>
                </a:solidFill>
                <a:latin typeface="微软雅黑" pitchFamily="34" charset="-122"/>
                <a:ea typeface="微软雅黑" pitchFamily="34" charset="-122"/>
              </a:endParaRPr>
            </a:p>
          </p:txBody>
        </p:sp>
        <p:sp>
          <p:nvSpPr>
            <p:cNvPr id="249" name="TextBox 248"/>
            <p:cNvSpPr txBox="1"/>
            <p:nvPr/>
          </p:nvSpPr>
          <p:spPr>
            <a:xfrm>
              <a:off x="1439369" y="5135975"/>
              <a:ext cx="430980" cy="790704"/>
            </a:xfrm>
            <a:prstGeom prst="rect">
              <a:avLst/>
            </a:prstGeom>
            <a:noFill/>
          </p:spPr>
          <p:txBody>
            <a:bodyPr vert="eaVert" wrap="none" rtlCol="0">
              <a:spAutoFit/>
            </a:bodyPr>
            <a:lstStyle/>
            <a:p>
              <a:r>
                <a:rPr lang="zh-CN" altLang="en-US" sz="900" b="0" dirty="0" smtClean="0">
                  <a:solidFill>
                    <a:schemeClr val="bg1"/>
                  </a:solidFill>
                  <a:latin typeface="微软雅黑" pitchFamily="34" charset="-122"/>
                  <a:ea typeface="微软雅黑" pitchFamily="34" charset="-122"/>
                </a:rPr>
                <a:t>部门名称</a:t>
              </a:r>
              <a:endParaRPr lang="zh-CN" altLang="en-US" sz="900" b="0" dirty="0">
                <a:solidFill>
                  <a:schemeClr val="bg1"/>
                </a:solidFill>
                <a:latin typeface="微软雅黑" pitchFamily="34" charset="-122"/>
                <a:ea typeface="微软雅黑" pitchFamily="34" charset="-122"/>
              </a:endParaRPr>
            </a:p>
          </p:txBody>
        </p:sp>
      </p:grpSp>
      <p:sp>
        <p:nvSpPr>
          <p:cNvPr id="250" name="TextBox 249"/>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90"/>
                                        </p:tgtEl>
                                        <p:attrNameLst>
                                          <p:attrName>style.visibility</p:attrName>
                                        </p:attrNameLst>
                                      </p:cBhvr>
                                      <p:to>
                                        <p:strVal val="visible"/>
                                      </p:to>
                                    </p:set>
                                    <p:anim calcmode="lin" valueType="num">
                                      <p:cBhvr>
                                        <p:cTn id="7" dur="4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0"/>
                                        </p:tgtEl>
                                        <p:attrNameLst>
                                          <p:attrName>ppt_y</p:attrName>
                                        </p:attrNameLst>
                                      </p:cBhvr>
                                      <p:tavLst>
                                        <p:tav tm="0">
                                          <p:val>
                                            <p:strVal val="#ppt_y"/>
                                          </p:val>
                                        </p:tav>
                                        <p:tav tm="100000">
                                          <p:val>
                                            <p:strVal val="#ppt_y"/>
                                          </p:val>
                                        </p:tav>
                                      </p:tavLst>
                                    </p:anim>
                                    <p:anim calcmode="lin" valueType="num">
                                      <p:cBhvr>
                                        <p:cTn id="9" dur="4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0"/>
                                        </p:tgtEl>
                                      </p:cBhvr>
                                    </p:animEffect>
                                  </p:childTnLst>
                                </p:cTn>
                              </p:par>
                            </p:childTnLst>
                          </p:cTn>
                        </p:par>
                        <p:par>
                          <p:cTn id="12" fill="hold">
                            <p:stCondLst>
                              <p:cond delay="900"/>
                            </p:stCondLst>
                            <p:childTnLst>
                              <p:par>
                                <p:cTn id="13" presetID="31" presetClass="entr" presetSubtype="0" fill="hold" nodeType="afterEffect">
                                  <p:stCondLst>
                                    <p:cond delay="0"/>
                                  </p:stCondLst>
                                  <p:childTnLst>
                                    <p:set>
                                      <p:cBhvr>
                                        <p:cTn id="14" dur="1" fill="hold">
                                          <p:stCondLst>
                                            <p:cond delay="0"/>
                                          </p:stCondLst>
                                        </p:cTn>
                                        <p:tgtEl>
                                          <p:spTgt spid="156"/>
                                        </p:tgtEl>
                                        <p:attrNameLst>
                                          <p:attrName>style.visibility</p:attrName>
                                        </p:attrNameLst>
                                      </p:cBhvr>
                                      <p:to>
                                        <p:strVal val="visible"/>
                                      </p:to>
                                    </p:set>
                                    <p:anim calcmode="lin" valueType="num">
                                      <p:cBhvr>
                                        <p:cTn id="15" dur="500" fill="hold"/>
                                        <p:tgtEl>
                                          <p:spTgt spid="156"/>
                                        </p:tgtEl>
                                        <p:attrNameLst>
                                          <p:attrName>ppt_w</p:attrName>
                                        </p:attrNameLst>
                                      </p:cBhvr>
                                      <p:tavLst>
                                        <p:tav tm="0">
                                          <p:val>
                                            <p:fltVal val="0"/>
                                          </p:val>
                                        </p:tav>
                                        <p:tav tm="100000">
                                          <p:val>
                                            <p:strVal val="#ppt_w"/>
                                          </p:val>
                                        </p:tav>
                                      </p:tavLst>
                                    </p:anim>
                                    <p:anim calcmode="lin" valueType="num">
                                      <p:cBhvr>
                                        <p:cTn id="16" dur="500" fill="hold"/>
                                        <p:tgtEl>
                                          <p:spTgt spid="156"/>
                                        </p:tgtEl>
                                        <p:attrNameLst>
                                          <p:attrName>ppt_h</p:attrName>
                                        </p:attrNameLst>
                                      </p:cBhvr>
                                      <p:tavLst>
                                        <p:tav tm="0">
                                          <p:val>
                                            <p:fltVal val="0"/>
                                          </p:val>
                                        </p:tav>
                                        <p:tav tm="100000">
                                          <p:val>
                                            <p:strVal val="#ppt_h"/>
                                          </p:val>
                                        </p:tav>
                                      </p:tavLst>
                                    </p:anim>
                                    <p:anim calcmode="lin" valueType="num">
                                      <p:cBhvr>
                                        <p:cTn id="17" dur="500" fill="hold"/>
                                        <p:tgtEl>
                                          <p:spTgt spid="156"/>
                                        </p:tgtEl>
                                        <p:attrNameLst>
                                          <p:attrName>style.rotation</p:attrName>
                                        </p:attrNameLst>
                                      </p:cBhvr>
                                      <p:tavLst>
                                        <p:tav tm="0">
                                          <p:val>
                                            <p:fltVal val="90"/>
                                          </p:val>
                                        </p:tav>
                                        <p:tav tm="100000">
                                          <p:val>
                                            <p:fltVal val="0"/>
                                          </p:val>
                                        </p:tav>
                                      </p:tavLst>
                                    </p:anim>
                                    <p:animEffect transition="in" filter="fade">
                                      <p:cBhvr>
                                        <p:cTn id="18" dur="500"/>
                                        <p:tgtEl>
                                          <p:spTgt spid="156"/>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135"/>
                                        </p:tgtEl>
                                        <p:attrNameLst>
                                          <p:attrName>style.visibility</p:attrName>
                                        </p:attrNameLst>
                                      </p:cBhvr>
                                      <p:to>
                                        <p:strVal val="visible"/>
                                      </p:to>
                                    </p:set>
                                    <p:animEffect transition="in" filter="wipe(up)">
                                      <p:cBhvr>
                                        <p:cTn id="22" dur="500"/>
                                        <p:tgtEl>
                                          <p:spTgt spid="135"/>
                                        </p:tgtEl>
                                      </p:cBhvr>
                                    </p:animEffect>
                                  </p:childTnLst>
                                </p:cTn>
                              </p:par>
                            </p:childTnLst>
                          </p:cTn>
                        </p:par>
                        <p:par>
                          <p:cTn id="23" fill="hold">
                            <p:stCondLst>
                              <p:cond delay="1900"/>
                            </p:stCondLst>
                            <p:childTnLst>
                              <p:par>
                                <p:cTn id="24" presetID="16" presetClass="entr" presetSubtype="37" fill="hold" grpId="0" nodeType="after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barn(outVertical)">
                                      <p:cBhvr>
                                        <p:cTn id="26" dur="500"/>
                                        <p:tgtEl>
                                          <p:spTgt spid="155"/>
                                        </p:tgtEl>
                                      </p:cBhvr>
                                    </p:animEffect>
                                  </p:childTnLst>
                                </p:cTn>
                              </p:par>
                              <p:par>
                                <p:cTn id="27" presetID="42" presetClass="entr" presetSubtype="0" fill="hold" nodeType="with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fade">
                                      <p:cBhvr>
                                        <p:cTn id="29" dur="500"/>
                                        <p:tgtEl>
                                          <p:spTgt spid="165"/>
                                        </p:tgtEl>
                                      </p:cBhvr>
                                    </p:animEffect>
                                    <p:anim calcmode="lin" valueType="num">
                                      <p:cBhvr>
                                        <p:cTn id="30" dur="500" fill="hold"/>
                                        <p:tgtEl>
                                          <p:spTgt spid="165"/>
                                        </p:tgtEl>
                                        <p:attrNameLst>
                                          <p:attrName>ppt_x</p:attrName>
                                        </p:attrNameLst>
                                      </p:cBhvr>
                                      <p:tavLst>
                                        <p:tav tm="0">
                                          <p:val>
                                            <p:strVal val="#ppt_x"/>
                                          </p:val>
                                        </p:tav>
                                        <p:tav tm="100000">
                                          <p:val>
                                            <p:strVal val="#ppt_x"/>
                                          </p:val>
                                        </p:tav>
                                      </p:tavLst>
                                    </p:anim>
                                    <p:anim calcmode="lin" valueType="num">
                                      <p:cBhvr>
                                        <p:cTn id="31" dur="500" fill="hold"/>
                                        <p:tgtEl>
                                          <p:spTgt spid="165"/>
                                        </p:tgtEl>
                                        <p:attrNameLst>
                                          <p:attrName>ppt_y</p:attrName>
                                        </p:attrNameLst>
                                      </p:cBhvr>
                                      <p:tavLst>
                                        <p:tav tm="0">
                                          <p:val>
                                            <p:strVal val="#ppt_y+.1"/>
                                          </p:val>
                                        </p:tav>
                                        <p:tav tm="100000">
                                          <p:val>
                                            <p:strVal val="#ppt_y"/>
                                          </p:val>
                                        </p:tav>
                                      </p:tavLst>
                                    </p:anim>
                                  </p:childTnLst>
                                </p:cTn>
                              </p:par>
                            </p:childTnLst>
                          </p:cTn>
                        </p:par>
                        <p:par>
                          <p:cTn id="32" fill="hold">
                            <p:stCondLst>
                              <p:cond delay="2400"/>
                            </p:stCondLst>
                            <p:childTnLst>
                              <p:par>
                                <p:cTn id="33" presetID="2" presetClass="entr" presetSubtype="8"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 calcmode="lin" valueType="num">
                                      <p:cBhvr additive="base">
                                        <p:cTn id="35" dur="500" fill="hold"/>
                                        <p:tgtEl>
                                          <p:spTgt spid="159"/>
                                        </p:tgtEl>
                                        <p:attrNameLst>
                                          <p:attrName>ppt_x</p:attrName>
                                        </p:attrNameLst>
                                      </p:cBhvr>
                                      <p:tavLst>
                                        <p:tav tm="0">
                                          <p:val>
                                            <p:strVal val="0-#ppt_w/2"/>
                                          </p:val>
                                        </p:tav>
                                        <p:tav tm="100000">
                                          <p:val>
                                            <p:strVal val="#ppt_x"/>
                                          </p:val>
                                        </p:tav>
                                      </p:tavLst>
                                    </p:anim>
                                    <p:anim calcmode="lin" valueType="num">
                                      <p:cBhvr additive="base">
                                        <p:cTn id="36" dur="500" fill="hold"/>
                                        <p:tgtEl>
                                          <p:spTgt spid="15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62"/>
                                        </p:tgtEl>
                                        <p:attrNameLst>
                                          <p:attrName>style.visibility</p:attrName>
                                        </p:attrNameLst>
                                      </p:cBhvr>
                                      <p:to>
                                        <p:strVal val="visible"/>
                                      </p:to>
                                    </p:set>
                                    <p:anim calcmode="lin" valueType="num">
                                      <p:cBhvr additive="base">
                                        <p:cTn id="39" dur="500" fill="hold"/>
                                        <p:tgtEl>
                                          <p:spTgt spid="162"/>
                                        </p:tgtEl>
                                        <p:attrNameLst>
                                          <p:attrName>ppt_x</p:attrName>
                                        </p:attrNameLst>
                                      </p:cBhvr>
                                      <p:tavLst>
                                        <p:tav tm="0">
                                          <p:val>
                                            <p:strVal val="1+#ppt_w/2"/>
                                          </p:val>
                                        </p:tav>
                                        <p:tav tm="100000">
                                          <p:val>
                                            <p:strVal val="#ppt_x"/>
                                          </p:val>
                                        </p:tav>
                                      </p:tavLst>
                                    </p:anim>
                                    <p:anim calcmode="lin" valueType="num">
                                      <p:cBhvr additive="base">
                                        <p:cTn id="40" dur="500" fill="hold"/>
                                        <p:tgtEl>
                                          <p:spTgt spid="162"/>
                                        </p:tgtEl>
                                        <p:attrNameLst>
                                          <p:attrName>ppt_y</p:attrName>
                                        </p:attrNameLst>
                                      </p:cBhvr>
                                      <p:tavLst>
                                        <p:tav tm="0">
                                          <p:val>
                                            <p:strVal val="#ppt_y"/>
                                          </p:val>
                                        </p:tav>
                                        <p:tav tm="100000">
                                          <p:val>
                                            <p:strVal val="#ppt_y"/>
                                          </p:val>
                                        </p:tav>
                                      </p:tavLst>
                                    </p:anim>
                                  </p:childTnLst>
                                </p:cTn>
                              </p:par>
                            </p:childTnLst>
                          </p:cTn>
                        </p:par>
                        <p:par>
                          <p:cTn id="41" fill="hold">
                            <p:stCondLst>
                              <p:cond delay="2900"/>
                            </p:stCondLst>
                            <p:childTnLst>
                              <p:par>
                                <p:cTn id="42" presetID="22" presetClass="entr" presetSubtype="1" fill="hold" grpId="0" nodeType="after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wipe(up)">
                                      <p:cBhvr>
                                        <p:cTn id="44" dur="500"/>
                                        <p:tgtEl>
                                          <p:spTgt spid="136"/>
                                        </p:tgtEl>
                                      </p:cBhvr>
                                    </p:animEffect>
                                  </p:childTnLst>
                                </p:cTn>
                              </p:par>
                            </p:childTnLst>
                          </p:cTn>
                        </p:par>
                        <p:par>
                          <p:cTn id="45" fill="hold">
                            <p:stCondLst>
                              <p:cond delay="3400"/>
                            </p:stCondLst>
                            <p:childTnLst>
                              <p:par>
                                <p:cTn id="46" presetID="22" presetClass="entr" presetSubtype="1" fill="hold" nodeType="afterEffect">
                                  <p:stCondLst>
                                    <p:cond delay="0"/>
                                  </p:stCondLst>
                                  <p:childTnLst>
                                    <p:set>
                                      <p:cBhvr>
                                        <p:cTn id="47" dur="1" fill="hold">
                                          <p:stCondLst>
                                            <p:cond delay="0"/>
                                          </p:stCondLst>
                                        </p:cTn>
                                        <p:tgtEl>
                                          <p:spTgt spid="137"/>
                                        </p:tgtEl>
                                        <p:attrNameLst>
                                          <p:attrName>style.visibility</p:attrName>
                                        </p:attrNameLst>
                                      </p:cBhvr>
                                      <p:to>
                                        <p:strVal val="visible"/>
                                      </p:to>
                                    </p:set>
                                    <p:animEffect transition="in" filter="wipe(up)">
                                      <p:cBhvr>
                                        <p:cTn id="48" dur="500"/>
                                        <p:tgtEl>
                                          <p:spTgt spid="137"/>
                                        </p:tgtEl>
                                      </p:cBhvr>
                                    </p:animEffect>
                                  </p:childTnLst>
                                </p:cTn>
                              </p:par>
                            </p:childTnLst>
                          </p:cTn>
                        </p:par>
                        <p:par>
                          <p:cTn id="49" fill="hold">
                            <p:stCondLst>
                              <p:cond delay="3900"/>
                            </p:stCondLst>
                            <p:childTnLst>
                              <p:par>
                                <p:cTn id="50" presetID="42" presetClass="entr" presetSubtype="0" fill="hold" nodeType="afterEffect">
                                  <p:stCondLst>
                                    <p:cond delay="0"/>
                                  </p:stCondLst>
                                  <p:childTnLst>
                                    <p:set>
                                      <p:cBhvr>
                                        <p:cTn id="51" dur="1" fill="hold">
                                          <p:stCondLst>
                                            <p:cond delay="0"/>
                                          </p:stCondLst>
                                        </p:cTn>
                                        <p:tgtEl>
                                          <p:spTgt spid="168"/>
                                        </p:tgtEl>
                                        <p:attrNameLst>
                                          <p:attrName>style.visibility</p:attrName>
                                        </p:attrNameLst>
                                      </p:cBhvr>
                                      <p:to>
                                        <p:strVal val="visible"/>
                                      </p:to>
                                    </p:set>
                                    <p:animEffect transition="in" filter="fade">
                                      <p:cBhvr>
                                        <p:cTn id="52" dur="500"/>
                                        <p:tgtEl>
                                          <p:spTgt spid="168"/>
                                        </p:tgtEl>
                                      </p:cBhvr>
                                    </p:animEffect>
                                    <p:anim calcmode="lin" valueType="num">
                                      <p:cBhvr>
                                        <p:cTn id="53" dur="500" fill="hold"/>
                                        <p:tgtEl>
                                          <p:spTgt spid="168"/>
                                        </p:tgtEl>
                                        <p:attrNameLst>
                                          <p:attrName>ppt_x</p:attrName>
                                        </p:attrNameLst>
                                      </p:cBhvr>
                                      <p:tavLst>
                                        <p:tav tm="0">
                                          <p:val>
                                            <p:strVal val="#ppt_x"/>
                                          </p:val>
                                        </p:tav>
                                        <p:tav tm="100000">
                                          <p:val>
                                            <p:strVal val="#ppt_x"/>
                                          </p:val>
                                        </p:tav>
                                      </p:tavLst>
                                    </p:anim>
                                    <p:anim calcmode="lin" valueType="num">
                                      <p:cBhvr>
                                        <p:cTn id="54" dur="500" fill="hold"/>
                                        <p:tgtEl>
                                          <p:spTgt spid="16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anim calcmode="lin" valueType="num">
                                      <p:cBhvr>
                                        <p:cTn id="58" dur="500" fill="hold"/>
                                        <p:tgtEl>
                                          <p:spTgt spid="171"/>
                                        </p:tgtEl>
                                        <p:attrNameLst>
                                          <p:attrName>ppt_x</p:attrName>
                                        </p:attrNameLst>
                                      </p:cBhvr>
                                      <p:tavLst>
                                        <p:tav tm="0">
                                          <p:val>
                                            <p:strVal val="#ppt_x"/>
                                          </p:val>
                                        </p:tav>
                                        <p:tav tm="100000">
                                          <p:val>
                                            <p:strVal val="#ppt_x"/>
                                          </p:val>
                                        </p:tav>
                                      </p:tavLst>
                                    </p:anim>
                                    <p:anim calcmode="lin" valueType="num">
                                      <p:cBhvr>
                                        <p:cTn id="59" dur="500" fill="hold"/>
                                        <p:tgtEl>
                                          <p:spTgt spid="17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
                                  </p:stCondLst>
                                  <p:childTnLst>
                                    <p:set>
                                      <p:cBhvr>
                                        <p:cTn id="61" dur="1" fill="hold">
                                          <p:stCondLst>
                                            <p:cond delay="0"/>
                                          </p:stCondLst>
                                        </p:cTn>
                                        <p:tgtEl>
                                          <p:spTgt spid="174"/>
                                        </p:tgtEl>
                                        <p:attrNameLst>
                                          <p:attrName>style.visibility</p:attrName>
                                        </p:attrNameLst>
                                      </p:cBhvr>
                                      <p:to>
                                        <p:strVal val="visible"/>
                                      </p:to>
                                    </p:set>
                                    <p:animEffect transition="in" filter="fade">
                                      <p:cBhvr>
                                        <p:cTn id="62" dur="500"/>
                                        <p:tgtEl>
                                          <p:spTgt spid="174"/>
                                        </p:tgtEl>
                                      </p:cBhvr>
                                    </p:animEffect>
                                    <p:anim calcmode="lin" valueType="num">
                                      <p:cBhvr>
                                        <p:cTn id="63" dur="500" fill="hold"/>
                                        <p:tgtEl>
                                          <p:spTgt spid="174"/>
                                        </p:tgtEl>
                                        <p:attrNameLst>
                                          <p:attrName>ppt_x</p:attrName>
                                        </p:attrNameLst>
                                      </p:cBhvr>
                                      <p:tavLst>
                                        <p:tav tm="0">
                                          <p:val>
                                            <p:strVal val="#ppt_x"/>
                                          </p:val>
                                        </p:tav>
                                        <p:tav tm="100000">
                                          <p:val>
                                            <p:strVal val="#ppt_x"/>
                                          </p:val>
                                        </p:tav>
                                      </p:tavLst>
                                    </p:anim>
                                    <p:anim calcmode="lin" valueType="num">
                                      <p:cBhvr>
                                        <p:cTn id="64" dur="500" fill="hold"/>
                                        <p:tgtEl>
                                          <p:spTgt spid="174"/>
                                        </p:tgtEl>
                                        <p:attrNameLst>
                                          <p:attrName>ppt_y</p:attrName>
                                        </p:attrNameLst>
                                      </p:cBhvr>
                                      <p:tavLst>
                                        <p:tav tm="0">
                                          <p:val>
                                            <p:strVal val="#ppt_y+.1"/>
                                          </p:val>
                                        </p:tav>
                                        <p:tav tm="100000">
                                          <p:val>
                                            <p:strVal val="#ppt_y"/>
                                          </p:val>
                                        </p:tav>
                                      </p:tavLst>
                                    </p:anim>
                                  </p:childTnLst>
                                </p:cTn>
                              </p:par>
                            </p:childTnLst>
                          </p:cTn>
                        </p:par>
                        <p:par>
                          <p:cTn id="65" fill="hold">
                            <p:stCondLst>
                              <p:cond delay="4400"/>
                            </p:stCondLst>
                            <p:childTnLst>
                              <p:par>
                                <p:cTn id="66" presetID="42" presetClass="entr" presetSubtype="0" fill="hold" nodeType="afterEffect">
                                  <p:stCondLst>
                                    <p:cond delay="0"/>
                                  </p:stCondLst>
                                  <p:childTnLst>
                                    <p:set>
                                      <p:cBhvr>
                                        <p:cTn id="67" dur="1" fill="hold">
                                          <p:stCondLst>
                                            <p:cond delay="0"/>
                                          </p:stCondLst>
                                        </p:cTn>
                                        <p:tgtEl>
                                          <p:spTgt spid="177"/>
                                        </p:tgtEl>
                                        <p:attrNameLst>
                                          <p:attrName>style.visibility</p:attrName>
                                        </p:attrNameLst>
                                      </p:cBhvr>
                                      <p:to>
                                        <p:strVal val="visible"/>
                                      </p:to>
                                    </p:set>
                                    <p:animEffect transition="in" filter="fade">
                                      <p:cBhvr>
                                        <p:cTn id="68" dur="400"/>
                                        <p:tgtEl>
                                          <p:spTgt spid="177"/>
                                        </p:tgtEl>
                                      </p:cBhvr>
                                    </p:animEffect>
                                    <p:anim calcmode="lin" valueType="num">
                                      <p:cBhvr>
                                        <p:cTn id="69" dur="400" fill="hold"/>
                                        <p:tgtEl>
                                          <p:spTgt spid="177"/>
                                        </p:tgtEl>
                                        <p:attrNameLst>
                                          <p:attrName>ppt_x</p:attrName>
                                        </p:attrNameLst>
                                      </p:cBhvr>
                                      <p:tavLst>
                                        <p:tav tm="0">
                                          <p:val>
                                            <p:strVal val="#ppt_x"/>
                                          </p:val>
                                        </p:tav>
                                        <p:tav tm="100000">
                                          <p:val>
                                            <p:strVal val="#ppt_x"/>
                                          </p:val>
                                        </p:tav>
                                      </p:tavLst>
                                    </p:anim>
                                    <p:anim calcmode="lin" valueType="num">
                                      <p:cBhvr>
                                        <p:cTn id="70" dur="400" fill="hold"/>
                                        <p:tgtEl>
                                          <p:spTgt spid="177"/>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181"/>
                                        </p:tgtEl>
                                        <p:attrNameLst>
                                          <p:attrName>style.visibility</p:attrName>
                                        </p:attrNameLst>
                                      </p:cBhvr>
                                      <p:to>
                                        <p:strVal val="visible"/>
                                      </p:to>
                                    </p:set>
                                    <p:animEffect transition="in" filter="fade">
                                      <p:cBhvr>
                                        <p:cTn id="73" dur="400"/>
                                        <p:tgtEl>
                                          <p:spTgt spid="181"/>
                                        </p:tgtEl>
                                      </p:cBhvr>
                                    </p:animEffect>
                                    <p:anim calcmode="lin" valueType="num">
                                      <p:cBhvr>
                                        <p:cTn id="74" dur="400" fill="hold"/>
                                        <p:tgtEl>
                                          <p:spTgt spid="181"/>
                                        </p:tgtEl>
                                        <p:attrNameLst>
                                          <p:attrName>ppt_x</p:attrName>
                                        </p:attrNameLst>
                                      </p:cBhvr>
                                      <p:tavLst>
                                        <p:tav tm="0">
                                          <p:val>
                                            <p:strVal val="#ppt_x"/>
                                          </p:val>
                                        </p:tav>
                                        <p:tav tm="100000">
                                          <p:val>
                                            <p:strVal val="#ppt_x"/>
                                          </p:val>
                                        </p:tav>
                                      </p:tavLst>
                                    </p:anim>
                                    <p:anim calcmode="lin" valueType="num">
                                      <p:cBhvr>
                                        <p:cTn id="75" dur="400" fill="hold"/>
                                        <p:tgtEl>
                                          <p:spTgt spid="18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184"/>
                                        </p:tgtEl>
                                        <p:attrNameLst>
                                          <p:attrName>style.visibility</p:attrName>
                                        </p:attrNameLst>
                                      </p:cBhvr>
                                      <p:to>
                                        <p:strVal val="visible"/>
                                      </p:to>
                                    </p:set>
                                    <p:animEffect transition="in" filter="fade">
                                      <p:cBhvr>
                                        <p:cTn id="78" dur="400"/>
                                        <p:tgtEl>
                                          <p:spTgt spid="184"/>
                                        </p:tgtEl>
                                      </p:cBhvr>
                                    </p:animEffect>
                                    <p:anim calcmode="lin" valueType="num">
                                      <p:cBhvr>
                                        <p:cTn id="79" dur="400" fill="hold"/>
                                        <p:tgtEl>
                                          <p:spTgt spid="184"/>
                                        </p:tgtEl>
                                        <p:attrNameLst>
                                          <p:attrName>ppt_x</p:attrName>
                                        </p:attrNameLst>
                                      </p:cBhvr>
                                      <p:tavLst>
                                        <p:tav tm="0">
                                          <p:val>
                                            <p:strVal val="#ppt_x"/>
                                          </p:val>
                                        </p:tav>
                                        <p:tav tm="100000">
                                          <p:val>
                                            <p:strVal val="#ppt_x"/>
                                          </p:val>
                                        </p:tav>
                                      </p:tavLst>
                                    </p:anim>
                                    <p:anim calcmode="lin" valueType="num">
                                      <p:cBhvr>
                                        <p:cTn id="80" dur="400" fill="hold"/>
                                        <p:tgtEl>
                                          <p:spTgt spid="18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300"/>
                                  </p:stCondLst>
                                  <p:childTnLst>
                                    <p:set>
                                      <p:cBhvr>
                                        <p:cTn id="82" dur="1" fill="hold">
                                          <p:stCondLst>
                                            <p:cond delay="0"/>
                                          </p:stCondLst>
                                        </p:cTn>
                                        <p:tgtEl>
                                          <p:spTgt spid="187"/>
                                        </p:tgtEl>
                                        <p:attrNameLst>
                                          <p:attrName>style.visibility</p:attrName>
                                        </p:attrNameLst>
                                      </p:cBhvr>
                                      <p:to>
                                        <p:strVal val="visible"/>
                                      </p:to>
                                    </p:set>
                                    <p:animEffect transition="in" filter="fade">
                                      <p:cBhvr>
                                        <p:cTn id="83" dur="400"/>
                                        <p:tgtEl>
                                          <p:spTgt spid="187"/>
                                        </p:tgtEl>
                                      </p:cBhvr>
                                    </p:animEffect>
                                    <p:anim calcmode="lin" valueType="num">
                                      <p:cBhvr>
                                        <p:cTn id="84" dur="400" fill="hold"/>
                                        <p:tgtEl>
                                          <p:spTgt spid="187"/>
                                        </p:tgtEl>
                                        <p:attrNameLst>
                                          <p:attrName>ppt_x</p:attrName>
                                        </p:attrNameLst>
                                      </p:cBhvr>
                                      <p:tavLst>
                                        <p:tav tm="0">
                                          <p:val>
                                            <p:strVal val="#ppt_x"/>
                                          </p:val>
                                        </p:tav>
                                        <p:tav tm="100000">
                                          <p:val>
                                            <p:strVal val="#ppt_x"/>
                                          </p:val>
                                        </p:tav>
                                      </p:tavLst>
                                    </p:anim>
                                    <p:anim calcmode="lin" valueType="num">
                                      <p:cBhvr>
                                        <p:cTn id="85" dur="400" fill="hold"/>
                                        <p:tgtEl>
                                          <p:spTgt spid="187"/>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400"/>
                                  </p:stCondLst>
                                  <p:childTnLst>
                                    <p:set>
                                      <p:cBhvr>
                                        <p:cTn id="87" dur="1" fill="hold">
                                          <p:stCondLst>
                                            <p:cond delay="0"/>
                                          </p:stCondLst>
                                        </p:cTn>
                                        <p:tgtEl>
                                          <p:spTgt spid="190"/>
                                        </p:tgtEl>
                                        <p:attrNameLst>
                                          <p:attrName>style.visibility</p:attrName>
                                        </p:attrNameLst>
                                      </p:cBhvr>
                                      <p:to>
                                        <p:strVal val="visible"/>
                                      </p:to>
                                    </p:set>
                                    <p:animEffect transition="in" filter="fade">
                                      <p:cBhvr>
                                        <p:cTn id="88" dur="400"/>
                                        <p:tgtEl>
                                          <p:spTgt spid="190"/>
                                        </p:tgtEl>
                                      </p:cBhvr>
                                    </p:animEffect>
                                    <p:anim calcmode="lin" valueType="num">
                                      <p:cBhvr>
                                        <p:cTn id="89" dur="400" fill="hold"/>
                                        <p:tgtEl>
                                          <p:spTgt spid="190"/>
                                        </p:tgtEl>
                                        <p:attrNameLst>
                                          <p:attrName>ppt_x</p:attrName>
                                        </p:attrNameLst>
                                      </p:cBhvr>
                                      <p:tavLst>
                                        <p:tav tm="0">
                                          <p:val>
                                            <p:strVal val="#ppt_x"/>
                                          </p:val>
                                        </p:tav>
                                        <p:tav tm="100000">
                                          <p:val>
                                            <p:strVal val="#ppt_x"/>
                                          </p:val>
                                        </p:tav>
                                      </p:tavLst>
                                    </p:anim>
                                    <p:anim calcmode="lin" valueType="num">
                                      <p:cBhvr>
                                        <p:cTn id="90" dur="400" fill="hold"/>
                                        <p:tgtEl>
                                          <p:spTgt spid="190"/>
                                        </p:tgtEl>
                                        <p:attrNameLst>
                                          <p:attrName>ppt_y</p:attrName>
                                        </p:attrNameLst>
                                      </p:cBhvr>
                                      <p:tavLst>
                                        <p:tav tm="0">
                                          <p:val>
                                            <p:strVal val="#ppt_y+.1"/>
                                          </p:val>
                                        </p:tav>
                                        <p:tav tm="100000">
                                          <p:val>
                                            <p:strVal val="#ppt_y"/>
                                          </p:val>
                                        </p:tav>
                                      </p:tavLst>
                                    </p:anim>
                                  </p:childTnLst>
                                </p:cTn>
                              </p:par>
                            </p:childTnLst>
                          </p:cTn>
                        </p:par>
                        <p:par>
                          <p:cTn id="91" fill="hold">
                            <p:stCondLst>
                              <p:cond delay="4900"/>
                            </p:stCondLst>
                            <p:childTnLst>
                              <p:par>
                                <p:cTn id="92" presetID="22" presetClass="entr" presetSubtype="1" fill="hold" nodeType="afterEffect">
                                  <p:stCondLst>
                                    <p:cond delay="0"/>
                                  </p:stCondLst>
                                  <p:childTnLst>
                                    <p:set>
                                      <p:cBhvr>
                                        <p:cTn id="93" dur="1" fill="hold">
                                          <p:stCondLst>
                                            <p:cond delay="0"/>
                                          </p:stCondLst>
                                        </p:cTn>
                                        <p:tgtEl>
                                          <p:spTgt spid="145"/>
                                        </p:tgtEl>
                                        <p:attrNameLst>
                                          <p:attrName>style.visibility</p:attrName>
                                        </p:attrNameLst>
                                      </p:cBhvr>
                                      <p:to>
                                        <p:strVal val="visible"/>
                                      </p:to>
                                    </p:set>
                                    <p:animEffect transition="in" filter="wipe(up)">
                                      <p:cBhvr>
                                        <p:cTn id="94" dur="500"/>
                                        <p:tgtEl>
                                          <p:spTgt spid="145"/>
                                        </p:tgtEl>
                                      </p:cBhvr>
                                    </p:animEffect>
                                  </p:childTnLst>
                                </p:cTn>
                              </p:par>
                            </p:childTnLst>
                          </p:cTn>
                        </p:par>
                        <p:par>
                          <p:cTn id="95" fill="hold">
                            <p:stCondLst>
                              <p:cond delay="5400"/>
                            </p:stCondLst>
                            <p:childTnLst>
                              <p:par>
                                <p:cTn id="96" presetID="42" presetClass="entr" presetSubtype="0" fill="hold" nodeType="afterEffect">
                                  <p:stCondLst>
                                    <p:cond delay="0"/>
                                  </p:stCondLst>
                                  <p:childTnLst>
                                    <p:set>
                                      <p:cBhvr>
                                        <p:cTn id="97" dur="1" fill="hold">
                                          <p:stCondLst>
                                            <p:cond delay="0"/>
                                          </p:stCondLst>
                                        </p:cTn>
                                        <p:tgtEl>
                                          <p:spTgt spid="193"/>
                                        </p:tgtEl>
                                        <p:attrNameLst>
                                          <p:attrName>style.visibility</p:attrName>
                                        </p:attrNameLst>
                                      </p:cBhvr>
                                      <p:to>
                                        <p:strVal val="visible"/>
                                      </p:to>
                                    </p:set>
                                    <p:animEffect transition="in" filter="fade">
                                      <p:cBhvr>
                                        <p:cTn id="98" dur="400"/>
                                        <p:tgtEl>
                                          <p:spTgt spid="193"/>
                                        </p:tgtEl>
                                      </p:cBhvr>
                                    </p:animEffect>
                                    <p:anim calcmode="lin" valueType="num">
                                      <p:cBhvr>
                                        <p:cTn id="99" dur="400" fill="hold"/>
                                        <p:tgtEl>
                                          <p:spTgt spid="193"/>
                                        </p:tgtEl>
                                        <p:attrNameLst>
                                          <p:attrName>ppt_x</p:attrName>
                                        </p:attrNameLst>
                                      </p:cBhvr>
                                      <p:tavLst>
                                        <p:tav tm="0">
                                          <p:val>
                                            <p:strVal val="#ppt_x"/>
                                          </p:val>
                                        </p:tav>
                                        <p:tav tm="100000">
                                          <p:val>
                                            <p:strVal val="#ppt_x"/>
                                          </p:val>
                                        </p:tav>
                                      </p:tavLst>
                                    </p:anim>
                                    <p:anim calcmode="lin" valueType="num">
                                      <p:cBhvr>
                                        <p:cTn id="100" dur="400" fill="hold"/>
                                        <p:tgtEl>
                                          <p:spTgt spid="193"/>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96"/>
                                        </p:tgtEl>
                                        <p:attrNameLst>
                                          <p:attrName>style.visibility</p:attrName>
                                        </p:attrNameLst>
                                      </p:cBhvr>
                                      <p:to>
                                        <p:strVal val="visible"/>
                                      </p:to>
                                    </p:set>
                                    <p:animEffect transition="in" filter="fade">
                                      <p:cBhvr>
                                        <p:cTn id="103" dur="400"/>
                                        <p:tgtEl>
                                          <p:spTgt spid="196"/>
                                        </p:tgtEl>
                                      </p:cBhvr>
                                    </p:animEffect>
                                    <p:anim calcmode="lin" valueType="num">
                                      <p:cBhvr>
                                        <p:cTn id="104" dur="400" fill="hold"/>
                                        <p:tgtEl>
                                          <p:spTgt spid="196"/>
                                        </p:tgtEl>
                                        <p:attrNameLst>
                                          <p:attrName>ppt_x</p:attrName>
                                        </p:attrNameLst>
                                      </p:cBhvr>
                                      <p:tavLst>
                                        <p:tav tm="0">
                                          <p:val>
                                            <p:strVal val="#ppt_x"/>
                                          </p:val>
                                        </p:tav>
                                        <p:tav tm="100000">
                                          <p:val>
                                            <p:strVal val="#ppt_x"/>
                                          </p:val>
                                        </p:tav>
                                      </p:tavLst>
                                    </p:anim>
                                    <p:anim calcmode="lin" valueType="num">
                                      <p:cBhvr>
                                        <p:cTn id="105" dur="400" fill="hold"/>
                                        <p:tgtEl>
                                          <p:spTgt spid="196"/>
                                        </p:tgtEl>
                                        <p:attrNameLst>
                                          <p:attrName>ppt_y</p:attrName>
                                        </p:attrNameLst>
                                      </p:cBhvr>
                                      <p:tavLst>
                                        <p:tav tm="0">
                                          <p:val>
                                            <p:strVal val="#ppt_y+.1"/>
                                          </p:val>
                                        </p:tav>
                                        <p:tav tm="100000">
                                          <p:val>
                                            <p:strVal val="#ppt_y"/>
                                          </p:val>
                                        </p:tav>
                                      </p:tavLst>
                                    </p:anim>
                                  </p:childTnLst>
                                </p:cTn>
                              </p:par>
                            </p:childTnLst>
                          </p:cTn>
                        </p:par>
                        <p:par>
                          <p:cTn id="106" fill="hold">
                            <p:stCondLst>
                              <p:cond delay="5900"/>
                            </p:stCondLst>
                            <p:childTnLst>
                              <p:par>
                                <p:cTn id="107" presetID="22" presetClass="entr" presetSubtype="1" fill="hold" nodeType="afterEffect">
                                  <p:stCondLst>
                                    <p:cond delay="0"/>
                                  </p:stCondLst>
                                  <p:childTnLst>
                                    <p:set>
                                      <p:cBhvr>
                                        <p:cTn id="108" dur="1" fill="hold">
                                          <p:stCondLst>
                                            <p:cond delay="0"/>
                                          </p:stCondLst>
                                        </p:cTn>
                                        <p:tgtEl>
                                          <p:spTgt spid="150"/>
                                        </p:tgtEl>
                                        <p:attrNameLst>
                                          <p:attrName>style.visibility</p:attrName>
                                        </p:attrNameLst>
                                      </p:cBhvr>
                                      <p:to>
                                        <p:strVal val="visible"/>
                                      </p:to>
                                    </p:set>
                                    <p:animEffect transition="in" filter="wipe(up)">
                                      <p:cBhvr>
                                        <p:cTn id="109" dur="500"/>
                                        <p:tgtEl>
                                          <p:spTgt spid="150"/>
                                        </p:tgtEl>
                                      </p:cBhvr>
                                    </p:animEffect>
                                  </p:childTnLst>
                                </p:cTn>
                              </p:par>
                            </p:childTnLst>
                          </p:cTn>
                        </p:par>
                        <p:par>
                          <p:cTn id="110" fill="hold">
                            <p:stCondLst>
                              <p:cond delay="6400"/>
                            </p:stCondLst>
                            <p:childTnLst>
                              <p:par>
                                <p:cTn id="111" presetID="42" presetClass="entr" presetSubtype="0" fill="hold" nodeType="afterEffect">
                                  <p:stCondLst>
                                    <p:cond delay="0"/>
                                  </p:stCondLst>
                                  <p:childTnLst>
                                    <p:set>
                                      <p:cBhvr>
                                        <p:cTn id="112" dur="1" fill="hold">
                                          <p:stCondLst>
                                            <p:cond delay="0"/>
                                          </p:stCondLst>
                                        </p:cTn>
                                        <p:tgtEl>
                                          <p:spTgt spid="199"/>
                                        </p:tgtEl>
                                        <p:attrNameLst>
                                          <p:attrName>style.visibility</p:attrName>
                                        </p:attrNameLst>
                                      </p:cBhvr>
                                      <p:to>
                                        <p:strVal val="visible"/>
                                      </p:to>
                                    </p:set>
                                    <p:animEffect transition="in" filter="fade">
                                      <p:cBhvr>
                                        <p:cTn id="113" dur="400"/>
                                        <p:tgtEl>
                                          <p:spTgt spid="199"/>
                                        </p:tgtEl>
                                      </p:cBhvr>
                                    </p:animEffect>
                                    <p:anim calcmode="lin" valueType="num">
                                      <p:cBhvr>
                                        <p:cTn id="114" dur="400" fill="hold"/>
                                        <p:tgtEl>
                                          <p:spTgt spid="199"/>
                                        </p:tgtEl>
                                        <p:attrNameLst>
                                          <p:attrName>ppt_x</p:attrName>
                                        </p:attrNameLst>
                                      </p:cBhvr>
                                      <p:tavLst>
                                        <p:tav tm="0">
                                          <p:val>
                                            <p:strVal val="#ppt_x"/>
                                          </p:val>
                                        </p:tav>
                                        <p:tav tm="100000">
                                          <p:val>
                                            <p:strVal val="#ppt_x"/>
                                          </p:val>
                                        </p:tav>
                                      </p:tavLst>
                                    </p:anim>
                                    <p:anim calcmode="lin" valueType="num">
                                      <p:cBhvr>
                                        <p:cTn id="115" dur="400" fill="hold"/>
                                        <p:tgtEl>
                                          <p:spTgt spid="199"/>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100"/>
                                  </p:stCondLst>
                                  <p:childTnLst>
                                    <p:set>
                                      <p:cBhvr>
                                        <p:cTn id="117" dur="1" fill="hold">
                                          <p:stCondLst>
                                            <p:cond delay="0"/>
                                          </p:stCondLst>
                                        </p:cTn>
                                        <p:tgtEl>
                                          <p:spTgt spid="202"/>
                                        </p:tgtEl>
                                        <p:attrNameLst>
                                          <p:attrName>style.visibility</p:attrName>
                                        </p:attrNameLst>
                                      </p:cBhvr>
                                      <p:to>
                                        <p:strVal val="visible"/>
                                      </p:to>
                                    </p:set>
                                    <p:animEffect transition="in" filter="fade">
                                      <p:cBhvr>
                                        <p:cTn id="118" dur="400"/>
                                        <p:tgtEl>
                                          <p:spTgt spid="202"/>
                                        </p:tgtEl>
                                      </p:cBhvr>
                                    </p:animEffect>
                                    <p:anim calcmode="lin" valueType="num">
                                      <p:cBhvr>
                                        <p:cTn id="119" dur="400" fill="hold"/>
                                        <p:tgtEl>
                                          <p:spTgt spid="202"/>
                                        </p:tgtEl>
                                        <p:attrNameLst>
                                          <p:attrName>ppt_x</p:attrName>
                                        </p:attrNameLst>
                                      </p:cBhvr>
                                      <p:tavLst>
                                        <p:tav tm="0">
                                          <p:val>
                                            <p:strVal val="#ppt_x"/>
                                          </p:val>
                                        </p:tav>
                                        <p:tav tm="100000">
                                          <p:val>
                                            <p:strVal val="#ppt_x"/>
                                          </p:val>
                                        </p:tav>
                                      </p:tavLst>
                                    </p:anim>
                                    <p:anim calcmode="lin" valueType="num">
                                      <p:cBhvr>
                                        <p:cTn id="120" dur="400" fill="hold"/>
                                        <p:tgtEl>
                                          <p:spTgt spid="202"/>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00"/>
                                  </p:stCondLst>
                                  <p:childTnLst>
                                    <p:set>
                                      <p:cBhvr>
                                        <p:cTn id="122" dur="1" fill="hold">
                                          <p:stCondLst>
                                            <p:cond delay="0"/>
                                          </p:stCondLst>
                                        </p:cTn>
                                        <p:tgtEl>
                                          <p:spTgt spid="205"/>
                                        </p:tgtEl>
                                        <p:attrNameLst>
                                          <p:attrName>style.visibility</p:attrName>
                                        </p:attrNameLst>
                                      </p:cBhvr>
                                      <p:to>
                                        <p:strVal val="visible"/>
                                      </p:to>
                                    </p:set>
                                    <p:animEffect transition="in" filter="fade">
                                      <p:cBhvr>
                                        <p:cTn id="123" dur="400"/>
                                        <p:tgtEl>
                                          <p:spTgt spid="205"/>
                                        </p:tgtEl>
                                      </p:cBhvr>
                                    </p:animEffect>
                                    <p:anim calcmode="lin" valueType="num">
                                      <p:cBhvr>
                                        <p:cTn id="124" dur="400" fill="hold"/>
                                        <p:tgtEl>
                                          <p:spTgt spid="205"/>
                                        </p:tgtEl>
                                        <p:attrNameLst>
                                          <p:attrName>ppt_x</p:attrName>
                                        </p:attrNameLst>
                                      </p:cBhvr>
                                      <p:tavLst>
                                        <p:tav tm="0">
                                          <p:val>
                                            <p:strVal val="#ppt_x"/>
                                          </p:val>
                                        </p:tav>
                                        <p:tav tm="100000">
                                          <p:val>
                                            <p:strVal val="#ppt_x"/>
                                          </p:val>
                                        </p:tav>
                                      </p:tavLst>
                                    </p:anim>
                                    <p:anim calcmode="lin" valueType="num">
                                      <p:cBhvr>
                                        <p:cTn id="125" dur="400" fill="hold"/>
                                        <p:tgtEl>
                                          <p:spTgt spid="205"/>
                                        </p:tgtEl>
                                        <p:attrNameLst>
                                          <p:attrName>ppt_y</p:attrName>
                                        </p:attrNameLst>
                                      </p:cBhvr>
                                      <p:tavLst>
                                        <p:tav tm="0">
                                          <p:val>
                                            <p:strVal val="#ppt_y+.1"/>
                                          </p:val>
                                        </p:tav>
                                        <p:tav tm="100000">
                                          <p:val>
                                            <p:strVal val="#ppt_y"/>
                                          </p:val>
                                        </p:tav>
                                      </p:tavLst>
                                    </p:anim>
                                  </p:childTnLst>
                                </p:cTn>
                              </p:par>
                            </p:childTnLst>
                          </p:cTn>
                        </p:par>
                        <p:par>
                          <p:cTn id="126" fill="hold">
                            <p:stCondLst>
                              <p:cond delay="6900"/>
                            </p:stCondLst>
                            <p:childTnLst>
                              <p:par>
                                <p:cTn id="127" presetID="22" presetClass="entr" presetSubtype="1" fill="hold" nodeType="afterEffect">
                                  <p:stCondLst>
                                    <p:cond delay="0"/>
                                  </p:stCondLst>
                                  <p:childTnLst>
                                    <p:set>
                                      <p:cBhvr>
                                        <p:cTn id="128" dur="1" fill="hold">
                                          <p:stCondLst>
                                            <p:cond delay="0"/>
                                          </p:stCondLst>
                                        </p:cTn>
                                        <p:tgtEl>
                                          <p:spTgt spid="94"/>
                                        </p:tgtEl>
                                        <p:attrNameLst>
                                          <p:attrName>style.visibility</p:attrName>
                                        </p:attrNameLst>
                                      </p:cBhvr>
                                      <p:to>
                                        <p:strVal val="visible"/>
                                      </p:to>
                                    </p:set>
                                    <p:animEffect transition="in" filter="wipe(up)">
                                      <p:cBhvr>
                                        <p:cTn id="129" dur="500"/>
                                        <p:tgtEl>
                                          <p:spTgt spid="94"/>
                                        </p:tgtEl>
                                      </p:cBhvr>
                                    </p:animEffect>
                                  </p:childTnLst>
                                </p:cTn>
                              </p:par>
                            </p:childTnLst>
                          </p:cTn>
                        </p:par>
                        <p:par>
                          <p:cTn id="130" fill="hold">
                            <p:stCondLst>
                              <p:cond delay="7400"/>
                            </p:stCondLst>
                            <p:childTnLst>
                              <p:par>
                                <p:cTn id="131" presetID="42" presetClass="entr" presetSubtype="0" fill="hold" nodeType="afterEffect">
                                  <p:stCondLst>
                                    <p:cond delay="0"/>
                                  </p:stCondLst>
                                  <p:childTnLst>
                                    <p:set>
                                      <p:cBhvr>
                                        <p:cTn id="132" dur="1" fill="hold">
                                          <p:stCondLst>
                                            <p:cond delay="0"/>
                                          </p:stCondLst>
                                        </p:cTn>
                                        <p:tgtEl>
                                          <p:spTgt spid="208"/>
                                        </p:tgtEl>
                                        <p:attrNameLst>
                                          <p:attrName>style.visibility</p:attrName>
                                        </p:attrNameLst>
                                      </p:cBhvr>
                                      <p:to>
                                        <p:strVal val="visible"/>
                                      </p:to>
                                    </p:set>
                                    <p:animEffect transition="in" filter="fade">
                                      <p:cBhvr>
                                        <p:cTn id="133" dur="300"/>
                                        <p:tgtEl>
                                          <p:spTgt spid="208"/>
                                        </p:tgtEl>
                                      </p:cBhvr>
                                    </p:animEffect>
                                    <p:anim calcmode="lin" valueType="num">
                                      <p:cBhvr>
                                        <p:cTn id="134" dur="300" fill="hold"/>
                                        <p:tgtEl>
                                          <p:spTgt spid="208"/>
                                        </p:tgtEl>
                                        <p:attrNameLst>
                                          <p:attrName>ppt_x</p:attrName>
                                        </p:attrNameLst>
                                      </p:cBhvr>
                                      <p:tavLst>
                                        <p:tav tm="0">
                                          <p:val>
                                            <p:strVal val="#ppt_x"/>
                                          </p:val>
                                        </p:tav>
                                        <p:tav tm="100000">
                                          <p:val>
                                            <p:strVal val="#ppt_x"/>
                                          </p:val>
                                        </p:tav>
                                      </p:tavLst>
                                    </p:anim>
                                    <p:anim calcmode="lin" valueType="num">
                                      <p:cBhvr>
                                        <p:cTn id="135" dur="300" fill="hold"/>
                                        <p:tgtEl>
                                          <p:spTgt spid="208"/>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200"/>
                                  </p:stCondLst>
                                  <p:childTnLst>
                                    <p:set>
                                      <p:cBhvr>
                                        <p:cTn id="137" dur="1" fill="hold">
                                          <p:stCondLst>
                                            <p:cond delay="0"/>
                                          </p:stCondLst>
                                        </p:cTn>
                                        <p:tgtEl>
                                          <p:spTgt spid="211"/>
                                        </p:tgtEl>
                                        <p:attrNameLst>
                                          <p:attrName>style.visibility</p:attrName>
                                        </p:attrNameLst>
                                      </p:cBhvr>
                                      <p:to>
                                        <p:strVal val="visible"/>
                                      </p:to>
                                    </p:set>
                                    <p:animEffect transition="in" filter="fade">
                                      <p:cBhvr>
                                        <p:cTn id="138" dur="300"/>
                                        <p:tgtEl>
                                          <p:spTgt spid="211"/>
                                        </p:tgtEl>
                                      </p:cBhvr>
                                    </p:animEffect>
                                    <p:anim calcmode="lin" valueType="num">
                                      <p:cBhvr>
                                        <p:cTn id="139" dur="300" fill="hold"/>
                                        <p:tgtEl>
                                          <p:spTgt spid="211"/>
                                        </p:tgtEl>
                                        <p:attrNameLst>
                                          <p:attrName>ppt_x</p:attrName>
                                        </p:attrNameLst>
                                      </p:cBhvr>
                                      <p:tavLst>
                                        <p:tav tm="0">
                                          <p:val>
                                            <p:strVal val="#ppt_x"/>
                                          </p:val>
                                        </p:tav>
                                        <p:tav tm="100000">
                                          <p:val>
                                            <p:strVal val="#ppt_x"/>
                                          </p:val>
                                        </p:tav>
                                      </p:tavLst>
                                    </p:anim>
                                    <p:anim calcmode="lin" valueType="num">
                                      <p:cBhvr>
                                        <p:cTn id="140" dur="300" fill="hold"/>
                                        <p:tgtEl>
                                          <p:spTgt spid="211"/>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300"/>
                                  </p:stCondLst>
                                  <p:childTnLst>
                                    <p:set>
                                      <p:cBhvr>
                                        <p:cTn id="142" dur="1" fill="hold">
                                          <p:stCondLst>
                                            <p:cond delay="0"/>
                                          </p:stCondLst>
                                        </p:cTn>
                                        <p:tgtEl>
                                          <p:spTgt spid="214"/>
                                        </p:tgtEl>
                                        <p:attrNameLst>
                                          <p:attrName>style.visibility</p:attrName>
                                        </p:attrNameLst>
                                      </p:cBhvr>
                                      <p:to>
                                        <p:strVal val="visible"/>
                                      </p:to>
                                    </p:set>
                                    <p:animEffect transition="in" filter="fade">
                                      <p:cBhvr>
                                        <p:cTn id="143" dur="300"/>
                                        <p:tgtEl>
                                          <p:spTgt spid="214"/>
                                        </p:tgtEl>
                                      </p:cBhvr>
                                    </p:animEffect>
                                    <p:anim calcmode="lin" valueType="num">
                                      <p:cBhvr>
                                        <p:cTn id="144" dur="300" fill="hold"/>
                                        <p:tgtEl>
                                          <p:spTgt spid="214"/>
                                        </p:tgtEl>
                                        <p:attrNameLst>
                                          <p:attrName>ppt_x</p:attrName>
                                        </p:attrNameLst>
                                      </p:cBhvr>
                                      <p:tavLst>
                                        <p:tav tm="0">
                                          <p:val>
                                            <p:strVal val="#ppt_x"/>
                                          </p:val>
                                        </p:tav>
                                        <p:tav tm="100000">
                                          <p:val>
                                            <p:strVal val="#ppt_x"/>
                                          </p:val>
                                        </p:tav>
                                      </p:tavLst>
                                    </p:anim>
                                    <p:anim calcmode="lin" valueType="num">
                                      <p:cBhvr>
                                        <p:cTn id="145" dur="300" fill="hold"/>
                                        <p:tgtEl>
                                          <p:spTgt spid="214"/>
                                        </p:tgtEl>
                                        <p:attrNameLst>
                                          <p:attrName>ppt_y</p:attrName>
                                        </p:attrNameLst>
                                      </p:cBhvr>
                                      <p:tavLst>
                                        <p:tav tm="0">
                                          <p:val>
                                            <p:strVal val="#ppt_y+.1"/>
                                          </p:val>
                                        </p:tav>
                                        <p:tav tm="100000">
                                          <p:val>
                                            <p:strVal val="#ppt_y"/>
                                          </p:val>
                                        </p:tav>
                                      </p:tavLst>
                                    </p:anim>
                                  </p:childTnLst>
                                </p:cTn>
                              </p:par>
                              <p:par>
                                <p:cTn id="146" presetID="42" presetClass="entr" presetSubtype="0" fill="hold" nodeType="withEffect">
                                  <p:stCondLst>
                                    <p:cond delay="500"/>
                                  </p:stCondLst>
                                  <p:childTnLst>
                                    <p:set>
                                      <p:cBhvr>
                                        <p:cTn id="147" dur="1" fill="hold">
                                          <p:stCondLst>
                                            <p:cond delay="0"/>
                                          </p:stCondLst>
                                        </p:cTn>
                                        <p:tgtEl>
                                          <p:spTgt spid="217"/>
                                        </p:tgtEl>
                                        <p:attrNameLst>
                                          <p:attrName>style.visibility</p:attrName>
                                        </p:attrNameLst>
                                      </p:cBhvr>
                                      <p:to>
                                        <p:strVal val="visible"/>
                                      </p:to>
                                    </p:set>
                                    <p:animEffect transition="in" filter="fade">
                                      <p:cBhvr>
                                        <p:cTn id="148" dur="300"/>
                                        <p:tgtEl>
                                          <p:spTgt spid="217"/>
                                        </p:tgtEl>
                                      </p:cBhvr>
                                    </p:animEffect>
                                    <p:anim calcmode="lin" valueType="num">
                                      <p:cBhvr>
                                        <p:cTn id="149" dur="300" fill="hold"/>
                                        <p:tgtEl>
                                          <p:spTgt spid="217"/>
                                        </p:tgtEl>
                                        <p:attrNameLst>
                                          <p:attrName>ppt_x</p:attrName>
                                        </p:attrNameLst>
                                      </p:cBhvr>
                                      <p:tavLst>
                                        <p:tav tm="0">
                                          <p:val>
                                            <p:strVal val="#ppt_x"/>
                                          </p:val>
                                        </p:tav>
                                        <p:tav tm="100000">
                                          <p:val>
                                            <p:strVal val="#ppt_x"/>
                                          </p:val>
                                        </p:tav>
                                      </p:tavLst>
                                    </p:anim>
                                    <p:anim calcmode="lin" valueType="num">
                                      <p:cBhvr>
                                        <p:cTn id="150" dur="300" fill="hold"/>
                                        <p:tgtEl>
                                          <p:spTgt spid="217"/>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700"/>
                                  </p:stCondLst>
                                  <p:childTnLst>
                                    <p:set>
                                      <p:cBhvr>
                                        <p:cTn id="152" dur="1" fill="hold">
                                          <p:stCondLst>
                                            <p:cond delay="0"/>
                                          </p:stCondLst>
                                        </p:cTn>
                                        <p:tgtEl>
                                          <p:spTgt spid="220"/>
                                        </p:tgtEl>
                                        <p:attrNameLst>
                                          <p:attrName>style.visibility</p:attrName>
                                        </p:attrNameLst>
                                      </p:cBhvr>
                                      <p:to>
                                        <p:strVal val="visible"/>
                                      </p:to>
                                    </p:set>
                                    <p:animEffect transition="in" filter="fade">
                                      <p:cBhvr>
                                        <p:cTn id="153" dur="300"/>
                                        <p:tgtEl>
                                          <p:spTgt spid="220"/>
                                        </p:tgtEl>
                                      </p:cBhvr>
                                    </p:animEffect>
                                    <p:anim calcmode="lin" valueType="num">
                                      <p:cBhvr>
                                        <p:cTn id="154" dur="300" fill="hold"/>
                                        <p:tgtEl>
                                          <p:spTgt spid="220"/>
                                        </p:tgtEl>
                                        <p:attrNameLst>
                                          <p:attrName>ppt_x</p:attrName>
                                        </p:attrNameLst>
                                      </p:cBhvr>
                                      <p:tavLst>
                                        <p:tav tm="0">
                                          <p:val>
                                            <p:strVal val="#ppt_x"/>
                                          </p:val>
                                        </p:tav>
                                        <p:tav tm="100000">
                                          <p:val>
                                            <p:strVal val="#ppt_x"/>
                                          </p:val>
                                        </p:tav>
                                      </p:tavLst>
                                    </p:anim>
                                    <p:anim calcmode="lin" valueType="num">
                                      <p:cBhvr>
                                        <p:cTn id="155" dur="300" fill="hold"/>
                                        <p:tgtEl>
                                          <p:spTgt spid="220"/>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900"/>
                                  </p:stCondLst>
                                  <p:childTnLst>
                                    <p:set>
                                      <p:cBhvr>
                                        <p:cTn id="157" dur="1" fill="hold">
                                          <p:stCondLst>
                                            <p:cond delay="0"/>
                                          </p:stCondLst>
                                        </p:cTn>
                                        <p:tgtEl>
                                          <p:spTgt spid="223"/>
                                        </p:tgtEl>
                                        <p:attrNameLst>
                                          <p:attrName>style.visibility</p:attrName>
                                        </p:attrNameLst>
                                      </p:cBhvr>
                                      <p:to>
                                        <p:strVal val="visible"/>
                                      </p:to>
                                    </p:set>
                                    <p:animEffect transition="in" filter="fade">
                                      <p:cBhvr>
                                        <p:cTn id="158" dur="300"/>
                                        <p:tgtEl>
                                          <p:spTgt spid="223"/>
                                        </p:tgtEl>
                                      </p:cBhvr>
                                    </p:animEffect>
                                    <p:anim calcmode="lin" valueType="num">
                                      <p:cBhvr>
                                        <p:cTn id="159" dur="300" fill="hold"/>
                                        <p:tgtEl>
                                          <p:spTgt spid="223"/>
                                        </p:tgtEl>
                                        <p:attrNameLst>
                                          <p:attrName>ppt_x</p:attrName>
                                        </p:attrNameLst>
                                      </p:cBhvr>
                                      <p:tavLst>
                                        <p:tav tm="0">
                                          <p:val>
                                            <p:strVal val="#ppt_x"/>
                                          </p:val>
                                        </p:tav>
                                        <p:tav tm="100000">
                                          <p:val>
                                            <p:strVal val="#ppt_x"/>
                                          </p:val>
                                        </p:tav>
                                      </p:tavLst>
                                    </p:anim>
                                    <p:anim calcmode="lin" valueType="num">
                                      <p:cBhvr>
                                        <p:cTn id="160" dur="300" fill="hold"/>
                                        <p:tgtEl>
                                          <p:spTgt spid="223"/>
                                        </p:tgtEl>
                                        <p:attrNameLst>
                                          <p:attrName>ppt_y</p:attrName>
                                        </p:attrNameLst>
                                      </p:cBhvr>
                                      <p:tavLst>
                                        <p:tav tm="0">
                                          <p:val>
                                            <p:strVal val="#ppt_y+.1"/>
                                          </p:val>
                                        </p:tav>
                                        <p:tav tm="100000">
                                          <p:val>
                                            <p:strVal val="#ppt_y"/>
                                          </p:val>
                                        </p:tav>
                                      </p:tavLst>
                                    </p:anim>
                                  </p:childTnLst>
                                </p:cTn>
                              </p:par>
                              <p:par>
                                <p:cTn id="161" presetID="42" presetClass="entr" presetSubtype="0" fill="hold" nodeType="withEffect">
                                  <p:stCondLst>
                                    <p:cond delay="1100"/>
                                  </p:stCondLst>
                                  <p:childTnLst>
                                    <p:set>
                                      <p:cBhvr>
                                        <p:cTn id="162" dur="1" fill="hold">
                                          <p:stCondLst>
                                            <p:cond delay="0"/>
                                          </p:stCondLst>
                                        </p:cTn>
                                        <p:tgtEl>
                                          <p:spTgt spid="226"/>
                                        </p:tgtEl>
                                        <p:attrNameLst>
                                          <p:attrName>style.visibility</p:attrName>
                                        </p:attrNameLst>
                                      </p:cBhvr>
                                      <p:to>
                                        <p:strVal val="visible"/>
                                      </p:to>
                                    </p:set>
                                    <p:animEffect transition="in" filter="fade">
                                      <p:cBhvr>
                                        <p:cTn id="163" dur="300"/>
                                        <p:tgtEl>
                                          <p:spTgt spid="226"/>
                                        </p:tgtEl>
                                      </p:cBhvr>
                                    </p:animEffect>
                                    <p:anim calcmode="lin" valueType="num">
                                      <p:cBhvr>
                                        <p:cTn id="164" dur="300" fill="hold"/>
                                        <p:tgtEl>
                                          <p:spTgt spid="226"/>
                                        </p:tgtEl>
                                        <p:attrNameLst>
                                          <p:attrName>ppt_x</p:attrName>
                                        </p:attrNameLst>
                                      </p:cBhvr>
                                      <p:tavLst>
                                        <p:tav tm="0">
                                          <p:val>
                                            <p:strVal val="#ppt_x"/>
                                          </p:val>
                                        </p:tav>
                                        <p:tav tm="100000">
                                          <p:val>
                                            <p:strVal val="#ppt_x"/>
                                          </p:val>
                                        </p:tav>
                                      </p:tavLst>
                                    </p:anim>
                                    <p:anim calcmode="lin" valueType="num">
                                      <p:cBhvr>
                                        <p:cTn id="165" dur="300" fill="hold"/>
                                        <p:tgtEl>
                                          <p:spTgt spid="226"/>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1200"/>
                                  </p:stCondLst>
                                  <p:childTnLst>
                                    <p:set>
                                      <p:cBhvr>
                                        <p:cTn id="167" dur="1" fill="hold">
                                          <p:stCondLst>
                                            <p:cond delay="0"/>
                                          </p:stCondLst>
                                        </p:cTn>
                                        <p:tgtEl>
                                          <p:spTgt spid="229"/>
                                        </p:tgtEl>
                                        <p:attrNameLst>
                                          <p:attrName>style.visibility</p:attrName>
                                        </p:attrNameLst>
                                      </p:cBhvr>
                                      <p:to>
                                        <p:strVal val="visible"/>
                                      </p:to>
                                    </p:set>
                                    <p:animEffect transition="in" filter="fade">
                                      <p:cBhvr>
                                        <p:cTn id="168" dur="300"/>
                                        <p:tgtEl>
                                          <p:spTgt spid="229"/>
                                        </p:tgtEl>
                                      </p:cBhvr>
                                    </p:animEffect>
                                    <p:anim calcmode="lin" valueType="num">
                                      <p:cBhvr>
                                        <p:cTn id="169" dur="300" fill="hold"/>
                                        <p:tgtEl>
                                          <p:spTgt spid="229"/>
                                        </p:tgtEl>
                                        <p:attrNameLst>
                                          <p:attrName>ppt_x</p:attrName>
                                        </p:attrNameLst>
                                      </p:cBhvr>
                                      <p:tavLst>
                                        <p:tav tm="0">
                                          <p:val>
                                            <p:strVal val="#ppt_x"/>
                                          </p:val>
                                        </p:tav>
                                        <p:tav tm="100000">
                                          <p:val>
                                            <p:strVal val="#ppt_x"/>
                                          </p:val>
                                        </p:tav>
                                      </p:tavLst>
                                    </p:anim>
                                    <p:anim calcmode="lin" valueType="num">
                                      <p:cBhvr>
                                        <p:cTn id="170" dur="300" fill="hold"/>
                                        <p:tgtEl>
                                          <p:spTgt spid="229"/>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1400"/>
                                  </p:stCondLst>
                                  <p:childTnLst>
                                    <p:set>
                                      <p:cBhvr>
                                        <p:cTn id="172" dur="1" fill="hold">
                                          <p:stCondLst>
                                            <p:cond delay="0"/>
                                          </p:stCondLst>
                                        </p:cTn>
                                        <p:tgtEl>
                                          <p:spTgt spid="232"/>
                                        </p:tgtEl>
                                        <p:attrNameLst>
                                          <p:attrName>style.visibility</p:attrName>
                                        </p:attrNameLst>
                                      </p:cBhvr>
                                      <p:to>
                                        <p:strVal val="visible"/>
                                      </p:to>
                                    </p:set>
                                    <p:animEffect transition="in" filter="fade">
                                      <p:cBhvr>
                                        <p:cTn id="173" dur="300"/>
                                        <p:tgtEl>
                                          <p:spTgt spid="232"/>
                                        </p:tgtEl>
                                      </p:cBhvr>
                                    </p:animEffect>
                                    <p:anim calcmode="lin" valueType="num">
                                      <p:cBhvr>
                                        <p:cTn id="174" dur="300" fill="hold"/>
                                        <p:tgtEl>
                                          <p:spTgt spid="232"/>
                                        </p:tgtEl>
                                        <p:attrNameLst>
                                          <p:attrName>ppt_x</p:attrName>
                                        </p:attrNameLst>
                                      </p:cBhvr>
                                      <p:tavLst>
                                        <p:tav tm="0">
                                          <p:val>
                                            <p:strVal val="#ppt_x"/>
                                          </p:val>
                                        </p:tav>
                                        <p:tav tm="100000">
                                          <p:val>
                                            <p:strVal val="#ppt_x"/>
                                          </p:val>
                                        </p:tav>
                                      </p:tavLst>
                                    </p:anim>
                                    <p:anim calcmode="lin" valueType="num">
                                      <p:cBhvr>
                                        <p:cTn id="175" dur="300" fill="hold"/>
                                        <p:tgtEl>
                                          <p:spTgt spid="232"/>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1500"/>
                                  </p:stCondLst>
                                  <p:childTnLst>
                                    <p:set>
                                      <p:cBhvr>
                                        <p:cTn id="177" dur="1" fill="hold">
                                          <p:stCondLst>
                                            <p:cond delay="0"/>
                                          </p:stCondLst>
                                        </p:cTn>
                                        <p:tgtEl>
                                          <p:spTgt spid="235"/>
                                        </p:tgtEl>
                                        <p:attrNameLst>
                                          <p:attrName>style.visibility</p:attrName>
                                        </p:attrNameLst>
                                      </p:cBhvr>
                                      <p:to>
                                        <p:strVal val="visible"/>
                                      </p:to>
                                    </p:set>
                                    <p:animEffect transition="in" filter="fade">
                                      <p:cBhvr>
                                        <p:cTn id="178" dur="300"/>
                                        <p:tgtEl>
                                          <p:spTgt spid="235"/>
                                        </p:tgtEl>
                                      </p:cBhvr>
                                    </p:animEffect>
                                    <p:anim calcmode="lin" valueType="num">
                                      <p:cBhvr>
                                        <p:cTn id="179" dur="300" fill="hold"/>
                                        <p:tgtEl>
                                          <p:spTgt spid="235"/>
                                        </p:tgtEl>
                                        <p:attrNameLst>
                                          <p:attrName>ppt_x</p:attrName>
                                        </p:attrNameLst>
                                      </p:cBhvr>
                                      <p:tavLst>
                                        <p:tav tm="0">
                                          <p:val>
                                            <p:strVal val="#ppt_x"/>
                                          </p:val>
                                        </p:tav>
                                        <p:tav tm="100000">
                                          <p:val>
                                            <p:strVal val="#ppt_x"/>
                                          </p:val>
                                        </p:tav>
                                      </p:tavLst>
                                    </p:anim>
                                    <p:anim calcmode="lin" valueType="num">
                                      <p:cBhvr>
                                        <p:cTn id="180" dur="300" fill="hold"/>
                                        <p:tgtEl>
                                          <p:spTgt spid="235"/>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1700"/>
                                  </p:stCondLst>
                                  <p:childTnLst>
                                    <p:set>
                                      <p:cBhvr>
                                        <p:cTn id="182" dur="1" fill="hold">
                                          <p:stCondLst>
                                            <p:cond delay="0"/>
                                          </p:stCondLst>
                                        </p:cTn>
                                        <p:tgtEl>
                                          <p:spTgt spid="238"/>
                                        </p:tgtEl>
                                        <p:attrNameLst>
                                          <p:attrName>style.visibility</p:attrName>
                                        </p:attrNameLst>
                                      </p:cBhvr>
                                      <p:to>
                                        <p:strVal val="visible"/>
                                      </p:to>
                                    </p:set>
                                    <p:animEffect transition="in" filter="fade">
                                      <p:cBhvr>
                                        <p:cTn id="183" dur="300"/>
                                        <p:tgtEl>
                                          <p:spTgt spid="238"/>
                                        </p:tgtEl>
                                      </p:cBhvr>
                                    </p:animEffect>
                                    <p:anim calcmode="lin" valueType="num">
                                      <p:cBhvr>
                                        <p:cTn id="184" dur="300" fill="hold"/>
                                        <p:tgtEl>
                                          <p:spTgt spid="238"/>
                                        </p:tgtEl>
                                        <p:attrNameLst>
                                          <p:attrName>ppt_x</p:attrName>
                                        </p:attrNameLst>
                                      </p:cBhvr>
                                      <p:tavLst>
                                        <p:tav tm="0">
                                          <p:val>
                                            <p:strVal val="#ppt_x"/>
                                          </p:val>
                                        </p:tav>
                                        <p:tav tm="100000">
                                          <p:val>
                                            <p:strVal val="#ppt_x"/>
                                          </p:val>
                                        </p:tav>
                                      </p:tavLst>
                                    </p:anim>
                                    <p:anim calcmode="lin" valueType="num">
                                      <p:cBhvr>
                                        <p:cTn id="185" dur="300" fill="hold"/>
                                        <p:tgtEl>
                                          <p:spTgt spid="238"/>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1900"/>
                                  </p:stCondLst>
                                  <p:childTnLst>
                                    <p:set>
                                      <p:cBhvr>
                                        <p:cTn id="187" dur="1" fill="hold">
                                          <p:stCondLst>
                                            <p:cond delay="0"/>
                                          </p:stCondLst>
                                        </p:cTn>
                                        <p:tgtEl>
                                          <p:spTgt spid="241"/>
                                        </p:tgtEl>
                                        <p:attrNameLst>
                                          <p:attrName>style.visibility</p:attrName>
                                        </p:attrNameLst>
                                      </p:cBhvr>
                                      <p:to>
                                        <p:strVal val="visible"/>
                                      </p:to>
                                    </p:set>
                                    <p:animEffect transition="in" filter="fade">
                                      <p:cBhvr>
                                        <p:cTn id="188" dur="300"/>
                                        <p:tgtEl>
                                          <p:spTgt spid="241"/>
                                        </p:tgtEl>
                                      </p:cBhvr>
                                    </p:animEffect>
                                    <p:anim calcmode="lin" valueType="num">
                                      <p:cBhvr>
                                        <p:cTn id="189" dur="300" fill="hold"/>
                                        <p:tgtEl>
                                          <p:spTgt spid="241"/>
                                        </p:tgtEl>
                                        <p:attrNameLst>
                                          <p:attrName>ppt_x</p:attrName>
                                        </p:attrNameLst>
                                      </p:cBhvr>
                                      <p:tavLst>
                                        <p:tav tm="0">
                                          <p:val>
                                            <p:strVal val="#ppt_x"/>
                                          </p:val>
                                        </p:tav>
                                        <p:tav tm="100000">
                                          <p:val>
                                            <p:strVal val="#ppt_x"/>
                                          </p:val>
                                        </p:tav>
                                      </p:tavLst>
                                    </p:anim>
                                    <p:anim calcmode="lin" valueType="num">
                                      <p:cBhvr>
                                        <p:cTn id="190" dur="300" fill="hold"/>
                                        <p:tgtEl>
                                          <p:spTgt spid="241"/>
                                        </p:tgtEl>
                                        <p:attrNameLst>
                                          <p:attrName>ppt_y</p:attrName>
                                        </p:attrNameLst>
                                      </p:cBhvr>
                                      <p:tavLst>
                                        <p:tav tm="0">
                                          <p:val>
                                            <p:strVal val="#ppt_y+.1"/>
                                          </p:val>
                                        </p:tav>
                                        <p:tav tm="100000">
                                          <p:val>
                                            <p:strVal val="#ppt_y"/>
                                          </p:val>
                                        </p:tav>
                                      </p:tavLst>
                                    </p:anim>
                                  </p:childTnLst>
                                </p:cTn>
                              </p:par>
                              <p:par>
                                <p:cTn id="191" presetID="42" presetClass="entr" presetSubtype="0" fill="hold" nodeType="withEffect">
                                  <p:stCondLst>
                                    <p:cond delay="2000"/>
                                  </p:stCondLst>
                                  <p:childTnLst>
                                    <p:set>
                                      <p:cBhvr>
                                        <p:cTn id="192" dur="1" fill="hold">
                                          <p:stCondLst>
                                            <p:cond delay="0"/>
                                          </p:stCondLst>
                                        </p:cTn>
                                        <p:tgtEl>
                                          <p:spTgt spid="244"/>
                                        </p:tgtEl>
                                        <p:attrNameLst>
                                          <p:attrName>style.visibility</p:attrName>
                                        </p:attrNameLst>
                                      </p:cBhvr>
                                      <p:to>
                                        <p:strVal val="visible"/>
                                      </p:to>
                                    </p:set>
                                    <p:animEffect transition="in" filter="fade">
                                      <p:cBhvr>
                                        <p:cTn id="193" dur="300"/>
                                        <p:tgtEl>
                                          <p:spTgt spid="244"/>
                                        </p:tgtEl>
                                      </p:cBhvr>
                                    </p:animEffect>
                                    <p:anim calcmode="lin" valueType="num">
                                      <p:cBhvr>
                                        <p:cTn id="194" dur="300" fill="hold"/>
                                        <p:tgtEl>
                                          <p:spTgt spid="244"/>
                                        </p:tgtEl>
                                        <p:attrNameLst>
                                          <p:attrName>ppt_x</p:attrName>
                                        </p:attrNameLst>
                                      </p:cBhvr>
                                      <p:tavLst>
                                        <p:tav tm="0">
                                          <p:val>
                                            <p:strVal val="#ppt_x"/>
                                          </p:val>
                                        </p:tav>
                                        <p:tav tm="100000">
                                          <p:val>
                                            <p:strVal val="#ppt_x"/>
                                          </p:val>
                                        </p:tav>
                                      </p:tavLst>
                                    </p:anim>
                                    <p:anim calcmode="lin" valueType="num">
                                      <p:cBhvr>
                                        <p:cTn id="195" dur="300" fill="hold"/>
                                        <p:tgtEl>
                                          <p:spTgt spid="244"/>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2200"/>
                                  </p:stCondLst>
                                  <p:childTnLst>
                                    <p:set>
                                      <p:cBhvr>
                                        <p:cTn id="197" dur="1" fill="hold">
                                          <p:stCondLst>
                                            <p:cond delay="0"/>
                                          </p:stCondLst>
                                        </p:cTn>
                                        <p:tgtEl>
                                          <p:spTgt spid="247"/>
                                        </p:tgtEl>
                                        <p:attrNameLst>
                                          <p:attrName>style.visibility</p:attrName>
                                        </p:attrNameLst>
                                      </p:cBhvr>
                                      <p:to>
                                        <p:strVal val="visible"/>
                                      </p:to>
                                    </p:set>
                                    <p:animEffect transition="in" filter="fade">
                                      <p:cBhvr>
                                        <p:cTn id="198" dur="300"/>
                                        <p:tgtEl>
                                          <p:spTgt spid="247"/>
                                        </p:tgtEl>
                                      </p:cBhvr>
                                    </p:animEffect>
                                    <p:anim calcmode="lin" valueType="num">
                                      <p:cBhvr>
                                        <p:cTn id="199" dur="300" fill="hold"/>
                                        <p:tgtEl>
                                          <p:spTgt spid="247"/>
                                        </p:tgtEl>
                                        <p:attrNameLst>
                                          <p:attrName>ppt_x</p:attrName>
                                        </p:attrNameLst>
                                      </p:cBhvr>
                                      <p:tavLst>
                                        <p:tav tm="0">
                                          <p:val>
                                            <p:strVal val="#ppt_x"/>
                                          </p:val>
                                        </p:tav>
                                        <p:tav tm="100000">
                                          <p:val>
                                            <p:strVal val="#ppt_x"/>
                                          </p:val>
                                        </p:tav>
                                      </p:tavLst>
                                    </p:anim>
                                    <p:anim calcmode="lin" valueType="num">
                                      <p:cBhvr>
                                        <p:cTn id="200" dur="300" fill="hold"/>
                                        <p:tgtEl>
                                          <p:spTgt spid="247"/>
                                        </p:tgtEl>
                                        <p:attrNameLst>
                                          <p:attrName>ppt_y</p:attrName>
                                        </p:attrNameLst>
                                      </p:cBhvr>
                                      <p:tavLst>
                                        <p:tav tm="0">
                                          <p:val>
                                            <p:strVal val="#ppt_y+.1"/>
                                          </p:val>
                                        </p:tav>
                                        <p:tav tm="100000">
                                          <p:val>
                                            <p:strVal val="#ppt_y"/>
                                          </p:val>
                                        </p:tav>
                                      </p:tavLst>
                                    </p:anim>
                                  </p:childTnLst>
                                </p:cTn>
                              </p:par>
                            </p:childTnLst>
                          </p:cTn>
                        </p:par>
                        <p:par>
                          <p:cTn id="201" fill="hold">
                            <p:stCondLst>
                              <p:cond delay="7900"/>
                            </p:stCondLst>
                            <p:childTnLst>
                              <p:par>
                                <p:cTn id="202" presetID="42" presetClass="entr" presetSubtype="0" fill="hold" nodeType="afterEffect">
                                  <p:stCondLst>
                                    <p:cond delay="0"/>
                                  </p:stCondLst>
                                  <p:childTnLst>
                                    <p:set>
                                      <p:cBhvr>
                                        <p:cTn id="203" dur="1" fill="hold">
                                          <p:stCondLst>
                                            <p:cond delay="0"/>
                                          </p:stCondLst>
                                        </p:cTn>
                                        <p:tgtEl>
                                          <p:spTgt spid="250">
                                            <p:txEl>
                                              <p:pRg st="0" end="0"/>
                                            </p:txEl>
                                          </p:spTgt>
                                        </p:tgtEl>
                                        <p:attrNameLst>
                                          <p:attrName>style.visibility</p:attrName>
                                        </p:attrNameLst>
                                      </p:cBhvr>
                                      <p:to>
                                        <p:strVal val="visible"/>
                                      </p:to>
                                    </p:set>
                                    <p:animEffect transition="in" filter="fade">
                                      <p:cBhvr>
                                        <p:cTn id="204" dur="2000"/>
                                        <p:tgtEl>
                                          <p:spTgt spid="250">
                                            <p:txEl>
                                              <p:pRg st="0" end="0"/>
                                            </p:txEl>
                                          </p:spTgt>
                                        </p:tgtEl>
                                      </p:cBhvr>
                                    </p:animEffect>
                                    <p:anim calcmode="lin" valueType="num">
                                      <p:cBhvr>
                                        <p:cTn id="205" dur="20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206" dur="20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135" grpId="0" animBg="1"/>
      <p:bldP spid="136" grpId="0" animBg="1"/>
      <p:bldP spid="1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8"/>
          <p:cNvSpPr txBox="1">
            <a:spLocks noChangeArrowheads="1"/>
          </p:cNvSpPr>
          <p:nvPr/>
        </p:nvSpPr>
        <p:spPr bwMode="gray">
          <a:xfrm>
            <a:off x="3688998" y="155416"/>
            <a:ext cx="3403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smtClean="0">
                <a:solidFill>
                  <a:schemeClr val="accent1"/>
                </a:solidFill>
                <a:latin typeface="微软雅黑" pitchFamily="34" charset="-122"/>
                <a:ea typeface="微软雅黑" pitchFamily="34" charset="-122"/>
              </a:rPr>
              <a:t>公司大事记</a:t>
            </a:r>
            <a:endParaRPr lang="zh-CN" altLang="en-US" sz="2000" dirty="0">
              <a:solidFill>
                <a:schemeClr val="accent1"/>
              </a:solidFill>
              <a:latin typeface="微软雅黑" pitchFamily="34" charset="-122"/>
              <a:ea typeface="微软雅黑" pitchFamily="34" charset="-122"/>
            </a:endParaRPr>
          </a:p>
        </p:txBody>
      </p:sp>
      <p:cxnSp>
        <p:nvCxnSpPr>
          <p:cNvPr id="26" name="直接连接符 25"/>
          <p:cNvCxnSpPr/>
          <p:nvPr/>
        </p:nvCxnSpPr>
        <p:spPr>
          <a:xfrm>
            <a:off x="0" y="2610182"/>
            <a:ext cx="9180512" cy="52922"/>
          </a:xfrm>
          <a:prstGeom prst="line">
            <a:avLst/>
          </a:prstGeom>
          <a:ln w="3810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427147"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853844"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2029877" y="2455481"/>
            <a:ext cx="333927" cy="333927"/>
            <a:chOff x="612948" y="3577580"/>
            <a:chExt cx="333927" cy="333927"/>
          </a:xfrm>
        </p:grpSpPr>
        <p:sp>
          <p:nvSpPr>
            <p:cNvPr id="33" name="椭圆 32"/>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2663280"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951312"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3292147" y="2455481"/>
            <a:ext cx="333927" cy="333927"/>
            <a:chOff x="612948" y="3577580"/>
            <a:chExt cx="333927" cy="333927"/>
          </a:xfrm>
        </p:grpSpPr>
        <p:sp>
          <p:nvSpPr>
            <p:cNvPr id="38" name="椭圆 37"/>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3887416"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47456"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497884" y="2469679"/>
            <a:ext cx="333927" cy="333927"/>
            <a:chOff x="612948" y="3577580"/>
            <a:chExt cx="333927" cy="333927"/>
          </a:xfrm>
        </p:grpSpPr>
        <p:sp>
          <p:nvSpPr>
            <p:cNvPr id="43" name="椭圆 42"/>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5183560"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669552"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047656" y="2488919"/>
            <a:ext cx="333927" cy="333927"/>
            <a:chOff x="612948" y="3577580"/>
            <a:chExt cx="333927" cy="333927"/>
          </a:xfrm>
        </p:grpSpPr>
        <p:sp>
          <p:nvSpPr>
            <p:cNvPr id="48" name="椭圆 47"/>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p:cNvSpPr/>
          <p:nvPr/>
        </p:nvSpPr>
        <p:spPr>
          <a:xfrm>
            <a:off x="6695728"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055776"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34"/>
          <p:cNvSpPr/>
          <p:nvPr/>
        </p:nvSpPr>
        <p:spPr>
          <a:xfrm>
            <a:off x="3095328" y="308169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0800000">
            <a:off x="1751923" y="1275606"/>
            <a:ext cx="759550" cy="986833"/>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0800000">
            <a:off x="4272202" y="1361331"/>
            <a:ext cx="759550" cy="986833"/>
            <a:chOff x="4020870" y="2194485"/>
            <a:chExt cx="1102258" cy="1432090"/>
          </a:xfrm>
          <a:effectLst>
            <a:outerShdw blurRad="444500" dist="254000" dir="8100000" algn="tr" rotWithShape="0">
              <a:prstClr val="black">
                <a:alpha val="50000"/>
              </a:prstClr>
            </a:outerShdw>
          </a:effectLst>
        </p:grpSpPr>
        <p:sp>
          <p:nvSpPr>
            <p:cNvPr id="5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椭圆 34"/>
          <p:cNvSpPr/>
          <p:nvPr/>
        </p:nvSpPr>
        <p:spPr>
          <a:xfrm>
            <a:off x="5859807" y="308169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13" descr="FD1DDF730CE4456e89755B07FE1653D0# #Rectangle 13"/>
          <p:cNvSpPr>
            <a:spLocks noChangeArrowheads="1"/>
          </p:cNvSpPr>
          <p:nvPr/>
        </p:nvSpPr>
        <p:spPr bwMode="auto">
          <a:xfrm>
            <a:off x="2622013" y="131825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2007</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61" name="Rectangle 13" descr="FD1DDF730CE4456e89755B07FE1653D0# #Rectangle 13"/>
          <p:cNvSpPr>
            <a:spLocks noChangeArrowheads="1"/>
          </p:cNvSpPr>
          <p:nvPr/>
        </p:nvSpPr>
        <p:spPr bwMode="auto">
          <a:xfrm>
            <a:off x="2622011" y="158596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sp>
        <p:nvSpPr>
          <p:cNvPr id="62" name="Rectangle 13" descr="FD1DDF730CE4456e89755B07FE1653D0# #Rectangle 13"/>
          <p:cNvSpPr>
            <a:spLocks noChangeArrowheads="1"/>
          </p:cNvSpPr>
          <p:nvPr/>
        </p:nvSpPr>
        <p:spPr bwMode="auto">
          <a:xfrm>
            <a:off x="5239829" y="1427856"/>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2010</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63" name="Rectangle 13" descr="FD1DDF730CE4456e89755B07FE1653D0# #Rectangle 13"/>
          <p:cNvSpPr>
            <a:spLocks noChangeArrowheads="1"/>
          </p:cNvSpPr>
          <p:nvPr/>
        </p:nvSpPr>
        <p:spPr bwMode="auto">
          <a:xfrm>
            <a:off x="5113875" y="1695568"/>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sp>
        <p:nvSpPr>
          <p:cNvPr id="64" name="Rectangle 13" descr="FD1DDF730CE4456e89755B07FE1653D0# #Rectangle 13"/>
          <p:cNvSpPr>
            <a:spLocks noChangeArrowheads="1"/>
          </p:cNvSpPr>
          <p:nvPr/>
        </p:nvSpPr>
        <p:spPr bwMode="auto">
          <a:xfrm>
            <a:off x="4021173" y="3300853"/>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2013</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65" name="Rectangle 13" descr="FD1DDF730CE4456e89755B07FE1653D0# #Rectangle 13"/>
          <p:cNvSpPr>
            <a:spLocks noChangeArrowheads="1"/>
          </p:cNvSpPr>
          <p:nvPr/>
        </p:nvSpPr>
        <p:spPr bwMode="auto">
          <a:xfrm>
            <a:off x="3959424" y="3568565"/>
            <a:ext cx="17447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sp>
        <p:nvSpPr>
          <p:cNvPr id="66" name="Rectangle 13" descr="FD1DDF730CE4456e89755B07FE1653D0# #Rectangle 13"/>
          <p:cNvSpPr>
            <a:spLocks noChangeArrowheads="1"/>
          </p:cNvSpPr>
          <p:nvPr/>
        </p:nvSpPr>
        <p:spPr bwMode="auto">
          <a:xfrm>
            <a:off x="6686061" y="3199452"/>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2015</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67" name="Rectangle 13" descr="FD1DDF730CE4456e89755B07FE1653D0# #Rectangle 13"/>
          <p:cNvSpPr>
            <a:spLocks noChangeArrowheads="1"/>
          </p:cNvSpPr>
          <p:nvPr/>
        </p:nvSpPr>
        <p:spPr bwMode="auto">
          <a:xfrm>
            <a:off x="6686059" y="3517249"/>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grpSp>
        <p:nvGrpSpPr>
          <p:cNvPr id="68" name="组合 67"/>
          <p:cNvGrpSpPr/>
          <p:nvPr/>
        </p:nvGrpSpPr>
        <p:grpSpPr>
          <a:xfrm>
            <a:off x="7142759" y="2488919"/>
            <a:ext cx="333927" cy="333927"/>
            <a:chOff x="612948" y="3577580"/>
            <a:chExt cx="333927" cy="333927"/>
          </a:xfrm>
        </p:grpSpPr>
        <p:sp>
          <p:nvSpPr>
            <p:cNvPr id="69" name="椭圆 68"/>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椭圆 70"/>
          <p:cNvSpPr/>
          <p:nvPr/>
        </p:nvSpPr>
        <p:spPr>
          <a:xfrm>
            <a:off x="8009948"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8495936"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rot="10800000">
            <a:off x="6864490" y="1361331"/>
            <a:ext cx="759550" cy="986833"/>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Rectangle 13" descr="FD1DDF730CE4456e89755B07FE1653D0# #Rectangle 13"/>
          <p:cNvSpPr>
            <a:spLocks noChangeArrowheads="1"/>
          </p:cNvSpPr>
          <p:nvPr/>
        </p:nvSpPr>
        <p:spPr bwMode="auto">
          <a:xfrm>
            <a:off x="7728586" y="1355848"/>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2010</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77" name="Rectangle 13" descr="FD1DDF730CE4456e89755B07FE1653D0# #Rectangle 13"/>
          <p:cNvSpPr>
            <a:spLocks noChangeArrowheads="1"/>
          </p:cNvSpPr>
          <p:nvPr/>
        </p:nvSpPr>
        <p:spPr bwMode="auto">
          <a:xfrm>
            <a:off x="7607463" y="1643880"/>
            <a:ext cx="130874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sp>
        <p:nvSpPr>
          <p:cNvPr id="78" name="椭圆 77"/>
          <p:cNvSpPr/>
          <p:nvPr/>
        </p:nvSpPr>
        <p:spPr>
          <a:xfrm>
            <a:off x="197074"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583571" y="26198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806674" y="2455481"/>
            <a:ext cx="333927" cy="333927"/>
            <a:chOff x="612948" y="3577580"/>
            <a:chExt cx="333927" cy="333927"/>
          </a:xfrm>
        </p:grpSpPr>
        <p:sp>
          <p:nvSpPr>
            <p:cNvPr id="81" name="椭圆 8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34"/>
          <p:cNvSpPr/>
          <p:nvPr/>
        </p:nvSpPr>
        <p:spPr>
          <a:xfrm>
            <a:off x="618825" y="308169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Rectangle 13" descr="FD1DDF730CE4456e89755B07FE1653D0# #Rectangle 13"/>
          <p:cNvSpPr>
            <a:spLocks noChangeArrowheads="1"/>
          </p:cNvSpPr>
          <p:nvPr/>
        </p:nvSpPr>
        <p:spPr bwMode="auto">
          <a:xfrm>
            <a:off x="1544670" y="3300853"/>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1600" dirty="0" smtClean="0">
                <a:solidFill>
                  <a:srgbClr val="C00000"/>
                </a:solidFill>
                <a:latin typeface="方正兰亭粗黑简体" pitchFamily="2" charset="-122"/>
                <a:ea typeface="方正兰亭粗黑简体" pitchFamily="2" charset="-122"/>
              </a:rPr>
              <a:t>2011</a:t>
            </a:r>
            <a:r>
              <a:rPr lang="zh-CN" altLang="en-US" sz="1600" dirty="0" smtClean="0">
                <a:solidFill>
                  <a:srgbClr val="C00000"/>
                </a:solidFill>
                <a:latin typeface="方正兰亭粗黑简体" pitchFamily="2" charset="-122"/>
                <a:ea typeface="方正兰亭粗黑简体" pitchFamily="2" charset="-122"/>
              </a:rPr>
              <a:t>年</a:t>
            </a:r>
            <a:endParaRPr lang="en-US" altLang="zh-CN" sz="1600" dirty="0">
              <a:solidFill>
                <a:srgbClr val="C00000"/>
              </a:solidFill>
              <a:latin typeface="方正兰亭粗黑简体" pitchFamily="2" charset="-122"/>
              <a:ea typeface="方正兰亭粗黑简体" pitchFamily="2" charset="-122"/>
            </a:endParaRPr>
          </a:p>
        </p:txBody>
      </p:sp>
      <p:sp>
        <p:nvSpPr>
          <p:cNvPr id="85" name="Rectangle 13" descr="FD1DDF730CE4456e89755B07FE1653D0# #Rectangle 13"/>
          <p:cNvSpPr>
            <a:spLocks noChangeArrowheads="1"/>
          </p:cNvSpPr>
          <p:nvPr/>
        </p:nvSpPr>
        <p:spPr bwMode="auto">
          <a:xfrm>
            <a:off x="1482921" y="3568565"/>
            <a:ext cx="17447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100" b="0" dirty="0">
              <a:solidFill>
                <a:schemeClr val="tx1">
                  <a:lumMod val="85000"/>
                  <a:lumOff val="15000"/>
                </a:schemeClr>
              </a:solidFill>
              <a:latin typeface="方正兰亭黑_GBK" pitchFamily="2" charset="-122"/>
              <a:ea typeface="方正兰亭黑_GBK" pitchFamily="2" charset="-122"/>
            </a:endParaRPr>
          </a:p>
        </p:txBody>
      </p:sp>
      <p:sp>
        <p:nvSpPr>
          <p:cNvPr id="86" name="TextBox 85"/>
          <p:cNvSpPr txBox="1"/>
          <p:nvPr/>
        </p:nvSpPr>
        <p:spPr>
          <a:xfrm>
            <a:off x="7038159" y="5236046"/>
            <a:ext cx="1782313" cy="261610"/>
          </a:xfrm>
          <a:prstGeom prst="rect">
            <a:avLst/>
          </a:prstGeom>
          <a:noFill/>
        </p:spPr>
        <p:txBody>
          <a:bodyPr wrap="square" rtlCol="0">
            <a:spAutoFit/>
          </a:bodyPr>
          <a:lstStyle/>
          <a:p>
            <a:r>
              <a:rPr lang="zh-CN" altLang="en-US" sz="1100" dirty="0" smtClean="0"/>
              <a:t>延时文字，不要可以删除</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300"/>
                                </p:stCondLst>
                                <p:childTnLst>
                                  <p:par>
                                    <p:cTn id="17" presetID="10" presetClass="entr" presetSubtype="0"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250"/>
                                            <p:tgtEl>
                                              <p:spTgt spid="78"/>
                                            </p:tgtEl>
                                          </p:cBhvr>
                                        </p:animEffect>
                                      </p:childTnLst>
                                    </p:cTn>
                                  </p:par>
                                </p:childTnLst>
                              </p:cTn>
                            </p:par>
                            <p:par>
                              <p:cTn id="20" fill="hold">
                                <p:stCondLst>
                                  <p:cond delay="180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childTnLst>
                              </p:cTn>
                            </p:par>
                            <p:par>
                              <p:cTn id="24" fill="hold">
                                <p:stCondLst>
                                  <p:cond delay="2300"/>
                                </p:stCondLst>
                                <p:childTnLst>
                                  <p:par>
                                    <p:cTn id="25" presetID="10" presetClass="entr" presetSubtype="0"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250"/>
                                            <p:tgtEl>
                                              <p:spTgt spid="80"/>
                                            </p:tgtEl>
                                          </p:cBhvr>
                                        </p:animEffect>
                                      </p:childTnLst>
                                    </p:cTn>
                                  </p:par>
                                </p:childTnLst>
                              </p:cTn>
                            </p:par>
                            <p:par>
                              <p:cTn id="28" fill="hold">
                                <p:stCondLst>
                                  <p:cond delay="28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par>
                              <p:cTn id="32" fill="hold">
                                <p:stCondLst>
                                  <p:cond delay="33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50"/>
                                            <p:tgtEl>
                                              <p:spTgt spid="32"/>
                                            </p:tgtEl>
                                          </p:cBhvr>
                                        </p:animEffect>
                                      </p:childTnLst>
                                    </p:cTn>
                                  </p:par>
                                </p:childTnLst>
                              </p:cTn>
                            </p:par>
                            <p:par>
                              <p:cTn id="40" fill="hold">
                                <p:stCondLst>
                                  <p:cond delay="43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250"/>
                                            <p:tgtEl>
                                              <p:spTgt spid="35"/>
                                            </p:tgtEl>
                                          </p:cBhvr>
                                        </p:animEffect>
                                      </p:childTnLst>
                                    </p:cTn>
                                  </p:par>
                                </p:childTnLst>
                              </p:cTn>
                            </p:par>
                            <p:par>
                              <p:cTn id="44" fill="hold">
                                <p:stCondLst>
                                  <p:cond delay="48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250"/>
                                            <p:tgtEl>
                                              <p:spTgt spid="36"/>
                                            </p:tgtEl>
                                          </p:cBhvr>
                                        </p:animEffect>
                                      </p:childTnLst>
                                    </p:cTn>
                                  </p:par>
                                </p:childTnLst>
                              </p:cTn>
                            </p:par>
                            <p:par>
                              <p:cTn id="48" fill="hold">
                                <p:stCondLst>
                                  <p:cond delay="53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250"/>
                                            <p:tgtEl>
                                              <p:spTgt spid="37"/>
                                            </p:tgtEl>
                                          </p:cBhvr>
                                        </p:animEffect>
                                      </p:childTnLst>
                                    </p:cTn>
                                  </p:par>
                                </p:childTnLst>
                              </p:cTn>
                            </p:par>
                            <p:par>
                              <p:cTn id="52" fill="hold">
                                <p:stCondLst>
                                  <p:cond delay="58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250"/>
                                            <p:tgtEl>
                                              <p:spTgt spid="40"/>
                                            </p:tgtEl>
                                          </p:cBhvr>
                                        </p:animEffect>
                                      </p:childTnLst>
                                    </p:cTn>
                                  </p:par>
                                </p:childTnLst>
                              </p:cTn>
                            </p:par>
                            <p:par>
                              <p:cTn id="56" fill="hold">
                                <p:stCondLst>
                                  <p:cond delay="63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childTnLst>
                              </p:cTn>
                            </p:par>
                            <p:par>
                              <p:cTn id="60" fill="hold">
                                <p:stCondLst>
                                  <p:cond delay="6800"/>
                                </p:stCondLst>
                                <p:childTnLst>
                                  <p:par>
                                    <p:cTn id="61" presetID="10" presetClass="entr" presetSubtype="0"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250"/>
                                            <p:tgtEl>
                                              <p:spTgt spid="42"/>
                                            </p:tgtEl>
                                          </p:cBhvr>
                                        </p:animEffect>
                                      </p:childTnLst>
                                    </p:cTn>
                                  </p:par>
                                </p:childTnLst>
                              </p:cTn>
                            </p:par>
                            <p:par>
                              <p:cTn id="64" fill="hold">
                                <p:stCondLst>
                                  <p:cond delay="73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250"/>
                                            <p:tgtEl>
                                              <p:spTgt spid="45"/>
                                            </p:tgtEl>
                                          </p:cBhvr>
                                        </p:animEffect>
                                      </p:childTnLst>
                                    </p:cTn>
                                  </p:par>
                                </p:childTnLst>
                              </p:cTn>
                            </p:par>
                            <p:par>
                              <p:cTn id="68" fill="hold">
                                <p:stCondLst>
                                  <p:cond delay="78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250"/>
                                            <p:tgtEl>
                                              <p:spTgt spid="46"/>
                                            </p:tgtEl>
                                          </p:cBhvr>
                                        </p:animEffect>
                                      </p:childTnLst>
                                    </p:cTn>
                                  </p:par>
                                </p:childTnLst>
                              </p:cTn>
                            </p:par>
                            <p:par>
                              <p:cTn id="72" fill="hold">
                                <p:stCondLst>
                                  <p:cond delay="8300"/>
                                </p:stCondLst>
                                <p:childTnLst>
                                  <p:par>
                                    <p:cTn id="73" presetID="10" presetClass="entr" presetSubtype="0"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250"/>
                                            <p:tgtEl>
                                              <p:spTgt spid="47"/>
                                            </p:tgtEl>
                                          </p:cBhvr>
                                        </p:animEffect>
                                      </p:childTnLst>
                                    </p:cTn>
                                  </p:par>
                                </p:childTnLst>
                              </p:cTn>
                            </p:par>
                            <p:par>
                              <p:cTn id="76" fill="hold">
                                <p:stCondLst>
                                  <p:cond delay="8800"/>
                                </p:stCondLst>
                                <p:childTnLst>
                                  <p:par>
                                    <p:cTn id="77" presetID="10" presetClass="entr" presetSubtype="0"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250"/>
                                            <p:tgtEl>
                                              <p:spTgt spid="50"/>
                                            </p:tgtEl>
                                          </p:cBhvr>
                                        </p:animEffect>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250"/>
                                            <p:tgtEl>
                                              <p:spTgt spid="51"/>
                                            </p:tgtEl>
                                          </p:cBhvr>
                                        </p:animEffect>
                                      </p:childTnLst>
                                    </p:cTn>
                                  </p:par>
                                </p:childTnLst>
                              </p:cTn>
                            </p:par>
                            <p:par>
                              <p:cTn id="84" fill="hold">
                                <p:stCondLst>
                                  <p:cond delay="9800"/>
                                </p:stCondLst>
                                <p:childTnLst>
                                  <p:par>
                                    <p:cTn id="85" presetID="10" presetClass="entr" presetSubtype="0" fill="hold"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250"/>
                                            <p:tgtEl>
                                              <p:spTgt spid="68"/>
                                            </p:tgtEl>
                                          </p:cBhvr>
                                        </p:animEffect>
                                      </p:childTnLst>
                                    </p:cTn>
                                  </p:par>
                                </p:childTnLst>
                              </p:cTn>
                            </p:par>
                            <p:par>
                              <p:cTn id="88" fill="hold">
                                <p:stCondLst>
                                  <p:cond delay="10300"/>
                                </p:stCondLst>
                                <p:childTnLst>
                                  <p:par>
                                    <p:cTn id="89" presetID="10" presetClass="entr" presetSubtype="0" fill="hold" grpId="0" nodeType="after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250"/>
                                            <p:tgtEl>
                                              <p:spTgt spid="71"/>
                                            </p:tgtEl>
                                          </p:cBhvr>
                                        </p:animEffect>
                                      </p:childTnLst>
                                    </p:cTn>
                                  </p:par>
                                </p:childTnLst>
                              </p:cTn>
                            </p:par>
                            <p:par>
                              <p:cTn id="92" fill="hold">
                                <p:stCondLst>
                                  <p:cond delay="10800"/>
                                </p:stCondLst>
                                <p:childTnLst>
                                  <p:par>
                                    <p:cTn id="93" presetID="10" presetClass="entr" presetSubtype="0" fill="hold" grpId="0" nodeType="after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250"/>
                                            <p:tgtEl>
                                              <p:spTgt spid="72"/>
                                            </p:tgtEl>
                                          </p:cBhvr>
                                        </p:animEffect>
                                      </p:childTnLst>
                                    </p:cTn>
                                  </p:par>
                                </p:childTnLst>
                              </p:cTn>
                            </p:par>
                            <p:par>
                              <p:cTn id="96" fill="hold">
                                <p:stCondLst>
                                  <p:cond delay="11300"/>
                                </p:stCondLst>
                                <p:childTnLst>
                                  <p:par>
                                    <p:cTn id="97" presetID="2" presetClass="entr" presetSubtype="2" fill="hold" nodeType="afterEffect" p14:presetBounceEnd="40000">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14:bounceEnd="40000">
                                          <p:cBhvr additive="base">
                                            <p:cTn id="99" dur="50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00" dur="500" fill="hold"/>
                                            <p:tgtEl>
                                              <p:spTgt spid="53"/>
                                            </p:tgtEl>
                                            <p:attrNameLst>
                                              <p:attrName>ppt_y</p:attrName>
                                            </p:attrNameLst>
                                          </p:cBhvr>
                                          <p:tavLst>
                                            <p:tav tm="0">
                                              <p:val>
                                                <p:strVal val="#ppt_y"/>
                                              </p:val>
                                            </p:tav>
                                            <p:tav tm="100000">
                                              <p:val>
                                                <p:strVal val="#ppt_y"/>
                                              </p:val>
                                            </p:tav>
                                          </p:tavLst>
                                        </p:anim>
                                      </p:childTnLst>
                                    </p:cTn>
                                  </p:par>
                                </p:childTnLst>
                              </p:cTn>
                            </p:par>
                            <p:par>
                              <p:cTn id="101" fill="hold">
                                <p:stCondLst>
                                  <p:cond delay="11800"/>
                                </p:stCondLst>
                                <p:childTnLst>
                                  <p:par>
                                    <p:cTn id="102" presetID="2" presetClass="entr" presetSubtype="2" fill="hold" nodeType="afterEffect" p14:presetBounceEnd="40000">
                                      <p:stCondLst>
                                        <p:cond delay="0"/>
                                      </p:stCondLst>
                                      <p:childTnLst>
                                        <p:set>
                                          <p:cBhvr>
                                            <p:cTn id="103" dur="1" fill="hold">
                                              <p:stCondLst>
                                                <p:cond delay="0"/>
                                              </p:stCondLst>
                                            </p:cTn>
                                            <p:tgtEl>
                                              <p:spTgt spid="56"/>
                                            </p:tgtEl>
                                            <p:attrNameLst>
                                              <p:attrName>style.visibility</p:attrName>
                                            </p:attrNameLst>
                                          </p:cBhvr>
                                          <p:to>
                                            <p:strVal val="visible"/>
                                          </p:to>
                                        </p:set>
                                        <p:anim calcmode="lin" valueType="num" p14:bounceEnd="40000">
                                          <p:cBhvr additive="base">
                                            <p:cTn id="104"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05" dur="500" fill="hold"/>
                                            <p:tgtEl>
                                              <p:spTgt spid="56"/>
                                            </p:tgtEl>
                                            <p:attrNameLst>
                                              <p:attrName>ppt_y</p:attrName>
                                            </p:attrNameLst>
                                          </p:cBhvr>
                                          <p:tavLst>
                                            <p:tav tm="0">
                                              <p:val>
                                                <p:strVal val="#ppt_y"/>
                                              </p:val>
                                            </p:tav>
                                            <p:tav tm="100000">
                                              <p:val>
                                                <p:strVal val="#ppt_y"/>
                                              </p:val>
                                            </p:tav>
                                          </p:tavLst>
                                        </p:anim>
                                      </p:childTnLst>
                                    </p:cTn>
                                  </p:par>
                                </p:childTnLst>
                              </p:cTn>
                            </p:par>
                            <p:par>
                              <p:cTn id="106" fill="hold">
                                <p:stCondLst>
                                  <p:cond delay="12300"/>
                                </p:stCondLst>
                                <p:childTnLst>
                                  <p:par>
                                    <p:cTn id="107" presetID="2" presetClass="entr" presetSubtype="2" fill="hold" nodeType="afterEffect" p14:presetBounceEnd="40000">
                                      <p:stCondLst>
                                        <p:cond delay="0"/>
                                      </p:stCondLst>
                                      <p:childTnLst>
                                        <p:set>
                                          <p:cBhvr>
                                            <p:cTn id="108" dur="1" fill="hold">
                                              <p:stCondLst>
                                                <p:cond delay="0"/>
                                              </p:stCondLst>
                                            </p:cTn>
                                            <p:tgtEl>
                                              <p:spTgt spid="73"/>
                                            </p:tgtEl>
                                            <p:attrNameLst>
                                              <p:attrName>style.visibility</p:attrName>
                                            </p:attrNameLst>
                                          </p:cBhvr>
                                          <p:to>
                                            <p:strVal val="visible"/>
                                          </p:to>
                                        </p:set>
                                        <p:anim calcmode="lin" valueType="num" p14:bounceEnd="40000">
                                          <p:cBhvr additive="base">
                                            <p:cTn id="109" dur="50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110" dur="500" fill="hold"/>
                                            <p:tgtEl>
                                              <p:spTgt spid="73"/>
                                            </p:tgtEl>
                                            <p:attrNameLst>
                                              <p:attrName>ppt_y</p:attrName>
                                            </p:attrNameLst>
                                          </p:cBhvr>
                                          <p:tavLst>
                                            <p:tav tm="0">
                                              <p:val>
                                                <p:strVal val="#ppt_y"/>
                                              </p:val>
                                            </p:tav>
                                            <p:tav tm="100000">
                                              <p:val>
                                                <p:strVal val="#ppt_y"/>
                                              </p:val>
                                            </p:tav>
                                          </p:tavLst>
                                        </p:anim>
                                      </p:childTnLst>
                                    </p:cTn>
                                  </p:par>
                                </p:childTnLst>
                              </p:cTn>
                            </p:par>
                            <p:par>
                              <p:cTn id="111" fill="hold">
                                <p:stCondLst>
                                  <p:cond delay="12800"/>
                                </p:stCondLst>
                                <p:childTnLst>
                                  <p:par>
                                    <p:cTn id="112" presetID="2" presetClass="entr" presetSubtype="1" fill="hold" grpId="0" nodeType="afterEffect" p14:presetBounceEnd="40000">
                                      <p:stCondLst>
                                        <p:cond delay="0"/>
                                      </p:stCondLst>
                                      <p:childTnLst>
                                        <p:set>
                                          <p:cBhvr>
                                            <p:cTn id="113" dur="1" fill="hold">
                                              <p:stCondLst>
                                                <p:cond delay="0"/>
                                              </p:stCondLst>
                                            </p:cTn>
                                            <p:tgtEl>
                                              <p:spTgt spid="83"/>
                                            </p:tgtEl>
                                            <p:attrNameLst>
                                              <p:attrName>style.visibility</p:attrName>
                                            </p:attrNameLst>
                                          </p:cBhvr>
                                          <p:to>
                                            <p:strVal val="visible"/>
                                          </p:to>
                                        </p:set>
                                        <p:anim calcmode="lin" valueType="num" p14:bounceEnd="40000">
                                          <p:cBhvr additive="base">
                                            <p:cTn id="114"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115" dur="500" fill="hold"/>
                                            <p:tgtEl>
                                              <p:spTgt spid="83"/>
                                            </p:tgtEl>
                                            <p:attrNameLst>
                                              <p:attrName>ppt_y</p:attrName>
                                            </p:attrNameLst>
                                          </p:cBhvr>
                                          <p:tavLst>
                                            <p:tav tm="0">
                                              <p:val>
                                                <p:strVal val="0-#ppt_h/2"/>
                                              </p:val>
                                            </p:tav>
                                            <p:tav tm="100000">
                                              <p:val>
                                                <p:strVal val="#ppt_y"/>
                                              </p:val>
                                            </p:tav>
                                          </p:tavLst>
                                        </p:anim>
                                      </p:childTnLst>
                                    </p:cTn>
                                  </p:par>
                                </p:childTnLst>
                              </p:cTn>
                            </p:par>
                            <p:par>
                              <p:cTn id="116" fill="hold">
                                <p:stCondLst>
                                  <p:cond delay="13300"/>
                                </p:stCondLst>
                                <p:childTnLst>
                                  <p:par>
                                    <p:cTn id="117" presetID="2" presetClass="entr" presetSubtype="1" fill="hold" grpId="0" nodeType="afterEffect" p14:presetBounceEnd="40000">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14:bounceEnd="40000">
                                          <p:cBhvr additive="base">
                                            <p:cTn id="119"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120" dur="500" fill="hold"/>
                                            <p:tgtEl>
                                              <p:spTgt spid="52"/>
                                            </p:tgtEl>
                                            <p:attrNameLst>
                                              <p:attrName>ppt_y</p:attrName>
                                            </p:attrNameLst>
                                          </p:cBhvr>
                                          <p:tavLst>
                                            <p:tav tm="0">
                                              <p:val>
                                                <p:strVal val="0-#ppt_h/2"/>
                                              </p:val>
                                            </p:tav>
                                            <p:tav tm="100000">
                                              <p:val>
                                                <p:strVal val="#ppt_y"/>
                                              </p:val>
                                            </p:tav>
                                          </p:tavLst>
                                        </p:anim>
                                      </p:childTnLst>
                                    </p:cTn>
                                  </p:par>
                                </p:childTnLst>
                              </p:cTn>
                            </p:par>
                            <p:par>
                              <p:cTn id="121" fill="hold">
                                <p:stCondLst>
                                  <p:cond delay="13800"/>
                                </p:stCondLst>
                                <p:childTnLst>
                                  <p:par>
                                    <p:cTn id="122" presetID="2" presetClass="entr" presetSubtype="1" fill="hold" grpId="0" nodeType="afterEffect" p14:presetBounceEnd="40000">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14:bounceEnd="40000">
                                          <p:cBhvr additive="base">
                                            <p:cTn id="124"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125" dur="500" fill="hold"/>
                                            <p:tgtEl>
                                              <p:spTgt spid="59"/>
                                            </p:tgtEl>
                                            <p:attrNameLst>
                                              <p:attrName>ppt_y</p:attrName>
                                            </p:attrNameLst>
                                          </p:cBhvr>
                                          <p:tavLst>
                                            <p:tav tm="0">
                                              <p:val>
                                                <p:strVal val="0-#ppt_h/2"/>
                                              </p:val>
                                            </p:tav>
                                            <p:tav tm="100000">
                                              <p:val>
                                                <p:strVal val="#ppt_y"/>
                                              </p:val>
                                            </p:tav>
                                          </p:tavLst>
                                        </p:anim>
                                      </p:childTnLst>
                                    </p:cTn>
                                  </p:par>
                                </p:childTnLst>
                              </p:cTn>
                            </p:par>
                            <p:par>
                              <p:cTn id="126" fill="hold">
                                <p:stCondLst>
                                  <p:cond delay="14300"/>
                                </p:stCondLst>
                                <p:childTnLst>
                                  <p:par>
                                    <p:cTn id="127" presetID="22" presetClass="entr" presetSubtype="8" fill="hold" grpId="0" nodeType="afterEffect">
                                      <p:stCondLst>
                                        <p:cond delay="0"/>
                                      </p:stCondLst>
                                      <p:childTnLst>
                                        <p:set>
                                          <p:cBhvr>
                                            <p:cTn id="128" dur="1" fill="hold">
                                              <p:stCondLst>
                                                <p:cond delay="0"/>
                                              </p:stCondLst>
                                            </p:cTn>
                                            <p:tgtEl>
                                              <p:spTgt spid="60"/>
                                            </p:tgtEl>
                                            <p:attrNameLst>
                                              <p:attrName>style.visibility</p:attrName>
                                            </p:attrNameLst>
                                          </p:cBhvr>
                                          <p:to>
                                            <p:strVal val="visible"/>
                                          </p:to>
                                        </p:set>
                                        <p:animEffect transition="in" filter="wipe(left)">
                                          <p:cBhvr>
                                            <p:cTn id="129" dur="500"/>
                                            <p:tgtEl>
                                              <p:spTgt spid="60"/>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childTnLst>
                              </p:cTn>
                            </p:par>
                            <p:par>
                              <p:cTn id="133" fill="hold">
                                <p:stCondLst>
                                  <p:cond delay="14800"/>
                                </p:stCondLst>
                                <p:childTnLst>
                                  <p:par>
                                    <p:cTn id="134" presetID="2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wipe(left)">
                                          <p:cBhvr>
                                            <p:cTn id="136" dur="500"/>
                                            <p:tgtEl>
                                              <p:spTgt spid="62"/>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3"/>
                                            </p:tgtEl>
                                            <p:attrNameLst>
                                              <p:attrName>style.visibility</p:attrName>
                                            </p:attrNameLst>
                                          </p:cBhvr>
                                          <p:to>
                                            <p:strVal val="visible"/>
                                          </p:to>
                                        </p:set>
                                        <p:animEffect transition="in" filter="wipe(left)">
                                          <p:cBhvr>
                                            <p:cTn id="139" dur="500"/>
                                            <p:tgtEl>
                                              <p:spTgt spid="63"/>
                                            </p:tgtEl>
                                          </p:cBhvr>
                                        </p:animEffect>
                                      </p:childTnLst>
                                    </p:cTn>
                                  </p:par>
                                </p:childTnLst>
                              </p:cTn>
                            </p:par>
                            <p:par>
                              <p:cTn id="140" fill="hold">
                                <p:stCondLst>
                                  <p:cond delay="15300"/>
                                </p:stCondLst>
                                <p:childTnLst>
                                  <p:par>
                                    <p:cTn id="141" presetID="22" presetClass="entr" presetSubtype="8" fill="hold" grpId="0" nodeType="after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wipe(left)">
                                          <p:cBhvr>
                                            <p:cTn id="143" dur="500"/>
                                            <p:tgtEl>
                                              <p:spTgt spid="76"/>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wipe(left)">
                                          <p:cBhvr>
                                            <p:cTn id="146" dur="500"/>
                                            <p:tgtEl>
                                              <p:spTgt spid="77"/>
                                            </p:tgtEl>
                                          </p:cBhvr>
                                        </p:animEffect>
                                      </p:childTnLst>
                                    </p:cTn>
                                  </p:par>
                                </p:childTnLst>
                              </p:cTn>
                            </p:par>
                            <p:par>
                              <p:cTn id="147" fill="hold">
                                <p:stCondLst>
                                  <p:cond delay="15800"/>
                                </p:stCondLst>
                                <p:childTnLst>
                                  <p:par>
                                    <p:cTn id="148" presetID="22" presetClass="entr" presetSubtype="8" fill="hold" grpId="0" nodeType="afterEffect">
                                      <p:stCondLst>
                                        <p:cond delay="0"/>
                                      </p:stCondLst>
                                      <p:childTnLst>
                                        <p:set>
                                          <p:cBhvr>
                                            <p:cTn id="149" dur="1" fill="hold">
                                              <p:stCondLst>
                                                <p:cond delay="0"/>
                                              </p:stCondLst>
                                            </p:cTn>
                                            <p:tgtEl>
                                              <p:spTgt spid="84"/>
                                            </p:tgtEl>
                                            <p:attrNameLst>
                                              <p:attrName>style.visibility</p:attrName>
                                            </p:attrNameLst>
                                          </p:cBhvr>
                                          <p:to>
                                            <p:strVal val="visible"/>
                                          </p:to>
                                        </p:set>
                                        <p:animEffect transition="in" filter="wipe(left)">
                                          <p:cBhvr>
                                            <p:cTn id="150" dur="500"/>
                                            <p:tgtEl>
                                              <p:spTgt spid="84"/>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85"/>
                                            </p:tgtEl>
                                            <p:attrNameLst>
                                              <p:attrName>style.visibility</p:attrName>
                                            </p:attrNameLst>
                                          </p:cBhvr>
                                          <p:to>
                                            <p:strVal val="visible"/>
                                          </p:to>
                                        </p:set>
                                        <p:animEffect transition="in" filter="wipe(left)">
                                          <p:cBhvr>
                                            <p:cTn id="153" dur="500"/>
                                            <p:tgtEl>
                                              <p:spTgt spid="85"/>
                                            </p:tgtEl>
                                          </p:cBhvr>
                                        </p:animEffect>
                                      </p:childTnLst>
                                    </p:cTn>
                                  </p:par>
                                </p:childTnLst>
                              </p:cTn>
                            </p:par>
                            <p:par>
                              <p:cTn id="154" fill="hold">
                                <p:stCondLst>
                                  <p:cond delay="16300"/>
                                </p:stCondLst>
                                <p:childTnLst>
                                  <p:par>
                                    <p:cTn id="155" presetID="22" presetClass="entr" presetSubtype="8" fill="hold" grpId="0" nodeType="afterEffect">
                                      <p:stCondLst>
                                        <p:cond delay="0"/>
                                      </p:stCondLst>
                                      <p:childTnLst>
                                        <p:set>
                                          <p:cBhvr>
                                            <p:cTn id="156" dur="1" fill="hold">
                                              <p:stCondLst>
                                                <p:cond delay="0"/>
                                              </p:stCondLst>
                                            </p:cTn>
                                            <p:tgtEl>
                                              <p:spTgt spid="64"/>
                                            </p:tgtEl>
                                            <p:attrNameLst>
                                              <p:attrName>style.visibility</p:attrName>
                                            </p:attrNameLst>
                                          </p:cBhvr>
                                          <p:to>
                                            <p:strVal val="visible"/>
                                          </p:to>
                                        </p:set>
                                        <p:animEffect transition="in" filter="wipe(left)">
                                          <p:cBhvr>
                                            <p:cTn id="157" dur="500"/>
                                            <p:tgtEl>
                                              <p:spTgt spid="64"/>
                                            </p:tgtEl>
                                          </p:cBhvr>
                                        </p:animEffect>
                                      </p:childTnLst>
                                    </p:cTn>
                                  </p:par>
                                  <p:par>
                                    <p:cTn id="158" presetID="22" presetClass="entr" presetSubtype="8"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Effect transition="in" filter="wipe(left)">
                                          <p:cBhvr>
                                            <p:cTn id="160" dur="500"/>
                                            <p:tgtEl>
                                              <p:spTgt spid="65"/>
                                            </p:tgtEl>
                                          </p:cBhvr>
                                        </p:animEffect>
                                      </p:childTnLst>
                                    </p:cTn>
                                  </p:par>
                                </p:childTnLst>
                              </p:cTn>
                            </p:par>
                            <p:par>
                              <p:cTn id="161" fill="hold">
                                <p:stCondLst>
                                  <p:cond delay="16800"/>
                                </p:stCondLst>
                                <p:childTnLst>
                                  <p:par>
                                    <p:cTn id="162" presetID="22" presetClass="entr" presetSubtype="8"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Effect transition="in" filter="wipe(left)">
                                          <p:cBhvr>
                                            <p:cTn id="164" dur="500"/>
                                            <p:tgtEl>
                                              <p:spTgt spid="66"/>
                                            </p:tgtEl>
                                          </p:cBhvr>
                                        </p:animEffect>
                                      </p:childTnLst>
                                    </p:cTn>
                                  </p:par>
                                  <p:par>
                                    <p:cTn id="165" presetID="22" presetClass="entr" presetSubtype="8" fill="hold" grpId="0" nodeType="withEffect">
                                      <p:stCondLst>
                                        <p:cond delay="0"/>
                                      </p:stCondLst>
                                      <p:childTnLst>
                                        <p:set>
                                          <p:cBhvr>
                                            <p:cTn id="166" dur="1" fill="hold">
                                              <p:stCondLst>
                                                <p:cond delay="0"/>
                                              </p:stCondLst>
                                            </p:cTn>
                                            <p:tgtEl>
                                              <p:spTgt spid="67"/>
                                            </p:tgtEl>
                                            <p:attrNameLst>
                                              <p:attrName>style.visibility</p:attrName>
                                            </p:attrNameLst>
                                          </p:cBhvr>
                                          <p:to>
                                            <p:strVal val="visible"/>
                                          </p:to>
                                        </p:set>
                                        <p:animEffect transition="in" filter="wipe(left)">
                                          <p:cBhvr>
                                            <p:cTn id="167" dur="500"/>
                                            <p:tgtEl>
                                              <p:spTgt spid="67"/>
                                            </p:tgtEl>
                                          </p:cBhvr>
                                        </p:animEffect>
                                      </p:childTnLst>
                                    </p:cTn>
                                  </p:par>
                                </p:childTnLst>
                              </p:cTn>
                            </p:par>
                            <p:par>
                              <p:cTn id="168" fill="hold">
                                <p:stCondLst>
                                  <p:cond delay="17300"/>
                                </p:stCondLst>
                                <p:childTnLst>
                                  <p:par>
                                    <p:cTn id="169" presetID="42" presetClass="entr" presetSubtype="0" fill="hold" nodeType="afterEffect">
                                      <p:stCondLst>
                                        <p:cond delay="0"/>
                                      </p:stCondLst>
                                      <p:childTnLst>
                                        <p:set>
                                          <p:cBhvr>
                                            <p:cTn id="170" dur="1" fill="hold">
                                              <p:stCondLst>
                                                <p:cond delay="0"/>
                                              </p:stCondLst>
                                            </p:cTn>
                                            <p:tgtEl>
                                              <p:spTgt spid="86">
                                                <p:txEl>
                                                  <p:pRg st="0" end="0"/>
                                                </p:txEl>
                                              </p:spTgt>
                                            </p:tgtEl>
                                            <p:attrNameLst>
                                              <p:attrName>style.visibility</p:attrName>
                                            </p:attrNameLst>
                                          </p:cBhvr>
                                          <p:to>
                                            <p:strVal val="visible"/>
                                          </p:to>
                                        </p:set>
                                        <p:animEffect transition="in" filter="fade">
                                          <p:cBhvr>
                                            <p:cTn id="171" dur="2000"/>
                                            <p:tgtEl>
                                              <p:spTgt spid="86">
                                                <p:txEl>
                                                  <p:pRg st="0" end="0"/>
                                                </p:txEl>
                                              </p:spTgt>
                                            </p:tgtEl>
                                          </p:cBhvr>
                                        </p:animEffect>
                                        <p:anim calcmode="lin" valueType="num">
                                          <p:cBhvr>
                                            <p:cTn id="172" dur="2000" fill="hold"/>
                                            <p:tgtEl>
                                              <p:spTgt spid="86">
                                                <p:txEl>
                                                  <p:pRg st="0" end="0"/>
                                                </p:txEl>
                                              </p:spTgt>
                                            </p:tgtEl>
                                            <p:attrNameLst>
                                              <p:attrName>ppt_x</p:attrName>
                                            </p:attrNameLst>
                                          </p:cBhvr>
                                          <p:tavLst>
                                            <p:tav tm="0">
                                              <p:val>
                                                <p:strVal val="#ppt_x"/>
                                              </p:val>
                                            </p:tav>
                                            <p:tav tm="100000">
                                              <p:val>
                                                <p:strVal val="#ppt_x"/>
                                              </p:val>
                                            </p:tav>
                                          </p:tavLst>
                                        </p:anim>
                                        <p:anim calcmode="lin" valueType="num">
                                          <p:cBhvr>
                                            <p:cTn id="173" dur="2000" fill="hold"/>
                                            <p:tgtEl>
                                              <p:spTgt spid="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1" grpId="0" animBg="1"/>
          <p:bldP spid="35" grpId="0" animBg="1"/>
          <p:bldP spid="36" grpId="0" animBg="1"/>
          <p:bldP spid="40" grpId="0" animBg="1"/>
          <p:bldP spid="41" grpId="0" animBg="1"/>
          <p:bldP spid="45" grpId="0" animBg="1"/>
          <p:bldP spid="46" grpId="0" animBg="1"/>
          <p:bldP spid="50" grpId="0" animBg="1"/>
          <p:bldP spid="51" grpId="0" animBg="1"/>
          <p:bldP spid="52" grpId="0" animBg="1"/>
          <p:bldP spid="59" grpId="0" animBg="1"/>
          <p:bldP spid="60" grpId="0"/>
          <p:bldP spid="61" grpId="0"/>
          <p:bldP spid="62" grpId="0"/>
          <p:bldP spid="63" grpId="0"/>
          <p:bldP spid="64" grpId="0"/>
          <p:bldP spid="65" grpId="0"/>
          <p:bldP spid="66" grpId="0"/>
          <p:bldP spid="67" grpId="0"/>
          <p:bldP spid="71" grpId="0" animBg="1"/>
          <p:bldP spid="72" grpId="0" animBg="1"/>
          <p:bldP spid="76" grpId="0"/>
          <p:bldP spid="77" grpId="0"/>
          <p:bldP spid="78" grpId="0" animBg="1"/>
          <p:bldP spid="79" grpId="0" animBg="1"/>
          <p:bldP spid="83" grpId="0" animBg="1"/>
          <p:bldP spid="84" grpId="0"/>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25000"/>
                                      </p:iterate>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anim calcmode="lin" valueType="num">
                                          <p:cBhvr>
                                            <p:cTn id="9"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5"/>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300"/>
                                </p:stCondLst>
                                <p:childTnLst>
                                  <p:par>
                                    <p:cTn id="17" presetID="10" presetClass="entr" presetSubtype="0"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250"/>
                                            <p:tgtEl>
                                              <p:spTgt spid="78"/>
                                            </p:tgtEl>
                                          </p:cBhvr>
                                        </p:animEffect>
                                      </p:childTnLst>
                                    </p:cTn>
                                  </p:par>
                                </p:childTnLst>
                              </p:cTn>
                            </p:par>
                            <p:par>
                              <p:cTn id="20" fill="hold">
                                <p:stCondLst>
                                  <p:cond delay="180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childTnLst>
                              </p:cTn>
                            </p:par>
                            <p:par>
                              <p:cTn id="24" fill="hold">
                                <p:stCondLst>
                                  <p:cond delay="2300"/>
                                </p:stCondLst>
                                <p:childTnLst>
                                  <p:par>
                                    <p:cTn id="25" presetID="10" presetClass="entr" presetSubtype="0"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250"/>
                                            <p:tgtEl>
                                              <p:spTgt spid="80"/>
                                            </p:tgtEl>
                                          </p:cBhvr>
                                        </p:animEffect>
                                      </p:childTnLst>
                                    </p:cTn>
                                  </p:par>
                                </p:childTnLst>
                              </p:cTn>
                            </p:par>
                            <p:par>
                              <p:cTn id="28" fill="hold">
                                <p:stCondLst>
                                  <p:cond delay="28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par>
                              <p:cTn id="32" fill="hold">
                                <p:stCondLst>
                                  <p:cond delay="33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50"/>
                                            <p:tgtEl>
                                              <p:spTgt spid="32"/>
                                            </p:tgtEl>
                                          </p:cBhvr>
                                        </p:animEffect>
                                      </p:childTnLst>
                                    </p:cTn>
                                  </p:par>
                                </p:childTnLst>
                              </p:cTn>
                            </p:par>
                            <p:par>
                              <p:cTn id="40" fill="hold">
                                <p:stCondLst>
                                  <p:cond delay="43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250"/>
                                            <p:tgtEl>
                                              <p:spTgt spid="35"/>
                                            </p:tgtEl>
                                          </p:cBhvr>
                                        </p:animEffect>
                                      </p:childTnLst>
                                    </p:cTn>
                                  </p:par>
                                </p:childTnLst>
                              </p:cTn>
                            </p:par>
                            <p:par>
                              <p:cTn id="44" fill="hold">
                                <p:stCondLst>
                                  <p:cond delay="48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250"/>
                                            <p:tgtEl>
                                              <p:spTgt spid="36"/>
                                            </p:tgtEl>
                                          </p:cBhvr>
                                        </p:animEffect>
                                      </p:childTnLst>
                                    </p:cTn>
                                  </p:par>
                                </p:childTnLst>
                              </p:cTn>
                            </p:par>
                            <p:par>
                              <p:cTn id="48" fill="hold">
                                <p:stCondLst>
                                  <p:cond delay="53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250"/>
                                            <p:tgtEl>
                                              <p:spTgt spid="37"/>
                                            </p:tgtEl>
                                          </p:cBhvr>
                                        </p:animEffect>
                                      </p:childTnLst>
                                    </p:cTn>
                                  </p:par>
                                </p:childTnLst>
                              </p:cTn>
                            </p:par>
                            <p:par>
                              <p:cTn id="52" fill="hold">
                                <p:stCondLst>
                                  <p:cond delay="58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250"/>
                                            <p:tgtEl>
                                              <p:spTgt spid="40"/>
                                            </p:tgtEl>
                                          </p:cBhvr>
                                        </p:animEffect>
                                      </p:childTnLst>
                                    </p:cTn>
                                  </p:par>
                                </p:childTnLst>
                              </p:cTn>
                            </p:par>
                            <p:par>
                              <p:cTn id="56" fill="hold">
                                <p:stCondLst>
                                  <p:cond delay="63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childTnLst>
                              </p:cTn>
                            </p:par>
                            <p:par>
                              <p:cTn id="60" fill="hold">
                                <p:stCondLst>
                                  <p:cond delay="6800"/>
                                </p:stCondLst>
                                <p:childTnLst>
                                  <p:par>
                                    <p:cTn id="61" presetID="10" presetClass="entr" presetSubtype="0"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250"/>
                                            <p:tgtEl>
                                              <p:spTgt spid="42"/>
                                            </p:tgtEl>
                                          </p:cBhvr>
                                        </p:animEffect>
                                      </p:childTnLst>
                                    </p:cTn>
                                  </p:par>
                                </p:childTnLst>
                              </p:cTn>
                            </p:par>
                            <p:par>
                              <p:cTn id="64" fill="hold">
                                <p:stCondLst>
                                  <p:cond delay="73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250"/>
                                            <p:tgtEl>
                                              <p:spTgt spid="45"/>
                                            </p:tgtEl>
                                          </p:cBhvr>
                                        </p:animEffect>
                                      </p:childTnLst>
                                    </p:cTn>
                                  </p:par>
                                </p:childTnLst>
                              </p:cTn>
                            </p:par>
                            <p:par>
                              <p:cTn id="68" fill="hold">
                                <p:stCondLst>
                                  <p:cond delay="78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250"/>
                                            <p:tgtEl>
                                              <p:spTgt spid="46"/>
                                            </p:tgtEl>
                                          </p:cBhvr>
                                        </p:animEffect>
                                      </p:childTnLst>
                                    </p:cTn>
                                  </p:par>
                                </p:childTnLst>
                              </p:cTn>
                            </p:par>
                            <p:par>
                              <p:cTn id="72" fill="hold">
                                <p:stCondLst>
                                  <p:cond delay="8300"/>
                                </p:stCondLst>
                                <p:childTnLst>
                                  <p:par>
                                    <p:cTn id="73" presetID="10" presetClass="entr" presetSubtype="0"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250"/>
                                            <p:tgtEl>
                                              <p:spTgt spid="47"/>
                                            </p:tgtEl>
                                          </p:cBhvr>
                                        </p:animEffect>
                                      </p:childTnLst>
                                    </p:cTn>
                                  </p:par>
                                </p:childTnLst>
                              </p:cTn>
                            </p:par>
                            <p:par>
                              <p:cTn id="76" fill="hold">
                                <p:stCondLst>
                                  <p:cond delay="8800"/>
                                </p:stCondLst>
                                <p:childTnLst>
                                  <p:par>
                                    <p:cTn id="77" presetID="10" presetClass="entr" presetSubtype="0"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250"/>
                                            <p:tgtEl>
                                              <p:spTgt spid="50"/>
                                            </p:tgtEl>
                                          </p:cBhvr>
                                        </p:animEffect>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250"/>
                                            <p:tgtEl>
                                              <p:spTgt spid="51"/>
                                            </p:tgtEl>
                                          </p:cBhvr>
                                        </p:animEffect>
                                      </p:childTnLst>
                                    </p:cTn>
                                  </p:par>
                                </p:childTnLst>
                              </p:cTn>
                            </p:par>
                            <p:par>
                              <p:cTn id="84" fill="hold">
                                <p:stCondLst>
                                  <p:cond delay="9800"/>
                                </p:stCondLst>
                                <p:childTnLst>
                                  <p:par>
                                    <p:cTn id="85" presetID="10" presetClass="entr" presetSubtype="0" fill="hold"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250"/>
                                            <p:tgtEl>
                                              <p:spTgt spid="68"/>
                                            </p:tgtEl>
                                          </p:cBhvr>
                                        </p:animEffect>
                                      </p:childTnLst>
                                    </p:cTn>
                                  </p:par>
                                </p:childTnLst>
                              </p:cTn>
                            </p:par>
                            <p:par>
                              <p:cTn id="88" fill="hold">
                                <p:stCondLst>
                                  <p:cond delay="10300"/>
                                </p:stCondLst>
                                <p:childTnLst>
                                  <p:par>
                                    <p:cTn id="89" presetID="10" presetClass="entr" presetSubtype="0" fill="hold" grpId="0" nodeType="after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250"/>
                                            <p:tgtEl>
                                              <p:spTgt spid="71"/>
                                            </p:tgtEl>
                                          </p:cBhvr>
                                        </p:animEffect>
                                      </p:childTnLst>
                                    </p:cTn>
                                  </p:par>
                                </p:childTnLst>
                              </p:cTn>
                            </p:par>
                            <p:par>
                              <p:cTn id="92" fill="hold">
                                <p:stCondLst>
                                  <p:cond delay="10800"/>
                                </p:stCondLst>
                                <p:childTnLst>
                                  <p:par>
                                    <p:cTn id="93" presetID="10" presetClass="entr" presetSubtype="0" fill="hold" grpId="0" nodeType="after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250"/>
                                            <p:tgtEl>
                                              <p:spTgt spid="72"/>
                                            </p:tgtEl>
                                          </p:cBhvr>
                                        </p:animEffect>
                                      </p:childTnLst>
                                    </p:cTn>
                                  </p:par>
                                </p:childTnLst>
                              </p:cTn>
                            </p:par>
                            <p:par>
                              <p:cTn id="96" fill="hold">
                                <p:stCondLst>
                                  <p:cond delay="11300"/>
                                </p:stCondLst>
                                <p:childTnLst>
                                  <p:par>
                                    <p:cTn id="97" presetID="2" presetClass="entr" presetSubtype="2" fill="hold" nodeType="after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additive="base">
                                            <p:cTn id="99" dur="500" fill="hold"/>
                                            <p:tgtEl>
                                              <p:spTgt spid="53"/>
                                            </p:tgtEl>
                                            <p:attrNameLst>
                                              <p:attrName>ppt_x</p:attrName>
                                            </p:attrNameLst>
                                          </p:cBhvr>
                                          <p:tavLst>
                                            <p:tav tm="0">
                                              <p:val>
                                                <p:strVal val="1+#ppt_w/2"/>
                                              </p:val>
                                            </p:tav>
                                            <p:tav tm="100000">
                                              <p:val>
                                                <p:strVal val="#ppt_x"/>
                                              </p:val>
                                            </p:tav>
                                          </p:tavLst>
                                        </p:anim>
                                        <p:anim calcmode="lin" valueType="num">
                                          <p:cBhvr additive="base">
                                            <p:cTn id="100" dur="500" fill="hold"/>
                                            <p:tgtEl>
                                              <p:spTgt spid="53"/>
                                            </p:tgtEl>
                                            <p:attrNameLst>
                                              <p:attrName>ppt_y</p:attrName>
                                            </p:attrNameLst>
                                          </p:cBhvr>
                                          <p:tavLst>
                                            <p:tav tm="0">
                                              <p:val>
                                                <p:strVal val="#ppt_y"/>
                                              </p:val>
                                            </p:tav>
                                            <p:tav tm="100000">
                                              <p:val>
                                                <p:strVal val="#ppt_y"/>
                                              </p:val>
                                            </p:tav>
                                          </p:tavLst>
                                        </p:anim>
                                      </p:childTnLst>
                                    </p:cTn>
                                  </p:par>
                                </p:childTnLst>
                              </p:cTn>
                            </p:par>
                            <p:par>
                              <p:cTn id="101" fill="hold">
                                <p:stCondLst>
                                  <p:cond delay="11800"/>
                                </p:stCondLst>
                                <p:childTnLst>
                                  <p:par>
                                    <p:cTn id="102" presetID="2" presetClass="entr" presetSubtype="2" fill="hold" nodeType="afterEffect">
                                      <p:stCondLst>
                                        <p:cond delay="0"/>
                                      </p:stCondLst>
                                      <p:childTnLst>
                                        <p:set>
                                          <p:cBhvr>
                                            <p:cTn id="103" dur="1" fill="hold">
                                              <p:stCondLst>
                                                <p:cond delay="0"/>
                                              </p:stCondLst>
                                            </p:cTn>
                                            <p:tgtEl>
                                              <p:spTgt spid="56"/>
                                            </p:tgtEl>
                                            <p:attrNameLst>
                                              <p:attrName>style.visibility</p:attrName>
                                            </p:attrNameLst>
                                          </p:cBhvr>
                                          <p:to>
                                            <p:strVal val="visible"/>
                                          </p:to>
                                        </p:set>
                                        <p:anim calcmode="lin" valueType="num">
                                          <p:cBhvr additive="base">
                                            <p:cTn id="104" dur="500" fill="hold"/>
                                            <p:tgtEl>
                                              <p:spTgt spid="56"/>
                                            </p:tgtEl>
                                            <p:attrNameLst>
                                              <p:attrName>ppt_x</p:attrName>
                                            </p:attrNameLst>
                                          </p:cBhvr>
                                          <p:tavLst>
                                            <p:tav tm="0">
                                              <p:val>
                                                <p:strVal val="1+#ppt_w/2"/>
                                              </p:val>
                                            </p:tav>
                                            <p:tav tm="100000">
                                              <p:val>
                                                <p:strVal val="#ppt_x"/>
                                              </p:val>
                                            </p:tav>
                                          </p:tavLst>
                                        </p:anim>
                                        <p:anim calcmode="lin" valueType="num">
                                          <p:cBhvr additive="base">
                                            <p:cTn id="105" dur="500" fill="hold"/>
                                            <p:tgtEl>
                                              <p:spTgt spid="56"/>
                                            </p:tgtEl>
                                            <p:attrNameLst>
                                              <p:attrName>ppt_y</p:attrName>
                                            </p:attrNameLst>
                                          </p:cBhvr>
                                          <p:tavLst>
                                            <p:tav tm="0">
                                              <p:val>
                                                <p:strVal val="#ppt_y"/>
                                              </p:val>
                                            </p:tav>
                                            <p:tav tm="100000">
                                              <p:val>
                                                <p:strVal val="#ppt_y"/>
                                              </p:val>
                                            </p:tav>
                                          </p:tavLst>
                                        </p:anim>
                                      </p:childTnLst>
                                    </p:cTn>
                                  </p:par>
                                </p:childTnLst>
                              </p:cTn>
                            </p:par>
                            <p:par>
                              <p:cTn id="106" fill="hold">
                                <p:stCondLst>
                                  <p:cond delay="12300"/>
                                </p:stCondLst>
                                <p:childTnLst>
                                  <p:par>
                                    <p:cTn id="107" presetID="2" presetClass="entr" presetSubtype="2" fill="hold" nodeType="afterEffect">
                                      <p:stCondLst>
                                        <p:cond delay="0"/>
                                      </p:stCondLst>
                                      <p:childTnLst>
                                        <p:set>
                                          <p:cBhvr>
                                            <p:cTn id="108" dur="1" fill="hold">
                                              <p:stCondLst>
                                                <p:cond delay="0"/>
                                              </p:stCondLst>
                                            </p:cTn>
                                            <p:tgtEl>
                                              <p:spTgt spid="73"/>
                                            </p:tgtEl>
                                            <p:attrNameLst>
                                              <p:attrName>style.visibility</p:attrName>
                                            </p:attrNameLst>
                                          </p:cBhvr>
                                          <p:to>
                                            <p:strVal val="visible"/>
                                          </p:to>
                                        </p:set>
                                        <p:anim calcmode="lin" valueType="num">
                                          <p:cBhvr additive="base">
                                            <p:cTn id="109" dur="500" fill="hold"/>
                                            <p:tgtEl>
                                              <p:spTgt spid="73"/>
                                            </p:tgtEl>
                                            <p:attrNameLst>
                                              <p:attrName>ppt_x</p:attrName>
                                            </p:attrNameLst>
                                          </p:cBhvr>
                                          <p:tavLst>
                                            <p:tav tm="0">
                                              <p:val>
                                                <p:strVal val="1+#ppt_w/2"/>
                                              </p:val>
                                            </p:tav>
                                            <p:tav tm="100000">
                                              <p:val>
                                                <p:strVal val="#ppt_x"/>
                                              </p:val>
                                            </p:tav>
                                          </p:tavLst>
                                        </p:anim>
                                        <p:anim calcmode="lin" valueType="num">
                                          <p:cBhvr additive="base">
                                            <p:cTn id="110" dur="500" fill="hold"/>
                                            <p:tgtEl>
                                              <p:spTgt spid="73"/>
                                            </p:tgtEl>
                                            <p:attrNameLst>
                                              <p:attrName>ppt_y</p:attrName>
                                            </p:attrNameLst>
                                          </p:cBhvr>
                                          <p:tavLst>
                                            <p:tav tm="0">
                                              <p:val>
                                                <p:strVal val="#ppt_y"/>
                                              </p:val>
                                            </p:tav>
                                            <p:tav tm="100000">
                                              <p:val>
                                                <p:strVal val="#ppt_y"/>
                                              </p:val>
                                            </p:tav>
                                          </p:tavLst>
                                        </p:anim>
                                      </p:childTnLst>
                                    </p:cTn>
                                  </p:par>
                                </p:childTnLst>
                              </p:cTn>
                            </p:par>
                            <p:par>
                              <p:cTn id="111" fill="hold">
                                <p:stCondLst>
                                  <p:cond delay="12800"/>
                                </p:stCondLst>
                                <p:childTnLst>
                                  <p:par>
                                    <p:cTn id="112" presetID="2" presetClass="entr" presetSubtype="1" fill="hold" grpId="0" nodeType="afterEffect">
                                      <p:stCondLst>
                                        <p:cond delay="0"/>
                                      </p:stCondLst>
                                      <p:childTnLst>
                                        <p:set>
                                          <p:cBhvr>
                                            <p:cTn id="113" dur="1" fill="hold">
                                              <p:stCondLst>
                                                <p:cond delay="0"/>
                                              </p:stCondLst>
                                            </p:cTn>
                                            <p:tgtEl>
                                              <p:spTgt spid="83"/>
                                            </p:tgtEl>
                                            <p:attrNameLst>
                                              <p:attrName>style.visibility</p:attrName>
                                            </p:attrNameLst>
                                          </p:cBhvr>
                                          <p:to>
                                            <p:strVal val="visible"/>
                                          </p:to>
                                        </p:set>
                                        <p:anim calcmode="lin" valueType="num">
                                          <p:cBhvr additive="base">
                                            <p:cTn id="114" dur="500" fill="hold"/>
                                            <p:tgtEl>
                                              <p:spTgt spid="83"/>
                                            </p:tgtEl>
                                            <p:attrNameLst>
                                              <p:attrName>ppt_x</p:attrName>
                                            </p:attrNameLst>
                                          </p:cBhvr>
                                          <p:tavLst>
                                            <p:tav tm="0">
                                              <p:val>
                                                <p:strVal val="#ppt_x"/>
                                              </p:val>
                                            </p:tav>
                                            <p:tav tm="100000">
                                              <p:val>
                                                <p:strVal val="#ppt_x"/>
                                              </p:val>
                                            </p:tav>
                                          </p:tavLst>
                                        </p:anim>
                                        <p:anim calcmode="lin" valueType="num">
                                          <p:cBhvr additive="base">
                                            <p:cTn id="115" dur="500" fill="hold"/>
                                            <p:tgtEl>
                                              <p:spTgt spid="83"/>
                                            </p:tgtEl>
                                            <p:attrNameLst>
                                              <p:attrName>ppt_y</p:attrName>
                                            </p:attrNameLst>
                                          </p:cBhvr>
                                          <p:tavLst>
                                            <p:tav tm="0">
                                              <p:val>
                                                <p:strVal val="0-#ppt_h/2"/>
                                              </p:val>
                                            </p:tav>
                                            <p:tav tm="100000">
                                              <p:val>
                                                <p:strVal val="#ppt_y"/>
                                              </p:val>
                                            </p:tav>
                                          </p:tavLst>
                                        </p:anim>
                                      </p:childTnLst>
                                    </p:cTn>
                                  </p:par>
                                </p:childTnLst>
                              </p:cTn>
                            </p:par>
                            <p:par>
                              <p:cTn id="116" fill="hold">
                                <p:stCondLst>
                                  <p:cond delay="13300"/>
                                </p:stCondLst>
                                <p:childTnLst>
                                  <p:par>
                                    <p:cTn id="117" presetID="2" presetClass="entr" presetSubtype="1"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500" fill="hold"/>
                                            <p:tgtEl>
                                              <p:spTgt spid="52"/>
                                            </p:tgtEl>
                                            <p:attrNameLst>
                                              <p:attrName>ppt_x</p:attrName>
                                            </p:attrNameLst>
                                          </p:cBhvr>
                                          <p:tavLst>
                                            <p:tav tm="0">
                                              <p:val>
                                                <p:strVal val="#ppt_x"/>
                                              </p:val>
                                            </p:tav>
                                            <p:tav tm="100000">
                                              <p:val>
                                                <p:strVal val="#ppt_x"/>
                                              </p:val>
                                            </p:tav>
                                          </p:tavLst>
                                        </p:anim>
                                        <p:anim calcmode="lin" valueType="num">
                                          <p:cBhvr additive="base">
                                            <p:cTn id="120" dur="500" fill="hold"/>
                                            <p:tgtEl>
                                              <p:spTgt spid="52"/>
                                            </p:tgtEl>
                                            <p:attrNameLst>
                                              <p:attrName>ppt_y</p:attrName>
                                            </p:attrNameLst>
                                          </p:cBhvr>
                                          <p:tavLst>
                                            <p:tav tm="0">
                                              <p:val>
                                                <p:strVal val="0-#ppt_h/2"/>
                                              </p:val>
                                            </p:tav>
                                            <p:tav tm="100000">
                                              <p:val>
                                                <p:strVal val="#ppt_y"/>
                                              </p:val>
                                            </p:tav>
                                          </p:tavLst>
                                        </p:anim>
                                      </p:childTnLst>
                                    </p:cTn>
                                  </p:par>
                                </p:childTnLst>
                              </p:cTn>
                            </p:par>
                            <p:par>
                              <p:cTn id="121" fill="hold">
                                <p:stCondLst>
                                  <p:cond delay="13800"/>
                                </p:stCondLst>
                                <p:childTnLst>
                                  <p:par>
                                    <p:cTn id="122" presetID="2" presetClass="entr" presetSubtype="1" fill="hold" grpId="0"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additive="base">
                                            <p:cTn id="124" dur="500" fill="hold"/>
                                            <p:tgtEl>
                                              <p:spTgt spid="59"/>
                                            </p:tgtEl>
                                            <p:attrNameLst>
                                              <p:attrName>ppt_x</p:attrName>
                                            </p:attrNameLst>
                                          </p:cBhvr>
                                          <p:tavLst>
                                            <p:tav tm="0">
                                              <p:val>
                                                <p:strVal val="#ppt_x"/>
                                              </p:val>
                                            </p:tav>
                                            <p:tav tm="100000">
                                              <p:val>
                                                <p:strVal val="#ppt_x"/>
                                              </p:val>
                                            </p:tav>
                                          </p:tavLst>
                                        </p:anim>
                                        <p:anim calcmode="lin" valueType="num">
                                          <p:cBhvr additive="base">
                                            <p:cTn id="125" dur="500" fill="hold"/>
                                            <p:tgtEl>
                                              <p:spTgt spid="59"/>
                                            </p:tgtEl>
                                            <p:attrNameLst>
                                              <p:attrName>ppt_y</p:attrName>
                                            </p:attrNameLst>
                                          </p:cBhvr>
                                          <p:tavLst>
                                            <p:tav tm="0">
                                              <p:val>
                                                <p:strVal val="0-#ppt_h/2"/>
                                              </p:val>
                                            </p:tav>
                                            <p:tav tm="100000">
                                              <p:val>
                                                <p:strVal val="#ppt_y"/>
                                              </p:val>
                                            </p:tav>
                                          </p:tavLst>
                                        </p:anim>
                                      </p:childTnLst>
                                    </p:cTn>
                                  </p:par>
                                </p:childTnLst>
                              </p:cTn>
                            </p:par>
                            <p:par>
                              <p:cTn id="126" fill="hold">
                                <p:stCondLst>
                                  <p:cond delay="14300"/>
                                </p:stCondLst>
                                <p:childTnLst>
                                  <p:par>
                                    <p:cTn id="127" presetID="22" presetClass="entr" presetSubtype="8" fill="hold" grpId="0" nodeType="afterEffect">
                                      <p:stCondLst>
                                        <p:cond delay="0"/>
                                      </p:stCondLst>
                                      <p:childTnLst>
                                        <p:set>
                                          <p:cBhvr>
                                            <p:cTn id="128" dur="1" fill="hold">
                                              <p:stCondLst>
                                                <p:cond delay="0"/>
                                              </p:stCondLst>
                                            </p:cTn>
                                            <p:tgtEl>
                                              <p:spTgt spid="60"/>
                                            </p:tgtEl>
                                            <p:attrNameLst>
                                              <p:attrName>style.visibility</p:attrName>
                                            </p:attrNameLst>
                                          </p:cBhvr>
                                          <p:to>
                                            <p:strVal val="visible"/>
                                          </p:to>
                                        </p:set>
                                        <p:animEffect transition="in" filter="wipe(left)">
                                          <p:cBhvr>
                                            <p:cTn id="129" dur="500"/>
                                            <p:tgtEl>
                                              <p:spTgt spid="60"/>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childTnLst>
                              </p:cTn>
                            </p:par>
                            <p:par>
                              <p:cTn id="133" fill="hold">
                                <p:stCondLst>
                                  <p:cond delay="14800"/>
                                </p:stCondLst>
                                <p:childTnLst>
                                  <p:par>
                                    <p:cTn id="134" presetID="2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wipe(left)">
                                          <p:cBhvr>
                                            <p:cTn id="136" dur="500"/>
                                            <p:tgtEl>
                                              <p:spTgt spid="62"/>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3"/>
                                            </p:tgtEl>
                                            <p:attrNameLst>
                                              <p:attrName>style.visibility</p:attrName>
                                            </p:attrNameLst>
                                          </p:cBhvr>
                                          <p:to>
                                            <p:strVal val="visible"/>
                                          </p:to>
                                        </p:set>
                                        <p:animEffect transition="in" filter="wipe(left)">
                                          <p:cBhvr>
                                            <p:cTn id="139" dur="500"/>
                                            <p:tgtEl>
                                              <p:spTgt spid="63"/>
                                            </p:tgtEl>
                                          </p:cBhvr>
                                        </p:animEffect>
                                      </p:childTnLst>
                                    </p:cTn>
                                  </p:par>
                                </p:childTnLst>
                              </p:cTn>
                            </p:par>
                            <p:par>
                              <p:cTn id="140" fill="hold">
                                <p:stCondLst>
                                  <p:cond delay="15300"/>
                                </p:stCondLst>
                                <p:childTnLst>
                                  <p:par>
                                    <p:cTn id="141" presetID="22" presetClass="entr" presetSubtype="8" fill="hold" grpId="0" nodeType="after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wipe(left)">
                                          <p:cBhvr>
                                            <p:cTn id="143" dur="500"/>
                                            <p:tgtEl>
                                              <p:spTgt spid="76"/>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wipe(left)">
                                          <p:cBhvr>
                                            <p:cTn id="146" dur="500"/>
                                            <p:tgtEl>
                                              <p:spTgt spid="77"/>
                                            </p:tgtEl>
                                          </p:cBhvr>
                                        </p:animEffect>
                                      </p:childTnLst>
                                    </p:cTn>
                                  </p:par>
                                </p:childTnLst>
                              </p:cTn>
                            </p:par>
                            <p:par>
                              <p:cTn id="147" fill="hold">
                                <p:stCondLst>
                                  <p:cond delay="15800"/>
                                </p:stCondLst>
                                <p:childTnLst>
                                  <p:par>
                                    <p:cTn id="148" presetID="22" presetClass="entr" presetSubtype="8" fill="hold" grpId="0" nodeType="afterEffect">
                                      <p:stCondLst>
                                        <p:cond delay="0"/>
                                      </p:stCondLst>
                                      <p:childTnLst>
                                        <p:set>
                                          <p:cBhvr>
                                            <p:cTn id="149" dur="1" fill="hold">
                                              <p:stCondLst>
                                                <p:cond delay="0"/>
                                              </p:stCondLst>
                                            </p:cTn>
                                            <p:tgtEl>
                                              <p:spTgt spid="84"/>
                                            </p:tgtEl>
                                            <p:attrNameLst>
                                              <p:attrName>style.visibility</p:attrName>
                                            </p:attrNameLst>
                                          </p:cBhvr>
                                          <p:to>
                                            <p:strVal val="visible"/>
                                          </p:to>
                                        </p:set>
                                        <p:animEffect transition="in" filter="wipe(left)">
                                          <p:cBhvr>
                                            <p:cTn id="150" dur="500"/>
                                            <p:tgtEl>
                                              <p:spTgt spid="84"/>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85"/>
                                            </p:tgtEl>
                                            <p:attrNameLst>
                                              <p:attrName>style.visibility</p:attrName>
                                            </p:attrNameLst>
                                          </p:cBhvr>
                                          <p:to>
                                            <p:strVal val="visible"/>
                                          </p:to>
                                        </p:set>
                                        <p:animEffect transition="in" filter="wipe(left)">
                                          <p:cBhvr>
                                            <p:cTn id="153" dur="500"/>
                                            <p:tgtEl>
                                              <p:spTgt spid="85"/>
                                            </p:tgtEl>
                                          </p:cBhvr>
                                        </p:animEffect>
                                      </p:childTnLst>
                                    </p:cTn>
                                  </p:par>
                                </p:childTnLst>
                              </p:cTn>
                            </p:par>
                            <p:par>
                              <p:cTn id="154" fill="hold">
                                <p:stCondLst>
                                  <p:cond delay="16300"/>
                                </p:stCondLst>
                                <p:childTnLst>
                                  <p:par>
                                    <p:cTn id="155" presetID="22" presetClass="entr" presetSubtype="8" fill="hold" grpId="0" nodeType="afterEffect">
                                      <p:stCondLst>
                                        <p:cond delay="0"/>
                                      </p:stCondLst>
                                      <p:childTnLst>
                                        <p:set>
                                          <p:cBhvr>
                                            <p:cTn id="156" dur="1" fill="hold">
                                              <p:stCondLst>
                                                <p:cond delay="0"/>
                                              </p:stCondLst>
                                            </p:cTn>
                                            <p:tgtEl>
                                              <p:spTgt spid="64"/>
                                            </p:tgtEl>
                                            <p:attrNameLst>
                                              <p:attrName>style.visibility</p:attrName>
                                            </p:attrNameLst>
                                          </p:cBhvr>
                                          <p:to>
                                            <p:strVal val="visible"/>
                                          </p:to>
                                        </p:set>
                                        <p:animEffect transition="in" filter="wipe(left)">
                                          <p:cBhvr>
                                            <p:cTn id="157" dur="500"/>
                                            <p:tgtEl>
                                              <p:spTgt spid="64"/>
                                            </p:tgtEl>
                                          </p:cBhvr>
                                        </p:animEffect>
                                      </p:childTnLst>
                                    </p:cTn>
                                  </p:par>
                                  <p:par>
                                    <p:cTn id="158" presetID="22" presetClass="entr" presetSubtype="8"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Effect transition="in" filter="wipe(left)">
                                          <p:cBhvr>
                                            <p:cTn id="160" dur="500"/>
                                            <p:tgtEl>
                                              <p:spTgt spid="65"/>
                                            </p:tgtEl>
                                          </p:cBhvr>
                                        </p:animEffect>
                                      </p:childTnLst>
                                    </p:cTn>
                                  </p:par>
                                </p:childTnLst>
                              </p:cTn>
                            </p:par>
                            <p:par>
                              <p:cTn id="161" fill="hold">
                                <p:stCondLst>
                                  <p:cond delay="16800"/>
                                </p:stCondLst>
                                <p:childTnLst>
                                  <p:par>
                                    <p:cTn id="162" presetID="22" presetClass="entr" presetSubtype="8"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Effect transition="in" filter="wipe(left)">
                                          <p:cBhvr>
                                            <p:cTn id="164" dur="500"/>
                                            <p:tgtEl>
                                              <p:spTgt spid="66"/>
                                            </p:tgtEl>
                                          </p:cBhvr>
                                        </p:animEffect>
                                      </p:childTnLst>
                                    </p:cTn>
                                  </p:par>
                                  <p:par>
                                    <p:cTn id="165" presetID="22" presetClass="entr" presetSubtype="8" fill="hold" grpId="0" nodeType="withEffect">
                                      <p:stCondLst>
                                        <p:cond delay="0"/>
                                      </p:stCondLst>
                                      <p:childTnLst>
                                        <p:set>
                                          <p:cBhvr>
                                            <p:cTn id="166" dur="1" fill="hold">
                                              <p:stCondLst>
                                                <p:cond delay="0"/>
                                              </p:stCondLst>
                                            </p:cTn>
                                            <p:tgtEl>
                                              <p:spTgt spid="67"/>
                                            </p:tgtEl>
                                            <p:attrNameLst>
                                              <p:attrName>style.visibility</p:attrName>
                                            </p:attrNameLst>
                                          </p:cBhvr>
                                          <p:to>
                                            <p:strVal val="visible"/>
                                          </p:to>
                                        </p:set>
                                        <p:animEffect transition="in" filter="wipe(left)">
                                          <p:cBhvr>
                                            <p:cTn id="167" dur="500"/>
                                            <p:tgtEl>
                                              <p:spTgt spid="67"/>
                                            </p:tgtEl>
                                          </p:cBhvr>
                                        </p:animEffect>
                                      </p:childTnLst>
                                    </p:cTn>
                                  </p:par>
                                </p:childTnLst>
                              </p:cTn>
                            </p:par>
                            <p:par>
                              <p:cTn id="168" fill="hold">
                                <p:stCondLst>
                                  <p:cond delay="17300"/>
                                </p:stCondLst>
                                <p:childTnLst>
                                  <p:par>
                                    <p:cTn id="169" presetID="42" presetClass="entr" presetSubtype="0" fill="hold" nodeType="afterEffect">
                                      <p:stCondLst>
                                        <p:cond delay="0"/>
                                      </p:stCondLst>
                                      <p:childTnLst>
                                        <p:set>
                                          <p:cBhvr>
                                            <p:cTn id="170" dur="1" fill="hold">
                                              <p:stCondLst>
                                                <p:cond delay="0"/>
                                              </p:stCondLst>
                                            </p:cTn>
                                            <p:tgtEl>
                                              <p:spTgt spid="86">
                                                <p:txEl>
                                                  <p:pRg st="0" end="0"/>
                                                </p:txEl>
                                              </p:spTgt>
                                            </p:tgtEl>
                                            <p:attrNameLst>
                                              <p:attrName>style.visibility</p:attrName>
                                            </p:attrNameLst>
                                          </p:cBhvr>
                                          <p:to>
                                            <p:strVal val="visible"/>
                                          </p:to>
                                        </p:set>
                                        <p:animEffect transition="in" filter="fade">
                                          <p:cBhvr>
                                            <p:cTn id="171" dur="2000"/>
                                            <p:tgtEl>
                                              <p:spTgt spid="86">
                                                <p:txEl>
                                                  <p:pRg st="0" end="0"/>
                                                </p:txEl>
                                              </p:spTgt>
                                            </p:tgtEl>
                                          </p:cBhvr>
                                        </p:animEffect>
                                        <p:anim calcmode="lin" valueType="num">
                                          <p:cBhvr>
                                            <p:cTn id="172" dur="2000" fill="hold"/>
                                            <p:tgtEl>
                                              <p:spTgt spid="86">
                                                <p:txEl>
                                                  <p:pRg st="0" end="0"/>
                                                </p:txEl>
                                              </p:spTgt>
                                            </p:tgtEl>
                                            <p:attrNameLst>
                                              <p:attrName>ppt_x</p:attrName>
                                            </p:attrNameLst>
                                          </p:cBhvr>
                                          <p:tavLst>
                                            <p:tav tm="0">
                                              <p:val>
                                                <p:strVal val="#ppt_x"/>
                                              </p:val>
                                            </p:tav>
                                            <p:tav tm="100000">
                                              <p:val>
                                                <p:strVal val="#ppt_x"/>
                                              </p:val>
                                            </p:tav>
                                          </p:tavLst>
                                        </p:anim>
                                        <p:anim calcmode="lin" valueType="num">
                                          <p:cBhvr>
                                            <p:cTn id="173" dur="2000" fill="hold"/>
                                            <p:tgtEl>
                                              <p:spTgt spid="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1" grpId="0" animBg="1"/>
          <p:bldP spid="35" grpId="0" animBg="1"/>
          <p:bldP spid="36" grpId="0" animBg="1"/>
          <p:bldP spid="40" grpId="0" animBg="1"/>
          <p:bldP spid="41" grpId="0" animBg="1"/>
          <p:bldP spid="45" grpId="0" animBg="1"/>
          <p:bldP spid="46" grpId="0" animBg="1"/>
          <p:bldP spid="50" grpId="0" animBg="1"/>
          <p:bldP spid="51" grpId="0" animBg="1"/>
          <p:bldP spid="52" grpId="0" animBg="1"/>
          <p:bldP spid="59" grpId="0" animBg="1"/>
          <p:bldP spid="60" grpId="0"/>
          <p:bldP spid="61" grpId="0"/>
          <p:bldP spid="62" grpId="0"/>
          <p:bldP spid="63" grpId="0"/>
          <p:bldP spid="64" grpId="0"/>
          <p:bldP spid="65" grpId="0"/>
          <p:bldP spid="66" grpId="0"/>
          <p:bldP spid="67" grpId="0"/>
          <p:bldP spid="71" grpId="0" animBg="1"/>
          <p:bldP spid="72" grpId="0" animBg="1"/>
          <p:bldP spid="76" grpId="0"/>
          <p:bldP spid="77" grpId="0"/>
          <p:bldP spid="78" grpId="0" animBg="1"/>
          <p:bldP spid="79" grpId="0" animBg="1"/>
          <p:bldP spid="83" grpId="0" animBg="1"/>
          <p:bldP spid="84" grpId="0"/>
          <p:bldP spid="8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7F2CFC1-8420-4005-B05C-580EB1791028"/>
  <p:tag name="ISPRING_SCORM_RATE_SLIDES" val="1"/>
  <p:tag name="ISPRINGONLINEFOLDERID" val="0"/>
  <p:tag name="ISPRINGONLINEFOLDERPATH" val="Content List"/>
  <p:tag name="ISPRINGCLOUDFOLDERID" val="0"/>
  <p:tag name="ISPRINGCLOUDFOLDERPATH" val="Content List"/>
  <p:tag name="ISPRING_PLAYERS_CUSTOMIZATION" val="UEsDBBQAAgAIAMqlp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KpaZ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Mqlpk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yqWm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yqWm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yqWm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yqWm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yqWm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yqWmSG7UU1AADQAAvxwAABcAAAB1bml2ZXJzYWwvdW5pdmVyc2FsLnBuZ+2YeVyS+fbHn8pW0/k5jWmmch2nvJXjVmpm6pRbNeOWmSuQmaOloia4Iert1miTS7cyZ8Jkrjaoqag5biw6jaMYKKiIGwIZgySIpoSoINyHu71+f9+//YMXz3k/3+0czjnfz4v7gf6+evtM9gEAoHfxgtdlANhRBgDb3+/ZBZL3MSOZ4Ne2tMu+5wECw3QeNHTizvmdA4CWUl1V9E7Q3ptyITwNAPR7tZ9t1OTaGwBgeuWi17krmTApN6D+C/kUdTbLrzufnJ94z/rO4VQri/C6/7M4531K99DOc58afxp6yesz50+3p/5Nx1LnMwOvL4j2h/Z4ZfhUjwYsCmRYFZ7B1XRjsitYaYZRH12gIVAom1ujZIVwRbRbJu4alYxthct5tfG+upRBVvDQ4IlmZn0sr9pedWb0FteqqB7qEcZ+kLaKqfYV3sIaXO60/x7Qfi4eaK1VrdBtOXtB69pj8ZsTqG8SnT8FDae6SvLK692QXyy3/fsNVztj8l6tDgD86ehxkBbevwSS61Xg8PwftvAW3sJbeAtv4S28hbfwFt7CW3gLb+Et/D/jUPXmUl4T+PQni/9hDe+g9ak4XCMsb1POTmO6dWS/u2919RO3j8NJNYRQaA+xEoUhycGZ2bIE9aJ8NTZoooe8QjuBRp3zi5QVrZPo3dbiDUjrg9USmmSiqSlXLcN1hK6mh0x0EDI63AHg1yF39ZqAky4asXipe4tLRFWyT5U3ZqUHdczbSHqaKNUr94xg8U1vpQTt+ILsdWE5Eyl4ap67Nsv2hWCQiyoPzTqzPg6HWR1MzpVh0wQulRl8jKK/XcNdys1gda6n183PpbYSh/qRGpXII9nEmcGXp0MzIF2FsYnYxTdWuJnOyoJnfCm50OqYryXwa+oY44fg/bTZiR41isRrfYbHKj4bS0KPuM6APtAjFlAUktzFi3K6R0IgMWC1GYLyRdJSd5oo5OH4uqGdUMnXqKfmb58pqW7H9N1IkuFUf1g5//bqt6SZg8LdHmuvp511bnWfacxKINoTFo0MbzkiVGeZnPlFS6OWIj8WmzgunMB09TNl0CcxkNnAcmm8DnA6ihKElovZq+urT5ASd8mcyxHUYfgf2BW0b2zGzzYPEJjL8s/JsJmJm5QLS/gfQx4ibdcSmGOq8902CeV0QUobV/RVPQVp+EgucyCL9e4SG8WibMtrM99aXqIiUXnGaMKJ0TnK93wlTzFtZzbO9R2NHTtThHP2C5WcXWRSv6dFpt7tbSnxAfJdL5ptG3NjVj5DcOO4Z2vwCAmCe6DK4ZT+gRnH7ScuzdmFUStpkTWIx8Kk0OWQGvpkE44K+31fjwHKMC7mmcPiJ4aJdEqJXInnpHMxX0B9NqMUrCRWcWcFkxTf8W5PQYxpMQBkPNpogCpM0d8T5TiUrOJZthQZhGv6rGy3ie0HUmrr9IFTS8fEVwaKKNGm8AxOcW3Urqub5P2tDnhIf2w6K/lBO0rxN8/yFgmSQ+BbEKkCeyR9F9Be72kRsJ725Guu0w/golVn9rdHajD3aTuKjda4nVMr3psN56v6dWmR9SRpN712waankMZFaSe6Cm3x80jOtfGhtJdiPh58glStfCXYmeuMqPU0mfALPheOi5W4f01NZVs0pA0wcXUNMqoFIVb9jbABDykofbqcRT2THDXePH+yDLtoWWATMzHvdQSY+ZGXIxtazZI/QXGiwbVpvFylNN11Qez6gCZslnR6IiVptdCqV3dSuT23agMPwR86WMMX0kzbnp8g9CcFd/TtoX7fToQe3/BdKx1oYBnAZWdRLmkNIQNDMuteRLvU/ZF19WK5Mqqc8+XxPI2S3yFK3sAOf3kYCFua5A/nksTtfQ1Y0ROzDb8N0B35dgw5DB6X9X7WTh8NnU7PiqqYHkdl3jxk4NIfMlCc2paRUuGRF8Tcw7Dn5nCKgQaZBBnczJbynsPBZIktCeQKiYn7OJ6oUipKXDrNV692tJVuokTliCng1+wClfJh9o7M+XURrse+GxY5KIChpW1s27x1OpsV4EGR36Yl5yk5h8uDPJiyJ8QGk9AaeioHybk+PtTqBy2PoK6TU80S3MSKiNINSrAgQclmytKtUV2oXIr/M1H4pfa+lAHRCe8jKUiuoCU4b4+HRiXT5P2B05DscOnE2B0AZcMaqsgh1qN699Rnw+DO2r84I21reDcIy4K217dLxWDRKlplvs3Sao55K6Iyqd+uAHqPl8PLFJAP38rZmaHXxojBnLBLMObEsALp9Tcvz/9nv9TJU9Y12ABX7qtt+TJenmZztQsJcSwaPmb4WJZleVw0XAeoPrICmAyIfVhvjsvXeZsSOBP/o2L7ONnxShiDtfiSc/SfOwZKnBmRRmUxOXGDwRJotEtV9iFmjBIxnX6fmIzk3DgQtNcUqsg0ddKLycmYnn+qB1RkGPBXI3od4vt5vRtdD2grVA/18oLKIMIxcV91iwKhP2DQzI1uIb1vf9OAjcNmGUsqvGIPcVK/6Zn5ThgWFK4oRmATPz/+l2qJeWkvPrpoyf9fThBFIxh24HJwarCP9Xhlm4mHb4B3ULj/SZuaw3MPTdDOVJG9L/LLT+5zQzr8vuWe5YwFSiImGsebVq0J2tTd32sw6jiIdo8DG8do0mM/L+EuCNitxaE9G+wps+tXRexOhPlb8uLy6UST/rXFX1hgTp5uQptzJ4jROW8GCysN7jpeSWSLjkkc5TkuqNy+kUSersv1X/wTeCbiD8P2uXCu048oWWKwJ3SphddWKam6DWNeljjCx3MmE4pxVL2qlZ6nvQSB/khjQM2dlsUGMCqloT1rfbZXmWdlg37meapl9qaCn+dU3HlXCvaH5pvGAhLLvyMReEu2qsyswthwffVklTQD/97CyhZqqs64w0+3Jg/6yIwmizzh5fyHxFIEdpCY1V4X3UBdM43fhPVOOgkUWd3+O2/qWQ6ImI/1Y5Qw5JVxTDXnKLaQdk/7k9fvNs98a20qKSEy2hImGPi6mwmVi6/yk8GCiWY1VyDcpdouxUALip2nRaOYseZj8U+Dwvuj6+nJedwjRXNulRL9vf+NuN14DI8V1useFI6OT6i9KfrBvECtD8b735nSFYj+PG+DhWu3mPp/+zAyd6ftl3UuK0//c69sppsiSgkWhYnTTj+jMsEw28Qnnj1spiaSF1oKXn0n5DEwKE6MtgT1ZCjCVeNeh+MilOlxkwTlWPuf5WlDJ8dJd3Ki0l18QE+rOOacQtrFTYHiTAPqUAlnBtQK9aFwDErOcF1KeUP+OPp1XIFLK2zzLxJzW+V781LJGGRgmQFzzuWu/xzpBAwrF1qZ72yJxwxPYt8RYJ5jp+jJ8Y0XXsp8E8eZkkFZyI1imW/Kz0SpvWRuCk+YuI0ei25GqSfpYQLqGWv2qTY/sUg4SxDcfunWnxWjNDeZ9OQaid1HkkqTvIQvuvNr3D27ivqJqZqPNR7P63DlAgh6oYVtWXp21Ee3o8fmRWe4InPKV5E580Jdy4a8Qczge/Zqi0Fu804TAvPhtmsvDWIHP5fEPUhaY1StkIYbmQu+HhsjU7BHLsYS6J3Yu2NZslNt2LUCD9Vs13ynKbHw3bdcQSyEK1g21vYgLEW9IZHKxMck7b3azkv58JuuNH2yrLZiBhQszn3X5z9/YV1DUi6SOPOdmyiDviEile7+3/uLlC2/pZzJfklMsgMFQIg8qWk+uumvtRWFNNdgo6CZBjR5oRp91twTTONrJFBqQT6u0+h4zi6wtwTLl6mQDu29dXvUTB2B+3uUz8BKWpl+HmXmP4fseHfx5dMRsBIn/TB4ArrEzZu7wSRm+Y9gk7unCJpuMIhqxwsKb7e8tV4IQufCJtkUDh8L1kTc0De0KbWp+lf8zGr4bkdtR/+O2wkAiKG0VelPkYpwZ2Zd18CEP9pXGMv9spsOK+pRCW3jbH8qH+kcoih4pOzlPiPOtdnV1fHI5Oe6f0asvv3rJ+2l5RhT5cNnxIUIH61DHgVqDY0DxXzXHLkU7scaQh8f1fh2MXhBWeF8ymTb73mrrbhGbWE7mbs6Jg2xoAc/eKDIavvKF2IH23etoMzs8N+UlZGQr48ttbj1Y5e1pyE/lrbOuq//8biVedV94311kpf+BAHqisXjG7OI9O1APr2W1+zW1zzTpuvv2JDwvGT5WxUvKLykjTpr/IhibHhfvk47s9DkX35ufSw44LnZwTCBzhEAqHnvQJnj93VDU2qaNO5VteRg8nL/4XorXM7KArx4UEw2mRjaAQApVgZloG7+HZQCAGAftBcAvlqgGcFzRkpAO9/vpVUTqFY1N323g4c/yn4c2r0+h03/AnyXeNktK1bOf83TCvbVILPw3vAr4x/YofC2A9qxDRup+52rXn3X1KPOlgvL4e0nQRmfElcPa0Co+M0Rm5DJXy+rPV2/OQ/OBi56+3sRzl+78w9QSwMEFAACAAgAyqWmSLE0Q2lKAAAAagAAABsAAAB1bml2ZXJzYWwvdW5pdmVyc2FsLnBuZy54bWyzsa/IzVEoSy0qzszPs1Uy1DNQsrfj5bIpKEoty0wtV6gAihnpGUCAkkIlKrc8M6Ukw1bJwtIYIZaRmpmeUWKrZGZuABfUBxoJAFBLAQIAABQAAgAIAMqlpkgVDq0oZAQAAAcRAAAdAAAAAAAAAAEAAAAAAAAAAAB1bml2ZXJzYWwvY29tbW9uX21lc3NhZ2VzLmxuZ1BLAQIAABQAAgAIAMqlpkgIfgsjKQMAAIYMAAAnAAAAAAAAAAEAAAAAAJ8EAAB1bml2ZXJzYWwvZmxhc2hfcHVibGlzaGluZ19zZXR0aW5ncy54bWxQSwECAAAUAAIACADKpaZItfwJZLoCAABVCgAAIQAAAAAAAAABAAAAAAANCAAAdW5pdmVyc2FsL2ZsYXNoX3NraW5fc2V0dGluZ3MueG1sUEsBAgAAFAACAAgAyqWmSCqWD2f+AgAAlwsAACYAAAAAAAAAAQAAAAAABgsAAHVuaXZlcnNhbC9odG1sX3B1Ymxpc2hpbmdfc2V0dGluZ3MueG1sUEsBAgAAFAACAAgAyqWmSGhxUpGaAQAAHwYAAB8AAAAAAAAAAQAAAAAASA4AAHVuaXZlcnNhbC9odG1sX3NraW5fc2V0dGluZ3MuanNQSwECAAAUAAIACADKpaZIPTwv0cEAAADlAQAAGgAAAAAAAAABAAAAAAAfEAAAdW5pdmVyc2FsL2kxOG5fcHJlc2V0cy54bWxQSwECAAAUAAIACADKpaZImvmWZGsAAABrAAAAHAAAAAAAAAABAAAAAAAYEQAAdW5pdmVyc2FsL2xvY2FsX3NldHRpbmdzLnhtbFBLAQIAABQAAgAIAESUV0cjtE77+wIAALAIAAAUAAAAAAAAAAEAAAAAAL0RAAB1bml2ZXJzYWwvcGxheWVyLnhtbFBLAQIAABQAAgAIAMqlpkiwhyP0bAEAAPcCAAApAAAAAAAAAAEAAAAAAOoUAAB1bml2ZXJzYWwvc2tpbl9jdXN0b21pemF0aW9uX3NldHRpbmdzLnhtbFBLAQIAABQAAgAIAMqlpkhu1FNQAA0AAL8cAAAXAAAAAAAAAAAAAAAAAJ0WAAB1bml2ZXJzYWwvdW5pdmVyc2FsLnBuZ1BLAQIAABQAAgAIAMqlpkixNENpSgAAAGoAAAAbAAAAAAAAAAEAAAAAANIjAAB1bml2ZXJzYWwvdW5pdmVyc2FsLnBuZy54bWxQSwUGAAAAAAsACwBJAwAAVSQAAAAA"/>
  <p:tag name="ISPRING_PRESENTATION_TITLE" val="HG000440"/>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3314">
      <a:dk1>
        <a:srgbClr val="080808"/>
      </a:dk1>
      <a:lt1>
        <a:srgbClr val="F8F8F8"/>
      </a:lt1>
      <a:dk2>
        <a:srgbClr val="080808"/>
      </a:dk2>
      <a:lt2>
        <a:srgbClr val="080808"/>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3715</Words>
  <Application>Microsoft Office PowerPoint</Application>
  <PresentationFormat>全屏显示(16:9)</PresentationFormat>
  <Paragraphs>603</Paragraphs>
  <Slides>39</Slides>
  <Notes>39</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39</vt:i4>
      </vt:variant>
    </vt:vector>
  </HeadingPairs>
  <TitlesOfParts>
    <vt:vector size="54" baseType="lpstr">
      <vt:lpstr>Adobe 黑体 Std R</vt:lpstr>
      <vt:lpstr>Watford DB</vt:lpstr>
      <vt:lpstr>方正兰亭粗黑简体</vt:lpstr>
      <vt:lpstr>方正兰亭黑_GBK</vt:lpstr>
      <vt:lpstr>方正兰亭细黑_GBK</vt:lpstr>
      <vt:lpstr>宋体</vt:lpstr>
      <vt:lpstr>微软雅黑</vt:lpstr>
      <vt:lpstr>微软雅黑 Light</vt:lpstr>
      <vt:lpstr>造字工房劲黑（非商用）常规体</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HG000440</dc:title>
  <dc:creator>ddd</dc:creator>
  <cp:lastModifiedBy>Administrator</cp:lastModifiedBy>
  <cp:revision>2121</cp:revision>
  <dcterms:created xsi:type="dcterms:W3CDTF">2014-06-06T07:22:00Z</dcterms:created>
  <dcterms:modified xsi:type="dcterms:W3CDTF">2016-08-14T15:09:39Z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