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7" r:id="rId2"/>
    <p:sldId id="258" r:id="rId3"/>
    <p:sldId id="259" r:id="rId4"/>
    <p:sldId id="288" r:id="rId5"/>
    <p:sldId id="261" r:id="rId6"/>
    <p:sldId id="267" r:id="rId7"/>
    <p:sldId id="287" r:id="rId8"/>
    <p:sldId id="276" r:id="rId9"/>
    <p:sldId id="268" r:id="rId10"/>
    <p:sldId id="264" r:id="rId11"/>
    <p:sldId id="265" r:id="rId12"/>
    <p:sldId id="292" r:id="rId13"/>
    <p:sldId id="266" r:id="rId14"/>
    <p:sldId id="269" r:id="rId15"/>
    <p:sldId id="272" r:id="rId16"/>
    <p:sldId id="273" r:id="rId17"/>
    <p:sldId id="281" r:id="rId18"/>
    <p:sldId id="262" r:id="rId19"/>
    <p:sldId id="275" r:id="rId20"/>
    <p:sldId id="293" r:id="rId21"/>
    <p:sldId id="284" r:id="rId22"/>
    <p:sldId id="278" r:id="rId23"/>
    <p:sldId id="286" r:id="rId24"/>
    <p:sldId id="279" r:id="rId25"/>
    <p:sldId id="280" r:id="rId26"/>
    <p:sldId id="263" r:id="rId27"/>
    <p:sldId id="294" r:id="rId28"/>
    <p:sldId id="274" r:id="rId29"/>
    <p:sldId id="282" r:id="rId30"/>
    <p:sldId id="283" r:id="rId31"/>
    <p:sldId id="285" r:id="rId3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4077"/>
    <a:srgbClr val="BF55DB"/>
    <a:srgbClr val="F8D845"/>
    <a:srgbClr val="F77258"/>
    <a:srgbClr val="FEFEFE"/>
    <a:srgbClr val="FFFFFF"/>
    <a:srgbClr val="C6C6C6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0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726" y="12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1DAE64C-075E-4923-A7D7-8EAC31461321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48DFBEA-472B-44AB-9685-062C8ACD6B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0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亲，更多同类作品，欢迎收藏不贰店铺：</a:t>
            </a:r>
            <a:r>
              <a:rPr lang="en-US" altLang="zh-CN" smtClean="0"/>
              <a:t>http://chn.docer.com/works?userid=14520189</a:t>
            </a:r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36157B3-4BA8-409B-8BC1-82A1798AE5B6}" type="slidenum">
              <a:rPr lang="zh-CN" altLang="en-US" smtClean="0">
                <a:latin typeface="等线" panose="02010600030101010101" pitchFamily="2" charset="-122"/>
                <a:ea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 smtClean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8425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354513" y="-635000"/>
            <a:ext cx="727075" cy="635000"/>
          </a:xfrm>
          <a:prstGeom prst="rec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5348288" y="-635000"/>
            <a:ext cx="725487" cy="635000"/>
          </a:xfrm>
          <a:prstGeom prst="rect">
            <a:avLst/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6340475" y="-635000"/>
            <a:ext cx="725488" cy="635000"/>
          </a:xfrm>
          <a:prstGeom prst="rect">
            <a:avLst/>
          </a:pr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7332663" y="-635000"/>
            <a:ext cx="727075" cy="635000"/>
          </a:xfrm>
          <a:prstGeom prst="rect">
            <a:avLst/>
          </a:pr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55218-A58A-4664-B751-97324D4E5799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2303E-F5FC-47B4-AB89-3EAB383262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071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B3230-857F-4F37-A70C-1EDDB3B8646D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E54E1-22AE-463C-8E45-6C1CBC3FCD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963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34C54-CC3C-466D-8C3A-B5D8AED9ECE9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F2E4E-78D3-4CB2-B968-B076D82258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383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9BF8C-67C0-4DAD-A102-138DCE25EDBB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32C3E-5303-45B2-9DCA-4C30097DD9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029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FD33B-912C-4F5B-9F12-B369ACE39CF8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D10B7-94DA-4793-A33F-FAD7F82582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861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A0A08-393E-4798-AF2A-4819720BE040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AEEF0-5884-4120-892A-1F0ACE4630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62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FDA5E-7193-45CE-B9F4-D61B66B7DA72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0F3F9-3ACD-4010-B93A-8A036EF823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857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F6715-2EA8-486B-B306-E002FF4C9B28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DC2C4-5B49-40E4-A78E-EF97B7599B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850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6E9B3-F5E2-4AD9-906F-66711F42B8CA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087C8-D165-42D9-B861-1EAD067FA0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215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BC450-E1BD-49EF-82D3-944724883B9E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80BD5-730B-4F6C-B9D4-0C8FDCF225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555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B1D89-F2EB-4FD3-AF64-6A5FA3F6AD2B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7A6A9-B9EB-476F-A9A3-D984CB16B1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928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C00AE4A3-5A77-49A5-BDE9-7D5EFA69FB98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1C4E468A-138A-4E03-B706-6E4F489692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等腰三角形 4"/>
          <p:cNvSpPr/>
          <p:nvPr/>
        </p:nvSpPr>
        <p:spPr>
          <a:xfrm rot="11374545">
            <a:off x="2130425" y="1654175"/>
            <a:ext cx="501650" cy="525463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等腰三角形 4"/>
          <p:cNvSpPr/>
          <p:nvPr/>
        </p:nvSpPr>
        <p:spPr>
          <a:xfrm rot="20476330">
            <a:off x="1949450" y="2011363"/>
            <a:ext cx="1676400" cy="176053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1379538" y="2217738"/>
            <a:ext cx="1282700" cy="13477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等腰三角形 4"/>
          <p:cNvSpPr/>
          <p:nvPr/>
        </p:nvSpPr>
        <p:spPr>
          <a:xfrm>
            <a:off x="1252538" y="2532063"/>
            <a:ext cx="468312" cy="4921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9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等腰三角形 4"/>
          <p:cNvSpPr/>
          <p:nvPr/>
        </p:nvSpPr>
        <p:spPr>
          <a:xfrm rot="746830">
            <a:off x="1998663" y="3535363"/>
            <a:ext cx="344487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6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4"/>
          <p:cNvSpPr/>
          <p:nvPr/>
        </p:nvSpPr>
        <p:spPr>
          <a:xfrm rot="3834254">
            <a:off x="1611313" y="4127500"/>
            <a:ext cx="342900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等腰三角形 4"/>
          <p:cNvSpPr/>
          <p:nvPr/>
        </p:nvSpPr>
        <p:spPr>
          <a:xfrm rot="3834254">
            <a:off x="1672431" y="4660107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等腰三角形 4"/>
          <p:cNvSpPr/>
          <p:nvPr/>
        </p:nvSpPr>
        <p:spPr>
          <a:xfrm rot="20057258">
            <a:off x="2133600" y="4494213"/>
            <a:ext cx="244475" cy="2555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4"/>
          <p:cNvSpPr/>
          <p:nvPr/>
        </p:nvSpPr>
        <p:spPr>
          <a:xfrm rot="3834254">
            <a:off x="2316957" y="4094956"/>
            <a:ext cx="461962" cy="4857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等腰三角形 4"/>
          <p:cNvSpPr/>
          <p:nvPr/>
        </p:nvSpPr>
        <p:spPr>
          <a:xfrm rot="1648580">
            <a:off x="3402013" y="3717925"/>
            <a:ext cx="1177925" cy="12382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4"/>
          <p:cNvSpPr/>
          <p:nvPr/>
        </p:nvSpPr>
        <p:spPr>
          <a:xfrm rot="12600000">
            <a:off x="2419350" y="3060700"/>
            <a:ext cx="1109663" cy="11652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等腰三角形 4"/>
          <p:cNvSpPr/>
          <p:nvPr/>
        </p:nvSpPr>
        <p:spPr>
          <a:xfrm rot="21025852">
            <a:off x="4132263" y="2724150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等腰三角形 4"/>
          <p:cNvSpPr/>
          <p:nvPr/>
        </p:nvSpPr>
        <p:spPr>
          <a:xfrm rot="21025852">
            <a:off x="2298700" y="1577975"/>
            <a:ext cx="244475" cy="2571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111" name="组合 17"/>
          <p:cNvGrpSpPr>
            <a:grpSpLocks/>
          </p:cNvGrpSpPr>
          <p:nvPr/>
        </p:nvGrpSpPr>
        <p:grpSpPr bwMode="auto">
          <a:xfrm>
            <a:off x="5226050" y="2405063"/>
            <a:ext cx="6234113" cy="2003425"/>
            <a:chOff x="271020" y="2420002"/>
            <a:chExt cx="6234569" cy="2002981"/>
          </a:xfrm>
        </p:grpSpPr>
        <p:sp>
          <p:nvSpPr>
            <p:cNvPr id="4113" name="文本框 18"/>
            <p:cNvSpPr txBox="1">
              <a:spLocks noChangeArrowheads="1"/>
            </p:cNvSpPr>
            <p:nvPr/>
          </p:nvSpPr>
          <p:spPr bwMode="auto">
            <a:xfrm>
              <a:off x="297950" y="2420002"/>
              <a:ext cx="4115955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6000" b="1">
                  <a:solidFill>
                    <a:srgbClr val="2DCCD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互联网</a:t>
              </a:r>
              <a:r>
                <a:rPr lang="en-US" altLang="zh-CN" sz="7200" b="1">
                  <a:solidFill>
                    <a:srgbClr val="2DCCD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endParaRPr lang="zh-CN" altLang="en-US" sz="6000" b="1">
                <a:solidFill>
                  <a:srgbClr val="2DCCD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14" name="文本框 19"/>
            <p:cNvSpPr txBox="1">
              <a:spLocks noChangeArrowheads="1"/>
            </p:cNvSpPr>
            <p:nvPr/>
          </p:nvSpPr>
          <p:spPr bwMode="auto">
            <a:xfrm>
              <a:off x="271020" y="3499653"/>
              <a:ext cx="6234569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5400" b="1">
                  <a:solidFill>
                    <a:srgbClr val="353A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商业创业计划书</a:t>
              </a:r>
            </a:p>
          </p:txBody>
        </p:sp>
      </p:grpSp>
      <p:sp>
        <p:nvSpPr>
          <p:cNvPr id="4112" name="文本框 20"/>
          <p:cNvSpPr txBox="1">
            <a:spLocks noChangeArrowheads="1"/>
          </p:cNvSpPr>
          <p:nvPr/>
        </p:nvSpPr>
        <p:spPr bwMode="auto">
          <a:xfrm>
            <a:off x="5222875" y="4373563"/>
            <a:ext cx="60499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rgbClr val="353A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PROFESSIONAL BUSINESS TEMPLATE</a:t>
            </a:r>
            <a:endParaRPr lang="zh-CN" altLang="en-US" sz="1600">
              <a:solidFill>
                <a:srgbClr val="353A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grpSp>
        <p:nvGrpSpPr>
          <p:cNvPr id="14339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Oval 1"/>
          <p:cNvSpPr/>
          <p:nvPr/>
        </p:nvSpPr>
        <p:spPr>
          <a:xfrm>
            <a:off x="1019175" y="2066925"/>
            <a:ext cx="1828800" cy="1828800"/>
          </a:xfrm>
          <a:prstGeom prst="ellipse">
            <a:avLst/>
          </a:prstGeom>
          <a:noFill/>
          <a:ln w="3175" cmpd="sng">
            <a:solidFill>
              <a:srgbClr val="F0407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7" name="Oval 5"/>
          <p:cNvSpPr/>
          <p:nvPr/>
        </p:nvSpPr>
        <p:spPr>
          <a:xfrm>
            <a:off x="1155700" y="2203450"/>
            <a:ext cx="1555750" cy="1555750"/>
          </a:xfrm>
          <a:prstGeom prst="ellipse">
            <a:avLst/>
          </a:prstGeom>
          <a:noFill/>
          <a:ln w="3175" cmpd="sng">
            <a:solidFill>
              <a:srgbClr val="F0407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8" name="Arc 6"/>
          <p:cNvSpPr/>
          <p:nvPr/>
        </p:nvSpPr>
        <p:spPr>
          <a:xfrm>
            <a:off x="1090613" y="2138363"/>
            <a:ext cx="1685925" cy="1685925"/>
          </a:xfrm>
          <a:prstGeom prst="arc">
            <a:avLst>
              <a:gd name="adj1" fmla="val 16200000"/>
              <a:gd name="adj2" fmla="val 8631227"/>
            </a:avLst>
          </a:prstGeom>
          <a:noFill/>
          <a:ln w="127000" cmpd="sng">
            <a:solidFill>
              <a:srgbClr val="F0407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9" name="Oval 7"/>
          <p:cNvSpPr/>
          <p:nvPr/>
        </p:nvSpPr>
        <p:spPr>
          <a:xfrm>
            <a:off x="3794125" y="2066925"/>
            <a:ext cx="1828800" cy="1828800"/>
          </a:xfrm>
          <a:prstGeom prst="ellipse">
            <a:avLst/>
          </a:prstGeom>
          <a:noFill/>
          <a:ln w="3175" cmpd="sng">
            <a:solidFill>
              <a:srgbClr val="F8D845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0" name="Oval 8"/>
          <p:cNvSpPr/>
          <p:nvPr/>
        </p:nvSpPr>
        <p:spPr>
          <a:xfrm>
            <a:off x="3930650" y="2203450"/>
            <a:ext cx="1555750" cy="1555750"/>
          </a:xfrm>
          <a:prstGeom prst="ellipse">
            <a:avLst/>
          </a:prstGeom>
          <a:noFill/>
          <a:ln w="3175" cmpd="sng">
            <a:solidFill>
              <a:srgbClr val="F8D845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1" name="Arc 11"/>
          <p:cNvSpPr/>
          <p:nvPr/>
        </p:nvSpPr>
        <p:spPr>
          <a:xfrm>
            <a:off x="3865563" y="2138363"/>
            <a:ext cx="1685925" cy="1685925"/>
          </a:xfrm>
          <a:prstGeom prst="arc">
            <a:avLst>
              <a:gd name="adj1" fmla="val 16200000"/>
              <a:gd name="adj2" fmla="val 19517212"/>
            </a:avLst>
          </a:prstGeom>
          <a:noFill/>
          <a:ln w="127000" cmpd="sng">
            <a:solidFill>
              <a:srgbClr val="F8D845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2" name="Oval 13"/>
          <p:cNvSpPr/>
          <p:nvPr/>
        </p:nvSpPr>
        <p:spPr>
          <a:xfrm>
            <a:off x="6569075" y="2066925"/>
            <a:ext cx="1828800" cy="1828800"/>
          </a:xfrm>
          <a:prstGeom prst="ellipse">
            <a:avLst/>
          </a:prstGeom>
          <a:noFill/>
          <a:ln w="3175" cmpd="sng">
            <a:solidFill>
              <a:srgbClr val="BF55D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3" name="Oval 14"/>
          <p:cNvSpPr/>
          <p:nvPr/>
        </p:nvSpPr>
        <p:spPr>
          <a:xfrm>
            <a:off x="6705600" y="2203450"/>
            <a:ext cx="1555750" cy="1555750"/>
          </a:xfrm>
          <a:prstGeom prst="ellipse">
            <a:avLst/>
          </a:prstGeom>
          <a:noFill/>
          <a:ln w="3175" cmpd="sng">
            <a:solidFill>
              <a:srgbClr val="BF55D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4" name="Arc 15"/>
          <p:cNvSpPr/>
          <p:nvPr/>
        </p:nvSpPr>
        <p:spPr>
          <a:xfrm>
            <a:off x="6640513" y="2138363"/>
            <a:ext cx="1685925" cy="1685925"/>
          </a:xfrm>
          <a:prstGeom prst="arc">
            <a:avLst>
              <a:gd name="adj1" fmla="val 16200000"/>
              <a:gd name="adj2" fmla="val 12510888"/>
            </a:avLst>
          </a:prstGeom>
          <a:noFill/>
          <a:ln w="127000" cmpd="sng">
            <a:solidFill>
              <a:srgbClr val="BF55D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5" name="Oval 16"/>
          <p:cNvSpPr/>
          <p:nvPr/>
        </p:nvSpPr>
        <p:spPr>
          <a:xfrm>
            <a:off x="9344025" y="2066925"/>
            <a:ext cx="1828800" cy="1828800"/>
          </a:xfrm>
          <a:prstGeom prst="ellipse">
            <a:avLst/>
          </a:prstGeom>
          <a:noFill/>
          <a:ln w="3175" cmpd="sng">
            <a:solidFill>
              <a:srgbClr val="F7725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6" name="Oval 17"/>
          <p:cNvSpPr/>
          <p:nvPr/>
        </p:nvSpPr>
        <p:spPr>
          <a:xfrm>
            <a:off x="9480550" y="2203450"/>
            <a:ext cx="1555750" cy="1555750"/>
          </a:xfrm>
          <a:prstGeom prst="ellipse">
            <a:avLst/>
          </a:prstGeom>
          <a:noFill/>
          <a:ln w="3175" cmpd="sng">
            <a:solidFill>
              <a:srgbClr val="F7725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7" name="Arc 18"/>
          <p:cNvSpPr/>
          <p:nvPr/>
        </p:nvSpPr>
        <p:spPr>
          <a:xfrm>
            <a:off x="9415463" y="2138363"/>
            <a:ext cx="1685925" cy="1685925"/>
          </a:xfrm>
          <a:prstGeom prst="arc">
            <a:avLst>
              <a:gd name="adj1" fmla="val 16200000"/>
              <a:gd name="adj2" fmla="val 4817729"/>
            </a:avLst>
          </a:prstGeom>
          <a:noFill/>
          <a:ln w="127000" cmpd="sng">
            <a:solidFill>
              <a:srgbClr val="F7725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</a:endParaRPr>
          </a:p>
        </p:txBody>
      </p:sp>
      <p:grpSp>
        <p:nvGrpSpPr>
          <p:cNvPr id="14352" name="组合 17"/>
          <p:cNvGrpSpPr>
            <a:grpSpLocks/>
          </p:cNvGrpSpPr>
          <p:nvPr/>
        </p:nvGrpSpPr>
        <p:grpSpPr bwMode="auto">
          <a:xfrm>
            <a:off x="1041400" y="4413250"/>
            <a:ext cx="1782763" cy="809625"/>
            <a:chOff x="951902" y="4476540"/>
            <a:chExt cx="1783148" cy="809781"/>
          </a:xfrm>
        </p:grpSpPr>
        <p:sp>
          <p:nvSpPr>
            <p:cNvPr id="14362" name="矩形 18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495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2000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更多优质作品，请在稻壳儿搜索：不贰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</a:p>
          </p:txBody>
        </p:sp>
        <p:sp>
          <p:nvSpPr>
            <p:cNvPr id="14363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Tx/>
                <a:buNone/>
              </a:pPr>
              <a:r>
                <a:rPr lang="zh-CN" altLang="en-US" sz="16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353" name="组合 20"/>
          <p:cNvGrpSpPr>
            <a:grpSpLocks/>
          </p:cNvGrpSpPr>
          <p:nvPr/>
        </p:nvGrpSpPr>
        <p:grpSpPr bwMode="auto">
          <a:xfrm>
            <a:off x="3816350" y="4413250"/>
            <a:ext cx="1784350" cy="809625"/>
            <a:chOff x="951902" y="4476540"/>
            <a:chExt cx="1783148" cy="809781"/>
          </a:xfrm>
        </p:grpSpPr>
        <p:sp>
          <p:nvSpPr>
            <p:cNvPr id="14360" name="矩形 21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495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2000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更多优质作品，请在稻壳儿搜索：不贰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</a:p>
          </p:txBody>
        </p:sp>
        <p:sp>
          <p:nvSpPr>
            <p:cNvPr id="14361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Tx/>
                <a:buNone/>
              </a:pPr>
              <a:r>
                <a:rPr lang="zh-CN" altLang="en-US" sz="16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354" name="组合 24"/>
          <p:cNvGrpSpPr>
            <a:grpSpLocks/>
          </p:cNvGrpSpPr>
          <p:nvPr/>
        </p:nvGrpSpPr>
        <p:grpSpPr bwMode="auto">
          <a:xfrm>
            <a:off x="6591300" y="4413250"/>
            <a:ext cx="1784350" cy="809625"/>
            <a:chOff x="951902" y="4476540"/>
            <a:chExt cx="1783148" cy="809781"/>
          </a:xfrm>
        </p:grpSpPr>
        <p:sp>
          <p:nvSpPr>
            <p:cNvPr id="14358" name="矩形 25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495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2000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更多优质作品，请在稻壳儿搜索：不贰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</a:p>
          </p:txBody>
        </p:sp>
        <p:sp>
          <p:nvSpPr>
            <p:cNvPr id="14359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Tx/>
                <a:buNone/>
              </a:pPr>
              <a:r>
                <a:rPr lang="zh-CN" altLang="en-US" sz="16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355" name="组合 30"/>
          <p:cNvGrpSpPr>
            <a:grpSpLocks/>
          </p:cNvGrpSpPr>
          <p:nvPr/>
        </p:nvGrpSpPr>
        <p:grpSpPr bwMode="auto">
          <a:xfrm>
            <a:off x="9367838" y="4413250"/>
            <a:ext cx="1782762" cy="809625"/>
            <a:chOff x="951902" y="4476540"/>
            <a:chExt cx="1783148" cy="809781"/>
          </a:xfrm>
        </p:grpSpPr>
        <p:sp>
          <p:nvSpPr>
            <p:cNvPr id="14356" name="矩形 31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495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2000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更多优质作品，请在稻壳儿搜索：不贰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</a:p>
          </p:txBody>
        </p:sp>
        <p:sp>
          <p:nvSpPr>
            <p:cNvPr id="14357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Tx/>
                <a:buNone/>
              </a:pPr>
              <a:r>
                <a:rPr lang="zh-CN" altLang="en-US" sz="16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grpSp>
        <p:nvGrpSpPr>
          <p:cNvPr id="15363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6" name="Straight Connector 31"/>
          <p:cNvCxnSpPr/>
          <p:nvPr/>
        </p:nvCxnSpPr>
        <p:spPr>
          <a:xfrm>
            <a:off x="2967038" y="2052638"/>
            <a:ext cx="547687" cy="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33"/>
          <p:cNvCxnSpPr/>
          <p:nvPr/>
        </p:nvCxnSpPr>
        <p:spPr>
          <a:xfrm>
            <a:off x="3524250" y="2052638"/>
            <a:ext cx="0" cy="91440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34"/>
          <p:cNvCxnSpPr/>
          <p:nvPr/>
        </p:nvCxnSpPr>
        <p:spPr>
          <a:xfrm>
            <a:off x="4995863" y="2286000"/>
            <a:ext cx="1098550" cy="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35"/>
          <p:cNvCxnSpPr/>
          <p:nvPr/>
        </p:nvCxnSpPr>
        <p:spPr>
          <a:xfrm>
            <a:off x="3514725" y="3886200"/>
            <a:ext cx="0" cy="91440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36"/>
          <p:cNvCxnSpPr/>
          <p:nvPr/>
        </p:nvCxnSpPr>
        <p:spPr>
          <a:xfrm>
            <a:off x="3514725" y="4800600"/>
            <a:ext cx="549275" cy="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37"/>
          <p:cNvCxnSpPr/>
          <p:nvPr/>
        </p:nvCxnSpPr>
        <p:spPr>
          <a:xfrm>
            <a:off x="4994275" y="2290763"/>
            <a:ext cx="0" cy="2103437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38"/>
          <p:cNvCxnSpPr/>
          <p:nvPr/>
        </p:nvCxnSpPr>
        <p:spPr>
          <a:xfrm>
            <a:off x="6904038" y="2928938"/>
            <a:ext cx="0" cy="1646237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39"/>
          <p:cNvCxnSpPr/>
          <p:nvPr/>
        </p:nvCxnSpPr>
        <p:spPr>
          <a:xfrm>
            <a:off x="6900863" y="4575175"/>
            <a:ext cx="1096962" cy="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40"/>
          <p:cNvCxnSpPr/>
          <p:nvPr/>
        </p:nvCxnSpPr>
        <p:spPr>
          <a:xfrm>
            <a:off x="8550275" y="2495550"/>
            <a:ext cx="0" cy="137160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41"/>
          <p:cNvCxnSpPr/>
          <p:nvPr/>
        </p:nvCxnSpPr>
        <p:spPr>
          <a:xfrm>
            <a:off x="8547100" y="2493963"/>
            <a:ext cx="822325" cy="0"/>
          </a:xfrm>
          <a:prstGeom prst="line">
            <a:avLst/>
          </a:prstGeom>
          <a:ln w="12700">
            <a:solidFill>
              <a:srgbClr val="F040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"/>
          <p:cNvSpPr/>
          <p:nvPr/>
        </p:nvSpPr>
        <p:spPr>
          <a:xfrm>
            <a:off x="1066800" y="1600200"/>
            <a:ext cx="1974850" cy="914400"/>
          </a:xfrm>
          <a:prstGeom prst="roundRect">
            <a:avLst>
              <a:gd name="adj" fmla="val 3876"/>
            </a:avLst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您的标题</a:t>
            </a:r>
            <a:endParaRPr lang="en-US" altLang="zh-CN" sz="2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Rounded Rectangle 25"/>
          <p:cNvSpPr/>
          <p:nvPr/>
        </p:nvSpPr>
        <p:spPr>
          <a:xfrm>
            <a:off x="3041650" y="2971800"/>
            <a:ext cx="965200" cy="914400"/>
          </a:xfrm>
          <a:prstGeom prst="roundRect">
            <a:avLst>
              <a:gd name="adj" fmla="val 3876"/>
            </a:avLst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Rounded Rectangle 26"/>
          <p:cNvSpPr/>
          <p:nvPr/>
        </p:nvSpPr>
        <p:spPr>
          <a:xfrm>
            <a:off x="4006850" y="4343400"/>
            <a:ext cx="1974850" cy="914400"/>
          </a:xfrm>
          <a:prstGeom prst="roundRect">
            <a:avLst>
              <a:gd name="adj" fmla="val 3876"/>
            </a:avLst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Rounded Rectangle 27"/>
          <p:cNvSpPr/>
          <p:nvPr/>
        </p:nvSpPr>
        <p:spPr>
          <a:xfrm>
            <a:off x="5981700" y="1600200"/>
            <a:ext cx="1846263" cy="1371600"/>
          </a:xfrm>
          <a:prstGeom prst="roundRect">
            <a:avLst>
              <a:gd name="adj" fmla="val 3876"/>
            </a:avLst>
          </a:pr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Rounded Rectangle 28"/>
          <p:cNvSpPr/>
          <p:nvPr/>
        </p:nvSpPr>
        <p:spPr>
          <a:xfrm>
            <a:off x="7827963" y="3890963"/>
            <a:ext cx="1443037" cy="1366837"/>
          </a:xfrm>
          <a:prstGeom prst="roundRect">
            <a:avLst>
              <a:gd name="adj" fmla="val 3876"/>
            </a:avLst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Rounded Rectangle 29"/>
          <p:cNvSpPr/>
          <p:nvPr/>
        </p:nvSpPr>
        <p:spPr>
          <a:xfrm>
            <a:off x="9271000" y="2057400"/>
            <a:ext cx="1854200" cy="914400"/>
          </a:xfrm>
          <a:prstGeom prst="roundRect">
            <a:avLst>
              <a:gd name="adj" fmla="val 3876"/>
            </a:avLst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22" name="Straight Connector 52"/>
          <p:cNvCxnSpPr/>
          <p:nvPr/>
        </p:nvCxnSpPr>
        <p:spPr>
          <a:xfrm>
            <a:off x="1066800" y="4284663"/>
            <a:ext cx="730250" cy="0"/>
          </a:xfrm>
          <a:prstGeom prst="line">
            <a:avLst/>
          </a:prstGeom>
          <a:ln w="3175">
            <a:solidFill>
              <a:srgbClr val="F04077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81" name="TextBox 13"/>
          <p:cNvSpPr txBox="1">
            <a:spLocks noChangeArrowheads="1"/>
          </p:cNvSpPr>
          <p:nvPr/>
        </p:nvSpPr>
        <p:spPr bwMode="auto">
          <a:xfrm>
            <a:off x="7858125" y="4356100"/>
            <a:ext cx="13763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2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altLang="zh-CN" sz="2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2" name="矩形 24"/>
          <p:cNvSpPr>
            <a:spLocks noChangeArrowheads="1"/>
          </p:cNvSpPr>
          <p:nvPr/>
        </p:nvSpPr>
        <p:spPr bwMode="auto">
          <a:xfrm>
            <a:off x="1042988" y="4903788"/>
            <a:ext cx="2279650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忧你所忧，思你所思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：囚心钻研，诚心不贰。更多优质作品，请在稻壳儿搜索：不贰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15383" name="TextBox 13"/>
          <p:cNvSpPr txBox="1">
            <a:spLocks noChangeArrowheads="1"/>
          </p:cNvSpPr>
          <p:nvPr/>
        </p:nvSpPr>
        <p:spPr bwMode="auto">
          <a:xfrm>
            <a:off x="1042988" y="4589463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4" name="TextBox 13"/>
          <p:cNvSpPr txBox="1">
            <a:spLocks noChangeArrowheads="1"/>
          </p:cNvSpPr>
          <p:nvPr/>
        </p:nvSpPr>
        <p:spPr bwMode="auto">
          <a:xfrm>
            <a:off x="6216650" y="1978025"/>
            <a:ext cx="13763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3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98%</a:t>
            </a:r>
          </a:p>
        </p:txBody>
      </p:sp>
      <p:sp>
        <p:nvSpPr>
          <p:cNvPr id="15385" name="TextBox 13"/>
          <p:cNvSpPr txBox="1">
            <a:spLocks noChangeArrowheads="1"/>
          </p:cNvSpPr>
          <p:nvPr/>
        </p:nvSpPr>
        <p:spPr bwMode="auto">
          <a:xfrm>
            <a:off x="4305300" y="4672013"/>
            <a:ext cx="1377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  <a:endParaRPr lang="en-US" altLang="zh-CN" sz="2000" b="1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86" name="TextBox 13"/>
          <p:cNvSpPr txBox="1">
            <a:spLocks noChangeArrowheads="1"/>
          </p:cNvSpPr>
          <p:nvPr/>
        </p:nvSpPr>
        <p:spPr bwMode="auto">
          <a:xfrm>
            <a:off x="3122613" y="3275013"/>
            <a:ext cx="803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</a:p>
        </p:txBody>
      </p:sp>
      <p:sp>
        <p:nvSpPr>
          <p:cNvPr id="15387" name="TextBox 13"/>
          <p:cNvSpPr txBox="1">
            <a:spLocks noChangeArrowheads="1"/>
          </p:cNvSpPr>
          <p:nvPr/>
        </p:nvSpPr>
        <p:spPr bwMode="auto">
          <a:xfrm>
            <a:off x="9472613" y="2360613"/>
            <a:ext cx="1450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  <a:endParaRPr lang="en-US" altLang="zh-CN" sz="2000" b="1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等腰三角形 4"/>
          <p:cNvSpPr/>
          <p:nvPr/>
        </p:nvSpPr>
        <p:spPr>
          <a:xfrm rot="11374545">
            <a:off x="2130425" y="1654175"/>
            <a:ext cx="501650" cy="525463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等腰三角形 4"/>
          <p:cNvSpPr/>
          <p:nvPr/>
        </p:nvSpPr>
        <p:spPr>
          <a:xfrm rot="20476330">
            <a:off x="1949450" y="2011363"/>
            <a:ext cx="1676400" cy="176053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1379538" y="2217738"/>
            <a:ext cx="1282700" cy="13477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等腰三角形 4"/>
          <p:cNvSpPr/>
          <p:nvPr/>
        </p:nvSpPr>
        <p:spPr>
          <a:xfrm>
            <a:off x="1252538" y="2532063"/>
            <a:ext cx="468312" cy="4921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9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等腰三角形 4"/>
          <p:cNvSpPr/>
          <p:nvPr/>
        </p:nvSpPr>
        <p:spPr>
          <a:xfrm rot="746830">
            <a:off x="1998663" y="3535363"/>
            <a:ext cx="344487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6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4"/>
          <p:cNvSpPr/>
          <p:nvPr/>
        </p:nvSpPr>
        <p:spPr>
          <a:xfrm rot="3834254">
            <a:off x="1611313" y="4127500"/>
            <a:ext cx="342900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等腰三角形 4"/>
          <p:cNvSpPr/>
          <p:nvPr/>
        </p:nvSpPr>
        <p:spPr>
          <a:xfrm rot="3834254">
            <a:off x="1672431" y="4660107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等腰三角形 4"/>
          <p:cNvSpPr/>
          <p:nvPr/>
        </p:nvSpPr>
        <p:spPr>
          <a:xfrm rot="20057258">
            <a:off x="2133600" y="4494213"/>
            <a:ext cx="244475" cy="2555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4"/>
          <p:cNvSpPr/>
          <p:nvPr/>
        </p:nvSpPr>
        <p:spPr>
          <a:xfrm rot="3834254">
            <a:off x="2316957" y="4094956"/>
            <a:ext cx="461962" cy="4857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等腰三角形 4"/>
          <p:cNvSpPr/>
          <p:nvPr/>
        </p:nvSpPr>
        <p:spPr>
          <a:xfrm rot="1648580">
            <a:off x="3402013" y="3717925"/>
            <a:ext cx="1177925" cy="12382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4"/>
          <p:cNvSpPr/>
          <p:nvPr/>
        </p:nvSpPr>
        <p:spPr>
          <a:xfrm rot="12600000">
            <a:off x="2419350" y="3060700"/>
            <a:ext cx="1109663" cy="11652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等腰三角形 4"/>
          <p:cNvSpPr/>
          <p:nvPr/>
        </p:nvSpPr>
        <p:spPr>
          <a:xfrm rot="21025852">
            <a:off x="4132263" y="2724150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等腰三角形 4"/>
          <p:cNvSpPr/>
          <p:nvPr/>
        </p:nvSpPr>
        <p:spPr>
          <a:xfrm rot="21025852">
            <a:off x="2298700" y="1577975"/>
            <a:ext cx="244475" cy="2571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6399" name="组合 1"/>
          <p:cNvGrpSpPr>
            <a:grpSpLocks/>
          </p:cNvGrpSpPr>
          <p:nvPr/>
        </p:nvGrpSpPr>
        <p:grpSpPr bwMode="auto">
          <a:xfrm>
            <a:off x="5222875" y="2244725"/>
            <a:ext cx="6237288" cy="2233613"/>
            <a:chOff x="5222408" y="2405563"/>
            <a:chExt cx="6238226" cy="2232768"/>
          </a:xfrm>
        </p:grpSpPr>
        <p:grpSp>
          <p:nvGrpSpPr>
            <p:cNvPr id="16400" name="组合 17"/>
            <p:cNvGrpSpPr>
              <a:grpSpLocks/>
            </p:cNvGrpSpPr>
            <p:nvPr/>
          </p:nvGrpSpPr>
          <p:grpSpPr bwMode="auto">
            <a:xfrm>
              <a:off x="5226065" y="2405563"/>
              <a:ext cx="6234569" cy="1773064"/>
              <a:chOff x="271020" y="2420002"/>
              <a:chExt cx="6234569" cy="1773064"/>
            </a:xfrm>
          </p:grpSpPr>
          <p:sp>
            <p:nvSpPr>
              <p:cNvPr id="16402" name="文本框 18"/>
              <p:cNvSpPr txBox="1">
                <a:spLocks noChangeArrowheads="1"/>
              </p:cNvSpPr>
              <p:nvPr/>
            </p:nvSpPr>
            <p:spPr bwMode="auto">
              <a:xfrm>
                <a:off x="297950" y="2420002"/>
                <a:ext cx="4115955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6000" b="1">
                    <a:solidFill>
                      <a:srgbClr val="2DCCD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Part  02</a:t>
                </a:r>
                <a:endParaRPr lang="zh-CN" altLang="en-US" sz="6000" b="1">
                  <a:solidFill>
                    <a:srgbClr val="2DCCD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03" name="文本框 19"/>
              <p:cNvSpPr txBox="1">
                <a:spLocks noChangeArrowheads="1"/>
              </p:cNvSpPr>
              <p:nvPr/>
            </p:nvSpPr>
            <p:spPr bwMode="auto">
              <a:xfrm>
                <a:off x="271020" y="3269736"/>
                <a:ext cx="6234569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5400" b="1">
                    <a:solidFill>
                      <a:srgbClr val="F7725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行业市场分析</a:t>
                </a:r>
              </a:p>
            </p:txBody>
          </p:sp>
        </p:grpSp>
        <p:sp>
          <p:nvSpPr>
            <p:cNvPr id="16401" name="文本框 20"/>
            <p:cNvSpPr txBox="1">
              <a:spLocks noChangeArrowheads="1"/>
            </p:cNvSpPr>
            <p:nvPr/>
          </p:nvSpPr>
          <p:spPr bwMode="auto">
            <a:xfrm>
              <a:off x="5222408" y="4299777"/>
              <a:ext cx="605050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>
                  <a:solidFill>
                    <a:srgbClr val="353A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title. Click here to add your title.</a:t>
              </a:r>
              <a:endParaRPr lang="zh-CN" altLang="en-US" sz="1600">
                <a:solidFill>
                  <a:srgbClr val="353A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grpSp>
        <p:nvGrpSpPr>
          <p:cNvPr id="17411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Arc 682"/>
          <p:cNvSpPr>
            <a:spLocks/>
          </p:cNvSpPr>
          <p:nvPr/>
        </p:nvSpPr>
        <p:spPr bwMode="auto">
          <a:xfrm rot="18746405">
            <a:off x="3194844" y="1574007"/>
            <a:ext cx="774700" cy="766762"/>
          </a:xfrm>
          <a:custGeom>
            <a:avLst/>
            <a:gdLst>
              <a:gd name="T0" fmla="*/ 2147483647 w 21600"/>
              <a:gd name="T1" fmla="*/ 0 h 21356"/>
              <a:gd name="T2" fmla="*/ 2147483647 w 21600"/>
              <a:gd name="T3" fmla="*/ 2147483647 h 21356"/>
              <a:gd name="T4" fmla="*/ 0 w 21600"/>
              <a:gd name="T5" fmla="*/ 2147483647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>
            <a:solidFill>
              <a:srgbClr val="BF55DB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zh-CN" altLang="en-US" kern="0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" name="Freeform 673"/>
          <p:cNvSpPr>
            <a:spLocks noEditPoints="1"/>
          </p:cNvSpPr>
          <p:nvPr/>
        </p:nvSpPr>
        <p:spPr bwMode="auto">
          <a:xfrm rot="21275257">
            <a:off x="3690938" y="1925638"/>
            <a:ext cx="2008187" cy="2009775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Freeform 675"/>
          <p:cNvSpPr>
            <a:spLocks noEditPoints="1"/>
          </p:cNvSpPr>
          <p:nvPr/>
        </p:nvSpPr>
        <p:spPr bwMode="auto">
          <a:xfrm rot="21275257">
            <a:off x="1198563" y="1978025"/>
            <a:ext cx="2619375" cy="2619375"/>
          </a:xfrm>
          <a:custGeom>
            <a:avLst/>
            <a:gdLst>
              <a:gd name="T0" fmla="*/ 2147483647 w 2622"/>
              <a:gd name="T1" fmla="*/ 2147483647 h 2622"/>
              <a:gd name="T2" fmla="*/ 2147483647 w 2622"/>
              <a:gd name="T3" fmla="*/ 2147483647 h 2622"/>
              <a:gd name="T4" fmla="*/ 2147483647 w 2622"/>
              <a:gd name="T5" fmla="*/ 2147483647 h 2622"/>
              <a:gd name="T6" fmla="*/ 2147483647 w 2622"/>
              <a:gd name="T7" fmla="*/ 2147483647 h 2622"/>
              <a:gd name="T8" fmla="*/ 2147483647 w 2622"/>
              <a:gd name="T9" fmla="*/ 2147483647 h 2622"/>
              <a:gd name="T10" fmla="*/ 2147483647 w 2622"/>
              <a:gd name="T11" fmla="*/ 2147483647 h 2622"/>
              <a:gd name="T12" fmla="*/ 2147483647 w 2622"/>
              <a:gd name="T13" fmla="*/ 2147483647 h 2622"/>
              <a:gd name="T14" fmla="*/ 2147483647 w 2622"/>
              <a:gd name="T15" fmla="*/ 2147483647 h 2622"/>
              <a:gd name="T16" fmla="*/ 2147483647 w 2622"/>
              <a:gd name="T17" fmla="*/ 2147483647 h 2622"/>
              <a:gd name="T18" fmla="*/ 2147483647 w 2622"/>
              <a:gd name="T19" fmla="*/ 2147483647 h 2622"/>
              <a:gd name="T20" fmla="*/ 2147483647 w 2622"/>
              <a:gd name="T21" fmla="*/ 2147483647 h 2622"/>
              <a:gd name="T22" fmla="*/ 2147483647 w 2622"/>
              <a:gd name="T23" fmla="*/ 2147483647 h 2622"/>
              <a:gd name="T24" fmla="*/ 2147483647 w 2622"/>
              <a:gd name="T25" fmla="*/ 2147483647 h 2622"/>
              <a:gd name="T26" fmla="*/ 2147483647 w 2622"/>
              <a:gd name="T27" fmla="*/ 2147483647 h 2622"/>
              <a:gd name="T28" fmla="*/ 2147483647 w 2622"/>
              <a:gd name="T29" fmla="*/ 2147483647 h 2622"/>
              <a:gd name="T30" fmla="*/ 2147483647 w 2622"/>
              <a:gd name="T31" fmla="*/ 2147483647 h 2622"/>
              <a:gd name="T32" fmla="*/ 2147483647 w 2622"/>
              <a:gd name="T33" fmla="*/ 2147483647 h 2622"/>
              <a:gd name="T34" fmla="*/ 2147483647 w 2622"/>
              <a:gd name="T35" fmla="*/ 2147483647 h 2622"/>
              <a:gd name="T36" fmla="*/ 2147483647 w 2622"/>
              <a:gd name="T37" fmla="*/ 2147483647 h 2622"/>
              <a:gd name="T38" fmla="*/ 2147483647 w 2622"/>
              <a:gd name="T39" fmla="*/ 2147483647 h 2622"/>
              <a:gd name="T40" fmla="*/ 2147483647 w 2622"/>
              <a:gd name="T41" fmla="*/ 2147483647 h 2622"/>
              <a:gd name="T42" fmla="*/ 2147483647 w 2622"/>
              <a:gd name="T43" fmla="*/ 2147483647 h 2622"/>
              <a:gd name="T44" fmla="*/ 2147483647 w 2622"/>
              <a:gd name="T45" fmla="*/ 2147483647 h 2622"/>
              <a:gd name="T46" fmla="*/ 2147483647 w 2622"/>
              <a:gd name="T47" fmla="*/ 2147483647 h 2622"/>
              <a:gd name="T48" fmla="*/ 2147483647 w 2622"/>
              <a:gd name="T49" fmla="*/ 2147483647 h 2622"/>
              <a:gd name="T50" fmla="*/ 2147483647 w 2622"/>
              <a:gd name="T51" fmla="*/ 2147483647 h 2622"/>
              <a:gd name="T52" fmla="*/ 2147483647 w 2622"/>
              <a:gd name="T53" fmla="*/ 2147483647 h 2622"/>
              <a:gd name="T54" fmla="*/ 2147483647 w 2622"/>
              <a:gd name="T55" fmla="*/ 2147483647 h 2622"/>
              <a:gd name="T56" fmla="*/ 2147483647 w 2622"/>
              <a:gd name="T57" fmla="*/ 2147483647 h 2622"/>
              <a:gd name="T58" fmla="*/ 2147483647 w 2622"/>
              <a:gd name="T59" fmla="*/ 2147483647 h 2622"/>
              <a:gd name="T60" fmla="*/ 2147483647 w 2622"/>
              <a:gd name="T61" fmla="*/ 2147483647 h 2622"/>
              <a:gd name="T62" fmla="*/ 2147483647 w 2622"/>
              <a:gd name="T63" fmla="*/ 2147483647 h 2622"/>
              <a:gd name="T64" fmla="*/ 2147483647 w 2622"/>
              <a:gd name="T65" fmla="*/ 2147483647 h 2622"/>
              <a:gd name="T66" fmla="*/ 2147483647 w 2622"/>
              <a:gd name="T67" fmla="*/ 2147483647 h 2622"/>
              <a:gd name="T68" fmla="*/ 2147483647 w 2622"/>
              <a:gd name="T69" fmla="*/ 2147483647 h 2622"/>
              <a:gd name="T70" fmla="*/ 2147483647 w 2622"/>
              <a:gd name="T71" fmla="*/ 2147483647 h 2622"/>
              <a:gd name="T72" fmla="*/ 2147483647 w 2622"/>
              <a:gd name="T73" fmla="*/ 2147483647 h 2622"/>
              <a:gd name="T74" fmla="*/ 2147483647 w 2622"/>
              <a:gd name="T75" fmla="*/ 2147483647 h 2622"/>
              <a:gd name="T76" fmla="*/ 2147483647 w 2622"/>
              <a:gd name="T77" fmla="*/ 2147483647 h 2622"/>
              <a:gd name="T78" fmla="*/ 2147483647 w 2622"/>
              <a:gd name="T79" fmla="*/ 2147483647 h 2622"/>
              <a:gd name="T80" fmla="*/ 2147483647 w 2622"/>
              <a:gd name="T81" fmla="*/ 2147483647 h 2622"/>
              <a:gd name="T82" fmla="*/ 2147483647 w 2622"/>
              <a:gd name="T83" fmla="*/ 2147483647 h 2622"/>
              <a:gd name="T84" fmla="*/ 2147483647 w 2622"/>
              <a:gd name="T85" fmla="*/ 2147483647 h 2622"/>
              <a:gd name="T86" fmla="*/ 2147483647 w 2622"/>
              <a:gd name="T87" fmla="*/ 2147483647 h 2622"/>
              <a:gd name="T88" fmla="*/ 2147483647 w 2622"/>
              <a:gd name="T89" fmla="*/ 2147483647 h 2622"/>
              <a:gd name="T90" fmla="*/ 2147483647 w 2622"/>
              <a:gd name="T91" fmla="*/ 2147483647 h 2622"/>
              <a:gd name="T92" fmla="*/ 2147483647 w 2622"/>
              <a:gd name="T93" fmla="*/ 2147483647 h 2622"/>
              <a:gd name="T94" fmla="*/ 2147483647 w 2622"/>
              <a:gd name="T95" fmla="*/ 2147483647 h 2622"/>
              <a:gd name="T96" fmla="*/ 2147483647 w 2622"/>
              <a:gd name="T97" fmla="*/ 2147483647 h 2622"/>
              <a:gd name="T98" fmla="*/ 2147483647 w 2622"/>
              <a:gd name="T99" fmla="*/ 2147483647 h 2622"/>
              <a:gd name="T100" fmla="*/ 2147483647 w 2622"/>
              <a:gd name="T101" fmla="*/ 2147483647 h 2622"/>
              <a:gd name="T102" fmla="*/ 2147483647 w 2622"/>
              <a:gd name="T103" fmla="*/ 2147483647 h 2622"/>
              <a:gd name="T104" fmla="*/ 2147483647 w 2622"/>
              <a:gd name="T105" fmla="*/ 2147483647 h 2622"/>
              <a:gd name="T106" fmla="*/ 2147483647 w 2622"/>
              <a:gd name="T107" fmla="*/ 214748364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Oval 676"/>
          <p:cNvSpPr>
            <a:spLocks noChangeArrowheads="1"/>
          </p:cNvSpPr>
          <p:nvPr/>
        </p:nvSpPr>
        <p:spPr bwMode="auto">
          <a:xfrm rot="21275257">
            <a:off x="1477963" y="2259013"/>
            <a:ext cx="2058987" cy="2057400"/>
          </a:xfrm>
          <a:prstGeom prst="ellipse">
            <a:avLst/>
          </a:prstGeom>
          <a:solidFill>
            <a:srgbClr val="F04077"/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Oval 677"/>
          <p:cNvSpPr>
            <a:spLocks noChangeArrowheads="1"/>
          </p:cNvSpPr>
          <p:nvPr/>
        </p:nvSpPr>
        <p:spPr bwMode="auto">
          <a:xfrm rot="21275257">
            <a:off x="4006850" y="2241550"/>
            <a:ext cx="1376363" cy="1376363"/>
          </a:xfrm>
          <a:prstGeom prst="ellipse">
            <a:avLst/>
          </a:prstGeom>
          <a:solidFill>
            <a:srgbClr val="F77258"/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Freeform 679"/>
          <p:cNvSpPr>
            <a:spLocks noEditPoints="1"/>
          </p:cNvSpPr>
          <p:nvPr/>
        </p:nvSpPr>
        <p:spPr bwMode="auto">
          <a:xfrm rot="21275257">
            <a:off x="4829175" y="3527425"/>
            <a:ext cx="1758950" cy="1760538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F8D845"/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Oval 680"/>
          <p:cNvSpPr>
            <a:spLocks noChangeArrowheads="1"/>
          </p:cNvSpPr>
          <p:nvPr/>
        </p:nvSpPr>
        <p:spPr bwMode="auto">
          <a:xfrm rot="21275257">
            <a:off x="5105400" y="3805238"/>
            <a:ext cx="1204913" cy="1204912"/>
          </a:xfrm>
          <a:prstGeom prst="ellipse">
            <a:avLst/>
          </a:prstGeom>
          <a:solidFill>
            <a:srgbClr val="F8D845"/>
          </a:solidFill>
          <a:ln w="127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Arc 681"/>
          <p:cNvSpPr>
            <a:spLocks/>
          </p:cNvSpPr>
          <p:nvPr/>
        </p:nvSpPr>
        <p:spPr bwMode="auto">
          <a:xfrm rot="7501686">
            <a:off x="3642519" y="3475832"/>
            <a:ext cx="1457325" cy="1182687"/>
          </a:xfrm>
          <a:custGeom>
            <a:avLst/>
            <a:gdLst>
              <a:gd name="T0" fmla="*/ 2147483647 w 21600"/>
              <a:gd name="T1" fmla="*/ 0 h 15695"/>
              <a:gd name="T2" fmla="*/ 2147483647 w 21600"/>
              <a:gd name="T3" fmla="*/ 2147483647 h 15695"/>
              <a:gd name="T4" fmla="*/ 0 w 21600"/>
              <a:gd name="T5" fmla="*/ 2147483647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38100">
            <a:solidFill>
              <a:srgbClr val="BF55DB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zh-CN" altLang="en-US" kern="0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" name="Arc 683"/>
          <p:cNvSpPr>
            <a:spLocks/>
          </p:cNvSpPr>
          <p:nvPr/>
        </p:nvSpPr>
        <p:spPr bwMode="auto">
          <a:xfrm rot="256945">
            <a:off x="5840413" y="2814638"/>
            <a:ext cx="474662" cy="687387"/>
          </a:xfrm>
          <a:custGeom>
            <a:avLst/>
            <a:gdLst>
              <a:gd name="T0" fmla="*/ 2147483647 w 21600"/>
              <a:gd name="T1" fmla="*/ 0 h 31203"/>
              <a:gd name="T2" fmla="*/ 2147483647 w 21600"/>
              <a:gd name="T3" fmla="*/ 2147483647 h 31203"/>
              <a:gd name="T4" fmla="*/ 0 w 21600"/>
              <a:gd name="T5" fmla="*/ 2147483647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>
            <a:solidFill>
              <a:srgbClr val="BF55DB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zh-CN" altLang="en-US" kern="0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7421" name="Content Placeholder 2"/>
          <p:cNvSpPr txBox="1">
            <a:spLocks/>
          </p:cNvSpPr>
          <p:nvPr/>
        </p:nvSpPr>
        <p:spPr bwMode="auto">
          <a:xfrm>
            <a:off x="3192463" y="1855788"/>
            <a:ext cx="8382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800" b="1"/>
              <a:t>01</a:t>
            </a:r>
            <a:endParaRPr lang="en-US" altLang="zh-CN" sz="1200"/>
          </a:p>
        </p:txBody>
      </p:sp>
      <p:sp>
        <p:nvSpPr>
          <p:cNvPr id="17422" name="Content Placeholder 2"/>
          <p:cNvSpPr txBox="1">
            <a:spLocks/>
          </p:cNvSpPr>
          <p:nvPr/>
        </p:nvSpPr>
        <p:spPr bwMode="auto">
          <a:xfrm>
            <a:off x="5527675" y="2963863"/>
            <a:ext cx="836613" cy="33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800" b="1"/>
              <a:t>03</a:t>
            </a:r>
            <a:endParaRPr lang="en-US" altLang="zh-CN" sz="1200"/>
          </a:p>
        </p:txBody>
      </p:sp>
      <p:sp>
        <p:nvSpPr>
          <p:cNvPr id="17423" name="Content Placeholder 2"/>
          <p:cNvSpPr txBox="1">
            <a:spLocks/>
          </p:cNvSpPr>
          <p:nvPr/>
        </p:nvSpPr>
        <p:spPr bwMode="auto">
          <a:xfrm>
            <a:off x="3740150" y="4171950"/>
            <a:ext cx="8382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800" b="1"/>
              <a:t>04</a:t>
            </a:r>
            <a:endParaRPr lang="en-US" altLang="zh-CN" sz="1200"/>
          </a:p>
        </p:txBody>
      </p:sp>
      <p:grpSp>
        <p:nvGrpSpPr>
          <p:cNvPr id="18" name="Group 48"/>
          <p:cNvGrpSpPr/>
          <p:nvPr/>
        </p:nvGrpSpPr>
        <p:grpSpPr>
          <a:xfrm>
            <a:off x="5507192" y="4207080"/>
            <a:ext cx="401025" cy="401024"/>
            <a:chOff x="5607375" y="3562825"/>
            <a:chExt cx="587140" cy="587140"/>
          </a:xfrm>
          <a:noFill/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Calibri" panose="020F0502020204030204"/>
                <a:ea typeface="+mn-ea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5607375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21" name="Group 51"/>
          <p:cNvGrpSpPr/>
          <p:nvPr/>
        </p:nvGrpSpPr>
        <p:grpSpPr>
          <a:xfrm>
            <a:off x="2205201" y="2999728"/>
            <a:ext cx="576000" cy="576000"/>
            <a:chOff x="6665323" y="3562825"/>
            <a:chExt cx="587140" cy="587140"/>
          </a:xfrm>
          <a:noFill/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Calibri" panose="020F0502020204030204"/>
                <a:ea typeface="+mn-ea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25" name="Group 54"/>
          <p:cNvGrpSpPr/>
          <p:nvPr/>
        </p:nvGrpSpPr>
        <p:grpSpPr>
          <a:xfrm>
            <a:off x="4473457" y="2729596"/>
            <a:ext cx="401025" cy="401025"/>
            <a:chOff x="7740352" y="3562825"/>
            <a:chExt cx="587140" cy="587140"/>
          </a:xfrm>
          <a:noFill/>
        </p:grpSpPr>
        <p:sp>
          <p:nvSpPr>
            <p:cNvPr id="26" name="Freeform 55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Calibri" panose="020F0502020204030204"/>
                <a:ea typeface="+mn-ea"/>
              </a:endParaRPr>
            </a:p>
          </p:txBody>
        </p:sp>
        <p:sp>
          <p:nvSpPr>
            <p:cNvPr id="27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Calibri" panose="020F0502020204030204"/>
                <a:ea typeface="+mn-ea"/>
              </a:endParaRPr>
            </a:p>
          </p:txBody>
        </p:sp>
      </p:grpSp>
      <p:sp>
        <p:nvSpPr>
          <p:cNvPr id="17427" name="矩形 30"/>
          <p:cNvSpPr>
            <a:spLocks noChangeArrowheads="1"/>
          </p:cNvSpPr>
          <p:nvPr/>
        </p:nvSpPr>
        <p:spPr bwMode="auto">
          <a:xfrm>
            <a:off x="7070725" y="2132013"/>
            <a:ext cx="392271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为您效劳，专业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：囚心钻研，诚心不贰。更多优质作品，请在稻壳儿搜索：不贰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17428" name="文本框 31"/>
          <p:cNvSpPr txBox="1">
            <a:spLocks noChangeArrowheads="1"/>
          </p:cNvSpPr>
          <p:nvPr/>
        </p:nvSpPr>
        <p:spPr bwMode="auto">
          <a:xfrm>
            <a:off x="7070725" y="1730375"/>
            <a:ext cx="2797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8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8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29" name="矩形 32"/>
          <p:cNvSpPr>
            <a:spLocks noChangeArrowheads="1"/>
          </p:cNvSpPr>
          <p:nvPr/>
        </p:nvSpPr>
        <p:spPr bwMode="auto">
          <a:xfrm>
            <a:off x="7070725" y="4035425"/>
            <a:ext cx="3922713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为您效劳，专业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：囚心钻研，诚心不贰。更多优质作品，请在稻壳儿搜索：不贰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17430" name="文本框 33"/>
          <p:cNvSpPr txBox="1">
            <a:spLocks noChangeArrowheads="1"/>
          </p:cNvSpPr>
          <p:nvPr/>
        </p:nvSpPr>
        <p:spPr bwMode="auto">
          <a:xfrm>
            <a:off x="7070725" y="3635375"/>
            <a:ext cx="2797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8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8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grpSp>
        <p:nvGrpSpPr>
          <p:cNvPr id="18435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18436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2224088"/>
            <a:ext cx="4127500" cy="344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11"/>
          <p:cNvSpPr/>
          <p:nvPr/>
        </p:nvSpPr>
        <p:spPr>
          <a:xfrm>
            <a:off x="6750050" y="2224088"/>
            <a:ext cx="765175" cy="7651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Pie 13"/>
          <p:cNvSpPr/>
          <p:nvPr/>
        </p:nvSpPr>
        <p:spPr>
          <a:xfrm>
            <a:off x="6750050" y="2224088"/>
            <a:ext cx="765175" cy="765175"/>
          </a:xfrm>
          <a:prstGeom prst="pie">
            <a:avLst>
              <a:gd name="adj1" fmla="val 2818501"/>
              <a:gd name="adj2" fmla="val 16200000"/>
            </a:avLst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439" name="TextBox 14"/>
          <p:cNvSpPr txBox="1">
            <a:spLocks noChangeArrowheads="1"/>
          </p:cNvSpPr>
          <p:nvPr/>
        </p:nvSpPr>
        <p:spPr bwMode="auto">
          <a:xfrm>
            <a:off x="6697663" y="2478088"/>
            <a:ext cx="5159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100">
                <a:solidFill>
                  <a:schemeClr val="bg1"/>
                </a:solidFill>
                <a:latin typeface="Roboto" pitchFamily="2" charset="0"/>
              </a:rPr>
              <a:t>64%</a:t>
            </a:r>
          </a:p>
        </p:txBody>
      </p:sp>
      <p:sp>
        <p:nvSpPr>
          <p:cNvPr id="10" name="Oval 16"/>
          <p:cNvSpPr/>
          <p:nvPr/>
        </p:nvSpPr>
        <p:spPr>
          <a:xfrm>
            <a:off x="6750050" y="3632200"/>
            <a:ext cx="765175" cy="7651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Pie 17"/>
          <p:cNvSpPr/>
          <p:nvPr/>
        </p:nvSpPr>
        <p:spPr>
          <a:xfrm>
            <a:off x="6750050" y="3632200"/>
            <a:ext cx="765175" cy="765175"/>
          </a:xfrm>
          <a:prstGeom prst="pie">
            <a:avLst>
              <a:gd name="adj1" fmla="val 18836191"/>
              <a:gd name="adj2" fmla="val 16200000"/>
            </a:avLst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442" name="TextBox 18"/>
          <p:cNvSpPr txBox="1">
            <a:spLocks noChangeArrowheads="1"/>
          </p:cNvSpPr>
          <p:nvPr/>
        </p:nvSpPr>
        <p:spPr bwMode="auto">
          <a:xfrm>
            <a:off x="6697663" y="3886200"/>
            <a:ext cx="5159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100">
                <a:solidFill>
                  <a:schemeClr val="bg1"/>
                </a:solidFill>
                <a:latin typeface="Roboto" pitchFamily="2" charset="0"/>
              </a:rPr>
              <a:t>90%</a:t>
            </a:r>
          </a:p>
        </p:txBody>
      </p:sp>
      <p:sp>
        <p:nvSpPr>
          <p:cNvPr id="13" name="Oval 20"/>
          <p:cNvSpPr/>
          <p:nvPr/>
        </p:nvSpPr>
        <p:spPr>
          <a:xfrm>
            <a:off x="6750050" y="5064125"/>
            <a:ext cx="765175" cy="7651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Pie 21"/>
          <p:cNvSpPr/>
          <p:nvPr/>
        </p:nvSpPr>
        <p:spPr>
          <a:xfrm>
            <a:off x="6750050" y="5064125"/>
            <a:ext cx="765175" cy="765175"/>
          </a:xfrm>
          <a:prstGeom prst="pie">
            <a:avLst>
              <a:gd name="adj1" fmla="val 6142937"/>
              <a:gd name="adj2" fmla="val 16200000"/>
            </a:avLst>
          </a:pr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445" name="TextBox 22"/>
          <p:cNvSpPr txBox="1">
            <a:spLocks noChangeArrowheads="1"/>
          </p:cNvSpPr>
          <p:nvPr/>
        </p:nvSpPr>
        <p:spPr bwMode="auto">
          <a:xfrm>
            <a:off x="6697663" y="5318125"/>
            <a:ext cx="5159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100">
                <a:solidFill>
                  <a:schemeClr val="bg1"/>
                </a:solidFill>
                <a:latin typeface="Roboto" pitchFamily="2" charset="0"/>
              </a:rPr>
              <a:t>48%</a:t>
            </a:r>
          </a:p>
        </p:txBody>
      </p:sp>
      <p:grpSp>
        <p:nvGrpSpPr>
          <p:cNvPr id="18446" name="组合 15"/>
          <p:cNvGrpSpPr>
            <a:grpSpLocks/>
          </p:cNvGrpSpPr>
          <p:nvPr/>
        </p:nvGrpSpPr>
        <p:grpSpPr bwMode="auto">
          <a:xfrm>
            <a:off x="7720013" y="2201863"/>
            <a:ext cx="2370137" cy="809625"/>
            <a:chOff x="6964391" y="2269638"/>
            <a:chExt cx="2370109" cy="809781"/>
          </a:xfrm>
        </p:grpSpPr>
        <p:sp>
          <p:nvSpPr>
            <p:cNvPr id="18454" name="矩形 16"/>
            <p:cNvSpPr>
              <a:spLocks noChangeArrowheads="1"/>
            </p:cNvSpPr>
            <p:nvPr/>
          </p:nvSpPr>
          <p:spPr bwMode="auto">
            <a:xfrm>
              <a:off x="6964391" y="2584283"/>
              <a:ext cx="2370109" cy="495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更多优质作品，请在稻壳儿搜索：不贰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</a:p>
          </p:txBody>
        </p:sp>
        <p:sp>
          <p:nvSpPr>
            <p:cNvPr id="18455" name="TextBox 13"/>
            <p:cNvSpPr txBox="1">
              <a:spLocks noChangeArrowheads="1"/>
            </p:cNvSpPr>
            <p:nvPr/>
          </p:nvSpPr>
          <p:spPr bwMode="auto">
            <a:xfrm>
              <a:off x="6964391" y="2269638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Tx/>
                <a:buNone/>
              </a:pPr>
              <a:r>
                <a:rPr lang="zh-CN" altLang="en-US" sz="16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447" name="组合 18"/>
          <p:cNvGrpSpPr>
            <a:grpSpLocks/>
          </p:cNvGrpSpPr>
          <p:nvPr/>
        </p:nvGrpSpPr>
        <p:grpSpPr bwMode="auto">
          <a:xfrm>
            <a:off x="7720013" y="3632200"/>
            <a:ext cx="2370137" cy="809625"/>
            <a:chOff x="6964391" y="2269638"/>
            <a:chExt cx="2370109" cy="809781"/>
          </a:xfrm>
        </p:grpSpPr>
        <p:sp>
          <p:nvSpPr>
            <p:cNvPr id="18452" name="矩形 19"/>
            <p:cNvSpPr>
              <a:spLocks noChangeArrowheads="1"/>
            </p:cNvSpPr>
            <p:nvPr/>
          </p:nvSpPr>
          <p:spPr bwMode="auto">
            <a:xfrm>
              <a:off x="6964391" y="2584283"/>
              <a:ext cx="2370109" cy="495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更多优质作品，请在稻壳儿搜索：不贰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</a:p>
          </p:txBody>
        </p:sp>
        <p:sp>
          <p:nvSpPr>
            <p:cNvPr id="18453" name="TextBox 13"/>
            <p:cNvSpPr txBox="1">
              <a:spLocks noChangeArrowheads="1"/>
            </p:cNvSpPr>
            <p:nvPr/>
          </p:nvSpPr>
          <p:spPr bwMode="auto">
            <a:xfrm>
              <a:off x="6964391" y="2269638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Tx/>
                <a:buNone/>
              </a:pPr>
              <a:r>
                <a:rPr lang="zh-CN" altLang="en-US" sz="16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448" name="组合 21"/>
          <p:cNvGrpSpPr>
            <a:grpSpLocks/>
          </p:cNvGrpSpPr>
          <p:nvPr/>
        </p:nvGrpSpPr>
        <p:grpSpPr bwMode="auto">
          <a:xfrm>
            <a:off x="7720013" y="5041900"/>
            <a:ext cx="2370137" cy="809625"/>
            <a:chOff x="6964391" y="2269638"/>
            <a:chExt cx="2370109" cy="809781"/>
          </a:xfrm>
        </p:grpSpPr>
        <p:sp>
          <p:nvSpPr>
            <p:cNvPr id="18450" name="矩形 22"/>
            <p:cNvSpPr>
              <a:spLocks noChangeArrowheads="1"/>
            </p:cNvSpPr>
            <p:nvPr/>
          </p:nvSpPr>
          <p:spPr bwMode="auto">
            <a:xfrm>
              <a:off x="6964391" y="2584283"/>
              <a:ext cx="2370109" cy="495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更多优质作品，请在稻壳儿搜索：不贰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</a:p>
          </p:txBody>
        </p:sp>
        <p:sp>
          <p:nvSpPr>
            <p:cNvPr id="18451" name="TextBox 13"/>
            <p:cNvSpPr txBox="1">
              <a:spLocks noChangeArrowheads="1"/>
            </p:cNvSpPr>
            <p:nvPr/>
          </p:nvSpPr>
          <p:spPr bwMode="auto">
            <a:xfrm>
              <a:off x="6964391" y="2269638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Tx/>
                <a:buNone/>
              </a:pPr>
              <a:r>
                <a:rPr lang="zh-CN" altLang="en-US" sz="16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rcRect t="6378" b="7731"/>
          <a:stretch>
            <a:fillRect/>
          </a:stretch>
        </p:blipFill>
        <p:spPr>
          <a:xfrm>
            <a:off x="2108200" y="2363521"/>
            <a:ext cx="3835399" cy="2181302"/>
          </a:xfrm>
          <a:custGeom>
            <a:avLst/>
            <a:gdLst>
              <a:gd name="connsiteX0" fmla="*/ 0 w 3835399"/>
              <a:gd name="connsiteY0" fmla="*/ 0 h 2181302"/>
              <a:gd name="connsiteX1" fmla="*/ 3835399 w 3835399"/>
              <a:gd name="connsiteY1" fmla="*/ 0 h 2181302"/>
              <a:gd name="connsiteX2" fmla="*/ 3835399 w 3835399"/>
              <a:gd name="connsiteY2" fmla="*/ 2181302 h 2181302"/>
              <a:gd name="connsiteX3" fmla="*/ 0 w 3835399"/>
              <a:gd name="connsiteY3" fmla="*/ 2181302 h 2181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35399" h="2181302">
                <a:moveTo>
                  <a:pt x="0" y="0"/>
                </a:moveTo>
                <a:lnTo>
                  <a:pt x="3835399" y="0"/>
                </a:lnTo>
                <a:lnTo>
                  <a:pt x="3835399" y="2181302"/>
                </a:lnTo>
                <a:lnTo>
                  <a:pt x="0" y="2181302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grpSp>
        <p:nvGrpSpPr>
          <p:cNvPr id="19459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" name="Group 2"/>
          <p:cNvGrpSpPr/>
          <p:nvPr/>
        </p:nvGrpSpPr>
        <p:grpSpPr>
          <a:xfrm>
            <a:off x="4394819" y="1885348"/>
            <a:ext cx="3402363" cy="3321353"/>
            <a:chOff x="2971800" y="1123056"/>
            <a:chExt cx="3200400" cy="3124199"/>
          </a:xfrm>
          <a:solidFill>
            <a:srgbClr val="F77258"/>
          </a:solidFill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028818" y="1123056"/>
              <a:ext cx="2487827" cy="2473554"/>
            </a:xfrm>
            <a:custGeom>
              <a:avLst/>
              <a:gdLst>
                <a:gd name="T0" fmla="*/ 2100 w 2100"/>
                <a:gd name="T1" fmla="*/ 630 h 2147"/>
                <a:gd name="T2" fmla="*/ 634 w 2100"/>
                <a:gd name="T3" fmla="*/ 510 h 2147"/>
                <a:gd name="T4" fmla="*/ 1574 w 2100"/>
                <a:gd name="T5" fmla="*/ 1621 h 2147"/>
                <a:gd name="T6" fmla="*/ 991 w 2100"/>
                <a:gd name="T7" fmla="*/ 1572 h 2147"/>
                <a:gd name="T8" fmla="*/ 2100 w 2100"/>
                <a:gd name="T9" fmla="*/ 630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0" h="2147">
                  <a:moveTo>
                    <a:pt x="2100" y="630"/>
                  </a:moveTo>
                  <a:cubicBezTo>
                    <a:pt x="1728" y="193"/>
                    <a:pt x="1072" y="139"/>
                    <a:pt x="634" y="510"/>
                  </a:cubicBezTo>
                  <a:cubicBezTo>
                    <a:pt x="0" y="1047"/>
                    <a:pt x="953" y="2147"/>
                    <a:pt x="1574" y="1621"/>
                  </a:cubicBezTo>
                  <a:cubicBezTo>
                    <a:pt x="1400" y="1768"/>
                    <a:pt x="1139" y="1747"/>
                    <a:pt x="991" y="1572"/>
                  </a:cubicBezTo>
                  <a:cubicBezTo>
                    <a:pt x="466" y="952"/>
                    <a:pt x="1563" y="0"/>
                    <a:pt x="2100" y="630"/>
                  </a:cubicBezTo>
                  <a:close/>
                </a:path>
              </a:pathLst>
            </a:custGeom>
            <a:solidFill>
              <a:srgbClr val="FF6CE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634920" y="1180212"/>
              <a:ext cx="2537280" cy="2416398"/>
            </a:xfrm>
            <a:custGeom>
              <a:avLst/>
              <a:gdLst>
                <a:gd name="T0" fmla="*/ 1521 w 2142"/>
                <a:gd name="T1" fmla="*/ 2097 h 2097"/>
                <a:gd name="T2" fmla="*/ 1637 w 2142"/>
                <a:gd name="T3" fmla="*/ 634 h 2097"/>
                <a:gd name="T4" fmla="*/ 526 w 2142"/>
                <a:gd name="T5" fmla="*/ 1574 h 2097"/>
                <a:gd name="T6" fmla="*/ 575 w 2142"/>
                <a:gd name="T7" fmla="*/ 991 h 2097"/>
                <a:gd name="T8" fmla="*/ 1521 w 2142"/>
                <a:gd name="T9" fmla="*/ 2097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2" h="2097">
                  <a:moveTo>
                    <a:pt x="1521" y="2097"/>
                  </a:moveTo>
                  <a:cubicBezTo>
                    <a:pt x="1954" y="1724"/>
                    <a:pt x="2007" y="1071"/>
                    <a:pt x="1637" y="634"/>
                  </a:cubicBezTo>
                  <a:cubicBezTo>
                    <a:pt x="1100" y="0"/>
                    <a:pt x="0" y="953"/>
                    <a:pt x="526" y="1574"/>
                  </a:cubicBezTo>
                  <a:cubicBezTo>
                    <a:pt x="379" y="1400"/>
                    <a:pt x="400" y="1139"/>
                    <a:pt x="575" y="991"/>
                  </a:cubicBezTo>
                  <a:cubicBezTo>
                    <a:pt x="1194" y="467"/>
                    <a:pt x="2142" y="1558"/>
                    <a:pt x="1521" y="2097"/>
                  </a:cubicBezTo>
                  <a:close/>
                </a:path>
              </a:pathLst>
            </a:custGeom>
            <a:solidFill>
              <a:srgbClr val="BF55D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971800" y="1792659"/>
              <a:ext cx="2544844" cy="2420925"/>
            </a:xfrm>
            <a:custGeom>
              <a:avLst/>
              <a:gdLst>
                <a:gd name="T0" fmla="*/ 633 w 2148"/>
                <a:gd name="T1" fmla="*/ 0 h 2101"/>
                <a:gd name="T2" fmla="*/ 512 w 2148"/>
                <a:gd name="T3" fmla="*/ 1467 h 2101"/>
                <a:gd name="T4" fmla="*/ 1623 w 2148"/>
                <a:gd name="T5" fmla="*/ 527 h 2101"/>
                <a:gd name="T6" fmla="*/ 1574 w 2148"/>
                <a:gd name="T7" fmla="*/ 1110 h 2101"/>
                <a:gd name="T8" fmla="*/ 633 w 2148"/>
                <a:gd name="T9" fmla="*/ 0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8" h="2101">
                  <a:moveTo>
                    <a:pt x="633" y="0"/>
                  </a:moveTo>
                  <a:cubicBezTo>
                    <a:pt x="195" y="371"/>
                    <a:pt x="140" y="1028"/>
                    <a:pt x="512" y="1467"/>
                  </a:cubicBezTo>
                  <a:cubicBezTo>
                    <a:pt x="1048" y="2101"/>
                    <a:pt x="2148" y="1148"/>
                    <a:pt x="1623" y="527"/>
                  </a:cubicBezTo>
                  <a:cubicBezTo>
                    <a:pt x="1770" y="701"/>
                    <a:pt x="1748" y="962"/>
                    <a:pt x="1574" y="1110"/>
                  </a:cubicBezTo>
                  <a:cubicBezTo>
                    <a:pt x="953" y="1636"/>
                    <a:pt x="0" y="536"/>
                    <a:pt x="633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627356" y="1778794"/>
              <a:ext cx="2484336" cy="2468461"/>
            </a:xfrm>
            <a:custGeom>
              <a:avLst/>
              <a:gdLst>
                <a:gd name="T0" fmla="*/ 0 w 2097"/>
                <a:gd name="T1" fmla="*/ 1520 h 2142"/>
                <a:gd name="T2" fmla="*/ 1463 w 2097"/>
                <a:gd name="T3" fmla="*/ 1636 h 2142"/>
                <a:gd name="T4" fmla="*/ 523 w 2097"/>
                <a:gd name="T5" fmla="*/ 525 h 2142"/>
                <a:gd name="T6" fmla="*/ 1106 w 2097"/>
                <a:gd name="T7" fmla="*/ 574 h 2142"/>
                <a:gd name="T8" fmla="*/ 0 w 2097"/>
                <a:gd name="T9" fmla="*/ 152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7" h="2142">
                  <a:moveTo>
                    <a:pt x="0" y="1520"/>
                  </a:moveTo>
                  <a:cubicBezTo>
                    <a:pt x="373" y="1954"/>
                    <a:pt x="1026" y="2006"/>
                    <a:pt x="1463" y="1636"/>
                  </a:cubicBezTo>
                  <a:cubicBezTo>
                    <a:pt x="2097" y="1100"/>
                    <a:pt x="1144" y="0"/>
                    <a:pt x="523" y="525"/>
                  </a:cubicBezTo>
                  <a:cubicBezTo>
                    <a:pt x="697" y="378"/>
                    <a:pt x="958" y="400"/>
                    <a:pt x="1106" y="574"/>
                  </a:cubicBezTo>
                  <a:cubicBezTo>
                    <a:pt x="1630" y="1193"/>
                    <a:pt x="539" y="2142"/>
                    <a:pt x="0" y="1520"/>
                  </a:cubicBezTo>
                  <a:close/>
                </a:path>
              </a:pathLst>
            </a:custGeom>
            <a:solidFill>
              <a:srgbClr val="F8D845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9461" name="Oval 75"/>
          <p:cNvSpPr>
            <a:spLocks noChangeArrowheads="1"/>
          </p:cNvSpPr>
          <p:nvPr/>
        </p:nvSpPr>
        <p:spPr bwMode="auto">
          <a:xfrm>
            <a:off x="8212138" y="2470150"/>
            <a:ext cx="554037" cy="561975"/>
          </a:xfrm>
          <a:prstGeom prst="ellipse">
            <a:avLst/>
          </a:prstGeom>
          <a:noFill/>
          <a:ln w="9525">
            <a:solidFill>
              <a:srgbClr val="F0407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latin typeface="FontAwesome" pitchFamily="2" charset="0"/>
              </a:rPr>
              <a:t>02</a:t>
            </a:r>
            <a:endParaRPr lang="en-US" altLang="zh-CN" sz="2000" b="1"/>
          </a:p>
        </p:txBody>
      </p:sp>
      <p:sp>
        <p:nvSpPr>
          <p:cNvPr id="19462" name="Oval 76"/>
          <p:cNvSpPr>
            <a:spLocks noChangeArrowheads="1"/>
          </p:cNvSpPr>
          <p:nvPr/>
        </p:nvSpPr>
        <p:spPr bwMode="auto">
          <a:xfrm>
            <a:off x="8212138" y="4140200"/>
            <a:ext cx="554037" cy="561975"/>
          </a:xfrm>
          <a:prstGeom prst="ellipse">
            <a:avLst/>
          </a:prstGeom>
          <a:noFill/>
          <a:ln w="9525">
            <a:solidFill>
              <a:srgbClr val="F0407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latin typeface="FontAwesome" pitchFamily="2" charset="0"/>
              </a:rPr>
              <a:t>04</a:t>
            </a:r>
            <a:endParaRPr lang="en-US" altLang="zh-CN" sz="2000" b="1"/>
          </a:p>
        </p:txBody>
      </p:sp>
      <p:sp>
        <p:nvSpPr>
          <p:cNvPr id="19463" name="Oval 79"/>
          <p:cNvSpPr>
            <a:spLocks noChangeArrowheads="1"/>
          </p:cNvSpPr>
          <p:nvPr/>
        </p:nvSpPr>
        <p:spPr bwMode="auto">
          <a:xfrm>
            <a:off x="3419475" y="2470150"/>
            <a:ext cx="552450" cy="561975"/>
          </a:xfrm>
          <a:prstGeom prst="ellipse">
            <a:avLst/>
          </a:prstGeom>
          <a:noFill/>
          <a:ln w="9525">
            <a:solidFill>
              <a:srgbClr val="F0407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latin typeface="FontAwesome" pitchFamily="2" charset="0"/>
              </a:rPr>
              <a:t>01</a:t>
            </a:r>
            <a:endParaRPr lang="en-US" altLang="zh-CN" sz="2000" b="1"/>
          </a:p>
        </p:txBody>
      </p:sp>
      <p:sp>
        <p:nvSpPr>
          <p:cNvPr id="19464" name="Oval 81"/>
          <p:cNvSpPr>
            <a:spLocks noChangeArrowheads="1"/>
          </p:cNvSpPr>
          <p:nvPr/>
        </p:nvSpPr>
        <p:spPr bwMode="auto">
          <a:xfrm>
            <a:off x="3419475" y="4140200"/>
            <a:ext cx="552450" cy="561975"/>
          </a:xfrm>
          <a:prstGeom prst="ellipse">
            <a:avLst/>
          </a:prstGeom>
          <a:noFill/>
          <a:ln w="9525">
            <a:solidFill>
              <a:srgbClr val="F0407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latin typeface="FontAwesome" pitchFamily="2" charset="0"/>
              </a:rPr>
              <a:t>03</a:t>
            </a:r>
            <a:endParaRPr lang="en-US" altLang="zh-CN" sz="2000" b="1"/>
          </a:p>
        </p:txBody>
      </p:sp>
      <p:sp>
        <p:nvSpPr>
          <p:cNvPr id="19465" name="矩形 14"/>
          <p:cNvSpPr>
            <a:spLocks noChangeArrowheads="1"/>
          </p:cNvSpPr>
          <p:nvPr/>
        </p:nvSpPr>
        <p:spPr bwMode="auto">
          <a:xfrm>
            <a:off x="8943975" y="2720975"/>
            <a:ext cx="22796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更多优质作品，请在稻壳儿搜索：不贰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19466" name="TextBox 13"/>
          <p:cNvSpPr txBox="1">
            <a:spLocks noChangeArrowheads="1"/>
          </p:cNvSpPr>
          <p:nvPr/>
        </p:nvSpPr>
        <p:spPr bwMode="auto">
          <a:xfrm>
            <a:off x="8943975" y="2406650"/>
            <a:ext cx="13763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7" name="矩形 16"/>
          <p:cNvSpPr>
            <a:spLocks noChangeArrowheads="1"/>
          </p:cNvSpPr>
          <p:nvPr/>
        </p:nvSpPr>
        <p:spPr bwMode="auto">
          <a:xfrm>
            <a:off x="8943975" y="4352925"/>
            <a:ext cx="22796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更多优质作品，请在稻壳儿搜索：不贰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19468" name="TextBox 13"/>
          <p:cNvSpPr txBox="1">
            <a:spLocks noChangeArrowheads="1"/>
          </p:cNvSpPr>
          <p:nvPr/>
        </p:nvSpPr>
        <p:spPr bwMode="auto">
          <a:xfrm>
            <a:off x="8943975" y="4038600"/>
            <a:ext cx="13763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9" name="矩形 18"/>
          <p:cNvSpPr>
            <a:spLocks noChangeArrowheads="1"/>
          </p:cNvSpPr>
          <p:nvPr/>
        </p:nvSpPr>
        <p:spPr bwMode="auto">
          <a:xfrm>
            <a:off x="903288" y="2720975"/>
            <a:ext cx="2278062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更多优质作品，请在稻壳儿搜索：不贰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19470" name="TextBox 13"/>
          <p:cNvSpPr txBox="1">
            <a:spLocks noChangeArrowheads="1"/>
          </p:cNvSpPr>
          <p:nvPr/>
        </p:nvSpPr>
        <p:spPr bwMode="auto">
          <a:xfrm>
            <a:off x="1804988" y="2406650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1" name="矩形 20"/>
          <p:cNvSpPr>
            <a:spLocks noChangeArrowheads="1"/>
          </p:cNvSpPr>
          <p:nvPr/>
        </p:nvSpPr>
        <p:spPr bwMode="auto">
          <a:xfrm>
            <a:off x="903288" y="4352925"/>
            <a:ext cx="2278062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更多优质作品，请在稻壳儿搜索：不贰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19472" name="TextBox 13"/>
          <p:cNvSpPr txBox="1">
            <a:spLocks noChangeArrowheads="1"/>
          </p:cNvSpPr>
          <p:nvPr/>
        </p:nvSpPr>
        <p:spPr bwMode="auto">
          <a:xfrm>
            <a:off x="1804988" y="4038600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grpSp>
        <p:nvGrpSpPr>
          <p:cNvPr id="20483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Freeform 256"/>
          <p:cNvSpPr>
            <a:spLocks/>
          </p:cNvSpPr>
          <p:nvPr/>
        </p:nvSpPr>
        <p:spPr bwMode="auto">
          <a:xfrm>
            <a:off x="7848600" y="2027238"/>
            <a:ext cx="1820863" cy="1247775"/>
          </a:xfrm>
          <a:custGeom>
            <a:avLst/>
            <a:gdLst>
              <a:gd name="T0" fmla="*/ 2147483647 w 969"/>
              <a:gd name="T1" fmla="*/ 2147483647 h 664"/>
              <a:gd name="T2" fmla="*/ 2147483647 w 969"/>
              <a:gd name="T3" fmla="*/ 2147483647 h 664"/>
              <a:gd name="T4" fmla="*/ 2147483647 w 969"/>
              <a:gd name="T5" fmla="*/ 2147483647 h 664"/>
              <a:gd name="T6" fmla="*/ 2147483647 w 969"/>
              <a:gd name="T7" fmla="*/ 2147483647 h 664"/>
              <a:gd name="T8" fmla="*/ 2147483647 w 969"/>
              <a:gd name="T9" fmla="*/ 2147483647 h 664"/>
              <a:gd name="T10" fmla="*/ 2147483647 w 969"/>
              <a:gd name="T11" fmla="*/ 2147483647 h 664"/>
              <a:gd name="T12" fmla="*/ 2147483647 w 969"/>
              <a:gd name="T13" fmla="*/ 2147483647 h 664"/>
              <a:gd name="T14" fmla="*/ 2147483647 w 969"/>
              <a:gd name="T15" fmla="*/ 2147483647 h 664"/>
              <a:gd name="T16" fmla="*/ 2147483647 w 969"/>
              <a:gd name="T17" fmla="*/ 2147483647 h 664"/>
              <a:gd name="T18" fmla="*/ 2147483647 w 969"/>
              <a:gd name="T19" fmla="*/ 2147483647 h 664"/>
              <a:gd name="T20" fmla="*/ 2147483647 w 969"/>
              <a:gd name="T21" fmla="*/ 2147483647 h 664"/>
              <a:gd name="T22" fmla="*/ 2147483647 w 969"/>
              <a:gd name="T23" fmla="*/ 2147483647 h 664"/>
              <a:gd name="T24" fmla="*/ 2147483647 w 969"/>
              <a:gd name="T25" fmla="*/ 2147483647 h 664"/>
              <a:gd name="T26" fmla="*/ 2147483647 w 969"/>
              <a:gd name="T27" fmla="*/ 2147483647 h 664"/>
              <a:gd name="T28" fmla="*/ 2147483647 w 969"/>
              <a:gd name="T29" fmla="*/ 2147483647 h 664"/>
              <a:gd name="T30" fmla="*/ 2147483647 w 969"/>
              <a:gd name="T31" fmla="*/ 2147483647 h 664"/>
              <a:gd name="T32" fmla="*/ 2147483647 w 969"/>
              <a:gd name="T33" fmla="*/ 2147483647 h 664"/>
              <a:gd name="T34" fmla="*/ 2147483647 w 969"/>
              <a:gd name="T35" fmla="*/ 0 h 664"/>
              <a:gd name="T36" fmla="*/ 2147483647 w 969"/>
              <a:gd name="T37" fmla="*/ 2147483647 h 664"/>
              <a:gd name="T38" fmla="*/ 2147483647 w 969"/>
              <a:gd name="T39" fmla="*/ 2147483647 h 664"/>
              <a:gd name="T40" fmla="*/ 2147483647 w 969"/>
              <a:gd name="T41" fmla="*/ 2147483647 h 664"/>
              <a:gd name="T42" fmla="*/ 2147483647 w 969"/>
              <a:gd name="T43" fmla="*/ 2147483647 h 664"/>
              <a:gd name="T44" fmla="*/ 2147483647 w 969"/>
              <a:gd name="T45" fmla="*/ 2147483647 h 664"/>
              <a:gd name="T46" fmla="*/ 2147483647 w 969"/>
              <a:gd name="T47" fmla="*/ 2147483647 h 664"/>
              <a:gd name="T48" fmla="*/ 2147483647 w 969"/>
              <a:gd name="T49" fmla="*/ 2147483647 h 664"/>
              <a:gd name="T50" fmla="*/ 2147483647 w 969"/>
              <a:gd name="T51" fmla="*/ 2147483647 h 664"/>
              <a:gd name="T52" fmla="*/ 2147483647 w 969"/>
              <a:gd name="T53" fmla="*/ 2147483647 h 664"/>
              <a:gd name="T54" fmla="*/ 2147483647 w 969"/>
              <a:gd name="T55" fmla="*/ 2147483647 h 664"/>
              <a:gd name="T56" fmla="*/ 2147483647 w 969"/>
              <a:gd name="T57" fmla="*/ 2147483647 h 664"/>
              <a:gd name="T58" fmla="*/ 2147483647 w 969"/>
              <a:gd name="T59" fmla="*/ 2147483647 h 664"/>
              <a:gd name="T60" fmla="*/ 2147483647 w 969"/>
              <a:gd name="T61" fmla="*/ 2147483647 h 664"/>
              <a:gd name="T62" fmla="*/ 2147483647 w 969"/>
              <a:gd name="T63" fmla="*/ 2147483647 h 664"/>
              <a:gd name="T64" fmla="*/ 2147483647 w 969"/>
              <a:gd name="T65" fmla="*/ 2147483647 h 664"/>
              <a:gd name="T66" fmla="*/ 2147483647 w 969"/>
              <a:gd name="T67" fmla="*/ 2147483647 h 664"/>
              <a:gd name="T68" fmla="*/ 2147483647 w 969"/>
              <a:gd name="T69" fmla="*/ 2147483647 h 66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69"/>
              <a:gd name="T106" fmla="*/ 0 h 664"/>
              <a:gd name="T107" fmla="*/ 969 w 969"/>
              <a:gd name="T108" fmla="*/ 664 h 664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69" h="664">
                <a:moveTo>
                  <a:pt x="232" y="664"/>
                </a:moveTo>
                <a:lnTo>
                  <a:pt x="232" y="664"/>
                </a:lnTo>
                <a:lnTo>
                  <a:pt x="241" y="644"/>
                </a:lnTo>
                <a:lnTo>
                  <a:pt x="251" y="622"/>
                </a:lnTo>
                <a:lnTo>
                  <a:pt x="261" y="601"/>
                </a:lnTo>
                <a:lnTo>
                  <a:pt x="273" y="580"/>
                </a:lnTo>
                <a:lnTo>
                  <a:pt x="285" y="561"/>
                </a:lnTo>
                <a:lnTo>
                  <a:pt x="298" y="541"/>
                </a:lnTo>
                <a:lnTo>
                  <a:pt x="311" y="522"/>
                </a:lnTo>
                <a:lnTo>
                  <a:pt x="325" y="504"/>
                </a:lnTo>
                <a:lnTo>
                  <a:pt x="339" y="485"/>
                </a:lnTo>
                <a:lnTo>
                  <a:pt x="355" y="469"/>
                </a:lnTo>
                <a:lnTo>
                  <a:pt x="372" y="452"/>
                </a:lnTo>
                <a:lnTo>
                  <a:pt x="387" y="435"/>
                </a:lnTo>
                <a:lnTo>
                  <a:pt x="404" y="419"/>
                </a:lnTo>
                <a:lnTo>
                  <a:pt x="422" y="404"/>
                </a:lnTo>
                <a:lnTo>
                  <a:pt x="440" y="389"/>
                </a:lnTo>
                <a:lnTo>
                  <a:pt x="460" y="375"/>
                </a:lnTo>
                <a:lnTo>
                  <a:pt x="478" y="362"/>
                </a:lnTo>
                <a:lnTo>
                  <a:pt x="499" y="349"/>
                </a:lnTo>
                <a:lnTo>
                  <a:pt x="518" y="338"/>
                </a:lnTo>
                <a:lnTo>
                  <a:pt x="539" y="326"/>
                </a:lnTo>
                <a:lnTo>
                  <a:pt x="560" y="316"/>
                </a:lnTo>
                <a:lnTo>
                  <a:pt x="582" y="305"/>
                </a:lnTo>
                <a:lnTo>
                  <a:pt x="604" y="296"/>
                </a:lnTo>
                <a:lnTo>
                  <a:pt x="626" y="288"/>
                </a:lnTo>
                <a:lnTo>
                  <a:pt x="648" y="281"/>
                </a:lnTo>
                <a:lnTo>
                  <a:pt x="671" y="274"/>
                </a:lnTo>
                <a:lnTo>
                  <a:pt x="694" y="268"/>
                </a:lnTo>
                <a:lnTo>
                  <a:pt x="718" y="262"/>
                </a:lnTo>
                <a:lnTo>
                  <a:pt x="742" y="258"/>
                </a:lnTo>
                <a:lnTo>
                  <a:pt x="767" y="255"/>
                </a:lnTo>
                <a:lnTo>
                  <a:pt x="792" y="252"/>
                </a:lnTo>
                <a:lnTo>
                  <a:pt x="816" y="251"/>
                </a:lnTo>
                <a:lnTo>
                  <a:pt x="969" y="129"/>
                </a:lnTo>
                <a:lnTo>
                  <a:pt x="849" y="0"/>
                </a:lnTo>
                <a:lnTo>
                  <a:pt x="812" y="2"/>
                </a:lnTo>
                <a:lnTo>
                  <a:pt x="777" y="3"/>
                </a:lnTo>
                <a:lnTo>
                  <a:pt x="741" y="7"/>
                </a:lnTo>
                <a:lnTo>
                  <a:pt x="707" y="12"/>
                </a:lnTo>
                <a:lnTo>
                  <a:pt x="672" y="17"/>
                </a:lnTo>
                <a:lnTo>
                  <a:pt x="639" y="25"/>
                </a:lnTo>
                <a:lnTo>
                  <a:pt x="605" y="33"/>
                </a:lnTo>
                <a:lnTo>
                  <a:pt x="573" y="43"/>
                </a:lnTo>
                <a:lnTo>
                  <a:pt x="540" y="54"/>
                </a:lnTo>
                <a:lnTo>
                  <a:pt x="509" y="65"/>
                </a:lnTo>
                <a:lnTo>
                  <a:pt x="478" y="78"/>
                </a:lnTo>
                <a:lnTo>
                  <a:pt x="447" y="93"/>
                </a:lnTo>
                <a:lnTo>
                  <a:pt x="417" y="108"/>
                </a:lnTo>
                <a:lnTo>
                  <a:pt x="387" y="124"/>
                </a:lnTo>
                <a:lnTo>
                  <a:pt x="359" y="142"/>
                </a:lnTo>
                <a:lnTo>
                  <a:pt x="331" y="160"/>
                </a:lnTo>
                <a:lnTo>
                  <a:pt x="304" y="179"/>
                </a:lnTo>
                <a:lnTo>
                  <a:pt x="277" y="199"/>
                </a:lnTo>
                <a:lnTo>
                  <a:pt x="251" y="220"/>
                </a:lnTo>
                <a:lnTo>
                  <a:pt x="226" y="242"/>
                </a:lnTo>
                <a:lnTo>
                  <a:pt x="202" y="265"/>
                </a:lnTo>
                <a:lnTo>
                  <a:pt x="180" y="288"/>
                </a:lnTo>
                <a:lnTo>
                  <a:pt x="156" y="313"/>
                </a:lnTo>
                <a:lnTo>
                  <a:pt x="136" y="339"/>
                </a:lnTo>
                <a:lnTo>
                  <a:pt x="115" y="365"/>
                </a:lnTo>
                <a:lnTo>
                  <a:pt x="95" y="392"/>
                </a:lnTo>
                <a:lnTo>
                  <a:pt x="77" y="419"/>
                </a:lnTo>
                <a:lnTo>
                  <a:pt x="59" y="448"/>
                </a:lnTo>
                <a:lnTo>
                  <a:pt x="42" y="476"/>
                </a:lnTo>
                <a:lnTo>
                  <a:pt x="27" y="506"/>
                </a:lnTo>
                <a:lnTo>
                  <a:pt x="12" y="536"/>
                </a:lnTo>
                <a:lnTo>
                  <a:pt x="0" y="567"/>
                </a:lnTo>
                <a:lnTo>
                  <a:pt x="156" y="492"/>
                </a:lnTo>
                <a:lnTo>
                  <a:pt x="232" y="664"/>
                </a:lnTo>
                <a:close/>
              </a:path>
            </a:pathLst>
          </a:cu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altLang="id-ID" sz="2000" b="1" noProof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Freeform 257"/>
          <p:cNvSpPr>
            <a:spLocks/>
          </p:cNvSpPr>
          <p:nvPr/>
        </p:nvSpPr>
        <p:spPr bwMode="auto">
          <a:xfrm>
            <a:off x="9455150" y="2032000"/>
            <a:ext cx="1641475" cy="1504950"/>
          </a:xfrm>
          <a:custGeom>
            <a:avLst/>
            <a:gdLst>
              <a:gd name="T0" fmla="*/ 0 w 875"/>
              <a:gd name="T1" fmla="*/ 2147483647 h 801"/>
              <a:gd name="T2" fmla="*/ 2147483647 w 875"/>
              <a:gd name="T3" fmla="*/ 2147483647 h 801"/>
              <a:gd name="T4" fmla="*/ 2147483647 w 875"/>
              <a:gd name="T5" fmla="*/ 2147483647 h 801"/>
              <a:gd name="T6" fmla="*/ 2147483647 w 875"/>
              <a:gd name="T7" fmla="*/ 2147483647 h 801"/>
              <a:gd name="T8" fmla="*/ 2147483647 w 875"/>
              <a:gd name="T9" fmla="*/ 2147483647 h 801"/>
              <a:gd name="T10" fmla="*/ 2147483647 w 875"/>
              <a:gd name="T11" fmla="*/ 2147483647 h 801"/>
              <a:gd name="T12" fmla="*/ 2147483647 w 875"/>
              <a:gd name="T13" fmla="*/ 2147483647 h 801"/>
              <a:gd name="T14" fmla="*/ 2147483647 w 875"/>
              <a:gd name="T15" fmla="*/ 2147483647 h 801"/>
              <a:gd name="T16" fmla="*/ 2147483647 w 875"/>
              <a:gd name="T17" fmla="*/ 2147483647 h 801"/>
              <a:gd name="T18" fmla="*/ 2147483647 w 875"/>
              <a:gd name="T19" fmla="*/ 2147483647 h 801"/>
              <a:gd name="T20" fmla="*/ 2147483647 w 875"/>
              <a:gd name="T21" fmla="*/ 2147483647 h 801"/>
              <a:gd name="T22" fmla="*/ 2147483647 w 875"/>
              <a:gd name="T23" fmla="*/ 2147483647 h 801"/>
              <a:gd name="T24" fmla="*/ 2147483647 w 875"/>
              <a:gd name="T25" fmla="*/ 2147483647 h 801"/>
              <a:gd name="T26" fmla="*/ 2147483647 w 875"/>
              <a:gd name="T27" fmla="*/ 2147483647 h 801"/>
              <a:gd name="T28" fmla="*/ 2147483647 w 875"/>
              <a:gd name="T29" fmla="*/ 2147483647 h 801"/>
              <a:gd name="T30" fmla="*/ 2147483647 w 875"/>
              <a:gd name="T31" fmla="*/ 2147483647 h 801"/>
              <a:gd name="T32" fmla="*/ 2147483647 w 875"/>
              <a:gd name="T33" fmla="*/ 2147483647 h 801"/>
              <a:gd name="T34" fmla="*/ 2147483647 w 875"/>
              <a:gd name="T35" fmla="*/ 2147483647 h 801"/>
              <a:gd name="T36" fmla="*/ 2147483647 w 875"/>
              <a:gd name="T37" fmla="*/ 2147483647 h 801"/>
              <a:gd name="T38" fmla="*/ 2147483647 w 875"/>
              <a:gd name="T39" fmla="*/ 2147483647 h 801"/>
              <a:gd name="T40" fmla="*/ 2147483647 w 875"/>
              <a:gd name="T41" fmla="*/ 2147483647 h 801"/>
              <a:gd name="T42" fmla="*/ 2147483647 w 875"/>
              <a:gd name="T43" fmla="*/ 2147483647 h 801"/>
              <a:gd name="T44" fmla="*/ 2147483647 w 875"/>
              <a:gd name="T45" fmla="*/ 2147483647 h 801"/>
              <a:gd name="T46" fmla="*/ 2147483647 w 875"/>
              <a:gd name="T47" fmla="*/ 2147483647 h 801"/>
              <a:gd name="T48" fmla="*/ 2147483647 w 875"/>
              <a:gd name="T49" fmla="*/ 2147483647 h 801"/>
              <a:gd name="T50" fmla="*/ 2147483647 w 875"/>
              <a:gd name="T51" fmla="*/ 2147483647 h 801"/>
              <a:gd name="T52" fmla="*/ 2147483647 w 875"/>
              <a:gd name="T53" fmla="*/ 2147483647 h 801"/>
              <a:gd name="T54" fmla="*/ 2147483647 w 875"/>
              <a:gd name="T55" fmla="*/ 2147483647 h 801"/>
              <a:gd name="T56" fmla="*/ 2147483647 w 875"/>
              <a:gd name="T57" fmla="*/ 2147483647 h 801"/>
              <a:gd name="T58" fmla="*/ 2147483647 w 875"/>
              <a:gd name="T59" fmla="*/ 2147483647 h 801"/>
              <a:gd name="T60" fmla="*/ 2147483647 w 875"/>
              <a:gd name="T61" fmla="*/ 2147483647 h 801"/>
              <a:gd name="T62" fmla="*/ 2147483647 w 875"/>
              <a:gd name="T63" fmla="*/ 2147483647 h 801"/>
              <a:gd name="T64" fmla="*/ 2147483647 w 875"/>
              <a:gd name="T65" fmla="*/ 2147483647 h 801"/>
              <a:gd name="T66" fmla="*/ 2147483647 w 875"/>
              <a:gd name="T67" fmla="*/ 2147483647 h 801"/>
              <a:gd name="T68" fmla="*/ 2147483647 w 875"/>
              <a:gd name="T69" fmla="*/ 2147483647 h 80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875"/>
              <a:gd name="T106" fmla="*/ 0 h 801"/>
              <a:gd name="T107" fmla="*/ 875 w 875"/>
              <a:gd name="T108" fmla="*/ 801 h 801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875" h="801">
                <a:moveTo>
                  <a:pt x="0" y="249"/>
                </a:moveTo>
                <a:lnTo>
                  <a:pt x="0" y="249"/>
                </a:lnTo>
                <a:lnTo>
                  <a:pt x="26" y="249"/>
                </a:lnTo>
                <a:lnTo>
                  <a:pt x="53" y="251"/>
                </a:lnTo>
                <a:lnTo>
                  <a:pt x="79" y="254"/>
                </a:lnTo>
                <a:lnTo>
                  <a:pt x="105" y="258"/>
                </a:lnTo>
                <a:lnTo>
                  <a:pt x="131" y="262"/>
                </a:lnTo>
                <a:lnTo>
                  <a:pt x="156" y="268"/>
                </a:lnTo>
                <a:lnTo>
                  <a:pt x="180" y="275"/>
                </a:lnTo>
                <a:lnTo>
                  <a:pt x="205" y="282"/>
                </a:lnTo>
                <a:lnTo>
                  <a:pt x="228" y="290"/>
                </a:lnTo>
                <a:lnTo>
                  <a:pt x="253" y="299"/>
                </a:lnTo>
                <a:lnTo>
                  <a:pt x="275" y="310"/>
                </a:lnTo>
                <a:lnTo>
                  <a:pt x="298" y="320"/>
                </a:lnTo>
                <a:lnTo>
                  <a:pt x="320" y="333"/>
                </a:lnTo>
                <a:lnTo>
                  <a:pt x="341" y="345"/>
                </a:lnTo>
                <a:lnTo>
                  <a:pt x="363" y="359"/>
                </a:lnTo>
                <a:lnTo>
                  <a:pt x="384" y="372"/>
                </a:lnTo>
                <a:lnTo>
                  <a:pt x="403" y="387"/>
                </a:lnTo>
                <a:lnTo>
                  <a:pt x="423" y="403"/>
                </a:lnTo>
                <a:lnTo>
                  <a:pt x="441" y="419"/>
                </a:lnTo>
                <a:lnTo>
                  <a:pt x="459" y="435"/>
                </a:lnTo>
                <a:lnTo>
                  <a:pt x="477" y="454"/>
                </a:lnTo>
                <a:lnTo>
                  <a:pt x="494" y="472"/>
                </a:lnTo>
                <a:lnTo>
                  <a:pt x="510" y="491"/>
                </a:lnTo>
                <a:lnTo>
                  <a:pt x="525" y="511"/>
                </a:lnTo>
                <a:lnTo>
                  <a:pt x="540" y="530"/>
                </a:lnTo>
                <a:lnTo>
                  <a:pt x="554" y="551"/>
                </a:lnTo>
                <a:lnTo>
                  <a:pt x="567" y="572"/>
                </a:lnTo>
                <a:lnTo>
                  <a:pt x="580" y="594"/>
                </a:lnTo>
                <a:lnTo>
                  <a:pt x="591" y="616"/>
                </a:lnTo>
                <a:lnTo>
                  <a:pt x="602" y="638"/>
                </a:lnTo>
                <a:lnTo>
                  <a:pt x="611" y="661"/>
                </a:lnTo>
                <a:lnTo>
                  <a:pt x="620" y="684"/>
                </a:lnTo>
                <a:lnTo>
                  <a:pt x="778" y="801"/>
                </a:lnTo>
                <a:lnTo>
                  <a:pt x="875" y="652"/>
                </a:lnTo>
                <a:lnTo>
                  <a:pt x="864" y="618"/>
                </a:lnTo>
                <a:lnTo>
                  <a:pt x="852" y="584"/>
                </a:lnTo>
                <a:lnTo>
                  <a:pt x="839" y="552"/>
                </a:lnTo>
                <a:lnTo>
                  <a:pt x="823" y="520"/>
                </a:lnTo>
                <a:lnTo>
                  <a:pt x="808" y="487"/>
                </a:lnTo>
                <a:lnTo>
                  <a:pt x="791" y="457"/>
                </a:lnTo>
                <a:lnTo>
                  <a:pt x="773" y="426"/>
                </a:lnTo>
                <a:lnTo>
                  <a:pt x="753" y="398"/>
                </a:lnTo>
                <a:lnTo>
                  <a:pt x="733" y="369"/>
                </a:lnTo>
                <a:lnTo>
                  <a:pt x="712" y="341"/>
                </a:lnTo>
                <a:lnTo>
                  <a:pt x="689" y="314"/>
                </a:lnTo>
                <a:lnTo>
                  <a:pt x="665" y="288"/>
                </a:lnTo>
                <a:lnTo>
                  <a:pt x="641" y="263"/>
                </a:lnTo>
                <a:lnTo>
                  <a:pt x="616" y="238"/>
                </a:lnTo>
                <a:lnTo>
                  <a:pt x="589" y="215"/>
                </a:lnTo>
                <a:lnTo>
                  <a:pt x="562" y="193"/>
                </a:lnTo>
                <a:lnTo>
                  <a:pt x="534" y="172"/>
                </a:lnTo>
                <a:lnTo>
                  <a:pt x="505" y="153"/>
                </a:lnTo>
                <a:lnTo>
                  <a:pt x="475" y="133"/>
                </a:lnTo>
                <a:lnTo>
                  <a:pt x="445" y="115"/>
                </a:lnTo>
                <a:lnTo>
                  <a:pt x="412" y="98"/>
                </a:lnTo>
                <a:lnTo>
                  <a:pt x="381" y="83"/>
                </a:lnTo>
                <a:lnTo>
                  <a:pt x="348" y="69"/>
                </a:lnTo>
                <a:lnTo>
                  <a:pt x="315" y="56"/>
                </a:lnTo>
                <a:lnTo>
                  <a:pt x="280" y="44"/>
                </a:lnTo>
                <a:lnTo>
                  <a:pt x="247" y="33"/>
                </a:lnTo>
                <a:lnTo>
                  <a:pt x="212" y="24"/>
                </a:lnTo>
                <a:lnTo>
                  <a:pt x="175" y="17"/>
                </a:lnTo>
                <a:lnTo>
                  <a:pt x="139" y="10"/>
                </a:lnTo>
                <a:lnTo>
                  <a:pt x="103" y="5"/>
                </a:lnTo>
                <a:lnTo>
                  <a:pt x="65" y="1"/>
                </a:lnTo>
                <a:lnTo>
                  <a:pt x="27" y="0"/>
                </a:lnTo>
                <a:lnTo>
                  <a:pt x="149" y="128"/>
                </a:lnTo>
                <a:lnTo>
                  <a:pt x="0" y="249"/>
                </a:lnTo>
                <a:close/>
              </a:path>
            </a:pathLst>
          </a:cu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altLang="id-ID" sz="2000" b="1" noProof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Freeform 258"/>
          <p:cNvSpPr>
            <a:spLocks/>
          </p:cNvSpPr>
          <p:nvPr/>
        </p:nvSpPr>
        <p:spPr bwMode="auto">
          <a:xfrm>
            <a:off x="10193338" y="3316288"/>
            <a:ext cx="969962" cy="1730375"/>
          </a:xfrm>
          <a:custGeom>
            <a:avLst/>
            <a:gdLst>
              <a:gd name="T0" fmla="*/ 2147483647 w 516"/>
              <a:gd name="T1" fmla="*/ 2147483647 h 922"/>
              <a:gd name="T2" fmla="*/ 2147483647 w 516"/>
              <a:gd name="T3" fmla="*/ 2147483647 h 922"/>
              <a:gd name="T4" fmla="*/ 2147483647 w 516"/>
              <a:gd name="T5" fmla="*/ 2147483647 h 922"/>
              <a:gd name="T6" fmla="*/ 2147483647 w 516"/>
              <a:gd name="T7" fmla="*/ 2147483647 h 922"/>
              <a:gd name="T8" fmla="*/ 2147483647 w 516"/>
              <a:gd name="T9" fmla="*/ 2147483647 h 922"/>
              <a:gd name="T10" fmla="*/ 2147483647 w 516"/>
              <a:gd name="T11" fmla="*/ 2147483647 h 922"/>
              <a:gd name="T12" fmla="*/ 2147483647 w 516"/>
              <a:gd name="T13" fmla="*/ 2147483647 h 922"/>
              <a:gd name="T14" fmla="*/ 2147483647 w 516"/>
              <a:gd name="T15" fmla="*/ 2147483647 h 922"/>
              <a:gd name="T16" fmla="*/ 2147483647 w 516"/>
              <a:gd name="T17" fmla="*/ 2147483647 h 922"/>
              <a:gd name="T18" fmla="*/ 2147483647 w 516"/>
              <a:gd name="T19" fmla="*/ 0 h 922"/>
              <a:gd name="T20" fmla="*/ 2147483647 w 516"/>
              <a:gd name="T21" fmla="*/ 2147483647 h 922"/>
              <a:gd name="T22" fmla="*/ 2147483647 w 516"/>
              <a:gd name="T23" fmla="*/ 2147483647 h 922"/>
              <a:gd name="T24" fmla="*/ 2147483647 w 516"/>
              <a:gd name="T25" fmla="*/ 2147483647 h 922"/>
              <a:gd name="T26" fmla="*/ 2147483647 w 516"/>
              <a:gd name="T27" fmla="*/ 2147483647 h 922"/>
              <a:gd name="T28" fmla="*/ 2147483647 w 516"/>
              <a:gd name="T29" fmla="*/ 2147483647 h 922"/>
              <a:gd name="T30" fmla="*/ 2147483647 w 516"/>
              <a:gd name="T31" fmla="*/ 2147483647 h 922"/>
              <a:gd name="T32" fmla="*/ 2147483647 w 516"/>
              <a:gd name="T33" fmla="*/ 2147483647 h 922"/>
              <a:gd name="T34" fmla="*/ 2147483647 w 516"/>
              <a:gd name="T35" fmla="*/ 2147483647 h 922"/>
              <a:gd name="T36" fmla="*/ 2147483647 w 516"/>
              <a:gd name="T37" fmla="*/ 2147483647 h 922"/>
              <a:gd name="T38" fmla="*/ 2147483647 w 516"/>
              <a:gd name="T39" fmla="*/ 2147483647 h 922"/>
              <a:gd name="T40" fmla="*/ 2147483647 w 516"/>
              <a:gd name="T41" fmla="*/ 2147483647 h 922"/>
              <a:gd name="T42" fmla="*/ 2147483647 w 516"/>
              <a:gd name="T43" fmla="*/ 2147483647 h 922"/>
              <a:gd name="T44" fmla="*/ 2147483647 w 516"/>
              <a:gd name="T45" fmla="*/ 2147483647 h 922"/>
              <a:gd name="T46" fmla="*/ 2147483647 w 516"/>
              <a:gd name="T47" fmla="*/ 2147483647 h 922"/>
              <a:gd name="T48" fmla="*/ 2147483647 w 516"/>
              <a:gd name="T49" fmla="*/ 2147483647 h 922"/>
              <a:gd name="T50" fmla="*/ 2147483647 w 516"/>
              <a:gd name="T51" fmla="*/ 2147483647 h 922"/>
              <a:gd name="T52" fmla="*/ 2147483647 w 516"/>
              <a:gd name="T53" fmla="*/ 2147483647 h 922"/>
              <a:gd name="T54" fmla="*/ 2147483647 w 516"/>
              <a:gd name="T55" fmla="*/ 2147483647 h 922"/>
              <a:gd name="T56" fmla="*/ 2147483647 w 516"/>
              <a:gd name="T57" fmla="*/ 2147483647 h 922"/>
              <a:gd name="T58" fmla="*/ 2147483647 w 516"/>
              <a:gd name="T59" fmla="*/ 2147483647 h 922"/>
              <a:gd name="T60" fmla="*/ 2147483647 w 516"/>
              <a:gd name="T61" fmla="*/ 2147483647 h 922"/>
              <a:gd name="T62" fmla="*/ 2147483647 w 516"/>
              <a:gd name="T63" fmla="*/ 2147483647 h 922"/>
              <a:gd name="T64" fmla="*/ 2147483647 w 516"/>
              <a:gd name="T65" fmla="*/ 2147483647 h 922"/>
              <a:gd name="T66" fmla="*/ 2147483647 w 516"/>
              <a:gd name="T67" fmla="*/ 2147483647 h 922"/>
              <a:gd name="T68" fmla="*/ 2147483647 w 516"/>
              <a:gd name="T69" fmla="*/ 2147483647 h 922"/>
              <a:gd name="T70" fmla="*/ 2147483647 w 516"/>
              <a:gd name="T71" fmla="*/ 2147483647 h 922"/>
              <a:gd name="T72" fmla="*/ 2147483647 w 516"/>
              <a:gd name="T73" fmla="*/ 2147483647 h 922"/>
              <a:gd name="T74" fmla="*/ 2147483647 w 516"/>
              <a:gd name="T75" fmla="*/ 2147483647 h 922"/>
              <a:gd name="T76" fmla="*/ 0 w 516"/>
              <a:gd name="T77" fmla="*/ 2147483647 h 922"/>
              <a:gd name="T78" fmla="*/ 2147483647 w 516"/>
              <a:gd name="T79" fmla="*/ 2147483647 h 922"/>
              <a:gd name="T80" fmla="*/ 2147483647 w 516"/>
              <a:gd name="T81" fmla="*/ 2147483647 h 922"/>
              <a:gd name="T82" fmla="*/ 2147483647 w 516"/>
              <a:gd name="T83" fmla="*/ 2147483647 h 922"/>
              <a:gd name="T84" fmla="*/ 2147483647 w 516"/>
              <a:gd name="T85" fmla="*/ 2147483647 h 922"/>
              <a:gd name="T86" fmla="*/ 2147483647 w 516"/>
              <a:gd name="T87" fmla="*/ 2147483647 h 922"/>
              <a:gd name="T88" fmla="*/ 2147483647 w 516"/>
              <a:gd name="T89" fmla="*/ 2147483647 h 922"/>
              <a:gd name="T90" fmla="*/ 2147483647 w 516"/>
              <a:gd name="T91" fmla="*/ 2147483647 h 922"/>
              <a:gd name="T92" fmla="*/ 2147483647 w 516"/>
              <a:gd name="T93" fmla="*/ 2147483647 h 922"/>
              <a:gd name="T94" fmla="*/ 2147483647 w 516"/>
              <a:gd name="T95" fmla="*/ 2147483647 h 922"/>
              <a:gd name="T96" fmla="*/ 2147483647 w 516"/>
              <a:gd name="T97" fmla="*/ 2147483647 h 922"/>
              <a:gd name="T98" fmla="*/ 2147483647 w 516"/>
              <a:gd name="T99" fmla="*/ 2147483647 h 922"/>
              <a:gd name="T100" fmla="*/ 2147483647 w 516"/>
              <a:gd name="T101" fmla="*/ 2147483647 h 922"/>
              <a:gd name="T102" fmla="*/ 2147483647 w 516"/>
              <a:gd name="T103" fmla="*/ 2147483647 h 922"/>
              <a:gd name="T104" fmla="*/ 2147483647 w 516"/>
              <a:gd name="T105" fmla="*/ 2147483647 h 922"/>
              <a:gd name="T106" fmla="*/ 2147483647 w 516"/>
              <a:gd name="T107" fmla="*/ 2147483647 h 922"/>
              <a:gd name="T108" fmla="*/ 2147483647 w 516"/>
              <a:gd name="T109" fmla="*/ 2147483647 h 922"/>
              <a:gd name="T110" fmla="*/ 2147483647 w 516"/>
              <a:gd name="T111" fmla="*/ 2147483647 h 922"/>
              <a:gd name="T112" fmla="*/ 2147483647 w 516"/>
              <a:gd name="T113" fmla="*/ 2147483647 h 922"/>
              <a:gd name="T114" fmla="*/ 2147483647 w 516"/>
              <a:gd name="T115" fmla="*/ 2147483647 h 92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516"/>
              <a:gd name="T175" fmla="*/ 0 h 922"/>
              <a:gd name="T176" fmla="*/ 516 w 516"/>
              <a:gd name="T177" fmla="*/ 922 h 92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516" h="922">
                <a:moveTo>
                  <a:pt x="516" y="221"/>
                </a:moveTo>
                <a:lnTo>
                  <a:pt x="516" y="221"/>
                </a:lnTo>
                <a:lnTo>
                  <a:pt x="516" y="192"/>
                </a:lnTo>
                <a:lnTo>
                  <a:pt x="515" y="164"/>
                </a:lnTo>
                <a:lnTo>
                  <a:pt x="512" y="136"/>
                </a:lnTo>
                <a:lnTo>
                  <a:pt x="510" y="108"/>
                </a:lnTo>
                <a:lnTo>
                  <a:pt x="506" y="81"/>
                </a:lnTo>
                <a:lnTo>
                  <a:pt x="501" y="53"/>
                </a:lnTo>
                <a:lnTo>
                  <a:pt x="496" y="26"/>
                </a:lnTo>
                <a:lnTo>
                  <a:pt x="489" y="0"/>
                </a:lnTo>
                <a:lnTo>
                  <a:pt x="391" y="152"/>
                </a:lnTo>
                <a:lnTo>
                  <a:pt x="239" y="39"/>
                </a:lnTo>
                <a:lnTo>
                  <a:pt x="245" y="61"/>
                </a:lnTo>
                <a:lnTo>
                  <a:pt x="251" y="83"/>
                </a:lnTo>
                <a:lnTo>
                  <a:pt x="254" y="105"/>
                </a:lnTo>
                <a:lnTo>
                  <a:pt x="258" y="129"/>
                </a:lnTo>
                <a:lnTo>
                  <a:pt x="261" y="151"/>
                </a:lnTo>
                <a:lnTo>
                  <a:pt x="264" y="174"/>
                </a:lnTo>
                <a:lnTo>
                  <a:pt x="265" y="197"/>
                </a:lnTo>
                <a:lnTo>
                  <a:pt x="265" y="221"/>
                </a:lnTo>
                <a:lnTo>
                  <a:pt x="264" y="258"/>
                </a:lnTo>
                <a:lnTo>
                  <a:pt x="261" y="295"/>
                </a:lnTo>
                <a:lnTo>
                  <a:pt x="256" y="331"/>
                </a:lnTo>
                <a:lnTo>
                  <a:pt x="249" y="366"/>
                </a:lnTo>
                <a:lnTo>
                  <a:pt x="240" y="400"/>
                </a:lnTo>
                <a:lnTo>
                  <a:pt x="228" y="433"/>
                </a:lnTo>
                <a:lnTo>
                  <a:pt x="217" y="467"/>
                </a:lnTo>
                <a:lnTo>
                  <a:pt x="203" y="499"/>
                </a:lnTo>
                <a:lnTo>
                  <a:pt x="187" y="531"/>
                </a:lnTo>
                <a:lnTo>
                  <a:pt x="169" y="560"/>
                </a:lnTo>
                <a:lnTo>
                  <a:pt x="151" y="590"/>
                </a:lnTo>
                <a:lnTo>
                  <a:pt x="130" y="617"/>
                </a:lnTo>
                <a:lnTo>
                  <a:pt x="108" y="645"/>
                </a:lnTo>
                <a:lnTo>
                  <a:pt x="85" y="671"/>
                </a:lnTo>
                <a:lnTo>
                  <a:pt x="60" y="695"/>
                </a:lnTo>
                <a:lnTo>
                  <a:pt x="34" y="719"/>
                </a:lnTo>
                <a:lnTo>
                  <a:pt x="0" y="899"/>
                </a:lnTo>
                <a:lnTo>
                  <a:pt x="181" y="922"/>
                </a:lnTo>
                <a:lnTo>
                  <a:pt x="218" y="890"/>
                </a:lnTo>
                <a:lnTo>
                  <a:pt x="254" y="856"/>
                </a:lnTo>
                <a:lnTo>
                  <a:pt x="288" y="820"/>
                </a:lnTo>
                <a:lnTo>
                  <a:pt x="319" y="782"/>
                </a:lnTo>
                <a:lnTo>
                  <a:pt x="349" y="743"/>
                </a:lnTo>
                <a:lnTo>
                  <a:pt x="378" y="702"/>
                </a:lnTo>
                <a:lnTo>
                  <a:pt x="402" y="659"/>
                </a:lnTo>
                <a:lnTo>
                  <a:pt x="426" y="615"/>
                </a:lnTo>
                <a:lnTo>
                  <a:pt x="446" y="569"/>
                </a:lnTo>
                <a:lnTo>
                  <a:pt x="464" y="523"/>
                </a:lnTo>
                <a:lnTo>
                  <a:pt x="480" y="475"/>
                </a:lnTo>
                <a:lnTo>
                  <a:pt x="493" y="427"/>
                </a:lnTo>
                <a:lnTo>
                  <a:pt x="503" y="376"/>
                </a:lnTo>
                <a:lnTo>
                  <a:pt x="511" y="326"/>
                </a:lnTo>
                <a:lnTo>
                  <a:pt x="515" y="274"/>
                </a:lnTo>
                <a:lnTo>
                  <a:pt x="516" y="221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altLang="id-ID" sz="2000" b="1" noProof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Freeform 259"/>
          <p:cNvSpPr>
            <a:spLocks/>
          </p:cNvSpPr>
          <p:nvPr/>
        </p:nvSpPr>
        <p:spPr bwMode="auto">
          <a:xfrm>
            <a:off x="8335963" y="4708525"/>
            <a:ext cx="2144712" cy="722313"/>
          </a:xfrm>
          <a:custGeom>
            <a:avLst/>
            <a:gdLst>
              <a:gd name="T0" fmla="*/ 2147483647 w 1143"/>
              <a:gd name="T1" fmla="*/ 0 h 385"/>
              <a:gd name="T2" fmla="*/ 2147483647 w 1143"/>
              <a:gd name="T3" fmla="*/ 2147483647 h 385"/>
              <a:gd name="T4" fmla="*/ 2147483647 w 1143"/>
              <a:gd name="T5" fmla="*/ 2147483647 h 385"/>
              <a:gd name="T6" fmla="*/ 2147483647 w 1143"/>
              <a:gd name="T7" fmla="*/ 2147483647 h 385"/>
              <a:gd name="T8" fmla="*/ 2147483647 w 1143"/>
              <a:gd name="T9" fmla="*/ 2147483647 h 385"/>
              <a:gd name="T10" fmla="*/ 2147483647 w 1143"/>
              <a:gd name="T11" fmla="*/ 2147483647 h 385"/>
              <a:gd name="T12" fmla="*/ 2147483647 w 1143"/>
              <a:gd name="T13" fmla="*/ 2147483647 h 385"/>
              <a:gd name="T14" fmla="*/ 2147483647 w 1143"/>
              <a:gd name="T15" fmla="*/ 2147483647 h 385"/>
              <a:gd name="T16" fmla="*/ 2147483647 w 1143"/>
              <a:gd name="T17" fmla="*/ 2147483647 h 385"/>
              <a:gd name="T18" fmla="*/ 2147483647 w 1143"/>
              <a:gd name="T19" fmla="*/ 2147483647 h 385"/>
              <a:gd name="T20" fmla="*/ 2147483647 w 1143"/>
              <a:gd name="T21" fmla="*/ 2147483647 h 385"/>
              <a:gd name="T22" fmla="*/ 2147483647 w 1143"/>
              <a:gd name="T23" fmla="*/ 2147483647 h 385"/>
              <a:gd name="T24" fmla="*/ 2147483647 w 1143"/>
              <a:gd name="T25" fmla="*/ 2147483647 h 385"/>
              <a:gd name="T26" fmla="*/ 2147483647 w 1143"/>
              <a:gd name="T27" fmla="*/ 2147483647 h 385"/>
              <a:gd name="T28" fmla="*/ 2147483647 w 1143"/>
              <a:gd name="T29" fmla="*/ 2147483647 h 385"/>
              <a:gd name="T30" fmla="*/ 2147483647 w 1143"/>
              <a:gd name="T31" fmla="*/ 2147483647 h 385"/>
              <a:gd name="T32" fmla="*/ 2147483647 w 1143"/>
              <a:gd name="T33" fmla="*/ 2147483647 h 385"/>
              <a:gd name="T34" fmla="*/ 0 w 1143"/>
              <a:gd name="T35" fmla="*/ 2147483647 h 385"/>
              <a:gd name="T36" fmla="*/ 2147483647 w 1143"/>
              <a:gd name="T37" fmla="*/ 2147483647 h 385"/>
              <a:gd name="T38" fmla="*/ 2147483647 w 1143"/>
              <a:gd name="T39" fmla="*/ 2147483647 h 385"/>
              <a:gd name="T40" fmla="*/ 2147483647 w 1143"/>
              <a:gd name="T41" fmla="*/ 2147483647 h 385"/>
              <a:gd name="T42" fmla="*/ 2147483647 w 1143"/>
              <a:gd name="T43" fmla="*/ 2147483647 h 385"/>
              <a:gd name="T44" fmla="*/ 2147483647 w 1143"/>
              <a:gd name="T45" fmla="*/ 2147483647 h 385"/>
              <a:gd name="T46" fmla="*/ 2147483647 w 1143"/>
              <a:gd name="T47" fmla="*/ 2147483647 h 385"/>
              <a:gd name="T48" fmla="*/ 2147483647 w 1143"/>
              <a:gd name="T49" fmla="*/ 2147483647 h 385"/>
              <a:gd name="T50" fmla="*/ 2147483647 w 1143"/>
              <a:gd name="T51" fmla="*/ 2147483647 h 385"/>
              <a:gd name="T52" fmla="*/ 2147483647 w 1143"/>
              <a:gd name="T53" fmla="*/ 2147483647 h 385"/>
              <a:gd name="T54" fmla="*/ 2147483647 w 1143"/>
              <a:gd name="T55" fmla="*/ 2147483647 h 385"/>
              <a:gd name="T56" fmla="*/ 2147483647 w 1143"/>
              <a:gd name="T57" fmla="*/ 2147483647 h 385"/>
              <a:gd name="T58" fmla="*/ 2147483647 w 1143"/>
              <a:gd name="T59" fmla="*/ 2147483647 h 385"/>
              <a:gd name="T60" fmla="*/ 2147483647 w 1143"/>
              <a:gd name="T61" fmla="*/ 2147483647 h 385"/>
              <a:gd name="T62" fmla="*/ 2147483647 w 1143"/>
              <a:gd name="T63" fmla="*/ 2147483647 h 385"/>
              <a:gd name="T64" fmla="*/ 2147483647 w 1143"/>
              <a:gd name="T65" fmla="*/ 2147483647 h 385"/>
              <a:gd name="T66" fmla="*/ 2147483647 w 1143"/>
              <a:gd name="T67" fmla="*/ 2147483647 h 385"/>
              <a:gd name="T68" fmla="*/ 2147483647 w 1143"/>
              <a:gd name="T69" fmla="*/ 2147483647 h 385"/>
              <a:gd name="T70" fmla="*/ 2147483647 w 1143"/>
              <a:gd name="T71" fmla="*/ 2147483647 h 38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143"/>
              <a:gd name="T109" fmla="*/ 0 h 385"/>
              <a:gd name="T110" fmla="*/ 1143 w 1143"/>
              <a:gd name="T111" fmla="*/ 385 h 38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143" h="385">
                <a:moveTo>
                  <a:pt x="996" y="0"/>
                </a:moveTo>
                <a:lnTo>
                  <a:pt x="996" y="0"/>
                </a:lnTo>
                <a:lnTo>
                  <a:pt x="975" y="15"/>
                </a:lnTo>
                <a:lnTo>
                  <a:pt x="953" y="30"/>
                </a:lnTo>
                <a:lnTo>
                  <a:pt x="929" y="44"/>
                </a:lnTo>
                <a:lnTo>
                  <a:pt x="906" y="57"/>
                </a:lnTo>
                <a:lnTo>
                  <a:pt x="883" y="69"/>
                </a:lnTo>
                <a:lnTo>
                  <a:pt x="858" y="80"/>
                </a:lnTo>
                <a:lnTo>
                  <a:pt x="833" y="91"/>
                </a:lnTo>
                <a:lnTo>
                  <a:pt x="808" y="100"/>
                </a:lnTo>
                <a:lnTo>
                  <a:pt x="783" y="108"/>
                </a:lnTo>
                <a:lnTo>
                  <a:pt x="756" y="115"/>
                </a:lnTo>
                <a:lnTo>
                  <a:pt x="730" y="122"/>
                </a:lnTo>
                <a:lnTo>
                  <a:pt x="702" y="127"/>
                </a:lnTo>
                <a:lnTo>
                  <a:pt x="675" y="131"/>
                </a:lnTo>
                <a:lnTo>
                  <a:pt x="647" y="133"/>
                </a:lnTo>
                <a:lnTo>
                  <a:pt x="618" y="136"/>
                </a:lnTo>
                <a:lnTo>
                  <a:pt x="590" y="136"/>
                </a:lnTo>
                <a:lnTo>
                  <a:pt x="562" y="136"/>
                </a:lnTo>
                <a:lnTo>
                  <a:pt x="534" y="133"/>
                </a:lnTo>
                <a:lnTo>
                  <a:pt x="507" y="131"/>
                </a:lnTo>
                <a:lnTo>
                  <a:pt x="480" y="127"/>
                </a:lnTo>
                <a:lnTo>
                  <a:pt x="454" y="122"/>
                </a:lnTo>
                <a:lnTo>
                  <a:pt x="426" y="115"/>
                </a:lnTo>
                <a:lnTo>
                  <a:pt x="400" y="109"/>
                </a:lnTo>
                <a:lnTo>
                  <a:pt x="374" y="101"/>
                </a:lnTo>
                <a:lnTo>
                  <a:pt x="350" y="92"/>
                </a:lnTo>
                <a:lnTo>
                  <a:pt x="325" y="82"/>
                </a:lnTo>
                <a:lnTo>
                  <a:pt x="302" y="71"/>
                </a:lnTo>
                <a:lnTo>
                  <a:pt x="277" y="58"/>
                </a:lnTo>
                <a:lnTo>
                  <a:pt x="255" y="47"/>
                </a:lnTo>
                <a:lnTo>
                  <a:pt x="232" y="32"/>
                </a:lnTo>
                <a:lnTo>
                  <a:pt x="211" y="18"/>
                </a:lnTo>
                <a:lnTo>
                  <a:pt x="189" y="3"/>
                </a:lnTo>
                <a:lnTo>
                  <a:pt x="0" y="26"/>
                </a:lnTo>
                <a:lnTo>
                  <a:pt x="27" y="193"/>
                </a:lnTo>
                <a:lnTo>
                  <a:pt x="56" y="215"/>
                </a:lnTo>
                <a:lnTo>
                  <a:pt x="87" y="236"/>
                </a:lnTo>
                <a:lnTo>
                  <a:pt x="118" y="255"/>
                </a:lnTo>
                <a:lnTo>
                  <a:pt x="150" y="273"/>
                </a:lnTo>
                <a:lnTo>
                  <a:pt x="184" y="292"/>
                </a:lnTo>
                <a:lnTo>
                  <a:pt x="218" y="307"/>
                </a:lnTo>
                <a:lnTo>
                  <a:pt x="251" y="321"/>
                </a:lnTo>
                <a:lnTo>
                  <a:pt x="286" y="334"/>
                </a:lnTo>
                <a:lnTo>
                  <a:pt x="323" y="346"/>
                </a:lnTo>
                <a:lnTo>
                  <a:pt x="359" y="356"/>
                </a:lnTo>
                <a:lnTo>
                  <a:pt x="397" y="366"/>
                </a:lnTo>
                <a:lnTo>
                  <a:pt x="434" y="372"/>
                </a:lnTo>
                <a:lnTo>
                  <a:pt x="473" y="377"/>
                </a:lnTo>
                <a:lnTo>
                  <a:pt x="512" y="382"/>
                </a:lnTo>
                <a:lnTo>
                  <a:pt x="551" y="385"/>
                </a:lnTo>
                <a:lnTo>
                  <a:pt x="590" y="385"/>
                </a:lnTo>
                <a:lnTo>
                  <a:pt x="629" y="385"/>
                </a:lnTo>
                <a:lnTo>
                  <a:pt x="667" y="382"/>
                </a:lnTo>
                <a:lnTo>
                  <a:pt x="705" y="378"/>
                </a:lnTo>
                <a:lnTo>
                  <a:pt x="743" y="373"/>
                </a:lnTo>
                <a:lnTo>
                  <a:pt x="780" y="366"/>
                </a:lnTo>
                <a:lnTo>
                  <a:pt x="817" y="358"/>
                </a:lnTo>
                <a:lnTo>
                  <a:pt x="852" y="347"/>
                </a:lnTo>
                <a:lnTo>
                  <a:pt x="887" y="337"/>
                </a:lnTo>
                <a:lnTo>
                  <a:pt x="922" y="324"/>
                </a:lnTo>
                <a:lnTo>
                  <a:pt x="955" y="310"/>
                </a:lnTo>
                <a:lnTo>
                  <a:pt x="989" y="296"/>
                </a:lnTo>
                <a:lnTo>
                  <a:pt x="1021" y="279"/>
                </a:lnTo>
                <a:lnTo>
                  <a:pt x="1054" y="262"/>
                </a:lnTo>
                <a:lnTo>
                  <a:pt x="1084" y="242"/>
                </a:lnTo>
                <a:lnTo>
                  <a:pt x="1115" y="223"/>
                </a:lnTo>
                <a:lnTo>
                  <a:pt x="1143" y="201"/>
                </a:lnTo>
                <a:lnTo>
                  <a:pt x="962" y="178"/>
                </a:lnTo>
                <a:lnTo>
                  <a:pt x="996" y="0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b-NO" altLang="id-ID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Freeform 260"/>
          <p:cNvSpPr>
            <a:spLocks/>
          </p:cNvSpPr>
          <p:nvPr/>
        </p:nvSpPr>
        <p:spPr bwMode="auto">
          <a:xfrm>
            <a:off x="7721600" y="3011488"/>
            <a:ext cx="919163" cy="2016125"/>
          </a:xfrm>
          <a:custGeom>
            <a:avLst/>
            <a:gdLst>
              <a:gd name="T0" fmla="*/ 2147483647 w 490"/>
              <a:gd name="T1" fmla="*/ 2147483647 h 1074"/>
              <a:gd name="T2" fmla="*/ 2147483647 w 490"/>
              <a:gd name="T3" fmla="*/ 2147483647 h 1074"/>
              <a:gd name="T4" fmla="*/ 2147483647 w 490"/>
              <a:gd name="T5" fmla="*/ 2147483647 h 1074"/>
              <a:gd name="T6" fmla="*/ 2147483647 w 490"/>
              <a:gd name="T7" fmla="*/ 2147483647 h 1074"/>
              <a:gd name="T8" fmla="*/ 2147483647 w 490"/>
              <a:gd name="T9" fmla="*/ 2147483647 h 1074"/>
              <a:gd name="T10" fmla="*/ 2147483647 w 490"/>
              <a:gd name="T11" fmla="*/ 2147483647 h 1074"/>
              <a:gd name="T12" fmla="*/ 2147483647 w 490"/>
              <a:gd name="T13" fmla="*/ 2147483647 h 1074"/>
              <a:gd name="T14" fmla="*/ 2147483647 w 490"/>
              <a:gd name="T15" fmla="*/ 2147483647 h 1074"/>
              <a:gd name="T16" fmla="*/ 2147483647 w 490"/>
              <a:gd name="T17" fmla="*/ 2147483647 h 1074"/>
              <a:gd name="T18" fmla="*/ 2147483647 w 490"/>
              <a:gd name="T19" fmla="*/ 2147483647 h 1074"/>
              <a:gd name="T20" fmla="*/ 2147483647 w 490"/>
              <a:gd name="T21" fmla="*/ 2147483647 h 1074"/>
              <a:gd name="T22" fmla="*/ 2147483647 w 490"/>
              <a:gd name="T23" fmla="*/ 2147483647 h 1074"/>
              <a:gd name="T24" fmla="*/ 2147483647 w 490"/>
              <a:gd name="T25" fmla="*/ 2147483647 h 1074"/>
              <a:gd name="T26" fmla="*/ 2147483647 w 490"/>
              <a:gd name="T27" fmla="*/ 2147483647 h 1074"/>
              <a:gd name="T28" fmla="*/ 2147483647 w 490"/>
              <a:gd name="T29" fmla="*/ 2147483647 h 1074"/>
              <a:gd name="T30" fmla="*/ 2147483647 w 490"/>
              <a:gd name="T31" fmla="*/ 2147483647 h 1074"/>
              <a:gd name="T32" fmla="*/ 2147483647 w 490"/>
              <a:gd name="T33" fmla="*/ 2147483647 h 1074"/>
              <a:gd name="T34" fmla="*/ 2147483647 w 490"/>
              <a:gd name="T35" fmla="*/ 2147483647 h 1074"/>
              <a:gd name="T36" fmla="*/ 2147483647 w 490"/>
              <a:gd name="T37" fmla="*/ 2147483647 h 1074"/>
              <a:gd name="T38" fmla="*/ 2147483647 w 490"/>
              <a:gd name="T39" fmla="*/ 2147483647 h 1074"/>
              <a:gd name="T40" fmla="*/ 2147483647 w 490"/>
              <a:gd name="T41" fmla="*/ 2147483647 h 1074"/>
              <a:gd name="T42" fmla="*/ 2147483647 w 490"/>
              <a:gd name="T43" fmla="*/ 2147483647 h 1074"/>
              <a:gd name="T44" fmla="*/ 2147483647 w 490"/>
              <a:gd name="T45" fmla="*/ 2147483647 h 1074"/>
              <a:gd name="T46" fmla="*/ 2147483647 w 490"/>
              <a:gd name="T47" fmla="*/ 2147483647 h 1074"/>
              <a:gd name="T48" fmla="*/ 2147483647 w 490"/>
              <a:gd name="T49" fmla="*/ 2147483647 h 1074"/>
              <a:gd name="T50" fmla="*/ 2147483647 w 490"/>
              <a:gd name="T51" fmla="*/ 2147483647 h 1074"/>
              <a:gd name="T52" fmla="*/ 2147483647 w 490"/>
              <a:gd name="T53" fmla="*/ 2147483647 h 1074"/>
              <a:gd name="T54" fmla="*/ 2147483647 w 490"/>
              <a:gd name="T55" fmla="*/ 0 h 1074"/>
              <a:gd name="T56" fmla="*/ 2147483647 w 490"/>
              <a:gd name="T57" fmla="*/ 2147483647 h 1074"/>
              <a:gd name="T58" fmla="*/ 2147483647 w 490"/>
              <a:gd name="T59" fmla="*/ 2147483647 h 1074"/>
              <a:gd name="T60" fmla="*/ 2147483647 w 490"/>
              <a:gd name="T61" fmla="*/ 2147483647 h 1074"/>
              <a:gd name="T62" fmla="*/ 2147483647 w 490"/>
              <a:gd name="T63" fmla="*/ 2147483647 h 1074"/>
              <a:gd name="T64" fmla="*/ 2147483647 w 490"/>
              <a:gd name="T65" fmla="*/ 2147483647 h 1074"/>
              <a:gd name="T66" fmla="*/ 2147483647 w 490"/>
              <a:gd name="T67" fmla="*/ 2147483647 h 1074"/>
              <a:gd name="T68" fmla="*/ 2147483647 w 490"/>
              <a:gd name="T69" fmla="*/ 2147483647 h 1074"/>
              <a:gd name="T70" fmla="*/ 2147483647 w 490"/>
              <a:gd name="T71" fmla="*/ 2147483647 h 1074"/>
              <a:gd name="T72" fmla="*/ 2147483647 w 490"/>
              <a:gd name="T73" fmla="*/ 2147483647 h 1074"/>
              <a:gd name="T74" fmla="*/ 0 w 490"/>
              <a:gd name="T75" fmla="*/ 2147483647 h 1074"/>
              <a:gd name="T76" fmla="*/ 0 w 490"/>
              <a:gd name="T77" fmla="*/ 2147483647 h 1074"/>
              <a:gd name="T78" fmla="*/ 2147483647 w 490"/>
              <a:gd name="T79" fmla="*/ 2147483647 h 1074"/>
              <a:gd name="T80" fmla="*/ 2147483647 w 490"/>
              <a:gd name="T81" fmla="*/ 2147483647 h 1074"/>
              <a:gd name="T82" fmla="*/ 2147483647 w 490"/>
              <a:gd name="T83" fmla="*/ 2147483647 h 1074"/>
              <a:gd name="T84" fmla="*/ 2147483647 w 490"/>
              <a:gd name="T85" fmla="*/ 2147483647 h 1074"/>
              <a:gd name="T86" fmla="*/ 2147483647 w 490"/>
              <a:gd name="T87" fmla="*/ 2147483647 h 1074"/>
              <a:gd name="T88" fmla="*/ 2147483647 w 490"/>
              <a:gd name="T89" fmla="*/ 2147483647 h 1074"/>
              <a:gd name="T90" fmla="*/ 2147483647 w 490"/>
              <a:gd name="T91" fmla="*/ 2147483647 h 1074"/>
              <a:gd name="T92" fmla="*/ 2147483647 w 490"/>
              <a:gd name="T93" fmla="*/ 2147483647 h 1074"/>
              <a:gd name="T94" fmla="*/ 2147483647 w 490"/>
              <a:gd name="T95" fmla="*/ 2147483647 h 1074"/>
              <a:gd name="T96" fmla="*/ 2147483647 w 490"/>
              <a:gd name="T97" fmla="*/ 2147483647 h 1074"/>
              <a:gd name="T98" fmla="*/ 2147483647 w 490"/>
              <a:gd name="T99" fmla="*/ 2147483647 h 1074"/>
              <a:gd name="T100" fmla="*/ 2147483647 w 490"/>
              <a:gd name="T101" fmla="*/ 2147483647 h 1074"/>
              <a:gd name="T102" fmla="*/ 2147483647 w 490"/>
              <a:gd name="T103" fmla="*/ 2147483647 h 1074"/>
              <a:gd name="T104" fmla="*/ 2147483647 w 490"/>
              <a:gd name="T105" fmla="*/ 2147483647 h 1074"/>
              <a:gd name="T106" fmla="*/ 2147483647 w 490"/>
              <a:gd name="T107" fmla="*/ 2147483647 h 1074"/>
              <a:gd name="T108" fmla="*/ 2147483647 w 490"/>
              <a:gd name="T109" fmla="*/ 2147483647 h 1074"/>
              <a:gd name="T110" fmla="*/ 2147483647 w 490"/>
              <a:gd name="T111" fmla="*/ 2147483647 h 1074"/>
              <a:gd name="T112" fmla="*/ 2147483647 w 490"/>
              <a:gd name="T113" fmla="*/ 2147483647 h 107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90"/>
              <a:gd name="T172" fmla="*/ 0 h 1074"/>
              <a:gd name="T173" fmla="*/ 490 w 490"/>
              <a:gd name="T174" fmla="*/ 1074 h 107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90" h="1074">
                <a:moveTo>
                  <a:pt x="490" y="886"/>
                </a:moveTo>
                <a:lnTo>
                  <a:pt x="490" y="886"/>
                </a:lnTo>
                <a:lnTo>
                  <a:pt x="463" y="862"/>
                </a:lnTo>
                <a:lnTo>
                  <a:pt x="438" y="838"/>
                </a:lnTo>
                <a:lnTo>
                  <a:pt x="414" y="812"/>
                </a:lnTo>
                <a:lnTo>
                  <a:pt x="392" y="785"/>
                </a:lnTo>
                <a:lnTo>
                  <a:pt x="371" y="756"/>
                </a:lnTo>
                <a:lnTo>
                  <a:pt x="351" y="726"/>
                </a:lnTo>
                <a:lnTo>
                  <a:pt x="333" y="696"/>
                </a:lnTo>
                <a:lnTo>
                  <a:pt x="316" y="665"/>
                </a:lnTo>
                <a:lnTo>
                  <a:pt x="302" y="632"/>
                </a:lnTo>
                <a:lnTo>
                  <a:pt x="289" y="599"/>
                </a:lnTo>
                <a:lnTo>
                  <a:pt x="279" y="564"/>
                </a:lnTo>
                <a:lnTo>
                  <a:pt x="270" y="529"/>
                </a:lnTo>
                <a:lnTo>
                  <a:pt x="262" y="494"/>
                </a:lnTo>
                <a:lnTo>
                  <a:pt x="257" y="458"/>
                </a:lnTo>
                <a:lnTo>
                  <a:pt x="254" y="420"/>
                </a:lnTo>
                <a:lnTo>
                  <a:pt x="253" y="383"/>
                </a:lnTo>
                <a:lnTo>
                  <a:pt x="253" y="356"/>
                </a:lnTo>
                <a:lnTo>
                  <a:pt x="255" y="328"/>
                </a:lnTo>
                <a:lnTo>
                  <a:pt x="258" y="302"/>
                </a:lnTo>
                <a:lnTo>
                  <a:pt x="262" y="275"/>
                </a:lnTo>
                <a:lnTo>
                  <a:pt x="267" y="249"/>
                </a:lnTo>
                <a:lnTo>
                  <a:pt x="272" y="223"/>
                </a:lnTo>
                <a:lnTo>
                  <a:pt x="280" y="199"/>
                </a:lnTo>
                <a:lnTo>
                  <a:pt x="288" y="174"/>
                </a:lnTo>
                <a:lnTo>
                  <a:pt x="211" y="0"/>
                </a:lnTo>
                <a:lnTo>
                  <a:pt x="55" y="77"/>
                </a:lnTo>
                <a:lnTo>
                  <a:pt x="42" y="113"/>
                </a:lnTo>
                <a:lnTo>
                  <a:pt x="31" y="149"/>
                </a:lnTo>
                <a:lnTo>
                  <a:pt x="22" y="187"/>
                </a:lnTo>
                <a:lnTo>
                  <a:pt x="14" y="226"/>
                </a:lnTo>
                <a:lnTo>
                  <a:pt x="8" y="263"/>
                </a:lnTo>
                <a:lnTo>
                  <a:pt x="4" y="304"/>
                </a:lnTo>
                <a:lnTo>
                  <a:pt x="1" y="343"/>
                </a:lnTo>
                <a:lnTo>
                  <a:pt x="0" y="383"/>
                </a:lnTo>
                <a:lnTo>
                  <a:pt x="3" y="435"/>
                </a:lnTo>
                <a:lnTo>
                  <a:pt x="7" y="485"/>
                </a:lnTo>
                <a:lnTo>
                  <a:pt x="13" y="536"/>
                </a:lnTo>
                <a:lnTo>
                  <a:pt x="23" y="585"/>
                </a:lnTo>
                <a:lnTo>
                  <a:pt x="36" y="633"/>
                </a:lnTo>
                <a:lnTo>
                  <a:pt x="51" y="680"/>
                </a:lnTo>
                <a:lnTo>
                  <a:pt x="69" y="725"/>
                </a:lnTo>
                <a:lnTo>
                  <a:pt x="88" y="770"/>
                </a:lnTo>
                <a:lnTo>
                  <a:pt x="110" y="813"/>
                </a:lnTo>
                <a:lnTo>
                  <a:pt x="135" y="856"/>
                </a:lnTo>
                <a:lnTo>
                  <a:pt x="162" y="896"/>
                </a:lnTo>
                <a:lnTo>
                  <a:pt x="191" y="935"/>
                </a:lnTo>
                <a:lnTo>
                  <a:pt x="222" y="973"/>
                </a:lnTo>
                <a:lnTo>
                  <a:pt x="254" y="1008"/>
                </a:lnTo>
                <a:lnTo>
                  <a:pt x="288" y="1043"/>
                </a:lnTo>
                <a:lnTo>
                  <a:pt x="324" y="1074"/>
                </a:lnTo>
                <a:lnTo>
                  <a:pt x="298" y="909"/>
                </a:lnTo>
                <a:lnTo>
                  <a:pt x="490" y="886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b-NO" altLang="id-ID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489" name="TextBox 15"/>
          <p:cNvSpPr txBox="1">
            <a:spLocks noChangeArrowheads="1"/>
          </p:cNvSpPr>
          <p:nvPr/>
        </p:nvSpPr>
        <p:spPr bwMode="auto">
          <a:xfrm rot="2295975">
            <a:off x="9867900" y="2451100"/>
            <a:ext cx="11001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37931725" indent="-374745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b="1">
                <a:solidFill>
                  <a:schemeClr val="bg1"/>
                </a:solidFill>
                <a:latin typeface="Roboto" pitchFamily="2" charset="0"/>
              </a:rPr>
              <a:t>标题</a:t>
            </a:r>
          </a:p>
        </p:txBody>
      </p:sp>
      <p:sp>
        <p:nvSpPr>
          <p:cNvPr id="20490" name="TextBox 19"/>
          <p:cNvSpPr txBox="1">
            <a:spLocks noChangeArrowheads="1"/>
          </p:cNvSpPr>
          <p:nvPr/>
        </p:nvSpPr>
        <p:spPr bwMode="auto">
          <a:xfrm rot="6915184">
            <a:off x="10238581" y="4117182"/>
            <a:ext cx="11461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37931725" indent="-37474525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altLang="zh-CN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1" name="TextBox 18"/>
          <p:cNvSpPr txBox="1">
            <a:spLocks noChangeArrowheads="1"/>
          </p:cNvSpPr>
          <p:nvPr/>
        </p:nvSpPr>
        <p:spPr bwMode="auto">
          <a:xfrm rot="-6380890">
            <a:off x="7469188" y="3986213"/>
            <a:ext cx="1139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37931725" indent="-37474525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altLang="zh-CN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2" name="TextBox 20"/>
          <p:cNvSpPr txBox="1">
            <a:spLocks noChangeArrowheads="1"/>
          </p:cNvSpPr>
          <p:nvPr/>
        </p:nvSpPr>
        <p:spPr bwMode="auto">
          <a:xfrm>
            <a:off x="8851900" y="5038725"/>
            <a:ext cx="1123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37931725" indent="-37474525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altLang="zh-CN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3" name="Rectangle 38"/>
          <p:cNvSpPr>
            <a:spLocks noChangeArrowheads="1"/>
          </p:cNvSpPr>
          <p:nvPr/>
        </p:nvSpPr>
        <p:spPr bwMode="auto">
          <a:xfrm>
            <a:off x="8497888" y="3306763"/>
            <a:ext cx="18891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40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altLang="zh-CN" sz="40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Oval 3"/>
          <p:cNvSpPr/>
          <p:nvPr/>
        </p:nvSpPr>
        <p:spPr>
          <a:xfrm>
            <a:off x="1104900" y="3667125"/>
            <a:ext cx="563563" cy="563563"/>
          </a:xfrm>
          <a:prstGeom prst="ellipse">
            <a:avLst/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7" name="Oval 41"/>
          <p:cNvSpPr/>
          <p:nvPr/>
        </p:nvSpPr>
        <p:spPr>
          <a:xfrm>
            <a:off x="4059238" y="3667125"/>
            <a:ext cx="563562" cy="563563"/>
          </a:xfrm>
          <a:prstGeom prst="ellipse">
            <a:avLst/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18" name="Oval 43"/>
          <p:cNvSpPr/>
          <p:nvPr/>
        </p:nvSpPr>
        <p:spPr>
          <a:xfrm>
            <a:off x="1104900" y="4822825"/>
            <a:ext cx="563563" cy="563563"/>
          </a:xfrm>
          <a:prstGeom prst="ellipse">
            <a:avLst/>
          </a:pr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19" name="Oval 45"/>
          <p:cNvSpPr/>
          <p:nvPr/>
        </p:nvSpPr>
        <p:spPr>
          <a:xfrm>
            <a:off x="4059238" y="4822825"/>
            <a:ext cx="563562" cy="563563"/>
          </a:xfrm>
          <a:prstGeom prst="ellipse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20498" name="矩形 19"/>
          <p:cNvSpPr>
            <a:spLocks noChangeArrowheads="1"/>
          </p:cNvSpPr>
          <p:nvPr/>
        </p:nvSpPr>
        <p:spPr bwMode="auto">
          <a:xfrm>
            <a:off x="1831975" y="3930650"/>
            <a:ext cx="17446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更多优质作品，请在稻壳儿搜索：不贰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20499" name="TextBox 13"/>
          <p:cNvSpPr txBox="1">
            <a:spLocks noChangeArrowheads="1"/>
          </p:cNvSpPr>
          <p:nvPr/>
        </p:nvSpPr>
        <p:spPr bwMode="auto">
          <a:xfrm>
            <a:off x="1831975" y="3659188"/>
            <a:ext cx="15367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0" name="矩形 21"/>
          <p:cNvSpPr>
            <a:spLocks noChangeArrowheads="1"/>
          </p:cNvSpPr>
          <p:nvPr/>
        </p:nvSpPr>
        <p:spPr bwMode="auto">
          <a:xfrm>
            <a:off x="4733925" y="3930650"/>
            <a:ext cx="17462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更多优质作品，请在稻壳儿搜索：不贰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20501" name="TextBox 13"/>
          <p:cNvSpPr txBox="1">
            <a:spLocks noChangeArrowheads="1"/>
          </p:cNvSpPr>
          <p:nvPr/>
        </p:nvSpPr>
        <p:spPr bwMode="auto">
          <a:xfrm>
            <a:off x="4733925" y="3659188"/>
            <a:ext cx="15367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2" name="矩形 24"/>
          <p:cNvSpPr>
            <a:spLocks noChangeArrowheads="1"/>
          </p:cNvSpPr>
          <p:nvPr/>
        </p:nvSpPr>
        <p:spPr bwMode="auto">
          <a:xfrm>
            <a:off x="1816100" y="5065713"/>
            <a:ext cx="17446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更多优质作品，请在稻壳儿搜索：不贰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20503" name="TextBox 13"/>
          <p:cNvSpPr txBox="1">
            <a:spLocks noChangeArrowheads="1"/>
          </p:cNvSpPr>
          <p:nvPr/>
        </p:nvSpPr>
        <p:spPr bwMode="auto">
          <a:xfrm>
            <a:off x="1816100" y="4794250"/>
            <a:ext cx="15367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4" name="矩形 26"/>
          <p:cNvSpPr>
            <a:spLocks noChangeArrowheads="1"/>
          </p:cNvSpPr>
          <p:nvPr/>
        </p:nvSpPr>
        <p:spPr bwMode="auto">
          <a:xfrm>
            <a:off x="4733925" y="5078413"/>
            <a:ext cx="17462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更多优质作品，请在稻壳儿搜索：不贰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20505" name="TextBox 13"/>
          <p:cNvSpPr txBox="1">
            <a:spLocks noChangeArrowheads="1"/>
          </p:cNvSpPr>
          <p:nvPr/>
        </p:nvSpPr>
        <p:spPr bwMode="auto">
          <a:xfrm>
            <a:off x="4733925" y="4806950"/>
            <a:ext cx="15367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6" name="矩形 31"/>
          <p:cNvSpPr>
            <a:spLocks noChangeArrowheads="1"/>
          </p:cNvSpPr>
          <p:nvPr/>
        </p:nvSpPr>
        <p:spPr bwMode="auto">
          <a:xfrm>
            <a:off x="1081088" y="2306638"/>
            <a:ext cx="487521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为您效劳，专业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：囚心钻研，诚心不贰。更多优质作品，请在稻壳儿搜索：不贰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20507" name="TextBox 13"/>
          <p:cNvSpPr txBox="1">
            <a:spLocks noChangeArrowheads="1"/>
          </p:cNvSpPr>
          <p:nvPr/>
        </p:nvSpPr>
        <p:spPr bwMode="auto">
          <a:xfrm>
            <a:off x="1081088" y="1992313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8" name="TextBox 18"/>
          <p:cNvSpPr txBox="1">
            <a:spLocks noChangeArrowheads="1"/>
          </p:cNvSpPr>
          <p:nvPr/>
        </p:nvSpPr>
        <p:spPr bwMode="auto">
          <a:xfrm rot="-2083080">
            <a:off x="8132763" y="2316163"/>
            <a:ext cx="11414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37931725" indent="-37474525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altLang="zh-CN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grpSp>
        <p:nvGrpSpPr>
          <p:cNvPr id="21507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9" name="Freeform 5"/>
          <p:cNvSpPr>
            <a:spLocks/>
          </p:cNvSpPr>
          <p:nvPr/>
        </p:nvSpPr>
        <p:spPr bwMode="auto">
          <a:xfrm>
            <a:off x="2693988" y="4362450"/>
            <a:ext cx="795337" cy="728663"/>
          </a:xfrm>
          <a:custGeom>
            <a:avLst/>
            <a:gdLst>
              <a:gd name="T0" fmla="*/ 163 w 163"/>
              <a:gd name="T1" fmla="*/ 31 h 150"/>
              <a:gd name="T2" fmla="*/ 163 w 163"/>
              <a:gd name="T3" fmla="*/ 0 h 150"/>
              <a:gd name="T4" fmla="*/ 157 w 163"/>
              <a:gd name="T5" fmla="*/ 0 h 150"/>
              <a:gd name="T6" fmla="*/ 7 w 163"/>
              <a:gd name="T7" fmla="*/ 0 h 150"/>
              <a:gd name="T8" fmla="*/ 0 w 163"/>
              <a:gd name="T9" fmla="*/ 0 h 150"/>
              <a:gd name="T10" fmla="*/ 0 w 163"/>
              <a:gd name="T11" fmla="*/ 31 h 150"/>
              <a:gd name="T12" fmla="*/ 7 w 163"/>
              <a:gd name="T13" fmla="*/ 39 h 150"/>
              <a:gd name="T14" fmla="*/ 7 w 163"/>
              <a:gd name="T15" fmla="*/ 46 h 150"/>
              <a:gd name="T16" fmla="*/ 0 w 163"/>
              <a:gd name="T17" fmla="*/ 53 h 150"/>
              <a:gd name="T18" fmla="*/ 7 w 163"/>
              <a:gd name="T19" fmla="*/ 59 h 150"/>
              <a:gd name="T20" fmla="*/ 7 w 163"/>
              <a:gd name="T21" fmla="*/ 69 h 150"/>
              <a:gd name="T22" fmla="*/ 0 w 163"/>
              <a:gd name="T23" fmla="*/ 76 h 150"/>
              <a:gd name="T24" fmla="*/ 7 w 163"/>
              <a:gd name="T25" fmla="*/ 82 h 150"/>
              <a:gd name="T26" fmla="*/ 7 w 163"/>
              <a:gd name="T27" fmla="*/ 92 h 150"/>
              <a:gd name="T28" fmla="*/ 0 w 163"/>
              <a:gd name="T29" fmla="*/ 99 h 150"/>
              <a:gd name="T30" fmla="*/ 7 w 163"/>
              <a:gd name="T31" fmla="*/ 105 h 150"/>
              <a:gd name="T32" fmla="*/ 7 w 163"/>
              <a:gd name="T33" fmla="*/ 113 h 150"/>
              <a:gd name="T34" fmla="*/ 57 w 163"/>
              <a:gd name="T35" fmla="*/ 141 h 150"/>
              <a:gd name="T36" fmla="*/ 61 w 163"/>
              <a:gd name="T37" fmla="*/ 141 h 150"/>
              <a:gd name="T38" fmla="*/ 82 w 163"/>
              <a:gd name="T39" fmla="*/ 150 h 150"/>
              <a:gd name="T40" fmla="*/ 102 w 163"/>
              <a:gd name="T41" fmla="*/ 141 h 150"/>
              <a:gd name="T42" fmla="*/ 106 w 163"/>
              <a:gd name="T43" fmla="*/ 141 h 150"/>
              <a:gd name="T44" fmla="*/ 157 w 163"/>
              <a:gd name="T45" fmla="*/ 113 h 150"/>
              <a:gd name="T46" fmla="*/ 157 w 163"/>
              <a:gd name="T47" fmla="*/ 113 h 150"/>
              <a:gd name="T48" fmla="*/ 157 w 163"/>
              <a:gd name="T49" fmla="*/ 105 h 150"/>
              <a:gd name="T50" fmla="*/ 163 w 163"/>
              <a:gd name="T51" fmla="*/ 99 h 150"/>
              <a:gd name="T52" fmla="*/ 157 w 163"/>
              <a:gd name="T53" fmla="*/ 92 h 150"/>
              <a:gd name="T54" fmla="*/ 157 w 163"/>
              <a:gd name="T55" fmla="*/ 82 h 150"/>
              <a:gd name="T56" fmla="*/ 163 w 163"/>
              <a:gd name="T57" fmla="*/ 76 h 150"/>
              <a:gd name="T58" fmla="*/ 157 w 163"/>
              <a:gd name="T59" fmla="*/ 69 h 150"/>
              <a:gd name="T60" fmla="*/ 157 w 163"/>
              <a:gd name="T61" fmla="*/ 59 h 150"/>
              <a:gd name="T62" fmla="*/ 163 w 163"/>
              <a:gd name="T63" fmla="*/ 53 h 150"/>
              <a:gd name="T64" fmla="*/ 157 w 163"/>
              <a:gd name="T65" fmla="*/ 46 h 150"/>
              <a:gd name="T66" fmla="*/ 157 w 163"/>
              <a:gd name="T67" fmla="*/ 39 h 150"/>
              <a:gd name="T68" fmla="*/ 163 w 163"/>
              <a:gd name="T69" fmla="*/ 3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3" h="150">
                <a:moveTo>
                  <a:pt x="163" y="31"/>
                </a:moveTo>
                <a:cubicBezTo>
                  <a:pt x="163" y="0"/>
                  <a:pt x="163" y="0"/>
                  <a:pt x="163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7" y="0"/>
                  <a:pt x="7" y="0"/>
                  <a:pt x="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1"/>
                  <a:pt x="0" y="31"/>
                  <a:pt x="0" y="31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46"/>
                  <a:pt x="7" y="46"/>
                  <a:pt x="7" y="46"/>
                </a:cubicBezTo>
                <a:cubicBezTo>
                  <a:pt x="3" y="46"/>
                  <a:pt x="0" y="49"/>
                  <a:pt x="0" y="53"/>
                </a:cubicBezTo>
                <a:cubicBezTo>
                  <a:pt x="0" y="56"/>
                  <a:pt x="3" y="59"/>
                  <a:pt x="7" y="59"/>
                </a:cubicBezTo>
                <a:cubicBezTo>
                  <a:pt x="7" y="69"/>
                  <a:pt x="7" y="69"/>
                  <a:pt x="7" y="69"/>
                </a:cubicBezTo>
                <a:cubicBezTo>
                  <a:pt x="3" y="69"/>
                  <a:pt x="0" y="72"/>
                  <a:pt x="0" y="76"/>
                </a:cubicBezTo>
                <a:cubicBezTo>
                  <a:pt x="0" y="79"/>
                  <a:pt x="3" y="82"/>
                  <a:pt x="7" y="82"/>
                </a:cubicBezTo>
                <a:cubicBezTo>
                  <a:pt x="7" y="92"/>
                  <a:pt x="7" y="92"/>
                  <a:pt x="7" y="92"/>
                </a:cubicBezTo>
                <a:cubicBezTo>
                  <a:pt x="3" y="92"/>
                  <a:pt x="0" y="95"/>
                  <a:pt x="0" y="99"/>
                </a:cubicBezTo>
                <a:cubicBezTo>
                  <a:pt x="0" y="102"/>
                  <a:pt x="3" y="105"/>
                  <a:pt x="7" y="105"/>
                </a:cubicBezTo>
                <a:cubicBezTo>
                  <a:pt x="7" y="113"/>
                  <a:pt x="7" y="113"/>
                  <a:pt x="7" y="113"/>
                </a:cubicBezTo>
                <a:cubicBezTo>
                  <a:pt x="57" y="141"/>
                  <a:pt x="57" y="141"/>
                  <a:pt x="57" y="141"/>
                </a:cubicBezTo>
                <a:cubicBezTo>
                  <a:pt x="61" y="141"/>
                  <a:pt x="61" y="141"/>
                  <a:pt x="61" y="141"/>
                </a:cubicBezTo>
                <a:cubicBezTo>
                  <a:pt x="64" y="146"/>
                  <a:pt x="72" y="150"/>
                  <a:pt x="82" y="150"/>
                </a:cubicBezTo>
                <a:cubicBezTo>
                  <a:pt x="91" y="150"/>
                  <a:pt x="99" y="146"/>
                  <a:pt x="102" y="141"/>
                </a:cubicBezTo>
                <a:cubicBezTo>
                  <a:pt x="106" y="141"/>
                  <a:pt x="106" y="141"/>
                  <a:pt x="106" y="141"/>
                </a:cubicBezTo>
                <a:cubicBezTo>
                  <a:pt x="157" y="113"/>
                  <a:pt x="157" y="113"/>
                  <a:pt x="157" y="113"/>
                </a:cubicBezTo>
                <a:cubicBezTo>
                  <a:pt x="157" y="113"/>
                  <a:pt x="157" y="113"/>
                  <a:pt x="157" y="113"/>
                </a:cubicBezTo>
                <a:cubicBezTo>
                  <a:pt x="157" y="105"/>
                  <a:pt x="157" y="105"/>
                  <a:pt x="157" y="105"/>
                </a:cubicBezTo>
                <a:cubicBezTo>
                  <a:pt x="160" y="105"/>
                  <a:pt x="163" y="102"/>
                  <a:pt x="163" y="99"/>
                </a:cubicBezTo>
                <a:cubicBezTo>
                  <a:pt x="163" y="95"/>
                  <a:pt x="160" y="92"/>
                  <a:pt x="157" y="92"/>
                </a:cubicBezTo>
                <a:cubicBezTo>
                  <a:pt x="157" y="82"/>
                  <a:pt x="157" y="82"/>
                  <a:pt x="157" y="82"/>
                </a:cubicBezTo>
                <a:cubicBezTo>
                  <a:pt x="160" y="82"/>
                  <a:pt x="163" y="79"/>
                  <a:pt x="163" y="76"/>
                </a:cubicBezTo>
                <a:cubicBezTo>
                  <a:pt x="163" y="72"/>
                  <a:pt x="160" y="69"/>
                  <a:pt x="157" y="69"/>
                </a:cubicBezTo>
                <a:cubicBezTo>
                  <a:pt x="157" y="59"/>
                  <a:pt x="157" y="59"/>
                  <a:pt x="157" y="59"/>
                </a:cubicBezTo>
                <a:cubicBezTo>
                  <a:pt x="160" y="59"/>
                  <a:pt x="163" y="56"/>
                  <a:pt x="163" y="53"/>
                </a:cubicBezTo>
                <a:cubicBezTo>
                  <a:pt x="163" y="49"/>
                  <a:pt x="160" y="46"/>
                  <a:pt x="157" y="46"/>
                </a:cubicBezTo>
                <a:cubicBezTo>
                  <a:pt x="157" y="39"/>
                  <a:pt x="157" y="39"/>
                  <a:pt x="157" y="39"/>
                </a:cubicBezTo>
                <a:lnTo>
                  <a:pt x="163" y="3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Group 18"/>
          <p:cNvGrpSpPr/>
          <p:nvPr/>
        </p:nvGrpSpPr>
        <p:grpSpPr>
          <a:xfrm>
            <a:off x="2178538" y="1913013"/>
            <a:ext cx="1777512" cy="597965"/>
            <a:chOff x="4333909" y="2176977"/>
            <a:chExt cx="1777512" cy="597965"/>
          </a:xfrm>
          <a:solidFill>
            <a:srgbClr val="F77258"/>
          </a:solidFill>
        </p:grpSpPr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4333909" y="2176977"/>
              <a:ext cx="1777512" cy="597965"/>
            </a:xfrm>
            <a:custGeom>
              <a:avLst/>
              <a:gdLst>
                <a:gd name="T0" fmla="*/ 0 w 365"/>
                <a:gd name="T1" fmla="*/ 123 h 123"/>
                <a:gd name="T2" fmla="*/ 365 w 365"/>
                <a:gd name="T3" fmla="*/ 123 h 123"/>
                <a:gd name="T4" fmla="*/ 183 w 365"/>
                <a:gd name="T5" fmla="*/ 0 h 123"/>
                <a:gd name="T6" fmla="*/ 0 w 365"/>
                <a:gd name="T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" h="123">
                  <a:moveTo>
                    <a:pt x="0" y="123"/>
                  </a:moveTo>
                  <a:cubicBezTo>
                    <a:pt x="365" y="123"/>
                    <a:pt x="365" y="123"/>
                    <a:pt x="365" y="123"/>
                  </a:cubicBezTo>
                  <a:cubicBezTo>
                    <a:pt x="341" y="60"/>
                    <a:pt x="282" y="0"/>
                    <a:pt x="183" y="0"/>
                  </a:cubicBezTo>
                  <a:cubicBezTo>
                    <a:pt x="83" y="0"/>
                    <a:pt x="24" y="60"/>
                    <a:pt x="0" y="1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104487" y="2353192"/>
              <a:ext cx="240450" cy="246221"/>
            </a:xfrm>
            <a:prstGeom prst="rect">
              <a:avLst/>
            </a:prstGeom>
            <a:grpFill/>
          </p:spPr>
          <p:txBody>
            <a:bodyPr wrap="none"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Group 17"/>
          <p:cNvGrpSpPr/>
          <p:nvPr/>
        </p:nvGrpSpPr>
        <p:grpSpPr>
          <a:xfrm>
            <a:off x="2119150" y="2510978"/>
            <a:ext cx="1900382" cy="602061"/>
            <a:chOff x="4274521" y="2774942"/>
            <a:chExt cx="1900382" cy="602061"/>
          </a:xfrm>
          <a:solidFill>
            <a:srgbClr val="F04077"/>
          </a:solidFill>
        </p:grpSpPr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4274521" y="2774942"/>
              <a:ext cx="1900382" cy="602061"/>
            </a:xfrm>
            <a:custGeom>
              <a:avLst/>
              <a:gdLst>
                <a:gd name="T0" fmla="*/ 0 w 390"/>
                <a:gd name="T1" fmla="*/ 67 h 124"/>
                <a:gd name="T2" fmla="*/ 10 w 390"/>
                <a:gd name="T3" fmla="*/ 124 h 124"/>
                <a:gd name="T4" fmla="*/ 380 w 390"/>
                <a:gd name="T5" fmla="*/ 124 h 124"/>
                <a:gd name="T6" fmla="*/ 390 w 390"/>
                <a:gd name="T7" fmla="*/ 67 h 124"/>
                <a:gd name="T8" fmla="*/ 377 w 390"/>
                <a:gd name="T9" fmla="*/ 0 h 124"/>
                <a:gd name="T10" fmla="*/ 12 w 390"/>
                <a:gd name="T11" fmla="*/ 0 h 124"/>
                <a:gd name="T12" fmla="*/ 0 w 390"/>
                <a:gd name="T13" fmla="*/ 6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0" h="124">
                  <a:moveTo>
                    <a:pt x="0" y="67"/>
                  </a:moveTo>
                  <a:cubicBezTo>
                    <a:pt x="0" y="87"/>
                    <a:pt x="4" y="105"/>
                    <a:pt x="10" y="124"/>
                  </a:cubicBezTo>
                  <a:cubicBezTo>
                    <a:pt x="380" y="124"/>
                    <a:pt x="380" y="124"/>
                    <a:pt x="380" y="124"/>
                  </a:cubicBezTo>
                  <a:cubicBezTo>
                    <a:pt x="386" y="105"/>
                    <a:pt x="390" y="87"/>
                    <a:pt x="390" y="67"/>
                  </a:cubicBezTo>
                  <a:cubicBezTo>
                    <a:pt x="390" y="46"/>
                    <a:pt x="385" y="23"/>
                    <a:pt x="37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23"/>
                    <a:pt x="0" y="4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22"/>
            <p:cNvSpPr txBox="1"/>
            <p:nvPr/>
          </p:nvSpPr>
          <p:spPr>
            <a:xfrm>
              <a:off x="5104488" y="2940083"/>
              <a:ext cx="240450" cy="246221"/>
            </a:xfrm>
            <a:prstGeom prst="rect">
              <a:avLst/>
            </a:prstGeom>
            <a:grpFill/>
          </p:spPr>
          <p:txBody>
            <a:bodyPr wrap="none"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Group 16"/>
          <p:cNvGrpSpPr/>
          <p:nvPr/>
        </p:nvGrpSpPr>
        <p:grpSpPr>
          <a:xfrm>
            <a:off x="2168298" y="3113039"/>
            <a:ext cx="1802086" cy="597965"/>
            <a:chOff x="4323669" y="3377003"/>
            <a:chExt cx="1802086" cy="597965"/>
          </a:xfrm>
          <a:solidFill>
            <a:srgbClr val="F8D845"/>
          </a:solidFill>
        </p:grpSpPr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4323669" y="3377003"/>
              <a:ext cx="1802086" cy="597965"/>
            </a:xfrm>
            <a:custGeom>
              <a:avLst/>
              <a:gdLst>
                <a:gd name="T0" fmla="*/ 65 w 370"/>
                <a:gd name="T1" fmla="*/ 123 h 123"/>
                <a:gd name="T2" fmla="*/ 304 w 370"/>
                <a:gd name="T3" fmla="*/ 123 h 123"/>
                <a:gd name="T4" fmla="*/ 370 w 370"/>
                <a:gd name="T5" fmla="*/ 0 h 123"/>
                <a:gd name="T6" fmla="*/ 0 w 370"/>
                <a:gd name="T7" fmla="*/ 0 h 123"/>
                <a:gd name="T8" fmla="*/ 65 w 370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123">
                  <a:moveTo>
                    <a:pt x="65" y="123"/>
                  </a:moveTo>
                  <a:cubicBezTo>
                    <a:pt x="304" y="123"/>
                    <a:pt x="304" y="123"/>
                    <a:pt x="304" y="123"/>
                  </a:cubicBezTo>
                  <a:cubicBezTo>
                    <a:pt x="324" y="87"/>
                    <a:pt x="354" y="45"/>
                    <a:pt x="37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45"/>
                    <a:pt x="45" y="87"/>
                    <a:pt x="65" y="1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23"/>
            <p:cNvSpPr txBox="1"/>
            <p:nvPr/>
          </p:nvSpPr>
          <p:spPr>
            <a:xfrm>
              <a:off x="5104488" y="3549821"/>
              <a:ext cx="240450" cy="246221"/>
            </a:xfrm>
            <a:prstGeom prst="rect">
              <a:avLst/>
            </a:prstGeom>
            <a:grpFill/>
          </p:spPr>
          <p:txBody>
            <a:bodyPr wrap="none"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Group 8"/>
          <p:cNvGrpSpPr/>
          <p:nvPr/>
        </p:nvGrpSpPr>
        <p:grpSpPr>
          <a:xfrm>
            <a:off x="2485711" y="3711004"/>
            <a:ext cx="1163165" cy="597965"/>
            <a:chOff x="4641082" y="3974968"/>
            <a:chExt cx="1163165" cy="597965"/>
          </a:xfrm>
          <a:solidFill>
            <a:srgbClr val="BF55DB"/>
          </a:solidFill>
        </p:grpSpPr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4641082" y="3974968"/>
              <a:ext cx="1163165" cy="597965"/>
            </a:xfrm>
            <a:custGeom>
              <a:avLst/>
              <a:gdLst>
                <a:gd name="T0" fmla="*/ 221 w 239"/>
                <a:gd name="T1" fmla="*/ 52 h 123"/>
                <a:gd name="T2" fmla="*/ 239 w 239"/>
                <a:gd name="T3" fmla="*/ 0 h 123"/>
                <a:gd name="T4" fmla="*/ 0 w 239"/>
                <a:gd name="T5" fmla="*/ 0 h 123"/>
                <a:gd name="T6" fmla="*/ 19 w 239"/>
                <a:gd name="T7" fmla="*/ 52 h 123"/>
                <a:gd name="T8" fmla="*/ 51 w 239"/>
                <a:gd name="T9" fmla="*/ 123 h 123"/>
                <a:gd name="T10" fmla="*/ 120 w 239"/>
                <a:gd name="T11" fmla="*/ 123 h 123"/>
                <a:gd name="T12" fmla="*/ 188 w 239"/>
                <a:gd name="T13" fmla="*/ 123 h 123"/>
                <a:gd name="T14" fmla="*/ 221 w 239"/>
                <a:gd name="T15" fmla="*/ 5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9" h="123">
                  <a:moveTo>
                    <a:pt x="221" y="52"/>
                  </a:moveTo>
                  <a:cubicBezTo>
                    <a:pt x="221" y="37"/>
                    <a:pt x="228" y="19"/>
                    <a:pt x="2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9"/>
                    <a:pt x="19" y="37"/>
                    <a:pt x="19" y="52"/>
                  </a:cubicBezTo>
                  <a:cubicBezTo>
                    <a:pt x="19" y="105"/>
                    <a:pt x="37" y="123"/>
                    <a:pt x="51" y="123"/>
                  </a:cubicBezTo>
                  <a:cubicBezTo>
                    <a:pt x="65" y="123"/>
                    <a:pt x="120" y="123"/>
                    <a:pt x="120" y="123"/>
                  </a:cubicBezTo>
                  <a:cubicBezTo>
                    <a:pt x="120" y="123"/>
                    <a:pt x="174" y="123"/>
                    <a:pt x="188" y="123"/>
                  </a:cubicBezTo>
                  <a:cubicBezTo>
                    <a:pt x="202" y="123"/>
                    <a:pt x="221" y="105"/>
                    <a:pt x="221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24"/>
            <p:cNvSpPr txBox="1"/>
            <p:nvPr/>
          </p:nvSpPr>
          <p:spPr>
            <a:xfrm>
              <a:off x="5104488" y="4136712"/>
              <a:ext cx="240450" cy="246221"/>
            </a:xfrm>
            <a:prstGeom prst="rect">
              <a:avLst/>
            </a:prstGeom>
            <a:grpFill/>
          </p:spPr>
          <p:txBody>
            <a:bodyPr wrap="none"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Oval 29"/>
          <p:cNvSpPr>
            <a:spLocks noChangeAspect="1"/>
          </p:cNvSpPr>
          <p:nvPr/>
        </p:nvSpPr>
        <p:spPr>
          <a:xfrm>
            <a:off x="5768975" y="1473200"/>
            <a:ext cx="552450" cy="550863"/>
          </a:xfrm>
          <a:prstGeom prst="ellipse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Oval 30"/>
          <p:cNvSpPr>
            <a:spLocks noChangeAspect="1"/>
          </p:cNvSpPr>
          <p:nvPr/>
        </p:nvSpPr>
        <p:spPr>
          <a:xfrm>
            <a:off x="5768975" y="2555875"/>
            <a:ext cx="552450" cy="550863"/>
          </a:xfrm>
          <a:prstGeom prst="ellipse">
            <a:avLst/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Oval 38"/>
          <p:cNvSpPr>
            <a:spLocks noChangeAspect="1"/>
          </p:cNvSpPr>
          <p:nvPr/>
        </p:nvSpPr>
        <p:spPr>
          <a:xfrm>
            <a:off x="5768975" y="3638550"/>
            <a:ext cx="552450" cy="552450"/>
          </a:xfrm>
          <a:prstGeom prst="ellipse">
            <a:avLst/>
          </a:pr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AU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Oval 42"/>
          <p:cNvSpPr>
            <a:spLocks noChangeAspect="1"/>
          </p:cNvSpPr>
          <p:nvPr/>
        </p:nvSpPr>
        <p:spPr>
          <a:xfrm>
            <a:off x="5768975" y="4721225"/>
            <a:ext cx="552450" cy="552450"/>
          </a:xfrm>
          <a:prstGeom prst="ellipse">
            <a:avLst/>
          </a:pr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AU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Elbow Connector 9"/>
          <p:cNvCxnSpPr/>
          <p:nvPr/>
        </p:nvCxnSpPr>
        <p:spPr>
          <a:xfrm flipV="1">
            <a:off x="4065588" y="1752600"/>
            <a:ext cx="1443037" cy="404813"/>
          </a:xfrm>
          <a:prstGeom prst="bentConnector3">
            <a:avLst>
              <a:gd name="adj1" fmla="val 39133"/>
            </a:avLst>
          </a:prstGeom>
          <a:ln w="12700">
            <a:solidFill>
              <a:srgbClr val="F04077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62"/>
          <p:cNvCxnSpPr/>
          <p:nvPr/>
        </p:nvCxnSpPr>
        <p:spPr>
          <a:xfrm>
            <a:off x="3763963" y="4010025"/>
            <a:ext cx="1744662" cy="987425"/>
          </a:xfrm>
          <a:prstGeom prst="bentConnector3">
            <a:avLst>
              <a:gd name="adj1" fmla="val 50000"/>
            </a:avLst>
          </a:prstGeom>
          <a:ln w="12700">
            <a:solidFill>
              <a:srgbClr val="F0407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64"/>
          <p:cNvCxnSpPr/>
          <p:nvPr/>
        </p:nvCxnSpPr>
        <p:spPr>
          <a:xfrm>
            <a:off x="4065588" y="3424238"/>
            <a:ext cx="1457325" cy="501650"/>
          </a:xfrm>
          <a:prstGeom prst="bentConnector3">
            <a:avLst>
              <a:gd name="adj1" fmla="val 58370"/>
            </a:avLst>
          </a:prstGeom>
          <a:ln w="12700">
            <a:solidFill>
              <a:srgbClr val="F0407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60"/>
          <p:cNvCxnSpPr/>
          <p:nvPr/>
        </p:nvCxnSpPr>
        <p:spPr>
          <a:xfrm>
            <a:off x="4279900" y="2820988"/>
            <a:ext cx="1228725" cy="0"/>
          </a:xfrm>
          <a:prstGeom prst="line">
            <a:avLst/>
          </a:prstGeom>
          <a:ln w="12700">
            <a:solidFill>
              <a:srgbClr val="F0407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21" name="TextBox 16"/>
          <p:cNvSpPr txBox="1">
            <a:spLocks noChangeArrowheads="1"/>
          </p:cNvSpPr>
          <p:nvPr/>
        </p:nvSpPr>
        <p:spPr bwMode="auto">
          <a:xfrm>
            <a:off x="6321425" y="1417638"/>
            <a:ext cx="3573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不贰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为您效劳，专业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模板设计、个性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定制美化，打造您的演示专场秀。</a:t>
            </a: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Gill Sans"/>
            </a:endParaRPr>
          </a:p>
        </p:txBody>
      </p:sp>
      <p:sp>
        <p:nvSpPr>
          <p:cNvPr id="21522" name="TextBox 16"/>
          <p:cNvSpPr txBox="1">
            <a:spLocks noChangeArrowheads="1"/>
          </p:cNvSpPr>
          <p:nvPr/>
        </p:nvSpPr>
        <p:spPr bwMode="auto">
          <a:xfrm>
            <a:off x="6321425" y="2487613"/>
            <a:ext cx="3573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不贰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为您效劳，专业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模板设计、个性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定制美化，打造您的演示专场秀。</a:t>
            </a: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Gill Sans"/>
            </a:endParaRPr>
          </a:p>
        </p:txBody>
      </p:sp>
      <p:sp>
        <p:nvSpPr>
          <p:cNvPr id="21523" name="TextBox 16"/>
          <p:cNvSpPr txBox="1">
            <a:spLocks noChangeArrowheads="1"/>
          </p:cNvSpPr>
          <p:nvPr/>
        </p:nvSpPr>
        <p:spPr bwMode="auto">
          <a:xfrm>
            <a:off x="6321425" y="3557588"/>
            <a:ext cx="3573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不贰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为您效劳，专业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模板设计、个性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定制美化，打造您的演示专场秀。</a:t>
            </a: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Gill Sans"/>
            </a:endParaRPr>
          </a:p>
        </p:txBody>
      </p:sp>
      <p:sp>
        <p:nvSpPr>
          <p:cNvPr id="21524" name="TextBox 16"/>
          <p:cNvSpPr txBox="1">
            <a:spLocks noChangeArrowheads="1"/>
          </p:cNvSpPr>
          <p:nvPr/>
        </p:nvSpPr>
        <p:spPr bwMode="auto">
          <a:xfrm>
            <a:off x="6321425" y="4627563"/>
            <a:ext cx="3573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不贰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为您效劳，专业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模板设计、个性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定制美化，打造您的演示专场秀。</a:t>
            </a: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Gill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grpSp>
        <p:nvGrpSpPr>
          <p:cNvPr id="22531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Oval 15"/>
          <p:cNvSpPr/>
          <p:nvPr/>
        </p:nvSpPr>
        <p:spPr>
          <a:xfrm>
            <a:off x="1066800" y="1498600"/>
            <a:ext cx="1828800" cy="1828800"/>
          </a:xfrm>
          <a:prstGeom prst="ellipse">
            <a:avLst/>
          </a:prstGeom>
          <a:noFill/>
          <a:ln w="3175">
            <a:solidFill>
              <a:srgbClr val="F772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sz="11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rc 16"/>
          <p:cNvSpPr/>
          <p:nvPr/>
        </p:nvSpPr>
        <p:spPr>
          <a:xfrm>
            <a:off x="1185863" y="1617663"/>
            <a:ext cx="1590675" cy="1590675"/>
          </a:xfrm>
          <a:prstGeom prst="arc">
            <a:avLst>
              <a:gd name="adj1" fmla="val 16200000"/>
              <a:gd name="adj2" fmla="val 10335247"/>
            </a:avLst>
          </a:prstGeom>
          <a:noFill/>
          <a:ln w="28575">
            <a:solidFill>
              <a:srgbClr val="F040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Arc 17"/>
          <p:cNvSpPr/>
          <p:nvPr/>
        </p:nvSpPr>
        <p:spPr>
          <a:xfrm>
            <a:off x="1255713" y="1687513"/>
            <a:ext cx="1450975" cy="1450975"/>
          </a:xfrm>
          <a:prstGeom prst="arc">
            <a:avLst/>
          </a:prstGeom>
          <a:noFill/>
          <a:ln w="127000">
            <a:solidFill>
              <a:srgbClr val="F040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19"/>
          <p:cNvSpPr/>
          <p:nvPr/>
        </p:nvSpPr>
        <p:spPr>
          <a:xfrm>
            <a:off x="6861175" y="4170363"/>
            <a:ext cx="1828800" cy="1828800"/>
          </a:xfrm>
          <a:prstGeom prst="ellipse">
            <a:avLst/>
          </a:prstGeom>
          <a:noFill/>
          <a:ln w="3175">
            <a:solidFill>
              <a:srgbClr val="F772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1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rc 20"/>
          <p:cNvSpPr/>
          <p:nvPr/>
        </p:nvSpPr>
        <p:spPr>
          <a:xfrm>
            <a:off x="6980238" y="4287838"/>
            <a:ext cx="1590675" cy="1592262"/>
          </a:xfrm>
          <a:prstGeom prst="arc">
            <a:avLst>
              <a:gd name="adj1" fmla="val 16200000"/>
              <a:gd name="adj2" fmla="val 12536210"/>
            </a:avLst>
          </a:prstGeom>
          <a:noFill/>
          <a:ln w="28575">
            <a:solidFill>
              <a:srgbClr val="F772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Arc 21"/>
          <p:cNvSpPr/>
          <p:nvPr/>
        </p:nvSpPr>
        <p:spPr>
          <a:xfrm>
            <a:off x="7050088" y="4357688"/>
            <a:ext cx="1452562" cy="1452562"/>
          </a:xfrm>
          <a:prstGeom prst="arc">
            <a:avLst>
              <a:gd name="adj1" fmla="val 16200000"/>
              <a:gd name="adj2" fmla="val 3587305"/>
            </a:avLst>
          </a:prstGeom>
          <a:noFill/>
          <a:ln w="127000">
            <a:solidFill>
              <a:srgbClr val="F772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Oval 23"/>
          <p:cNvSpPr/>
          <p:nvPr/>
        </p:nvSpPr>
        <p:spPr>
          <a:xfrm>
            <a:off x="1066800" y="4170363"/>
            <a:ext cx="1828800" cy="1828800"/>
          </a:xfrm>
          <a:prstGeom prst="ellipse">
            <a:avLst/>
          </a:prstGeom>
          <a:noFill/>
          <a:ln w="3175">
            <a:solidFill>
              <a:srgbClr val="F772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1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Arc 24"/>
          <p:cNvSpPr/>
          <p:nvPr/>
        </p:nvSpPr>
        <p:spPr>
          <a:xfrm>
            <a:off x="1185863" y="4287838"/>
            <a:ext cx="1590675" cy="1592262"/>
          </a:xfrm>
          <a:prstGeom prst="arc">
            <a:avLst>
              <a:gd name="adj1" fmla="val 16200000"/>
              <a:gd name="adj2" fmla="val 3974555"/>
            </a:avLst>
          </a:prstGeom>
          <a:noFill/>
          <a:ln w="28575">
            <a:solidFill>
              <a:srgbClr val="BF55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Arc 25"/>
          <p:cNvSpPr/>
          <p:nvPr/>
        </p:nvSpPr>
        <p:spPr>
          <a:xfrm>
            <a:off x="1255713" y="4357688"/>
            <a:ext cx="1450975" cy="1452562"/>
          </a:xfrm>
          <a:prstGeom prst="arc">
            <a:avLst>
              <a:gd name="adj1" fmla="val 16200000"/>
              <a:gd name="adj2" fmla="val 19514272"/>
            </a:avLst>
          </a:prstGeom>
          <a:noFill/>
          <a:ln w="127000">
            <a:solidFill>
              <a:srgbClr val="BF55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Oval 27"/>
          <p:cNvSpPr/>
          <p:nvPr/>
        </p:nvSpPr>
        <p:spPr>
          <a:xfrm>
            <a:off x="6864350" y="1498600"/>
            <a:ext cx="1828800" cy="1828800"/>
          </a:xfrm>
          <a:prstGeom prst="ellipse">
            <a:avLst/>
          </a:prstGeom>
          <a:noFill/>
          <a:ln w="3175">
            <a:solidFill>
              <a:srgbClr val="F772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1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rc 28"/>
          <p:cNvSpPr/>
          <p:nvPr/>
        </p:nvSpPr>
        <p:spPr>
          <a:xfrm>
            <a:off x="6983413" y="1617663"/>
            <a:ext cx="1590675" cy="1590675"/>
          </a:xfrm>
          <a:prstGeom prst="arc">
            <a:avLst>
              <a:gd name="adj1" fmla="val 16200000"/>
              <a:gd name="adj2" fmla="val 13952050"/>
            </a:avLst>
          </a:prstGeom>
          <a:noFill/>
          <a:ln w="28575">
            <a:solidFill>
              <a:srgbClr val="F8D8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Arc 29"/>
          <p:cNvSpPr/>
          <p:nvPr/>
        </p:nvSpPr>
        <p:spPr>
          <a:xfrm>
            <a:off x="7053263" y="1687513"/>
            <a:ext cx="1450975" cy="1450975"/>
          </a:xfrm>
          <a:prstGeom prst="arc">
            <a:avLst>
              <a:gd name="adj1" fmla="val 16200000"/>
              <a:gd name="adj2" fmla="val 8229357"/>
            </a:avLst>
          </a:prstGeom>
          <a:noFill/>
          <a:ln w="127000">
            <a:solidFill>
              <a:srgbClr val="F8D8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2544" name="Rectangle 31"/>
          <p:cNvSpPr>
            <a:spLocks noChangeArrowheads="1"/>
          </p:cNvSpPr>
          <p:nvPr/>
        </p:nvSpPr>
        <p:spPr bwMode="auto">
          <a:xfrm>
            <a:off x="3290888" y="2471738"/>
            <a:ext cx="2246312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更多优质作品，请在稻壳儿搜索：不贰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19" name="Freeform 38"/>
          <p:cNvSpPr/>
          <p:nvPr/>
        </p:nvSpPr>
        <p:spPr>
          <a:xfrm>
            <a:off x="3360738" y="1846263"/>
            <a:ext cx="201612" cy="347662"/>
          </a:xfrm>
          <a:custGeom>
            <a:avLst/>
            <a:gdLst/>
            <a:ahLst/>
            <a:cxnLst/>
            <a:rect l="l" t="t" r="r" b="b"/>
            <a:pathLst>
              <a:path w="130628" h="224518">
                <a:moveTo>
                  <a:pt x="24493" y="61233"/>
                </a:moveTo>
                <a:lnTo>
                  <a:pt x="106135" y="61233"/>
                </a:lnTo>
                <a:cubicBezTo>
                  <a:pt x="112939" y="61233"/>
                  <a:pt x="118722" y="63614"/>
                  <a:pt x="123485" y="68376"/>
                </a:cubicBezTo>
                <a:cubicBezTo>
                  <a:pt x="128247" y="73139"/>
                  <a:pt x="130628" y="78922"/>
                  <a:pt x="130628" y="85725"/>
                </a:cubicBezTo>
                <a:lnTo>
                  <a:pt x="130628" y="138793"/>
                </a:lnTo>
                <a:cubicBezTo>
                  <a:pt x="130628" y="142195"/>
                  <a:pt x="129438" y="145087"/>
                  <a:pt x="127056" y="147468"/>
                </a:cubicBezTo>
                <a:cubicBezTo>
                  <a:pt x="124675" y="149849"/>
                  <a:pt x="121784" y="151040"/>
                  <a:pt x="118382" y="151040"/>
                </a:cubicBezTo>
                <a:cubicBezTo>
                  <a:pt x="114980" y="151040"/>
                  <a:pt x="112089" y="149849"/>
                  <a:pt x="109707" y="147468"/>
                </a:cubicBezTo>
                <a:cubicBezTo>
                  <a:pt x="107326" y="145087"/>
                  <a:pt x="106135" y="142195"/>
                  <a:pt x="106135" y="138793"/>
                </a:cubicBezTo>
                <a:lnTo>
                  <a:pt x="106135" y="93890"/>
                </a:lnTo>
                <a:lnTo>
                  <a:pt x="97971" y="93890"/>
                </a:lnTo>
                <a:lnTo>
                  <a:pt x="97971" y="210231"/>
                </a:lnTo>
                <a:cubicBezTo>
                  <a:pt x="97971" y="214143"/>
                  <a:pt x="96568" y="217502"/>
                  <a:pt x="93761" y="220309"/>
                </a:cubicBezTo>
                <a:cubicBezTo>
                  <a:pt x="90955" y="223115"/>
                  <a:pt x="87596" y="224518"/>
                  <a:pt x="83684" y="224518"/>
                </a:cubicBezTo>
                <a:cubicBezTo>
                  <a:pt x="79772" y="224518"/>
                  <a:pt x="76412" y="223115"/>
                  <a:pt x="73606" y="220309"/>
                </a:cubicBezTo>
                <a:cubicBezTo>
                  <a:pt x="70799" y="217502"/>
                  <a:pt x="69396" y="214143"/>
                  <a:pt x="69396" y="210231"/>
                </a:cubicBezTo>
                <a:lnTo>
                  <a:pt x="69396" y="151040"/>
                </a:lnTo>
                <a:lnTo>
                  <a:pt x="61232" y="151040"/>
                </a:lnTo>
                <a:lnTo>
                  <a:pt x="61232" y="210231"/>
                </a:lnTo>
                <a:cubicBezTo>
                  <a:pt x="61232" y="214143"/>
                  <a:pt x="59829" y="217502"/>
                  <a:pt x="57022" y="220309"/>
                </a:cubicBezTo>
                <a:cubicBezTo>
                  <a:pt x="54216" y="223115"/>
                  <a:pt x="50856" y="224518"/>
                  <a:pt x="46944" y="224518"/>
                </a:cubicBezTo>
                <a:cubicBezTo>
                  <a:pt x="43032" y="224518"/>
                  <a:pt x="39673" y="223115"/>
                  <a:pt x="36867" y="220309"/>
                </a:cubicBezTo>
                <a:cubicBezTo>
                  <a:pt x="34060" y="217502"/>
                  <a:pt x="32657" y="214143"/>
                  <a:pt x="32657" y="210231"/>
                </a:cubicBezTo>
                <a:lnTo>
                  <a:pt x="32657" y="93890"/>
                </a:lnTo>
                <a:lnTo>
                  <a:pt x="24493" y="93890"/>
                </a:lnTo>
                <a:lnTo>
                  <a:pt x="24493" y="138793"/>
                </a:lnTo>
                <a:cubicBezTo>
                  <a:pt x="24493" y="142195"/>
                  <a:pt x="23302" y="145087"/>
                  <a:pt x="20921" y="147468"/>
                </a:cubicBezTo>
                <a:cubicBezTo>
                  <a:pt x="18539" y="149849"/>
                  <a:pt x="15648" y="151040"/>
                  <a:pt x="12246" y="151040"/>
                </a:cubicBezTo>
                <a:cubicBezTo>
                  <a:pt x="8844" y="151040"/>
                  <a:pt x="5953" y="149849"/>
                  <a:pt x="3572" y="147468"/>
                </a:cubicBezTo>
                <a:cubicBezTo>
                  <a:pt x="1190" y="145087"/>
                  <a:pt x="0" y="142195"/>
                  <a:pt x="0" y="138793"/>
                </a:cubicBezTo>
                <a:lnTo>
                  <a:pt x="0" y="85725"/>
                </a:lnTo>
                <a:cubicBezTo>
                  <a:pt x="0" y="78922"/>
                  <a:pt x="2381" y="73139"/>
                  <a:pt x="7143" y="68376"/>
                </a:cubicBezTo>
                <a:cubicBezTo>
                  <a:pt x="11906" y="63614"/>
                  <a:pt x="17689" y="61233"/>
                  <a:pt x="24493" y="61233"/>
                </a:cubicBezTo>
                <a:close/>
                <a:moveTo>
                  <a:pt x="65314" y="0"/>
                </a:moveTo>
                <a:cubicBezTo>
                  <a:pt x="73223" y="0"/>
                  <a:pt x="79963" y="2786"/>
                  <a:pt x="85533" y="8356"/>
                </a:cubicBezTo>
                <a:cubicBezTo>
                  <a:pt x="91104" y="13926"/>
                  <a:pt x="93889" y="20666"/>
                  <a:pt x="93889" y="28575"/>
                </a:cubicBezTo>
                <a:cubicBezTo>
                  <a:pt x="93889" y="36485"/>
                  <a:pt x="91104" y="43224"/>
                  <a:pt x="85533" y="48795"/>
                </a:cubicBezTo>
                <a:cubicBezTo>
                  <a:pt x="79963" y="54365"/>
                  <a:pt x="73223" y="57150"/>
                  <a:pt x="65314" y="57150"/>
                </a:cubicBezTo>
                <a:cubicBezTo>
                  <a:pt x="57405" y="57150"/>
                  <a:pt x="50665" y="54365"/>
                  <a:pt x="45095" y="48795"/>
                </a:cubicBezTo>
                <a:cubicBezTo>
                  <a:pt x="39524" y="43224"/>
                  <a:pt x="36739" y="36485"/>
                  <a:pt x="36739" y="28575"/>
                </a:cubicBezTo>
                <a:cubicBezTo>
                  <a:pt x="36739" y="20666"/>
                  <a:pt x="39524" y="13926"/>
                  <a:pt x="45095" y="8356"/>
                </a:cubicBezTo>
                <a:cubicBezTo>
                  <a:pt x="50665" y="2786"/>
                  <a:pt x="57405" y="0"/>
                  <a:pt x="65314" y="0"/>
                </a:cubicBez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0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Freeform 39"/>
          <p:cNvSpPr/>
          <p:nvPr/>
        </p:nvSpPr>
        <p:spPr>
          <a:xfrm>
            <a:off x="4330700" y="1846263"/>
            <a:ext cx="252413" cy="347662"/>
          </a:xfrm>
          <a:custGeom>
            <a:avLst/>
            <a:gdLst/>
            <a:ahLst/>
            <a:cxnLst/>
            <a:rect l="l" t="t" r="r" b="b"/>
            <a:pathLst>
              <a:path w="163286" h="224518">
                <a:moveTo>
                  <a:pt x="57150" y="61233"/>
                </a:moveTo>
                <a:lnTo>
                  <a:pt x="106136" y="61233"/>
                </a:lnTo>
                <a:cubicBezTo>
                  <a:pt x="114896" y="61233"/>
                  <a:pt x="122379" y="65782"/>
                  <a:pt x="128588" y="74882"/>
                </a:cubicBezTo>
                <a:lnTo>
                  <a:pt x="161245" y="123868"/>
                </a:lnTo>
                <a:cubicBezTo>
                  <a:pt x="162606" y="125909"/>
                  <a:pt x="163286" y="128163"/>
                  <a:pt x="163286" y="130629"/>
                </a:cubicBezTo>
                <a:cubicBezTo>
                  <a:pt x="163286" y="134031"/>
                  <a:pt x="162095" y="136922"/>
                  <a:pt x="159714" y="139304"/>
                </a:cubicBezTo>
                <a:cubicBezTo>
                  <a:pt x="157333" y="141685"/>
                  <a:pt x="154441" y="142875"/>
                  <a:pt x="151040" y="142875"/>
                </a:cubicBezTo>
                <a:cubicBezTo>
                  <a:pt x="146702" y="142875"/>
                  <a:pt x="143300" y="141047"/>
                  <a:pt x="140834" y="137390"/>
                </a:cubicBezTo>
                <a:lnTo>
                  <a:pt x="111876" y="93890"/>
                </a:lnTo>
                <a:lnTo>
                  <a:pt x="106136" y="93890"/>
                </a:lnTo>
                <a:lnTo>
                  <a:pt x="106136" y="110729"/>
                </a:lnTo>
                <a:lnTo>
                  <a:pt x="137645" y="163159"/>
                </a:lnTo>
                <a:cubicBezTo>
                  <a:pt x="138410" y="164434"/>
                  <a:pt x="138793" y="165837"/>
                  <a:pt x="138793" y="167368"/>
                </a:cubicBezTo>
                <a:cubicBezTo>
                  <a:pt x="138793" y="169579"/>
                  <a:pt x="137985" y="171493"/>
                  <a:pt x="136369" y="173109"/>
                </a:cubicBezTo>
                <a:cubicBezTo>
                  <a:pt x="134753" y="174725"/>
                  <a:pt x="132840" y="175533"/>
                  <a:pt x="130629" y="175533"/>
                </a:cubicBezTo>
                <a:lnTo>
                  <a:pt x="106136" y="175533"/>
                </a:lnTo>
                <a:lnTo>
                  <a:pt x="106136" y="210231"/>
                </a:lnTo>
                <a:cubicBezTo>
                  <a:pt x="106136" y="214143"/>
                  <a:pt x="104733" y="217502"/>
                  <a:pt x="101926" y="220309"/>
                </a:cubicBezTo>
                <a:cubicBezTo>
                  <a:pt x="99120" y="223115"/>
                  <a:pt x="95761" y="224518"/>
                  <a:pt x="91848" y="224518"/>
                </a:cubicBezTo>
                <a:lnTo>
                  <a:pt x="71438" y="224518"/>
                </a:lnTo>
                <a:cubicBezTo>
                  <a:pt x="67526" y="224518"/>
                  <a:pt x="64166" y="223115"/>
                  <a:pt x="61360" y="220309"/>
                </a:cubicBezTo>
                <a:cubicBezTo>
                  <a:pt x="58553" y="217502"/>
                  <a:pt x="57150" y="214143"/>
                  <a:pt x="57150" y="210231"/>
                </a:cubicBezTo>
                <a:lnTo>
                  <a:pt x="57150" y="175533"/>
                </a:lnTo>
                <a:lnTo>
                  <a:pt x="32657" y="175533"/>
                </a:lnTo>
                <a:cubicBezTo>
                  <a:pt x="30446" y="175533"/>
                  <a:pt x="28533" y="174725"/>
                  <a:pt x="26917" y="173109"/>
                </a:cubicBezTo>
                <a:cubicBezTo>
                  <a:pt x="25301" y="171493"/>
                  <a:pt x="24493" y="169579"/>
                  <a:pt x="24493" y="167368"/>
                </a:cubicBezTo>
                <a:cubicBezTo>
                  <a:pt x="24493" y="165837"/>
                  <a:pt x="24876" y="164434"/>
                  <a:pt x="25641" y="163159"/>
                </a:cubicBezTo>
                <a:lnTo>
                  <a:pt x="57150" y="110729"/>
                </a:lnTo>
                <a:lnTo>
                  <a:pt x="57150" y="93890"/>
                </a:lnTo>
                <a:lnTo>
                  <a:pt x="51410" y="93890"/>
                </a:lnTo>
                <a:lnTo>
                  <a:pt x="22452" y="137390"/>
                </a:lnTo>
                <a:cubicBezTo>
                  <a:pt x="19986" y="141047"/>
                  <a:pt x="16584" y="142875"/>
                  <a:pt x="12247" y="142875"/>
                </a:cubicBezTo>
                <a:cubicBezTo>
                  <a:pt x="8845" y="142875"/>
                  <a:pt x="5953" y="141685"/>
                  <a:pt x="3572" y="139304"/>
                </a:cubicBezTo>
                <a:cubicBezTo>
                  <a:pt x="1191" y="136922"/>
                  <a:pt x="0" y="134031"/>
                  <a:pt x="0" y="130629"/>
                </a:cubicBezTo>
                <a:cubicBezTo>
                  <a:pt x="0" y="128163"/>
                  <a:pt x="681" y="125909"/>
                  <a:pt x="2041" y="123868"/>
                </a:cubicBezTo>
                <a:lnTo>
                  <a:pt x="34698" y="74882"/>
                </a:lnTo>
                <a:cubicBezTo>
                  <a:pt x="40907" y="65782"/>
                  <a:pt x="48391" y="61233"/>
                  <a:pt x="57150" y="61233"/>
                </a:cubicBezTo>
                <a:close/>
                <a:moveTo>
                  <a:pt x="81643" y="0"/>
                </a:moveTo>
                <a:cubicBezTo>
                  <a:pt x="89552" y="0"/>
                  <a:pt x="96292" y="2786"/>
                  <a:pt x="101862" y="8356"/>
                </a:cubicBezTo>
                <a:cubicBezTo>
                  <a:pt x="107433" y="13926"/>
                  <a:pt x="110218" y="20666"/>
                  <a:pt x="110218" y="28575"/>
                </a:cubicBezTo>
                <a:cubicBezTo>
                  <a:pt x="110218" y="36485"/>
                  <a:pt x="107433" y="43224"/>
                  <a:pt x="101862" y="48795"/>
                </a:cubicBezTo>
                <a:cubicBezTo>
                  <a:pt x="96292" y="54365"/>
                  <a:pt x="89552" y="57150"/>
                  <a:pt x="81643" y="57150"/>
                </a:cubicBezTo>
                <a:cubicBezTo>
                  <a:pt x="73734" y="57150"/>
                  <a:pt x="66994" y="54365"/>
                  <a:pt x="61424" y="48795"/>
                </a:cubicBezTo>
                <a:cubicBezTo>
                  <a:pt x="55853" y="43224"/>
                  <a:pt x="53068" y="36485"/>
                  <a:pt x="53068" y="28575"/>
                </a:cubicBezTo>
                <a:cubicBezTo>
                  <a:pt x="53068" y="20666"/>
                  <a:pt x="55853" y="13926"/>
                  <a:pt x="61424" y="8356"/>
                </a:cubicBezTo>
                <a:cubicBezTo>
                  <a:pt x="66994" y="2786"/>
                  <a:pt x="73734" y="0"/>
                  <a:pt x="81643" y="0"/>
                </a:cubicBez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0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547" name="TextBox 4"/>
          <p:cNvSpPr txBox="1">
            <a:spLocks noChangeArrowheads="1"/>
          </p:cNvSpPr>
          <p:nvPr/>
        </p:nvSpPr>
        <p:spPr bwMode="auto">
          <a:xfrm>
            <a:off x="3576638" y="1905000"/>
            <a:ext cx="546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Roboto" pitchFamily="2" charset="0"/>
              </a:rPr>
              <a:t>45%</a:t>
            </a:r>
          </a:p>
        </p:txBody>
      </p:sp>
      <p:sp>
        <p:nvSpPr>
          <p:cNvPr id="22548" name="TextBox 40"/>
          <p:cNvSpPr txBox="1">
            <a:spLocks noChangeArrowheads="1"/>
          </p:cNvSpPr>
          <p:nvPr/>
        </p:nvSpPr>
        <p:spPr bwMode="auto">
          <a:xfrm>
            <a:off x="4613275" y="1905000"/>
            <a:ext cx="5445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Roboto" pitchFamily="2" charset="0"/>
              </a:rPr>
              <a:t>55%</a:t>
            </a:r>
          </a:p>
        </p:txBody>
      </p:sp>
      <p:sp>
        <p:nvSpPr>
          <p:cNvPr id="22549" name="Rectangle 62"/>
          <p:cNvSpPr>
            <a:spLocks noChangeArrowheads="1"/>
          </p:cNvSpPr>
          <p:nvPr/>
        </p:nvSpPr>
        <p:spPr bwMode="auto">
          <a:xfrm>
            <a:off x="9161463" y="2471738"/>
            <a:ext cx="2179637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更多优质作品，请在稻壳儿搜索：不贰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25" name="Freeform 63"/>
          <p:cNvSpPr/>
          <p:nvPr/>
        </p:nvSpPr>
        <p:spPr>
          <a:xfrm>
            <a:off x="9229725" y="1846263"/>
            <a:ext cx="201613" cy="347662"/>
          </a:xfrm>
          <a:custGeom>
            <a:avLst/>
            <a:gdLst/>
            <a:ahLst/>
            <a:cxnLst/>
            <a:rect l="l" t="t" r="r" b="b"/>
            <a:pathLst>
              <a:path w="130628" h="224518">
                <a:moveTo>
                  <a:pt x="24493" y="61233"/>
                </a:moveTo>
                <a:lnTo>
                  <a:pt x="106135" y="61233"/>
                </a:lnTo>
                <a:cubicBezTo>
                  <a:pt x="112939" y="61233"/>
                  <a:pt x="118722" y="63614"/>
                  <a:pt x="123485" y="68376"/>
                </a:cubicBezTo>
                <a:cubicBezTo>
                  <a:pt x="128247" y="73139"/>
                  <a:pt x="130628" y="78922"/>
                  <a:pt x="130628" y="85725"/>
                </a:cubicBezTo>
                <a:lnTo>
                  <a:pt x="130628" y="138793"/>
                </a:lnTo>
                <a:cubicBezTo>
                  <a:pt x="130628" y="142195"/>
                  <a:pt x="129438" y="145087"/>
                  <a:pt x="127056" y="147468"/>
                </a:cubicBezTo>
                <a:cubicBezTo>
                  <a:pt x="124675" y="149849"/>
                  <a:pt x="121784" y="151040"/>
                  <a:pt x="118382" y="151040"/>
                </a:cubicBezTo>
                <a:cubicBezTo>
                  <a:pt x="114980" y="151040"/>
                  <a:pt x="112089" y="149849"/>
                  <a:pt x="109707" y="147468"/>
                </a:cubicBezTo>
                <a:cubicBezTo>
                  <a:pt x="107326" y="145087"/>
                  <a:pt x="106135" y="142195"/>
                  <a:pt x="106135" y="138793"/>
                </a:cubicBezTo>
                <a:lnTo>
                  <a:pt x="106135" y="93890"/>
                </a:lnTo>
                <a:lnTo>
                  <a:pt x="97971" y="93890"/>
                </a:lnTo>
                <a:lnTo>
                  <a:pt x="97971" y="210231"/>
                </a:lnTo>
                <a:cubicBezTo>
                  <a:pt x="97971" y="214143"/>
                  <a:pt x="96568" y="217502"/>
                  <a:pt x="93761" y="220309"/>
                </a:cubicBezTo>
                <a:cubicBezTo>
                  <a:pt x="90955" y="223115"/>
                  <a:pt x="87596" y="224518"/>
                  <a:pt x="83684" y="224518"/>
                </a:cubicBezTo>
                <a:cubicBezTo>
                  <a:pt x="79772" y="224518"/>
                  <a:pt x="76412" y="223115"/>
                  <a:pt x="73606" y="220309"/>
                </a:cubicBezTo>
                <a:cubicBezTo>
                  <a:pt x="70799" y="217502"/>
                  <a:pt x="69396" y="214143"/>
                  <a:pt x="69396" y="210231"/>
                </a:cubicBezTo>
                <a:lnTo>
                  <a:pt x="69396" y="151040"/>
                </a:lnTo>
                <a:lnTo>
                  <a:pt x="61232" y="151040"/>
                </a:lnTo>
                <a:lnTo>
                  <a:pt x="61232" y="210231"/>
                </a:lnTo>
                <a:cubicBezTo>
                  <a:pt x="61232" y="214143"/>
                  <a:pt x="59829" y="217502"/>
                  <a:pt x="57022" y="220309"/>
                </a:cubicBezTo>
                <a:cubicBezTo>
                  <a:pt x="54216" y="223115"/>
                  <a:pt x="50856" y="224518"/>
                  <a:pt x="46944" y="224518"/>
                </a:cubicBezTo>
                <a:cubicBezTo>
                  <a:pt x="43032" y="224518"/>
                  <a:pt x="39673" y="223115"/>
                  <a:pt x="36867" y="220309"/>
                </a:cubicBezTo>
                <a:cubicBezTo>
                  <a:pt x="34060" y="217502"/>
                  <a:pt x="32657" y="214143"/>
                  <a:pt x="32657" y="210231"/>
                </a:cubicBezTo>
                <a:lnTo>
                  <a:pt x="32657" y="93890"/>
                </a:lnTo>
                <a:lnTo>
                  <a:pt x="24493" y="93890"/>
                </a:lnTo>
                <a:lnTo>
                  <a:pt x="24493" y="138793"/>
                </a:lnTo>
                <a:cubicBezTo>
                  <a:pt x="24493" y="142195"/>
                  <a:pt x="23302" y="145087"/>
                  <a:pt x="20921" y="147468"/>
                </a:cubicBezTo>
                <a:cubicBezTo>
                  <a:pt x="18539" y="149849"/>
                  <a:pt x="15648" y="151040"/>
                  <a:pt x="12246" y="151040"/>
                </a:cubicBezTo>
                <a:cubicBezTo>
                  <a:pt x="8844" y="151040"/>
                  <a:pt x="5953" y="149849"/>
                  <a:pt x="3572" y="147468"/>
                </a:cubicBezTo>
                <a:cubicBezTo>
                  <a:pt x="1190" y="145087"/>
                  <a:pt x="0" y="142195"/>
                  <a:pt x="0" y="138793"/>
                </a:cubicBezTo>
                <a:lnTo>
                  <a:pt x="0" y="85725"/>
                </a:lnTo>
                <a:cubicBezTo>
                  <a:pt x="0" y="78922"/>
                  <a:pt x="2381" y="73139"/>
                  <a:pt x="7143" y="68376"/>
                </a:cubicBezTo>
                <a:cubicBezTo>
                  <a:pt x="11906" y="63614"/>
                  <a:pt x="17689" y="61233"/>
                  <a:pt x="24493" y="61233"/>
                </a:cubicBezTo>
                <a:close/>
                <a:moveTo>
                  <a:pt x="65314" y="0"/>
                </a:moveTo>
                <a:cubicBezTo>
                  <a:pt x="73223" y="0"/>
                  <a:pt x="79963" y="2786"/>
                  <a:pt x="85533" y="8356"/>
                </a:cubicBezTo>
                <a:cubicBezTo>
                  <a:pt x="91104" y="13926"/>
                  <a:pt x="93889" y="20666"/>
                  <a:pt x="93889" y="28575"/>
                </a:cubicBezTo>
                <a:cubicBezTo>
                  <a:pt x="93889" y="36485"/>
                  <a:pt x="91104" y="43224"/>
                  <a:pt x="85533" y="48795"/>
                </a:cubicBezTo>
                <a:cubicBezTo>
                  <a:pt x="79963" y="54365"/>
                  <a:pt x="73223" y="57150"/>
                  <a:pt x="65314" y="57150"/>
                </a:cubicBezTo>
                <a:cubicBezTo>
                  <a:pt x="57405" y="57150"/>
                  <a:pt x="50665" y="54365"/>
                  <a:pt x="45095" y="48795"/>
                </a:cubicBezTo>
                <a:cubicBezTo>
                  <a:pt x="39524" y="43224"/>
                  <a:pt x="36739" y="36485"/>
                  <a:pt x="36739" y="28575"/>
                </a:cubicBezTo>
                <a:cubicBezTo>
                  <a:pt x="36739" y="20666"/>
                  <a:pt x="39524" y="13926"/>
                  <a:pt x="45095" y="8356"/>
                </a:cubicBezTo>
                <a:cubicBezTo>
                  <a:pt x="50665" y="2786"/>
                  <a:pt x="57405" y="0"/>
                  <a:pt x="65314" y="0"/>
                </a:cubicBezTo>
                <a:close/>
              </a:path>
            </a:pathLst>
          </a:cu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0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Freeform 64"/>
          <p:cNvSpPr/>
          <p:nvPr/>
        </p:nvSpPr>
        <p:spPr>
          <a:xfrm>
            <a:off x="10199688" y="1846263"/>
            <a:ext cx="252412" cy="347662"/>
          </a:xfrm>
          <a:custGeom>
            <a:avLst/>
            <a:gdLst/>
            <a:ahLst/>
            <a:cxnLst/>
            <a:rect l="l" t="t" r="r" b="b"/>
            <a:pathLst>
              <a:path w="163286" h="224518">
                <a:moveTo>
                  <a:pt x="57150" y="61233"/>
                </a:moveTo>
                <a:lnTo>
                  <a:pt x="106136" y="61233"/>
                </a:lnTo>
                <a:cubicBezTo>
                  <a:pt x="114896" y="61233"/>
                  <a:pt x="122379" y="65782"/>
                  <a:pt x="128588" y="74882"/>
                </a:cubicBezTo>
                <a:lnTo>
                  <a:pt x="161245" y="123868"/>
                </a:lnTo>
                <a:cubicBezTo>
                  <a:pt x="162606" y="125909"/>
                  <a:pt x="163286" y="128163"/>
                  <a:pt x="163286" y="130629"/>
                </a:cubicBezTo>
                <a:cubicBezTo>
                  <a:pt x="163286" y="134031"/>
                  <a:pt x="162095" y="136922"/>
                  <a:pt x="159714" y="139304"/>
                </a:cubicBezTo>
                <a:cubicBezTo>
                  <a:pt x="157333" y="141685"/>
                  <a:pt x="154441" y="142875"/>
                  <a:pt x="151040" y="142875"/>
                </a:cubicBezTo>
                <a:cubicBezTo>
                  <a:pt x="146702" y="142875"/>
                  <a:pt x="143300" y="141047"/>
                  <a:pt x="140834" y="137390"/>
                </a:cubicBezTo>
                <a:lnTo>
                  <a:pt x="111876" y="93890"/>
                </a:lnTo>
                <a:lnTo>
                  <a:pt x="106136" y="93890"/>
                </a:lnTo>
                <a:lnTo>
                  <a:pt x="106136" y="110729"/>
                </a:lnTo>
                <a:lnTo>
                  <a:pt x="137645" y="163159"/>
                </a:lnTo>
                <a:cubicBezTo>
                  <a:pt x="138410" y="164434"/>
                  <a:pt x="138793" y="165837"/>
                  <a:pt x="138793" y="167368"/>
                </a:cubicBezTo>
                <a:cubicBezTo>
                  <a:pt x="138793" y="169579"/>
                  <a:pt x="137985" y="171493"/>
                  <a:pt x="136369" y="173109"/>
                </a:cubicBezTo>
                <a:cubicBezTo>
                  <a:pt x="134753" y="174725"/>
                  <a:pt x="132840" y="175533"/>
                  <a:pt x="130629" y="175533"/>
                </a:cubicBezTo>
                <a:lnTo>
                  <a:pt x="106136" y="175533"/>
                </a:lnTo>
                <a:lnTo>
                  <a:pt x="106136" y="210231"/>
                </a:lnTo>
                <a:cubicBezTo>
                  <a:pt x="106136" y="214143"/>
                  <a:pt x="104733" y="217502"/>
                  <a:pt x="101926" y="220309"/>
                </a:cubicBezTo>
                <a:cubicBezTo>
                  <a:pt x="99120" y="223115"/>
                  <a:pt x="95761" y="224518"/>
                  <a:pt x="91848" y="224518"/>
                </a:cubicBezTo>
                <a:lnTo>
                  <a:pt x="71438" y="224518"/>
                </a:lnTo>
                <a:cubicBezTo>
                  <a:pt x="67526" y="224518"/>
                  <a:pt x="64166" y="223115"/>
                  <a:pt x="61360" y="220309"/>
                </a:cubicBezTo>
                <a:cubicBezTo>
                  <a:pt x="58553" y="217502"/>
                  <a:pt x="57150" y="214143"/>
                  <a:pt x="57150" y="210231"/>
                </a:cubicBezTo>
                <a:lnTo>
                  <a:pt x="57150" y="175533"/>
                </a:lnTo>
                <a:lnTo>
                  <a:pt x="32657" y="175533"/>
                </a:lnTo>
                <a:cubicBezTo>
                  <a:pt x="30446" y="175533"/>
                  <a:pt x="28533" y="174725"/>
                  <a:pt x="26917" y="173109"/>
                </a:cubicBezTo>
                <a:cubicBezTo>
                  <a:pt x="25301" y="171493"/>
                  <a:pt x="24493" y="169579"/>
                  <a:pt x="24493" y="167368"/>
                </a:cubicBezTo>
                <a:cubicBezTo>
                  <a:pt x="24493" y="165837"/>
                  <a:pt x="24876" y="164434"/>
                  <a:pt x="25641" y="163159"/>
                </a:cubicBezTo>
                <a:lnTo>
                  <a:pt x="57150" y="110729"/>
                </a:lnTo>
                <a:lnTo>
                  <a:pt x="57150" y="93890"/>
                </a:lnTo>
                <a:lnTo>
                  <a:pt x="51410" y="93890"/>
                </a:lnTo>
                <a:lnTo>
                  <a:pt x="22452" y="137390"/>
                </a:lnTo>
                <a:cubicBezTo>
                  <a:pt x="19986" y="141047"/>
                  <a:pt x="16584" y="142875"/>
                  <a:pt x="12247" y="142875"/>
                </a:cubicBezTo>
                <a:cubicBezTo>
                  <a:pt x="8845" y="142875"/>
                  <a:pt x="5953" y="141685"/>
                  <a:pt x="3572" y="139304"/>
                </a:cubicBezTo>
                <a:cubicBezTo>
                  <a:pt x="1191" y="136922"/>
                  <a:pt x="0" y="134031"/>
                  <a:pt x="0" y="130629"/>
                </a:cubicBezTo>
                <a:cubicBezTo>
                  <a:pt x="0" y="128163"/>
                  <a:pt x="681" y="125909"/>
                  <a:pt x="2041" y="123868"/>
                </a:cubicBezTo>
                <a:lnTo>
                  <a:pt x="34698" y="74882"/>
                </a:lnTo>
                <a:cubicBezTo>
                  <a:pt x="40907" y="65782"/>
                  <a:pt x="48391" y="61233"/>
                  <a:pt x="57150" y="61233"/>
                </a:cubicBezTo>
                <a:close/>
                <a:moveTo>
                  <a:pt x="81643" y="0"/>
                </a:moveTo>
                <a:cubicBezTo>
                  <a:pt x="89552" y="0"/>
                  <a:pt x="96292" y="2786"/>
                  <a:pt x="101862" y="8356"/>
                </a:cubicBezTo>
                <a:cubicBezTo>
                  <a:pt x="107433" y="13926"/>
                  <a:pt x="110218" y="20666"/>
                  <a:pt x="110218" y="28575"/>
                </a:cubicBezTo>
                <a:cubicBezTo>
                  <a:pt x="110218" y="36485"/>
                  <a:pt x="107433" y="43224"/>
                  <a:pt x="101862" y="48795"/>
                </a:cubicBezTo>
                <a:cubicBezTo>
                  <a:pt x="96292" y="54365"/>
                  <a:pt x="89552" y="57150"/>
                  <a:pt x="81643" y="57150"/>
                </a:cubicBezTo>
                <a:cubicBezTo>
                  <a:pt x="73734" y="57150"/>
                  <a:pt x="66994" y="54365"/>
                  <a:pt x="61424" y="48795"/>
                </a:cubicBezTo>
                <a:cubicBezTo>
                  <a:pt x="55853" y="43224"/>
                  <a:pt x="53068" y="36485"/>
                  <a:pt x="53068" y="28575"/>
                </a:cubicBezTo>
                <a:cubicBezTo>
                  <a:pt x="53068" y="20666"/>
                  <a:pt x="55853" y="13926"/>
                  <a:pt x="61424" y="8356"/>
                </a:cubicBezTo>
                <a:cubicBezTo>
                  <a:pt x="66994" y="2786"/>
                  <a:pt x="73734" y="0"/>
                  <a:pt x="81643" y="0"/>
                </a:cubicBezTo>
                <a:close/>
              </a:path>
            </a:pathLst>
          </a:cu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0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552" name="TextBox 65"/>
          <p:cNvSpPr txBox="1">
            <a:spLocks noChangeArrowheads="1"/>
          </p:cNvSpPr>
          <p:nvPr/>
        </p:nvSpPr>
        <p:spPr bwMode="auto">
          <a:xfrm>
            <a:off x="9445625" y="1905000"/>
            <a:ext cx="546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Roboto" pitchFamily="2" charset="0"/>
              </a:rPr>
              <a:t>45%</a:t>
            </a:r>
          </a:p>
        </p:txBody>
      </p:sp>
      <p:sp>
        <p:nvSpPr>
          <p:cNvPr id="22553" name="TextBox 66"/>
          <p:cNvSpPr txBox="1">
            <a:spLocks noChangeArrowheads="1"/>
          </p:cNvSpPr>
          <p:nvPr/>
        </p:nvSpPr>
        <p:spPr bwMode="auto">
          <a:xfrm>
            <a:off x="10482263" y="1905000"/>
            <a:ext cx="5445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Roboto" pitchFamily="2" charset="0"/>
              </a:rPr>
              <a:t>55%</a:t>
            </a:r>
          </a:p>
        </p:txBody>
      </p:sp>
      <p:sp>
        <p:nvSpPr>
          <p:cNvPr id="22554" name="Rectangle 68"/>
          <p:cNvSpPr>
            <a:spLocks noChangeArrowheads="1"/>
          </p:cNvSpPr>
          <p:nvPr/>
        </p:nvSpPr>
        <p:spPr bwMode="auto">
          <a:xfrm>
            <a:off x="3290888" y="5143500"/>
            <a:ext cx="2360612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更多优质作品，请在稻壳儿搜索：不贰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33" name="Freeform 69"/>
          <p:cNvSpPr/>
          <p:nvPr/>
        </p:nvSpPr>
        <p:spPr>
          <a:xfrm>
            <a:off x="3360738" y="4518025"/>
            <a:ext cx="201612" cy="346075"/>
          </a:xfrm>
          <a:custGeom>
            <a:avLst/>
            <a:gdLst/>
            <a:ahLst/>
            <a:cxnLst/>
            <a:rect l="l" t="t" r="r" b="b"/>
            <a:pathLst>
              <a:path w="130628" h="224518">
                <a:moveTo>
                  <a:pt x="24493" y="61233"/>
                </a:moveTo>
                <a:lnTo>
                  <a:pt x="106135" y="61233"/>
                </a:lnTo>
                <a:cubicBezTo>
                  <a:pt x="112939" y="61233"/>
                  <a:pt x="118722" y="63614"/>
                  <a:pt x="123485" y="68376"/>
                </a:cubicBezTo>
                <a:cubicBezTo>
                  <a:pt x="128247" y="73139"/>
                  <a:pt x="130628" y="78922"/>
                  <a:pt x="130628" y="85725"/>
                </a:cubicBezTo>
                <a:lnTo>
                  <a:pt x="130628" y="138793"/>
                </a:lnTo>
                <a:cubicBezTo>
                  <a:pt x="130628" y="142195"/>
                  <a:pt x="129438" y="145087"/>
                  <a:pt x="127056" y="147468"/>
                </a:cubicBezTo>
                <a:cubicBezTo>
                  <a:pt x="124675" y="149849"/>
                  <a:pt x="121784" y="151040"/>
                  <a:pt x="118382" y="151040"/>
                </a:cubicBezTo>
                <a:cubicBezTo>
                  <a:pt x="114980" y="151040"/>
                  <a:pt x="112089" y="149849"/>
                  <a:pt x="109707" y="147468"/>
                </a:cubicBezTo>
                <a:cubicBezTo>
                  <a:pt x="107326" y="145087"/>
                  <a:pt x="106135" y="142195"/>
                  <a:pt x="106135" y="138793"/>
                </a:cubicBezTo>
                <a:lnTo>
                  <a:pt x="106135" y="93890"/>
                </a:lnTo>
                <a:lnTo>
                  <a:pt x="97971" y="93890"/>
                </a:lnTo>
                <a:lnTo>
                  <a:pt x="97971" y="210231"/>
                </a:lnTo>
                <a:cubicBezTo>
                  <a:pt x="97971" y="214143"/>
                  <a:pt x="96568" y="217502"/>
                  <a:pt x="93761" y="220309"/>
                </a:cubicBezTo>
                <a:cubicBezTo>
                  <a:pt x="90955" y="223115"/>
                  <a:pt x="87596" y="224518"/>
                  <a:pt x="83684" y="224518"/>
                </a:cubicBezTo>
                <a:cubicBezTo>
                  <a:pt x="79772" y="224518"/>
                  <a:pt x="76412" y="223115"/>
                  <a:pt x="73606" y="220309"/>
                </a:cubicBezTo>
                <a:cubicBezTo>
                  <a:pt x="70799" y="217502"/>
                  <a:pt x="69396" y="214143"/>
                  <a:pt x="69396" y="210231"/>
                </a:cubicBezTo>
                <a:lnTo>
                  <a:pt x="69396" y="151040"/>
                </a:lnTo>
                <a:lnTo>
                  <a:pt x="61232" y="151040"/>
                </a:lnTo>
                <a:lnTo>
                  <a:pt x="61232" y="210231"/>
                </a:lnTo>
                <a:cubicBezTo>
                  <a:pt x="61232" y="214143"/>
                  <a:pt x="59829" y="217502"/>
                  <a:pt x="57022" y="220309"/>
                </a:cubicBezTo>
                <a:cubicBezTo>
                  <a:pt x="54216" y="223115"/>
                  <a:pt x="50856" y="224518"/>
                  <a:pt x="46944" y="224518"/>
                </a:cubicBezTo>
                <a:cubicBezTo>
                  <a:pt x="43032" y="224518"/>
                  <a:pt x="39673" y="223115"/>
                  <a:pt x="36867" y="220309"/>
                </a:cubicBezTo>
                <a:cubicBezTo>
                  <a:pt x="34060" y="217502"/>
                  <a:pt x="32657" y="214143"/>
                  <a:pt x="32657" y="210231"/>
                </a:cubicBezTo>
                <a:lnTo>
                  <a:pt x="32657" y="93890"/>
                </a:lnTo>
                <a:lnTo>
                  <a:pt x="24493" y="93890"/>
                </a:lnTo>
                <a:lnTo>
                  <a:pt x="24493" y="138793"/>
                </a:lnTo>
                <a:cubicBezTo>
                  <a:pt x="24493" y="142195"/>
                  <a:pt x="23302" y="145087"/>
                  <a:pt x="20921" y="147468"/>
                </a:cubicBezTo>
                <a:cubicBezTo>
                  <a:pt x="18539" y="149849"/>
                  <a:pt x="15648" y="151040"/>
                  <a:pt x="12246" y="151040"/>
                </a:cubicBezTo>
                <a:cubicBezTo>
                  <a:pt x="8844" y="151040"/>
                  <a:pt x="5953" y="149849"/>
                  <a:pt x="3572" y="147468"/>
                </a:cubicBezTo>
                <a:cubicBezTo>
                  <a:pt x="1190" y="145087"/>
                  <a:pt x="0" y="142195"/>
                  <a:pt x="0" y="138793"/>
                </a:cubicBezTo>
                <a:lnTo>
                  <a:pt x="0" y="85725"/>
                </a:lnTo>
                <a:cubicBezTo>
                  <a:pt x="0" y="78922"/>
                  <a:pt x="2381" y="73139"/>
                  <a:pt x="7143" y="68376"/>
                </a:cubicBezTo>
                <a:cubicBezTo>
                  <a:pt x="11906" y="63614"/>
                  <a:pt x="17689" y="61233"/>
                  <a:pt x="24493" y="61233"/>
                </a:cubicBezTo>
                <a:close/>
                <a:moveTo>
                  <a:pt x="65314" y="0"/>
                </a:moveTo>
                <a:cubicBezTo>
                  <a:pt x="73223" y="0"/>
                  <a:pt x="79963" y="2786"/>
                  <a:pt x="85533" y="8356"/>
                </a:cubicBezTo>
                <a:cubicBezTo>
                  <a:pt x="91104" y="13926"/>
                  <a:pt x="93889" y="20666"/>
                  <a:pt x="93889" y="28575"/>
                </a:cubicBezTo>
                <a:cubicBezTo>
                  <a:pt x="93889" y="36485"/>
                  <a:pt x="91104" y="43224"/>
                  <a:pt x="85533" y="48795"/>
                </a:cubicBezTo>
                <a:cubicBezTo>
                  <a:pt x="79963" y="54365"/>
                  <a:pt x="73223" y="57150"/>
                  <a:pt x="65314" y="57150"/>
                </a:cubicBezTo>
                <a:cubicBezTo>
                  <a:pt x="57405" y="57150"/>
                  <a:pt x="50665" y="54365"/>
                  <a:pt x="45095" y="48795"/>
                </a:cubicBezTo>
                <a:cubicBezTo>
                  <a:pt x="39524" y="43224"/>
                  <a:pt x="36739" y="36485"/>
                  <a:pt x="36739" y="28575"/>
                </a:cubicBezTo>
                <a:cubicBezTo>
                  <a:pt x="36739" y="20666"/>
                  <a:pt x="39524" y="13926"/>
                  <a:pt x="45095" y="8356"/>
                </a:cubicBezTo>
                <a:cubicBezTo>
                  <a:pt x="50665" y="2786"/>
                  <a:pt x="57405" y="0"/>
                  <a:pt x="65314" y="0"/>
                </a:cubicBezTo>
                <a:close/>
              </a:path>
            </a:pathLst>
          </a:cu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0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Freeform 70"/>
          <p:cNvSpPr/>
          <p:nvPr/>
        </p:nvSpPr>
        <p:spPr>
          <a:xfrm>
            <a:off x="4330700" y="4518025"/>
            <a:ext cx="252413" cy="346075"/>
          </a:xfrm>
          <a:custGeom>
            <a:avLst/>
            <a:gdLst/>
            <a:ahLst/>
            <a:cxnLst/>
            <a:rect l="l" t="t" r="r" b="b"/>
            <a:pathLst>
              <a:path w="163286" h="224518">
                <a:moveTo>
                  <a:pt x="57150" y="61233"/>
                </a:moveTo>
                <a:lnTo>
                  <a:pt x="106136" y="61233"/>
                </a:lnTo>
                <a:cubicBezTo>
                  <a:pt x="114896" y="61233"/>
                  <a:pt x="122379" y="65782"/>
                  <a:pt x="128588" y="74882"/>
                </a:cubicBezTo>
                <a:lnTo>
                  <a:pt x="161245" y="123868"/>
                </a:lnTo>
                <a:cubicBezTo>
                  <a:pt x="162606" y="125909"/>
                  <a:pt x="163286" y="128163"/>
                  <a:pt x="163286" y="130629"/>
                </a:cubicBezTo>
                <a:cubicBezTo>
                  <a:pt x="163286" y="134031"/>
                  <a:pt x="162095" y="136922"/>
                  <a:pt x="159714" y="139304"/>
                </a:cubicBezTo>
                <a:cubicBezTo>
                  <a:pt x="157333" y="141685"/>
                  <a:pt x="154441" y="142875"/>
                  <a:pt x="151040" y="142875"/>
                </a:cubicBezTo>
                <a:cubicBezTo>
                  <a:pt x="146702" y="142875"/>
                  <a:pt x="143300" y="141047"/>
                  <a:pt x="140834" y="137390"/>
                </a:cubicBezTo>
                <a:lnTo>
                  <a:pt x="111876" y="93890"/>
                </a:lnTo>
                <a:lnTo>
                  <a:pt x="106136" y="93890"/>
                </a:lnTo>
                <a:lnTo>
                  <a:pt x="106136" y="110729"/>
                </a:lnTo>
                <a:lnTo>
                  <a:pt x="137645" y="163159"/>
                </a:lnTo>
                <a:cubicBezTo>
                  <a:pt x="138410" y="164434"/>
                  <a:pt x="138793" y="165837"/>
                  <a:pt x="138793" y="167368"/>
                </a:cubicBezTo>
                <a:cubicBezTo>
                  <a:pt x="138793" y="169579"/>
                  <a:pt x="137985" y="171493"/>
                  <a:pt x="136369" y="173109"/>
                </a:cubicBezTo>
                <a:cubicBezTo>
                  <a:pt x="134753" y="174725"/>
                  <a:pt x="132840" y="175533"/>
                  <a:pt x="130629" y="175533"/>
                </a:cubicBezTo>
                <a:lnTo>
                  <a:pt x="106136" y="175533"/>
                </a:lnTo>
                <a:lnTo>
                  <a:pt x="106136" y="210231"/>
                </a:lnTo>
                <a:cubicBezTo>
                  <a:pt x="106136" y="214143"/>
                  <a:pt x="104733" y="217502"/>
                  <a:pt x="101926" y="220309"/>
                </a:cubicBezTo>
                <a:cubicBezTo>
                  <a:pt x="99120" y="223115"/>
                  <a:pt x="95761" y="224518"/>
                  <a:pt x="91848" y="224518"/>
                </a:cubicBezTo>
                <a:lnTo>
                  <a:pt x="71438" y="224518"/>
                </a:lnTo>
                <a:cubicBezTo>
                  <a:pt x="67526" y="224518"/>
                  <a:pt x="64166" y="223115"/>
                  <a:pt x="61360" y="220309"/>
                </a:cubicBezTo>
                <a:cubicBezTo>
                  <a:pt x="58553" y="217502"/>
                  <a:pt x="57150" y="214143"/>
                  <a:pt x="57150" y="210231"/>
                </a:cubicBezTo>
                <a:lnTo>
                  <a:pt x="57150" y="175533"/>
                </a:lnTo>
                <a:lnTo>
                  <a:pt x="32657" y="175533"/>
                </a:lnTo>
                <a:cubicBezTo>
                  <a:pt x="30446" y="175533"/>
                  <a:pt x="28533" y="174725"/>
                  <a:pt x="26917" y="173109"/>
                </a:cubicBezTo>
                <a:cubicBezTo>
                  <a:pt x="25301" y="171493"/>
                  <a:pt x="24493" y="169579"/>
                  <a:pt x="24493" y="167368"/>
                </a:cubicBezTo>
                <a:cubicBezTo>
                  <a:pt x="24493" y="165837"/>
                  <a:pt x="24876" y="164434"/>
                  <a:pt x="25641" y="163159"/>
                </a:cubicBezTo>
                <a:lnTo>
                  <a:pt x="57150" y="110729"/>
                </a:lnTo>
                <a:lnTo>
                  <a:pt x="57150" y="93890"/>
                </a:lnTo>
                <a:lnTo>
                  <a:pt x="51410" y="93890"/>
                </a:lnTo>
                <a:lnTo>
                  <a:pt x="22452" y="137390"/>
                </a:lnTo>
                <a:cubicBezTo>
                  <a:pt x="19986" y="141047"/>
                  <a:pt x="16584" y="142875"/>
                  <a:pt x="12247" y="142875"/>
                </a:cubicBezTo>
                <a:cubicBezTo>
                  <a:pt x="8845" y="142875"/>
                  <a:pt x="5953" y="141685"/>
                  <a:pt x="3572" y="139304"/>
                </a:cubicBezTo>
                <a:cubicBezTo>
                  <a:pt x="1191" y="136922"/>
                  <a:pt x="0" y="134031"/>
                  <a:pt x="0" y="130629"/>
                </a:cubicBezTo>
                <a:cubicBezTo>
                  <a:pt x="0" y="128163"/>
                  <a:pt x="681" y="125909"/>
                  <a:pt x="2041" y="123868"/>
                </a:cubicBezTo>
                <a:lnTo>
                  <a:pt x="34698" y="74882"/>
                </a:lnTo>
                <a:cubicBezTo>
                  <a:pt x="40907" y="65782"/>
                  <a:pt x="48391" y="61233"/>
                  <a:pt x="57150" y="61233"/>
                </a:cubicBezTo>
                <a:close/>
                <a:moveTo>
                  <a:pt x="81643" y="0"/>
                </a:moveTo>
                <a:cubicBezTo>
                  <a:pt x="89552" y="0"/>
                  <a:pt x="96292" y="2786"/>
                  <a:pt x="101862" y="8356"/>
                </a:cubicBezTo>
                <a:cubicBezTo>
                  <a:pt x="107433" y="13926"/>
                  <a:pt x="110218" y="20666"/>
                  <a:pt x="110218" y="28575"/>
                </a:cubicBezTo>
                <a:cubicBezTo>
                  <a:pt x="110218" y="36485"/>
                  <a:pt x="107433" y="43224"/>
                  <a:pt x="101862" y="48795"/>
                </a:cubicBezTo>
                <a:cubicBezTo>
                  <a:pt x="96292" y="54365"/>
                  <a:pt x="89552" y="57150"/>
                  <a:pt x="81643" y="57150"/>
                </a:cubicBezTo>
                <a:cubicBezTo>
                  <a:pt x="73734" y="57150"/>
                  <a:pt x="66994" y="54365"/>
                  <a:pt x="61424" y="48795"/>
                </a:cubicBezTo>
                <a:cubicBezTo>
                  <a:pt x="55853" y="43224"/>
                  <a:pt x="53068" y="36485"/>
                  <a:pt x="53068" y="28575"/>
                </a:cubicBezTo>
                <a:cubicBezTo>
                  <a:pt x="53068" y="20666"/>
                  <a:pt x="55853" y="13926"/>
                  <a:pt x="61424" y="8356"/>
                </a:cubicBezTo>
                <a:cubicBezTo>
                  <a:pt x="66994" y="2786"/>
                  <a:pt x="73734" y="0"/>
                  <a:pt x="81643" y="0"/>
                </a:cubicBezTo>
                <a:close/>
              </a:path>
            </a:pathLst>
          </a:cu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0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557" name="TextBox 71"/>
          <p:cNvSpPr txBox="1">
            <a:spLocks noChangeArrowheads="1"/>
          </p:cNvSpPr>
          <p:nvPr/>
        </p:nvSpPr>
        <p:spPr bwMode="auto">
          <a:xfrm>
            <a:off x="3576638" y="4575175"/>
            <a:ext cx="5461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Roboto" pitchFamily="2" charset="0"/>
              </a:rPr>
              <a:t>45%</a:t>
            </a:r>
          </a:p>
        </p:txBody>
      </p:sp>
      <p:sp>
        <p:nvSpPr>
          <p:cNvPr id="22558" name="TextBox 72"/>
          <p:cNvSpPr txBox="1">
            <a:spLocks noChangeArrowheads="1"/>
          </p:cNvSpPr>
          <p:nvPr/>
        </p:nvSpPr>
        <p:spPr bwMode="auto">
          <a:xfrm>
            <a:off x="4613275" y="4575175"/>
            <a:ext cx="5445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Roboto" pitchFamily="2" charset="0"/>
              </a:rPr>
              <a:t>55%</a:t>
            </a:r>
          </a:p>
        </p:txBody>
      </p:sp>
      <p:sp>
        <p:nvSpPr>
          <p:cNvPr id="22559" name="Rectangle 74"/>
          <p:cNvSpPr>
            <a:spLocks noChangeArrowheads="1"/>
          </p:cNvSpPr>
          <p:nvPr/>
        </p:nvSpPr>
        <p:spPr bwMode="auto">
          <a:xfrm>
            <a:off x="9163050" y="5143500"/>
            <a:ext cx="2179638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更多优质作品，请在稻壳儿搜索：不贰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38" name="Freeform 75"/>
          <p:cNvSpPr/>
          <p:nvPr/>
        </p:nvSpPr>
        <p:spPr>
          <a:xfrm>
            <a:off x="9231313" y="4518025"/>
            <a:ext cx="201612" cy="346075"/>
          </a:xfrm>
          <a:custGeom>
            <a:avLst/>
            <a:gdLst/>
            <a:ahLst/>
            <a:cxnLst/>
            <a:rect l="l" t="t" r="r" b="b"/>
            <a:pathLst>
              <a:path w="130628" h="224518">
                <a:moveTo>
                  <a:pt x="24493" y="61233"/>
                </a:moveTo>
                <a:lnTo>
                  <a:pt x="106135" y="61233"/>
                </a:lnTo>
                <a:cubicBezTo>
                  <a:pt x="112939" y="61233"/>
                  <a:pt x="118722" y="63614"/>
                  <a:pt x="123485" y="68376"/>
                </a:cubicBezTo>
                <a:cubicBezTo>
                  <a:pt x="128247" y="73139"/>
                  <a:pt x="130628" y="78922"/>
                  <a:pt x="130628" y="85725"/>
                </a:cubicBezTo>
                <a:lnTo>
                  <a:pt x="130628" y="138793"/>
                </a:lnTo>
                <a:cubicBezTo>
                  <a:pt x="130628" y="142195"/>
                  <a:pt x="129438" y="145087"/>
                  <a:pt x="127056" y="147468"/>
                </a:cubicBezTo>
                <a:cubicBezTo>
                  <a:pt x="124675" y="149849"/>
                  <a:pt x="121784" y="151040"/>
                  <a:pt x="118382" y="151040"/>
                </a:cubicBezTo>
                <a:cubicBezTo>
                  <a:pt x="114980" y="151040"/>
                  <a:pt x="112089" y="149849"/>
                  <a:pt x="109707" y="147468"/>
                </a:cubicBezTo>
                <a:cubicBezTo>
                  <a:pt x="107326" y="145087"/>
                  <a:pt x="106135" y="142195"/>
                  <a:pt x="106135" y="138793"/>
                </a:cubicBezTo>
                <a:lnTo>
                  <a:pt x="106135" y="93890"/>
                </a:lnTo>
                <a:lnTo>
                  <a:pt x="97971" y="93890"/>
                </a:lnTo>
                <a:lnTo>
                  <a:pt x="97971" y="210231"/>
                </a:lnTo>
                <a:cubicBezTo>
                  <a:pt x="97971" y="214143"/>
                  <a:pt x="96568" y="217502"/>
                  <a:pt x="93761" y="220309"/>
                </a:cubicBezTo>
                <a:cubicBezTo>
                  <a:pt x="90955" y="223115"/>
                  <a:pt x="87596" y="224518"/>
                  <a:pt x="83684" y="224518"/>
                </a:cubicBezTo>
                <a:cubicBezTo>
                  <a:pt x="79772" y="224518"/>
                  <a:pt x="76412" y="223115"/>
                  <a:pt x="73606" y="220309"/>
                </a:cubicBezTo>
                <a:cubicBezTo>
                  <a:pt x="70799" y="217502"/>
                  <a:pt x="69396" y="214143"/>
                  <a:pt x="69396" y="210231"/>
                </a:cubicBezTo>
                <a:lnTo>
                  <a:pt x="69396" y="151040"/>
                </a:lnTo>
                <a:lnTo>
                  <a:pt x="61232" y="151040"/>
                </a:lnTo>
                <a:lnTo>
                  <a:pt x="61232" y="210231"/>
                </a:lnTo>
                <a:cubicBezTo>
                  <a:pt x="61232" y="214143"/>
                  <a:pt x="59829" y="217502"/>
                  <a:pt x="57022" y="220309"/>
                </a:cubicBezTo>
                <a:cubicBezTo>
                  <a:pt x="54216" y="223115"/>
                  <a:pt x="50856" y="224518"/>
                  <a:pt x="46944" y="224518"/>
                </a:cubicBezTo>
                <a:cubicBezTo>
                  <a:pt x="43032" y="224518"/>
                  <a:pt x="39673" y="223115"/>
                  <a:pt x="36867" y="220309"/>
                </a:cubicBezTo>
                <a:cubicBezTo>
                  <a:pt x="34060" y="217502"/>
                  <a:pt x="32657" y="214143"/>
                  <a:pt x="32657" y="210231"/>
                </a:cubicBezTo>
                <a:lnTo>
                  <a:pt x="32657" y="93890"/>
                </a:lnTo>
                <a:lnTo>
                  <a:pt x="24493" y="93890"/>
                </a:lnTo>
                <a:lnTo>
                  <a:pt x="24493" y="138793"/>
                </a:lnTo>
                <a:cubicBezTo>
                  <a:pt x="24493" y="142195"/>
                  <a:pt x="23302" y="145087"/>
                  <a:pt x="20921" y="147468"/>
                </a:cubicBezTo>
                <a:cubicBezTo>
                  <a:pt x="18539" y="149849"/>
                  <a:pt x="15648" y="151040"/>
                  <a:pt x="12246" y="151040"/>
                </a:cubicBezTo>
                <a:cubicBezTo>
                  <a:pt x="8844" y="151040"/>
                  <a:pt x="5953" y="149849"/>
                  <a:pt x="3572" y="147468"/>
                </a:cubicBezTo>
                <a:cubicBezTo>
                  <a:pt x="1190" y="145087"/>
                  <a:pt x="0" y="142195"/>
                  <a:pt x="0" y="138793"/>
                </a:cubicBezTo>
                <a:lnTo>
                  <a:pt x="0" y="85725"/>
                </a:lnTo>
                <a:cubicBezTo>
                  <a:pt x="0" y="78922"/>
                  <a:pt x="2381" y="73139"/>
                  <a:pt x="7143" y="68376"/>
                </a:cubicBezTo>
                <a:cubicBezTo>
                  <a:pt x="11906" y="63614"/>
                  <a:pt x="17689" y="61233"/>
                  <a:pt x="24493" y="61233"/>
                </a:cubicBezTo>
                <a:close/>
                <a:moveTo>
                  <a:pt x="65314" y="0"/>
                </a:moveTo>
                <a:cubicBezTo>
                  <a:pt x="73223" y="0"/>
                  <a:pt x="79963" y="2786"/>
                  <a:pt x="85533" y="8356"/>
                </a:cubicBezTo>
                <a:cubicBezTo>
                  <a:pt x="91104" y="13926"/>
                  <a:pt x="93889" y="20666"/>
                  <a:pt x="93889" y="28575"/>
                </a:cubicBezTo>
                <a:cubicBezTo>
                  <a:pt x="93889" y="36485"/>
                  <a:pt x="91104" y="43224"/>
                  <a:pt x="85533" y="48795"/>
                </a:cubicBezTo>
                <a:cubicBezTo>
                  <a:pt x="79963" y="54365"/>
                  <a:pt x="73223" y="57150"/>
                  <a:pt x="65314" y="57150"/>
                </a:cubicBezTo>
                <a:cubicBezTo>
                  <a:pt x="57405" y="57150"/>
                  <a:pt x="50665" y="54365"/>
                  <a:pt x="45095" y="48795"/>
                </a:cubicBezTo>
                <a:cubicBezTo>
                  <a:pt x="39524" y="43224"/>
                  <a:pt x="36739" y="36485"/>
                  <a:pt x="36739" y="28575"/>
                </a:cubicBezTo>
                <a:cubicBezTo>
                  <a:pt x="36739" y="20666"/>
                  <a:pt x="39524" y="13926"/>
                  <a:pt x="45095" y="8356"/>
                </a:cubicBezTo>
                <a:cubicBezTo>
                  <a:pt x="50665" y="2786"/>
                  <a:pt x="57405" y="0"/>
                  <a:pt x="65314" y="0"/>
                </a:cubicBez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0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Freeform 76"/>
          <p:cNvSpPr/>
          <p:nvPr/>
        </p:nvSpPr>
        <p:spPr>
          <a:xfrm>
            <a:off x="10201275" y="4518025"/>
            <a:ext cx="252413" cy="346075"/>
          </a:xfrm>
          <a:custGeom>
            <a:avLst/>
            <a:gdLst/>
            <a:ahLst/>
            <a:cxnLst/>
            <a:rect l="l" t="t" r="r" b="b"/>
            <a:pathLst>
              <a:path w="163286" h="224518">
                <a:moveTo>
                  <a:pt x="57150" y="61233"/>
                </a:moveTo>
                <a:lnTo>
                  <a:pt x="106136" y="61233"/>
                </a:lnTo>
                <a:cubicBezTo>
                  <a:pt x="114896" y="61233"/>
                  <a:pt x="122379" y="65782"/>
                  <a:pt x="128588" y="74882"/>
                </a:cubicBezTo>
                <a:lnTo>
                  <a:pt x="161245" y="123868"/>
                </a:lnTo>
                <a:cubicBezTo>
                  <a:pt x="162606" y="125909"/>
                  <a:pt x="163286" y="128163"/>
                  <a:pt x="163286" y="130629"/>
                </a:cubicBezTo>
                <a:cubicBezTo>
                  <a:pt x="163286" y="134031"/>
                  <a:pt x="162095" y="136922"/>
                  <a:pt x="159714" y="139304"/>
                </a:cubicBezTo>
                <a:cubicBezTo>
                  <a:pt x="157333" y="141685"/>
                  <a:pt x="154441" y="142875"/>
                  <a:pt x="151040" y="142875"/>
                </a:cubicBezTo>
                <a:cubicBezTo>
                  <a:pt x="146702" y="142875"/>
                  <a:pt x="143300" y="141047"/>
                  <a:pt x="140834" y="137390"/>
                </a:cubicBezTo>
                <a:lnTo>
                  <a:pt x="111876" y="93890"/>
                </a:lnTo>
                <a:lnTo>
                  <a:pt x="106136" y="93890"/>
                </a:lnTo>
                <a:lnTo>
                  <a:pt x="106136" y="110729"/>
                </a:lnTo>
                <a:lnTo>
                  <a:pt x="137645" y="163159"/>
                </a:lnTo>
                <a:cubicBezTo>
                  <a:pt x="138410" y="164434"/>
                  <a:pt x="138793" y="165837"/>
                  <a:pt x="138793" y="167368"/>
                </a:cubicBezTo>
                <a:cubicBezTo>
                  <a:pt x="138793" y="169579"/>
                  <a:pt x="137985" y="171493"/>
                  <a:pt x="136369" y="173109"/>
                </a:cubicBezTo>
                <a:cubicBezTo>
                  <a:pt x="134753" y="174725"/>
                  <a:pt x="132840" y="175533"/>
                  <a:pt x="130629" y="175533"/>
                </a:cubicBezTo>
                <a:lnTo>
                  <a:pt x="106136" y="175533"/>
                </a:lnTo>
                <a:lnTo>
                  <a:pt x="106136" y="210231"/>
                </a:lnTo>
                <a:cubicBezTo>
                  <a:pt x="106136" y="214143"/>
                  <a:pt x="104733" y="217502"/>
                  <a:pt x="101926" y="220309"/>
                </a:cubicBezTo>
                <a:cubicBezTo>
                  <a:pt x="99120" y="223115"/>
                  <a:pt x="95761" y="224518"/>
                  <a:pt x="91848" y="224518"/>
                </a:cubicBezTo>
                <a:lnTo>
                  <a:pt x="71438" y="224518"/>
                </a:lnTo>
                <a:cubicBezTo>
                  <a:pt x="67526" y="224518"/>
                  <a:pt x="64166" y="223115"/>
                  <a:pt x="61360" y="220309"/>
                </a:cubicBezTo>
                <a:cubicBezTo>
                  <a:pt x="58553" y="217502"/>
                  <a:pt x="57150" y="214143"/>
                  <a:pt x="57150" y="210231"/>
                </a:cubicBezTo>
                <a:lnTo>
                  <a:pt x="57150" y="175533"/>
                </a:lnTo>
                <a:lnTo>
                  <a:pt x="32657" y="175533"/>
                </a:lnTo>
                <a:cubicBezTo>
                  <a:pt x="30446" y="175533"/>
                  <a:pt x="28533" y="174725"/>
                  <a:pt x="26917" y="173109"/>
                </a:cubicBezTo>
                <a:cubicBezTo>
                  <a:pt x="25301" y="171493"/>
                  <a:pt x="24493" y="169579"/>
                  <a:pt x="24493" y="167368"/>
                </a:cubicBezTo>
                <a:cubicBezTo>
                  <a:pt x="24493" y="165837"/>
                  <a:pt x="24876" y="164434"/>
                  <a:pt x="25641" y="163159"/>
                </a:cubicBezTo>
                <a:lnTo>
                  <a:pt x="57150" y="110729"/>
                </a:lnTo>
                <a:lnTo>
                  <a:pt x="57150" y="93890"/>
                </a:lnTo>
                <a:lnTo>
                  <a:pt x="51410" y="93890"/>
                </a:lnTo>
                <a:lnTo>
                  <a:pt x="22452" y="137390"/>
                </a:lnTo>
                <a:cubicBezTo>
                  <a:pt x="19986" y="141047"/>
                  <a:pt x="16584" y="142875"/>
                  <a:pt x="12247" y="142875"/>
                </a:cubicBezTo>
                <a:cubicBezTo>
                  <a:pt x="8845" y="142875"/>
                  <a:pt x="5953" y="141685"/>
                  <a:pt x="3572" y="139304"/>
                </a:cubicBezTo>
                <a:cubicBezTo>
                  <a:pt x="1191" y="136922"/>
                  <a:pt x="0" y="134031"/>
                  <a:pt x="0" y="130629"/>
                </a:cubicBezTo>
                <a:cubicBezTo>
                  <a:pt x="0" y="128163"/>
                  <a:pt x="681" y="125909"/>
                  <a:pt x="2041" y="123868"/>
                </a:cubicBezTo>
                <a:lnTo>
                  <a:pt x="34698" y="74882"/>
                </a:lnTo>
                <a:cubicBezTo>
                  <a:pt x="40907" y="65782"/>
                  <a:pt x="48391" y="61233"/>
                  <a:pt x="57150" y="61233"/>
                </a:cubicBezTo>
                <a:close/>
                <a:moveTo>
                  <a:pt x="81643" y="0"/>
                </a:moveTo>
                <a:cubicBezTo>
                  <a:pt x="89552" y="0"/>
                  <a:pt x="96292" y="2786"/>
                  <a:pt x="101862" y="8356"/>
                </a:cubicBezTo>
                <a:cubicBezTo>
                  <a:pt x="107433" y="13926"/>
                  <a:pt x="110218" y="20666"/>
                  <a:pt x="110218" y="28575"/>
                </a:cubicBezTo>
                <a:cubicBezTo>
                  <a:pt x="110218" y="36485"/>
                  <a:pt x="107433" y="43224"/>
                  <a:pt x="101862" y="48795"/>
                </a:cubicBezTo>
                <a:cubicBezTo>
                  <a:pt x="96292" y="54365"/>
                  <a:pt x="89552" y="57150"/>
                  <a:pt x="81643" y="57150"/>
                </a:cubicBezTo>
                <a:cubicBezTo>
                  <a:pt x="73734" y="57150"/>
                  <a:pt x="66994" y="54365"/>
                  <a:pt x="61424" y="48795"/>
                </a:cubicBezTo>
                <a:cubicBezTo>
                  <a:pt x="55853" y="43224"/>
                  <a:pt x="53068" y="36485"/>
                  <a:pt x="53068" y="28575"/>
                </a:cubicBezTo>
                <a:cubicBezTo>
                  <a:pt x="53068" y="20666"/>
                  <a:pt x="55853" y="13926"/>
                  <a:pt x="61424" y="8356"/>
                </a:cubicBezTo>
                <a:cubicBezTo>
                  <a:pt x="66994" y="2786"/>
                  <a:pt x="73734" y="0"/>
                  <a:pt x="81643" y="0"/>
                </a:cubicBez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0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562" name="TextBox 77"/>
          <p:cNvSpPr txBox="1">
            <a:spLocks noChangeArrowheads="1"/>
          </p:cNvSpPr>
          <p:nvPr/>
        </p:nvSpPr>
        <p:spPr bwMode="auto">
          <a:xfrm>
            <a:off x="9447213" y="4575175"/>
            <a:ext cx="5461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Roboto" pitchFamily="2" charset="0"/>
              </a:rPr>
              <a:t>45%</a:t>
            </a:r>
          </a:p>
        </p:txBody>
      </p:sp>
      <p:sp>
        <p:nvSpPr>
          <p:cNvPr id="22563" name="TextBox 78"/>
          <p:cNvSpPr txBox="1">
            <a:spLocks noChangeArrowheads="1"/>
          </p:cNvSpPr>
          <p:nvPr/>
        </p:nvSpPr>
        <p:spPr bwMode="auto">
          <a:xfrm>
            <a:off x="10483850" y="4575175"/>
            <a:ext cx="5445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Roboto" pitchFamily="2" charset="0"/>
              </a:rPr>
              <a:t>55%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grpSp>
        <p:nvGrpSpPr>
          <p:cNvPr id="23555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Arc 1"/>
          <p:cNvSpPr/>
          <p:nvPr/>
        </p:nvSpPr>
        <p:spPr>
          <a:xfrm flipH="1">
            <a:off x="1174750" y="2287588"/>
            <a:ext cx="3365500" cy="3365500"/>
          </a:xfrm>
          <a:prstGeom prst="arc">
            <a:avLst>
              <a:gd name="adj1" fmla="val 16200000"/>
              <a:gd name="adj2" fmla="val 6320568"/>
            </a:avLst>
          </a:prstGeom>
          <a:noFill/>
          <a:ln w="254000">
            <a:solidFill>
              <a:srgbClr val="F040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Arc 5"/>
          <p:cNvSpPr/>
          <p:nvPr/>
        </p:nvSpPr>
        <p:spPr>
          <a:xfrm flipH="1">
            <a:off x="1497013" y="2608263"/>
            <a:ext cx="2722562" cy="2722562"/>
          </a:xfrm>
          <a:prstGeom prst="arc">
            <a:avLst>
              <a:gd name="adj1" fmla="val 16200000"/>
              <a:gd name="adj2" fmla="val 4859881"/>
            </a:avLst>
          </a:prstGeom>
          <a:noFill/>
          <a:ln w="254000">
            <a:solidFill>
              <a:srgbClr val="F772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Arc 6"/>
          <p:cNvSpPr/>
          <p:nvPr/>
        </p:nvSpPr>
        <p:spPr>
          <a:xfrm flipH="1">
            <a:off x="1816100" y="2927350"/>
            <a:ext cx="2084388" cy="2084388"/>
          </a:xfrm>
          <a:prstGeom prst="arc">
            <a:avLst>
              <a:gd name="adj1" fmla="val 16200000"/>
              <a:gd name="adj2" fmla="val 7923084"/>
            </a:avLst>
          </a:prstGeom>
          <a:noFill/>
          <a:ln w="254000">
            <a:solidFill>
              <a:srgbClr val="F8D8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Arc 7"/>
          <p:cNvSpPr/>
          <p:nvPr/>
        </p:nvSpPr>
        <p:spPr>
          <a:xfrm flipH="1">
            <a:off x="2135188" y="3248025"/>
            <a:ext cx="1444625" cy="1444625"/>
          </a:xfrm>
          <a:prstGeom prst="arc">
            <a:avLst>
              <a:gd name="adj1" fmla="val 16200000"/>
              <a:gd name="adj2" fmla="val 9034491"/>
            </a:avLst>
          </a:prstGeom>
          <a:noFill/>
          <a:ln w="254000">
            <a:solidFill>
              <a:srgbClr val="BF55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Arc 8"/>
          <p:cNvSpPr/>
          <p:nvPr/>
        </p:nvSpPr>
        <p:spPr>
          <a:xfrm>
            <a:off x="1174750" y="2287588"/>
            <a:ext cx="3365500" cy="3365500"/>
          </a:xfrm>
          <a:prstGeom prst="arc">
            <a:avLst>
              <a:gd name="adj1" fmla="val 1518616"/>
              <a:gd name="adj2" fmla="val 6211271"/>
            </a:avLst>
          </a:prstGeom>
          <a:noFill/>
          <a:ln w="2540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Arc 11"/>
          <p:cNvSpPr/>
          <p:nvPr/>
        </p:nvSpPr>
        <p:spPr>
          <a:xfrm>
            <a:off x="1497013" y="2608263"/>
            <a:ext cx="2722562" cy="2722562"/>
          </a:xfrm>
          <a:prstGeom prst="arc">
            <a:avLst>
              <a:gd name="adj1" fmla="val 319443"/>
              <a:gd name="adj2" fmla="val 6870139"/>
            </a:avLst>
          </a:prstGeom>
          <a:noFill/>
          <a:ln w="2540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Arc 13"/>
          <p:cNvSpPr/>
          <p:nvPr/>
        </p:nvSpPr>
        <p:spPr>
          <a:xfrm>
            <a:off x="1816100" y="2927350"/>
            <a:ext cx="2084388" cy="2084388"/>
          </a:xfrm>
          <a:prstGeom prst="arc">
            <a:avLst>
              <a:gd name="adj1" fmla="val 21238658"/>
              <a:gd name="adj2" fmla="val 7964625"/>
            </a:avLst>
          </a:prstGeom>
          <a:noFill/>
          <a:ln w="2540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Arc 14"/>
          <p:cNvSpPr/>
          <p:nvPr/>
        </p:nvSpPr>
        <p:spPr>
          <a:xfrm>
            <a:off x="2135188" y="3248025"/>
            <a:ext cx="1444625" cy="1444625"/>
          </a:xfrm>
          <a:prstGeom prst="arc">
            <a:avLst>
              <a:gd name="adj1" fmla="val 19805318"/>
              <a:gd name="adj2" fmla="val 9622851"/>
            </a:avLst>
          </a:prstGeom>
          <a:noFill/>
          <a:ln w="2540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3564" name="TextBox 2"/>
          <p:cNvSpPr txBox="1">
            <a:spLocks noChangeArrowheads="1"/>
          </p:cNvSpPr>
          <p:nvPr/>
        </p:nvSpPr>
        <p:spPr bwMode="auto">
          <a:xfrm>
            <a:off x="2967038" y="2133600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3565" name="TextBox 15"/>
          <p:cNvSpPr txBox="1">
            <a:spLocks noChangeArrowheads="1"/>
          </p:cNvSpPr>
          <p:nvPr/>
        </p:nvSpPr>
        <p:spPr bwMode="auto">
          <a:xfrm>
            <a:off x="2967038" y="2463800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3566" name="TextBox 16"/>
          <p:cNvSpPr txBox="1">
            <a:spLocks noChangeArrowheads="1"/>
          </p:cNvSpPr>
          <p:nvPr/>
        </p:nvSpPr>
        <p:spPr bwMode="auto">
          <a:xfrm>
            <a:off x="2967038" y="2794000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3567" name="TextBox 17"/>
          <p:cNvSpPr txBox="1">
            <a:spLocks noChangeArrowheads="1"/>
          </p:cNvSpPr>
          <p:nvPr/>
        </p:nvSpPr>
        <p:spPr bwMode="auto">
          <a:xfrm>
            <a:off x="2967038" y="3124200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3568" name="TextBox 24"/>
          <p:cNvSpPr txBox="1">
            <a:spLocks noChangeArrowheads="1"/>
          </p:cNvSpPr>
          <p:nvPr/>
        </p:nvSpPr>
        <p:spPr bwMode="auto">
          <a:xfrm>
            <a:off x="6675438" y="3527425"/>
            <a:ext cx="727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latin typeface="Roboto" pitchFamily="2" charset="0"/>
              </a:rPr>
              <a:t>45%</a:t>
            </a:r>
          </a:p>
        </p:txBody>
      </p:sp>
      <p:sp>
        <p:nvSpPr>
          <p:cNvPr id="23569" name="Rectangle 25"/>
          <p:cNvSpPr>
            <a:spLocks noChangeArrowheads="1"/>
          </p:cNvSpPr>
          <p:nvPr/>
        </p:nvSpPr>
        <p:spPr bwMode="auto">
          <a:xfrm>
            <a:off x="7316788" y="3527425"/>
            <a:ext cx="3833812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更多优质作品，请在稻壳儿搜索：不贰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23570" name="TextBox 26"/>
          <p:cNvSpPr txBox="1">
            <a:spLocks noChangeArrowheads="1"/>
          </p:cNvSpPr>
          <p:nvPr/>
        </p:nvSpPr>
        <p:spPr bwMode="auto">
          <a:xfrm>
            <a:off x="6675438" y="4191000"/>
            <a:ext cx="727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latin typeface="Roboto" pitchFamily="2" charset="0"/>
              </a:rPr>
              <a:t>60%</a:t>
            </a:r>
          </a:p>
        </p:txBody>
      </p:sp>
      <p:sp>
        <p:nvSpPr>
          <p:cNvPr id="23571" name="Rectangle 27"/>
          <p:cNvSpPr>
            <a:spLocks noChangeArrowheads="1"/>
          </p:cNvSpPr>
          <p:nvPr/>
        </p:nvSpPr>
        <p:spPr bwMode="auto">
          <a:xfrm>
            <a:off x="7316788" y="4191000"/>
            <a:ext cx="3833812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更多优质作品，请在稻壳儿搜索：不贰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23572" name="TextBox 28"/>
          <p:cNvSpPr txBox="1">
            <a:spLocks noChangeArrowheads="1"/>
          </p:cNvSpPr>
          <p:nvPr/>
        </p:nvSpPr>
        <p:spPr bwMode="auto">
          <a:xfrm>
            <a:off x="6675438" y="4856163"/>
            <a:ext cx="727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latin typeface="Roboto" pitchFamily="2" charset="0"/>
              </a:rPr>
              <a:t>25%</a:t>
            </a:r>
          </a:p>
        </p:txBody>
      </p:sp>
      <p:sp>
        <p:nvSpPr>
          <p:cNvPr id="23573" name="Rectangle 29"/>
          <p:cNvSpPr>
            <a:spLocks noChangeArrowheads="1"/>
          </p:cNvSpPr>
          <p:nvPr/>
        </p:nvSpPr>
        <p:spPr bwMode="auto">
          <a:xfrm>
            <a:off x="7316788" y="4856163"/>
            <a:ext cx="3833812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更多优质作品，请在稻壳儿搜索：不贰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23574" name="TextBox 30"/>
          <p:cNvSpPr txBox="1">
            <a:spLocks noChangeArrowheads="1"/>
          </p:cNvSpPr>
          <p:nvPr/>
        </p:nvSpPr>
        <p:spPr bwMode="auto">
          <a:xfrm>
            <a:off x="6675438" y="5521325"/>
            <a:ext cx="727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latin typeface="Roboto" pitchFamily="2" charset="0"/>
              </a:rPr>
              <a:t>98%</a:t>
            </a:r>
          </a:p>
        </p:txBody>
      </p:sp>
      <p:sp>
        <p:nvSpPr>
          <p:cNvPr id="23575" name="Rectangle 31"/>
          <p:cNvSpPr>
            <a:spLocks noChangeArrowheads="1"/>
          </p:cNvSpPr>
          <p:nvPr/>
        </p:nvSpPr>
        <p:spPr bwMode="auto">
          <a:xfrm>
            <a:off x="7316788" y="5521325"/>
            <a:ext cx="3833812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更多优质作品，请在稻壳儿搜索：不贰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23576" name="矩形 26"/>
          <p:cNvSpPr>
            <a:spLocks noChangeArrowheads="1"/>
          </p:cNvSpPr>
          <p:nvPr/>
        </p:nvSpPr>
        <p:spPr bwMode="auto">
          <a:xfrm>
            <a:off x="5370513" y="2232025"/>
            <a:ext cx="487521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为您效劳，专业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：囚心钻研，诚心不贰。更多优质作品，请在稻壳儿搜索：不贰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23577" name="TextBox 13"/>
          <p:cNvSpPr txBox="1">
            <a:spLocks noChangeArrowheads="1"/>
          </p:cNvSpPr>
          <p:nvPr/>
        </p:nvSpPr>
        <p:spPr bwMode="auto">
          <a:xfrm>
            <a:off x="5370513" y="1855788"/>
            <a:ext cx="137636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8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8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>
            <a:off x="8924925" y="0"/>
            <a:ext cx="3267075" cy="6858000"/>
          </a:xfrm>
          <a:prstGeom prst="triangle">
            <a:avLst>
              <a:gd name="adj" fmla="val 100000"/>
            </a:avLst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47" name="矩形 11"/>
          <p:cNvSpPr>
            <a:spLocks noChangeArrowheads="1"/>
          </p:cNvSpPr>
          <p:nvPr/>
        </p:nvSpPr>
        <p:spPr bwMode="auto">
          <a:xfrm>
            <a:off x="3308350" y="3184525"/>
            <a:ext cx="2484438" cy="488950"/>
          </a:xfrm>
          <a:prstGeom prst="rect">
            <a:avLst/>
          </a:prstGeom>
          <a:noFill/>
          <a:ln w="9525">
            <a:solidFill>
              <a:srgbClr val="F7725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zh-CN" altLang="en-US" sz="1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48" name="Rectangle 6"/>
          <p:cNvSpPr>
            <a:spLocks noChangeArrowheads="1"/>
          </p:cNvSpPr>
          <p:nvPr/>
        </p:nvSpPr>
        <p:spPr bwMode="black">
          <a:xfrm>
            <a:off x="3676650" y="3230563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项目情况概述</a:t>
            </a:r>
          </a:p>
        </p:txBody>
      </p:sp>
      <p:sp>
        <p:nvSpPr>
          <p:cNvPr id="10" name="矩形 9"/>
          <p:cNvSpPr/>
          <p:nvPr/>
        </p:nvSpPr>
        <p:spPr>
          <a:xfrm>
            <a:off x="1793875" y="3184525"/>
            <a:ext cx="1328738" cy="488950"/>
          </a:xfrm>
          <a:prstGeom prst="rec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50" name="文本框 10"/>
          <p:cNvSpPr txBox="1">
            <a:spLocks noChangeArrowheads="1"/>
          </p:cNvSpPr>
          <p:nvPr/>
        </p:nvSpPr>
        <p:spPr bwMode="auto">
          <a:xfrm>
            <a:off x="1970088" y="3221038"/>
            <a:ext cx="963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</a:p>
        </p:txBody>
      </p:sp>
      <p:sp>
        <p:nvSpPr>
          <p:cNvPr id="6151" name="矩形 18"/>
          <p:cNvSpPr>
            <a:spLocks noChangeArrowheads="1"/>
          </p:cNvSpPr>
          <p:nvPr/>
        </p:nvSpPr>
        <p:spPr bwMode="auto">
          <a:xfrm>
            <a:off x="3308350" y="3844925"/>
            <a:ext cx="2484438" cy="488950"/>
          </a:xfrm>
          <a:prstGeom prst="rect">
            <a:avLst/>
          </a:prstGeom>
          <a:noFill/>
          <a:ln w="9525">
            <a:solidFill>
              <a:srgbClr val="F7725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zh-CN" altLang="en-US" sz="1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52" name="Rectangle 6"/>
          <p:cNvSpPr>
            <a:spLocks noChangeArrowheads="1"/>
          </p:cNvSpPr>
          <p:nvPr/>
        </p:nvSpPr>
        <p:spPr bwMode="black">
          <a:xfrm>
            <a:off x="3676650" y="3890963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行业市场分析</a:t>
            </a:r>
          </a:p>
        </p:txBody>
      </p:sp>
      <p:sp>
        <p:nvSpPr>
          <p:cNvPr id="17" name="矩形 16"/>
          <p:cNvSpPr/>
          <p:nvPr/>
        </p:nvSpPr>
        <p:spPr>
          <a:xfrm>
            <a:off x="1793875" y="3844925"/>
            <a:ext cx="1328738" cy="488950"/>
          </a:xfrm>
          <a:prstGeom prst="rec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54" name="文本框 17"/>
          <p:cNvSpPr txBox="1">
            <a:spLocks noChangeArrowheads="1"/>
          </p:cNvSpPr>
          <p:nvPr/>
        </p:nvSpPr>
        <p:spPr bwMode="auto">
          <a:xfrm>
            <a:off x="1970088" y="3881438"/>
            <a:ext cx="963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</a:t>
            </a:r>
          </a:p>
        </p:txBody>
      </p:sp>
      <p:sp>
        <p:nvSpPr>
          <p:cNvPr id="6155" name="矩形 25"/>
          <p:cNvSpPr>
            <a:spLocks noChangeArrowheads="1"/>
          </p:cNvSpPr>
          <p:nvPr/>
        </p:nvSpPr>
        <p:spPr bwMode="auto">
          <a:xfrm>
            <a:off x="3305175" y="4505325"/>
            <a:ext cx="2487613" cy="488950"/>
          </a:xfrm>
          <a:prstGeom prst="rect">
            <a:avLst/>
          </a:prstGeom>
          <a:noFill/>
          <a:ln w="9525">
            <a:solidFill>
              <a:srgbClr val="F7725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zh-CN" altLang="en-US" sz="1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56" name="Rectangle 6"/>
          <p:cNvSpPr>
            <a:spLocks noChangeArrowheads="1"/>
          </p:cNvSpPr>
          <p:nvPr/>
        </p:nvSpPr>
        <p:spPr bwMode="black">
          <a:xfrm>
            <a:off x="3673475" y="4551363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营销策略整合</a:t>
            </a:r>
          </a:p>
        </p:txBody>
      </p:sp>
      <p:sp>
        <p:nvSpPr>
          <p:cNvPr id="24" name="矩形 23"/>
          <p:cNvSpPr/>
          <p:nvPr/>
        </p:nvSpPr>
        <p:spPr>
          <a:xfrm>
            <a:off x="1792288" y="4505325"/>
            <a:ext cx="1328737" cy="488950"/>
          </a:xfrm>
          <a:prstGeom prst="rec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58" name="文本框 24"/>
          <p:cNvSpPr txBox="1">
            <a:spLocks noChangeArrowheads="1"/>
          </p:cNvSpPr>
          <p:nvPr/>
        </p:nvSpPr>
        <p:spPr bwMode="auto">
          <a:xfrm>
            <a:off x="1968500" y="4541838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</a:t>
            </a:r>
          </a:p>
        </p:txBody>
      </p:sp>
      <p:sp>
        <p:nvSpPr>
          <p:cNvPr id="6159" name="矩形 32"/>
          <p:cNvSpPr>
            <a:spLocks noChangeArrowheads="1"/>
          </p:cNvSpPr>
          <p:nvPr/>
        </p:nvSpPr>
        <p:spPr bwMode="auto">
          <a:xfrm>
            <a:off x="3305175" y="5165725"/>
            <a:ext cx="2487613" cy="488950"/>
          </a:xfrm>
          <a:prstGeom prst="rect">
            <a:avLst/>
          </a:prstGeom>
          <a:noFill/>
          <a:ln w="9525">
            <a:solidFill>
              <a:srgbClr val="F7725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zh-CN" altLang="en-US" sz="1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60" name="Rectangle 6"/>
          <p:cNvSpPr>
            <a:spLocks noChangeArrowheads="1"/>
          </p:cNvSpPr>
          <p:nvPr/>
        </p:nvSpPr>
        <p:spPr bwMode="black">
          <a:xfrm>
            <a:off x="3673475" y="5211763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财务风险管控</a:t>
            </a:r>
          </a:p>
        </p:txBody>
      </p:sp>
      <p:sp>
        <p:nvSpPr>
          <p:cNvPr id="31" name="矩形 30"/>
          <p:cNvSpPr/>
          <p:nvPr/>
        </p:nvSpPr>
        <p:spPr>
          <a:xfrm>
            <a:off x="1792288" y="5165725"/>
            <a:ext cx="1328737" cy="488950"/>
          </a:xfrm>
          <a:prstGeom prst="rec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62" name="文本框 31"/>
          <p:cNvSpPr txBox="1">
            <a:spLocks noChangeArrowheads="1"/>
          </p:cNvSpPr>
          <p:nvPr/>
        </p:nvSpPr>
        <p:spPr bwMode="auto">
          <a:xfrm>
            <a:off x="1968500" y="5202238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</a:t>
            </a:r>
          </a:p>
        </p:txBody>
      </p:sp>
      <p:grpSp>
        <p:nvGrpSpPr>
          <p:cNvPr id="6163" name="组合 34"/>
          <p:cNvGrpSpPr>
            <a:grpSpLocks/>
          </p:cNvGrpSpPr>
          <p:nvPr/>
        </p:nvGrpSpPr>
        <p:grpSpPr bwMode="auto">
          <a:xfrm>
            <a:off x="1639888" y="1727200"/>
            <a:ext cx="2701925" cy="898525"/>
            <a:chOff x="467913" y="1102550"/>
            <a:chExt cx="2702007" cy="899374"/>
          </a:xfrm>
        </p:grpSpPr>
        <p:grpSp>
          <p:nvGrpSpPr>
            <p:cNvPr id="6179" name="组合 35"/>
            <p:cNvGrpSpPr>
              <a:grpSpLocks/>
            </p:cNvGrpSpPr>
            <p:nvPr/>
          </p:nvGrpSpPr>
          <p:grpSpPr bwMode="auto">
            <a:xfrm>
              <a:off x="467913" y="1102550"/>
              <a:ext cx="2702007" cy="849531"/>
              <a:chOff x="10870474" y="497840"/>
              <a:chExt cx="2702007" cy="849531"/>
            </a:xfrm>
          </p:grpSpPr>
          <p:sp>
            <p:nvSpPr>
              <p:cNvPr id="6181" name="文本框 37"/>
              <p:cNvSpPr txBox="1">
                <a:spLocks noChangeArrowheads="1"/>
              </p:cNvSpPr>
              <p:nvPr/>
            </p:nvSpPr>
            <p:spPr bwMode="auto">
              <a:xfrm>
                <a:off x="10870474" y="497840"/>
                <a:ext cx="1432560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3600" b="1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</a:t>
                </a:r>
                <a:r>
                  <a:rPr lang="zh-CN" altLang="en-US" sz="3600" b="1">
                    <a:solidFill>
                      <a:srgbClr val="F7725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录</a:t>
                </a: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11021291" y="1347956"/>
                <a:ext cx="255119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80" name="文本框 36"/>
            <p:cNvSpPr txBox="1">
              <a:spLocks noChangeArrowheads="1"/>
            </p:cNvSpPr>
            <p:nvPr/>
          </p:nvSpPr>
          <p:spPr bwMode="auto">
            <a:xfrm>
              <a:off x="995860" y="1601814"/>
              <a:ext cx="143256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F772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等腰三角形 4"/>
          <p:cNvSpPr/>
          <p:nvPr/>
        </p:nvSpPr>
        <p:spPr>
          <a:xfrm rot="11374545">
            <a:off x="8839200" y="1468438"/>
            <a:ext cx="501650" cy="5270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等腰三角形 4"/>
          <p:cNvSpPr/>
          <p:nvPr/>
        </p:nvSpPr>
        <p:spPr>
          <a:xfrm rot="20476330">
            <a:off x="10464800" y="766763"/>
            <a:ext cx="1674813" cy="176053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等腰三角形 4"/>
          <p:cNvSpPr/>
          <p:nvPr/>
        </p:nvSpPr>
        <p:spPr>
          <a:xfrm>
            <a:off x="10202863" y="1533525"/>
            <a:ext cx="1282700" cy="134620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等腰三角形 4"/>
          <p:cNvSpPr/>
          <p:nvPr/>
        </p:nvSpPr>
        <p:spPr>
          <a:xfrm rot="3834254">
            <a:off x="9466263" y="5322888"/>
            <a:ext cx="342900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等腰三角形 4"/>
          <p:cNvSpPr/>
          <p:nvPr/>
        </p:nvSpPr>
        <p:spPr>
          <a:xfrm rot="3834254">
            <a:off x="9100344" y="6187282"/>
            <a:ext cx="244475" cy="2555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等腰三角形 4"/>
          <p:cNvSpPr/>
          <p:nvPr/>
        </p:nvSpPr>
        <p:spPr>
          <a:xfrm rot="4726618">
            <a:off x="9940925" y="3300413"/>
            <a:ext cx="1177925" cy="12382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等腰三角形 4"/>
          <p:cNvSpPr/>
          <p:nvPr/>
        </p:nvSpPr>
        <p:spPr>
          <a:xfrm rot="12600000">
            <a:off x="8034338" y="2139950"/>
            <a:ext cx="1187450" cy="12477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等腰三角形 4"/>
          <p:cNvSpPr/>
          <p:nvPr/>
        </p:nvSpPr>
        <p:spPr>
          <a:xfrm rot="21025852">
            <a:off x="11661775" y="754063"/>
            <a:ext cx="244475" cy="2571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等腰三角形 4"/>
          <p:cNvSpPr/>
          <p:nvPr/>
        </p:nvSpPr>
        <p:spPr>
          <a:xfrm rot="3834254">
            <a:off x="8044656" y="329407"/>
            <a:ext cx="344487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等腰三角形 4"/>
          <p:cNvSpPr/>
          <p:nvPr/>
        </p:nvSpPr>
        <p:spPr>
          <a:xfrm rot="18038681">
            <a:off x="9340056" y="-207169"/>
            <a:ext cx="344488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等腰三角形 4"/>
          <p:cNvSpPr/>
          <p:nvPr/>
        </p:nvSpPr>
        <p:spPr>
          <a:xfrm rot="19679131">
            <a:off x="7400925" y="1608138"/>
            <a:ext cx="661988" cy="6953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等腰三角形 4"/>
          <p:cNvSpPr/>
          <p:nvPr/>
        </p:nvSpPr>
        <p:spPr>
          <a:xfrm rot="15049811">
            <a:off x="8596313" y="4405313"/>
            <a:ext cx="501650" cy="5270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等腰三角形 4"/>
          <p:cNvSpPr/>
          <p:nvPr/>
        </p:nvSpPr>
        <p:spPr>
          <a:xfrm rot="11374545">
            <a:off x="10853738" y="5605463"/>
            <a:ext cx="501650" cy="525462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9152214" y="832757"/>
            <a:ext cx="3080989" cy="5591028"/>
            <a:chOff x="9152214" y="832757"/>
            <a:chExt cx="3080989" cy="5591028"/>
          </a:xfrm>
          <a:solidFill>
            <a:srgbClr val="FFFFFF"/>
          </a:solidFill>
        </p:grpSpPr>
        <p:sp>
          <p:nvSpPr>
            <p:cNvPr id="51" name="任意多边形 50"/>
            <p:cNvSpPr/>
            <p:nvPr/>
          </p:nvSpPr>
          <p:spPr>
            <a:xfrm rot="20476330">
              <a:off x="10748648" y="1409739"/>
              <a:ext cx="1484555" cy="991655"/>
            </a:xfrm>
            <a:custGeom>
              <a:avLst/>
              <a:gdLst>
                <a:gd name="connsiteX0" fmla="*/ 964253 w 1484555"/>
                <a:gd name="connsiteY0" fmla="*/ 0 h 991655"/>
                <a:gd name="connsiteX1" fmla="*/ 1484555 w 1484555"/>
                <a:gd name="connsiteY1" fmla="*/ 377030 h 991655"/>
                <a:gd name="connsiteX2" fmla="*/ 0 w 1484555"/>
                <a:gd name="connsiteY2" fmla="*/ 991655 h 99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4555" h="991655">
                  <a:moveTo>
                    <a:pt x="964253" y="0"/>
                  </a:moveTo>
                  <a:lnTo>
                    <a:pt x="1484555" y="377030"/>
                  </a:lnTo>
                  <a:lnTo>
                    <a:pt x="0" y="99165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10971638" y="2127252"/>
              <a:ext cx="513649" cy="434792"/>
            </a:xfrm>
            <a:custGeom>
              <a:avLst/>
              <a:gdLst>
                <a:gd name="connsiteX0" fmla="*/ 207102 w 513649"/>
                <a:gd name="connsiteY0" fmla="*/ 0 h 434792"/>
                <a:gd name="connsiteX1" fmla="*/ 513649 w 513649"/>
                <a:gd name="connsiteY1" fmla="*/ 222135 h 434792"/>
                <a:gd name="connsiteX2" fmla="*/ 0 w 513649"/>
                <a:gd name="connsiteY2" fmla="*/ 434792 h 434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3649" h="434792">
                  <a:moveTo>
                    <a:pt x="207102" y="0"/>
                  </a:moveTo>
                  <a:lnTo>
                    <a:pt x="513649" y="222135"/>
                  </a:lnTo>
                  <a:lnTo>
                    <a:pt x="0" y="43479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 rot="3834254">
              <a:off x="9520560" y="5357206"/>
              <a:ext cx="314048" cy="287533"/>
            </a:xfrm>
            <a:custGeom>
              <a:avLst/>
              <a:gdLst>
                <a:gd name="connsiteX0" fmla="*/ 11468 w 314048"/>
                <a:gd name="connsiteY0" fmla="*/ 0 h 287533"/>
                <a:gd name="connsiteX1" fmla="*/ 314048 w 314048"/>
                <a:gd name="connsiteY1" fmla="*/ 219261 h 287533"/>
                <a:gd name="connsiteX2" fmla="*/ 149143 w 314048"/>
                <a:gd name="connsiteY2" fmla="*/ 287533 h 287533"/>
                <a:gd name="connsiteX3" fmla="*/ 0 w 314048"/>
                <a:gd name="connsiteY3" fmla="*/ 99595 h 287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048" h="287533">
                  <a:moveTo>
                    <a:pt x="11468" y="0"/>
                  </a:moveTo>
                  <a:lnTo>
                    <a:pt x="314048" y="219261"/>
                  </a:lnTo>
                  <a:lnTo>
                    <a:pt x="149143" y="287533"/>
                  </a:lnTo>
                  <a:lnTo>
                    <a:pt x="0" y="9959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任意多边形 66"/>
            <p:cNvSpPr/>
            <p:nvPr/>
          </p:nvSpPr>
          <p:spPr>
            <a:xfrm rot="3834254">
              <a:off x="9141845" y="6212916"/>
              <a:ext cx="221238" cy="200499"/>
            </a:xfrm>
            <a:custGeom>
              <a:avLst/>
              <a:gdLst>
                <a:gd name="connsiteX0" fmla="*/ 6794 w 221238"/>
                <a:gd name="connsiteY0" fmla="*/ 0 h 200499"/>
                <a:gd name="connsiteX1" fmla="*/ 221238 w 221238"/>
                <a:gd name="connsiteY1" fmla="*/ 155395 h 200499"/>
                <a:gd name="connsiteX2" fmla="*/ 112294 w 221238"/>
                <a:gd name="connsiteY2" fmla="*/ 200499 h 200499"/>
                <a:gd name="connsiteX3" fmla="*/ 0 w 221238"/>
                <a:gd name="connsiteY3" fmla="*/ 58996 h 200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238" h="200499">
                  <a:moveTo>
                    <a:pt x="6794" y="0"/>
                  </a:moveTo>
                  <a:lnTo>
                    <a:pt x="221238" y="155395"/>
                  </a:lnTo>
                  <a:lnTo>
                    <a:pt x="112294" y="200499"/>
                  </a:lnTo>
                  <a:lnTo>
                    <a:pt x="0" y="5899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任意多边形 68"/>
            <p:cNvSpPr/>
            <p:nvPr/>
          </p:nvSpPr>
          <p:spPr>
            <a:xfrm rot="4726618">
              <a:off x="10137641" y="3462627"/>
              <a:ext cx="1090268" cy="942332"/>
            </a:xfrm>
            <a:custGeom>
              <a:avLst/>
              <a:gdLst>
                <a:gd name="connsiteX0" fmla="*/ 54741 w 1090268"/>
                <a:gd name="connsiteY0" fmla="*/ 0 h 942332"/>
                <a:gd name="connsiteX1" fmla="*/ 1090268 w 1090268"/>
                <a:gd name="connsiteY1" fmla="*/ 750382 h 942332"/>
                <a:gd name="connsiteX2" fmla="*/ 626636 w 1090268"/>
                <a:gd name="connsiteY2" fmla="*/ 942332 h 942332"/>
                <a:gd name="connsiteX3" fmla="*/ 0 w 1090268"/>
                <a:gd name="connsiteY3" fmla="*/ 475377 h 9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0268" h="942332">
                  <a:moveTo>
                    <a:pt x="54741" y="0"/>
                  </a:moveTo>
                  <a:lnTo>
                    <a:pt x="1090268" y="750382"/>
                  </a:lnTo>
                  <a:lnTo>
                    <a:pt x="626636" y="942332"/>
                  </a:lnTo>
                  <a:lnTo>
                    <a:pt x="0" y="47537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任意多边形 69"/>
            <p:cNvSpPr/>
            <p:nvPr/>
          </p:nvSpPr>
          <p:spPr>
            <a:xfrm rot="21025852">
              <a:off x="11693675" y="832757"/>
              <a:ext cx="217959" cy="164561"/>
            </a:xfrm>
            <a:custGeom>
              <a:avLst/>
              <a:gdLst>
                <a:gd name="connsiteX0" fmla="*/ 115393 w 217959"/>
                <a:gd name="connsiteY0" fmla="*/ 0 h 164561"/>
                <a:gd name="connsiteX1" fmla="*/ 217959 w 217959"/>
                <a:gd name="connsiteY1" fmla="*/ 74324 h 164561"/>
                <a:gd name="connsiteX2" fmla="*/ 0 w 217959"/>
                <a:gd name="connsiteY2" fmla="*/ 164561 h 16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959" h="164561">
                  <a:moveTo>
                    <a:pt x="115393" y="0"/>
                  </a:moveTo>
                  <a:lnTo>
                    <a:pt x="217959" y="74324"/>
                  </a:lnTo>
                  <a:lnTo>
                    <a:pt x="0" y="16456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等腰三角形 4"/>
          <p:cNvSpPr/>
          <p:nvPr/>
        </p:nvSpPr>
        <p:spPr>
          <a:xfrm rot="1555719">
            <a:off x="6561138" y="669925"/>
            <a:ext cx="242887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等腰三角形 4"/>
          <p:cNvSpPr/>
          <p:nvPr/>
        </p:nvSpPr>
        <p:spPr>
          <a:xfrm rot="11374545">
            <a:off x="2130425" y="1654175"/>
            <a:ext cx="501650" cy="525463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等腰三角形 4"/>
          <p:cNvSpPr/>
          <p:nvPr/>
        </p:nvSpPr>
        <p:spPr>
          <a:xfrm rot="20476330">
            <a:off x="1949450" y="2011363"/>
            <a:ext cx="1676400" cy="176053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1379538" y="2217738"/>
            <a:ext cx="1282700" cy="13477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等腰三角形 4"/>
          <p:cNvSpPr/>
          <p:nvPr/>
        </p:nvSpPr>
        <p:spPr>
          <a:xfrm>
            <a:off x="1252538" y="2532063"/>
            <a:ext cx="468312" cy="4921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9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等腰三角形 4"/>
          <p:cNvSpPr/>
          <p:nvPr/>
        </p:nvSpPr>
        <p:spPr>
          <a:xfrm rot="746830">
            <a:off x="1998663" y="3535363"/>
            <a:ext cx="344487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6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4"/>
          <p:cNvSpPr/>
          <p:nvPr/>
        </p:nvSpPr>
        <p:spPr>
          <a:xfrm rot="3834254">
            <a:off x="1611313" y="4127500"/>
            <a:ext cx="342900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等腰三角形 4"/>
          <p:cNvSpPr/>
          <p:nvPr/>
        </p:nvSpPr>
        <p:spPr>
          <a:xfrm rot="3834254">
            <a:off x="1672431" y="4660107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等腰三角形 4"/>
          <p:cNvSpPr/>
          <p:nvPr/>
        </p:nvSpPr>
        <p:spPr>
          <a:xfrm rot="20057258">
            <a:off x="2133600" y="4494213"/>
            <a:ext cx="244475" cy="2555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4"/>
          <p:cNvSpPr/>
          <p:nvPr/>
        </p:nvSpPr>
        <p:spPr>
          <a:xfrm rot="3834254">
            <a:off x="2316957" y="4094956"/>
            <a:ext cx="461962" cy="4857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等腰三角形 4"/>
          <p:cNvSpPr/>
          <p:nvPr/>
        </p:nvSpPr>
        <p:spPr>
          <a:xfrm rot="1648580">
            <a:off x="3402013" y="3717925"/>
            <a:ext cx="1177925" cy="12382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4"/>
          <p:cNvSpPr/>
          <p:nvPr/>
        </p:nvSpPr>
        <p:spPr>
          <a:xfrm rot="12600000">
            <a:off x="2419350" y="3060700"/>
            <a:ext cx="1109663" cy="11652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等腰三角形 4"/>
          <p:cNvSpPr/>
          <p:nvPr/>
        </p:nvSpPr>
        <p:spPr>
          <a:xfrm rot="21025852">
            <a:off x="4132263" y="2724150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等腰三角形 4"/>
          <p:cNvSpPr/>
          <p:nvPr/>
        </p:nvSpPr>
        <p:spPr>
          <a:xfrm rot="21025852">
            <a:off x="2298700" y="1577975"/>
            <a:ext cx="244475" cy="2571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4591" name="组合 1"/>
          <p:cNvGrpSpPr>
            <a:grpSpLocks/>
          </p:cNvGrpSpPr>
          <p:nvPr/>
        </p:nvGrpSpPr>
        <p:grpSpPr bwMode="auto">
          <a:xfrm>
            <a:off x="5222875" y="2244725"/>
            <a:ext cx="6237288" cy="2233613"/>
            <a:chOff x="5222408" y="2405563"/>
            <a:chExt cx="6238226" cy="2232768"/>
          </a:xfrm>
        </p:grpSpPr>
        <p:grpSp>
          <p:nvGrpSpPr>
            <p:cNvPr id="24592" name="组合 17"/>
            <p:cNvGrpSpPr>
              <a:grpSpLocks/>
            </p:cNvGrpSpPr>
            <p:nvPr/>
          </p:nvGrpSpPr>
          <p:grpSpPr bwMode="auto">
            <a:xfrm>
              <a:off x="5226065" y="2405563"/>
              <a:ext cx="6234569" cy="1773064"/>
              <a:chOff x="271020" y="2420002"/>
              <a:chExt cx="6234569" cy="1773064"/>
            </a:xfrm>
          </p:grpSpPr>
          <p:sp>
            <p:nvSpPr>
              <p:cNvPr id="24594" name="文本框 18"/>
              <p:cNvSpPr txBox="1">
                <a:spLocks noChangeArrowheads="1"/>
              </p:cNvSpPr>
              <p:nvPr/>
            </p:nvSpPr>
            <p:spPr bwMode="auto">
              <a:xfrm>
                <a:off x="297950" y="2420002"/>
                <a:ext cx="4115955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6000" b="1">
                    <a:solidFill>
                      <a:srgbClr val="2DCCD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Part  03</a:t>
                </a:r>
                <a:endParaRPr lang="zh-CN" altLang="en-US" sz="6000" b="1">
                  <a:solidFill>
                    <a:srgbClr val="2DCCD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595" name="文本框 19"/>
              <p:cNvSpPr txBox="1">
                <a:spLocks noChangeArrowheads="1"/>
              </p:cNvSpPr>
              <p:nvPr/>
            </p:nvSpPr>
            <p:spPr bwMode="auto">
              <a:xfrm>
                <a:off x="271020" y="3269736"/>
                <a:ext cx="6234569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5400" b="1">
                    <a:solidFill>
                      <a:srgbClr val="F7725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营销策略整合</a:t>
                </a:r>
              </a:p>
            </p:txBody>
          </p:sp>
        </p:grpSp>
        <p:sp>
          <p:nvSpPr>
            <p:cNvPr id="24593" name="文本框 20"/>
            <p:cNvSpPr txBox="1">
              <a:spLocks noChangeArrowheads="1"/>
            </p:cNvSpPr>
            <p:nvPr/>
          </p:nvSpPr>
          <p:spPr bwMode="auto">
            <a:xfrm>
              <a:off x="5222408" y="4299777"/>
              <a:ext cx="605050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>
                  <a:solidFill>
                    <a:srgbClr val="353A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title. Click here to add your title.</a:t>
              </a:r>
              <a:endParaRPr lang="zh-CN" altLang="en-US" sz="1600">
                <a:solidFill>
                  <a:srgbClr val="353A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grpSp>
        <p:nvGrpSpPr>
          <p:cNvPr id="25603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Oval 66"/>
          <p:cNvSpPr>
            <a:spLocks noChangeAspect="1"/>
          </p:cNvSpPr>
          <p:nvPr/>
        </p:nvSpPr>
        <p:spPr>
          <a:xfrm>
            <a:off x="1619250" y="1816100"/>
            <a:ext cx="625475" cy="606425"/>
          </a:xfrm>
          <a:prstGeom prst="ellipse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dirty="0">
              <a:solidFill>
                <a:prstClr val="white"/>
              </a:solidFill>
            </a:endParaRPr>
          </a:p>
        </p:txBody>
      </p:sp>
      <p:sp>
        <p:nvSpPr>
          <p:cNvPr id="7" name="Oval 74"/>
          <p:cNvSpPr>
            <a:spLocks noChangeAspect="1"/>
          </p:cNvSpPr>
          <p:nvPr/>
        </p:nvSpPr>
        <p:spPr>
          <a:xfrm>
            <a:off x="1619250" y="3136900"/>
            <a:ext cx="625475" cy="606425"/>
          </a:xfrm>
          <a:prstGeom prst="ellipse">
            <a:avLst/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dirty="0">
              <a:solidFill>
                <a:prstClr val="white"/>
              </a:solidFill>
            </a:endParaRPr>
          </a:p>
        </p:txBody>
      </p:sp>
      <p:sp>
        <p:nvSpPr>
          <p:cNvPr id="8" name="Oval 80"/>
          <p:cNvSpPr>
            <a:spLocks noChangeAspect="1"/>
          </p:cNvSpPr>
          <p:nvPr/>
        </p:nvSpPr>
        <p:spPr>
          <a:xfrm>
            <a:off x="1619250" y="4457700"/>
            <a:ext cx="625475" cy="606425"/>
          </a:xfrm>
          <a:prstGeom prst="ellipse">
            <a:avLst/>
          </a:pr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dirty="0">
              <a:solidFill>
                <a:prstClr val="white"/>
              </a:solidFill>
            </a:endParaRPr>
          </a:p>
        </p:txBody>
      </p:sp>
      <p:grpSp>
        <p:nvGrpSpPr>
          <p:cNvPr id="25607" name="Group 29"/>
          <p:cNvGrpSpPr>
            <a:grpSpLocks/>
          </p:cNvGrpSpPr>
          <p:nvPr/>
        </p:nvGrpSpPr>
        <p:grpSpPr bwMode="auto">
          <a:xfrm>
            <a:off x="5113338" y="1368425"/>
            <a:ext cx="1965325" cy="4156075"/>
            <a:chOff x="3189614" y="1562392"/>
            <a:chExt cx="1474916" cy="3116662"/>
          </a:xfrm>
        </p:grpSpPr>
        <p:sp>
          <p:nvSpPr>
            <p:cNvPr id="10" name="Freeform 153"/>
            <p:cNvSpPr/>
            <p:nvPr/>
          </p:nvSpPr>
          <p:spPr>
            <a:xfrm>
              <a:off x="3205101" y="1580249"/>
              <a:ext cx="1459429" cy="3098805"/>
            </a:xfrm>
            <a:custGeom>
              <a:avLst/>
              <a:gdLst>
                <a:gd name="connsiteX0" fmla="*/ 0 w 1459144"/>
                <a:gd name="connsiteY0" fmla="*/ 176060 h 3099339"/>
                <a:gd name="connsiteX1" fmla="*/ 51567 w 1459144"/>
                <a:gd name="connsiteY1" fmla="*/ 51567 h 3099339"/>
                <a:gd name="connsiteX2" fmla="*/ 176060 w 1459144"/>
                <a:gd name="connsiteY2" fmla="*/ 0 h 3099339"/>
                <a:gd name="connsiteX3" fmla="*/ 1283084 w 1459144"/>
                <a:gd name="connsiteY3" fmla="*/ 0 h 3099339"/>
                <a:gd name="connsiteX4" fmla="*/ 1407577 w 1459144"/>
                <a:gd name="connsiteY4" fmla="*/ 51567 h 3099339"/>
                <a:gd name="connsiteX5" fmla="*/ 1459144 w 1459144"/>
                <a:gd name="connsiteY5" fmla="*/ 176060 h 3099339"/>
                <a:gd name="connsiteX6" fmla="*/ 1459144 w 1459144"/>
                <a:gd name="connsiteY6" fmla="*/ 2923279 h 3099339"/>
                <a:gd name="connsiteX7" fmla="*/ 1407577 w 1459144"/>
                <a:gd name="connsiteY7" fmla="*/ 3047772 h 3099339"/>
                <a:gd name="connsiteX8" fmla="*/ 1283084 w 1459144"/>
                <a:gd name="connsiteY8" fmla="*/ 3099339 h 3099339"/>
                <a:gd name="connsiteX9" fmla="*/ 176060 w 1459144"/>
                <a:gd name="connsiteY9" fmla="*/ 3099339 h 3099339"/>
                <a:gd name="connsiteX10" fmla="*/ 51567 w 1459144"/>
                <a:gd name="connsiteY10" fmla="*/ 3047772 h 3099339"/>
                <a:gd name="connsiteX11" fmla="*/ 0 w 1459144"/>
                <a:gd name="connsiteY11" fmla="*/ 2923279 h 3099339"/>
                <a:gd name="connsiteX12" fmla="*/ 0 w 1459144"/>
                <a:gd name="connsiteY12" fmla="*/ 176060 h 309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144" h="3099339">
                  <a:moveTo>
                    <a:pt x="0" y="176060"/>
                  </a:moveTo>
                  <a:cubicBezTo>
                    <a:pt x="0" y="129366"/>
                    <a:pt x="18549" y="84584"/>
                    <a:pt x="51567" y="51567"/>
                  </a:cubicBezTo>
                  <a:cubicBezTo>
                    <a:pt x="84585" y="18549"/>
                    <a:pt x="129366" y="0"/>
                    <a:pt x="176060" y="0"/>
                  </a:cubicBezTo>
                  <a:lnTo>
                    <a:pt x="1283084" y="0"/>
                  </a:lnTo>
                  <a:cubicBezTo>
                    <a:pt x="1329778" y="0"/>
                    <a:pt x="1374560" y="18549"/>
                    <a:pt x="1407577" y="51567"/>
                  </a:cubicBezTo>
                  <a:cubicBezTo>
                    <a:pt x="1440595" y="84585"/>
                    <a:pt x="1459144" y="129366"/>
                    <a:pt x="1459144" y="176060"/>
                  </a:cubicBezTo>
                  <a:lnTo>
                    <a:pt x="1459144" y="2923279"/>
                  </a:lnTo>
                  <a:cubicBezTo>
                    <a:pt x="1459144" y="2969973"/>
                    <a:pt x="1440595" y="3014755"/>
                    <a:pt x="1407577" y="3047772"/>
                  </a:cubicBezTo>
                  <a:cubicBezTo>
                    <a:pt x="1374559" y="3080790"/>
                    <a:pt x="1329778" y="3099339"/>
                    <a:pt x="1283084" y="3099339"/>
                  </a:cubicBezTo>
                  <a:lnTo>
                    <a:pt x="176060" y="3099339"/>
                  </a:lnTo>
                  <a:cubicBezTo>
                    <a:pt x="129366" y="3099339"/>
                    <a:pt x="84584" y="3080790"/>
                    <a:pt x="51567" y="3047772"/>
                  </a:cubicBezTo>
                  <a:cubicBezTo>
                    <a:pt x="18549" y="3014754"/>
                    <a:pt x="0" y="2969973"/>
                    <a:pt x="0" y="2923279"/>
                  </a:cubicBezTo>
                  <a:lnTo>
                    <a:pt x="0" y="176060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6" dirty="0">
                <a:solidFill>
                  <a:prstClr val="white"/>
                </a:solidFill>
              </a:endParaRPr>
            </a:p>
          </p:txBody>
        </p:sp>
        <p:grpSp>
          <p:nvGrpSpPr>
            <p:cNvPr id="25626" name="Group 20"/>
            <p:cNvGrpSpPr>
              <a:grpSpLocks/>
            </p:cNvGrpSpPr>
            <p:nvPr/>
          </p:nvGrpSpPr>
          <p:grpSpPr bwMode="auto">
            <a:xfrm>
              <a:off x="3189614" y="1991493"/>
              <a:ext cx="23662" cy="645898"/>
              <a:chOff x="3392428" y="1951545"/>
              <a:chExt cx="27432" cy="735419"/>
            </a:xfrm>
          </p:grpSpPr>
          <p:sp>
            <p:nvSpPr>
              <p:cNvPr id="17" name="Rectangle 160"/>
              <p:cNvSpPr/>
              <p:nvPr/>
            </p:nvSpPr>
            <p:spPr>
              <a:xfrm>
                <a:off x="3392428" y="1950941"/>
                <a:ext cx="17955" cy="173501"/>
              </a:xfrm>
              <a:prstGeom prst="rect">
                <a:avLst/>
              </a:pr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556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ectangle 161"/>
              <p:cNvSpPr/>
              <p:nvPr/>
            </p:nvSpPr>
            <p:spPr>
              <a:xfrm>
                <a:off x="3402096" y="2289810"/>
                <a:ext cx="17956" cy="117927"/>
              </a:xfrm>
              <a:prstGeom prst="rect">
                <a:avLst/>
              </a:pr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556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Rectangle 162"/>
              <p:cNvSpPr/>
              <p:nvPr/>
            </p:nvSpPr>
            <p:spPr>
              <a:xfrm>
                <a:off x="3402096" y="2567682"/>
                <a:ext cx="17956" cy="119282"/>
              </a:xfrm>
              <a:prstGeom prst="rect">
                <a:avLst/>
              </a:pr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556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" name="Freeform 155"/>
            <p:cNvSpPr/>
            <p:nvPr/>
          </p:nvSpPr>
          <p:spPr>
            <a:xfrm>
              <a:off x="3806744" y="4332626"/>
              <a:ext cx="256144" cy="261904"/>
            </a:xfrm>
            <a:custGeom>
              <a:avLst/>
              <a:gdLst>
                <a:gd name="connsiteX0" fmla="*/ 0 w 256543"/>
                <a:gd name="connsiteY0" fmla="*/ 130608 h 261216"/>
                <a:gd name="connsiteX1" fmla="*/ 36755 w 256543"/>
                <a:gd name="connsiteY1" fmla="*/ 39091 h 261216"/>
                <a:gd name="connsiteX2" fmla="*/ 128272 w 256543"/>
                <a:gd name="connsiteY2" fmla="*/ 0 h 261216"/>
                <a:gd name="connsiteX3" fmla="*/ 219789 w 256543"/>
                <a:gd name="connsiteY3" fmla="*/ 39091 h 261216"/>
                <a:gd name="connsiteX4" fmla="*/ 256544 w 256543"/>
                <a:gd name="connsiteY4" fmla="*/ 130608 h 261216"/>
                <a:gd name="connsiteX5" fmla="*/ 219789 w 256543"/>
                <a:gd name="connsiteY5" fmla="*/ 222125 h 261216"/>
                <a:gd name="connsiteX6" fmla="*/ 128272 w 256543"/>
                <a:gd name="connsiteY6" fmla="*/ 261216 h 261216"/>
                <a:gd name="connsiteX7" fmla="*/ 36755 w 256543"/>
                <a:gd name="connsiteY7" fmla="*/ 222125 h 261216"/>
                <a:gd name="connsiteX8" fmla="*/ 0 w 256543"/>
                <a:gd name="connsiteY8" fmla="*/ 130608 h 261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543" h="261216">
                  <a:moveTo>
                    <a:pt x="0" y="130608"/>
                  </a:moveTo>
                  <a:cubicBezTo>
                    <a:pt x="0" y="96377"/>
                    <a:pt x="13199" y="63514"/>
                    <a:pt x="36755" y="39091"/>
                  </a:cubicBezTo>
                  <a:cubicBezTo>
                    <a:pt x="60874" y="14086"/>
                    <a:pt x="93851" y="0"/>
                    <a:pt x="128272" y="0"/>
                  </a:cubicBezTo>
                  <a:cubicBezTo>
                    <a:pt x="162693" y="0"/>
                    <a:pt x="195670" y="14086"/>
                    <a:pt x="219789" y="39091"/>
                  </a:cubicBezTo>
                  <a:cubicBezTo>
                    <a:pt x="243346" y="63514"/>
                    <a:pt x="256544" y="96377"/>
                    <a:pt x="256544" y="130608"/>
                  </a:cubicBezTo>
                  <a:cubicBezTo>
                    <a:pt x="256544" y="164839"/>
                    <a:pt x="243345" y="197702"/>
                    <a:pt x="219789" y="222125"/>
                  </a:cubicBezTo>
                  <a:cubicBezTo>
                    <a:pt x="195670" y="247130"/>
                    <a:pt x="162693" y="261216"/>
                    <a:pt x="128272" y="261216"/>
                  </a:cubicBezTo>
                  <a:cubicBezTo>
                    <a:pt x="93851" y="261216"/>
                    <a:pt x="60874" y="247130"/>
                    <a:pt x="36755" y="222125"/>
                  </a:cubicBezTo>
                  <a:cubicBezTo>
                    <a:pt x="13198" y="197702"/>
                    <a:pt x="0" y="164839"/>
                    <a:pt x="0" y="130608"/>
                  </a:cubicBezTo>
                  <a:close/>
                </a:path>
              </a:pathLst>
            </a:cu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6" dirty="0">
                <a:solidFill>
                  <a:prstClr val="white"/>
                </a:solidFill>
              </a:endParaRPr>
            </a:p>
          </p:txBody>
        </p:sp>
        <p:sp>
          <p:nvSpPr>
            <p:cNvPr id="13" name="Freeform 156"/>
            <p:cNvSpPr/>
            <p:nvPr/>
          </p:nvSpPr>
          <p:spPr>
            <a:xfrm>
              <a:off x="3306368" y="1998106"/>
              <a:ext cx="1256895" cy="2276187"/>
            </a:xfrm>
            <a:custGeom>
              <a:avLst/>
              <a:gdLst>
                <a:gd name="connsiteX0" fmla="*/ 0 w 1256433"/>
                <a:gd name="connsiteY0" fmla="*/ 0 h 2276759"/>
                <a:gd name="connsiteX1" fmla="*/ 1256433 w 1256433"/>
                <a:gd name="connsiteY1" fmla="*/ 0 h 2276759"/>
                <a:gd name="connsiteX2" fmla="*/ 1256433 w 1256433"/>
                <a:gd name="connsiteY2" fmla="*/ 2276759 h 2276759"/>
                <a:gd name="connsiteX3" fmla="*/ 0 w 1256433"/>
                <a:gd name="connsiteY3" fmla="*/ 2276759 h 2276759"/>
                <a:gd name="connsiteX4" fmla="*/ 0 w 1256433"/>
                <a:gd name="connsiteY4" fmla="*/ 0 h 22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6433" h="2276759">
                  <a:moveTo>
                    <a:pt x="0" y="0"/>
                  </a:moveTo>
                  <a:lnTo>
                    <a:pt x="1256433" y="0"/>
                  </a:lnTo>
                  <a:lnTo>
                    <a:pt x="1256433" y="2276759"/>
                  </a:lnTo>
                  <a:lnTo>
                    <a:pt x="0" y="227675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6" dirty="0">
                <a:solidFill>
                  <a:prstClr val="white"/>
                </a:solidFill>
              </a:endParaRPr>
            </a:p>
          </p:txBody>
        </p:sp>
        <p:sp>
          <p:nvSpPr>
            <p:cNvPr id="14" name="Freeform 157"/>
            <p:cNvSpPr/>
            <p:nvPr/>
          </p:nvSpPr>
          <p:spPr>
            <a:xfrm>
              <a:off x="3797213" y="1824296"/>
              <a:ext cx="275206" cy="32143"/>
            </a:xfrm>
            <a:custGeom>
              <a:avLst/>
              <a:gdLst>
                <a:gd name="connsiteX0" fmla="*/ 0 w 276054"/>
                <a:gd name="connsiteY0" fmla="*/ 16062 h 32124"/>
                <a:gd name="connsiteX1" fmla="*/ 4704 w 276054"/>
                <a:gd name="connsiteY1" fmla="*/ 4704 h 32124"/>
                <a:gd name="connsiteX2" fmla="*/ 16062 w 276054"/>
                <a:gd name="connsiteY2" fmla="*/ 0 h 32124"/>
                <a:gd name="connsiteX3" fmla="*/ 259992 w 276054"/>
                <a:gd name="connsiteY3" fmla="*/ 0 h 32124"/>
                <a:gd name="connsiteX4" fmla="*/ 271350 w 276054"/>
                <a:gd name="connsiteY4" fmla="*/ 4704 h 32124"/>
                <a:gd name="connsiteX5" fmla="*/ 276054 w 276054"/>
                <a:gd name="connsiteY5" fmla="*/ 16062 h 32124"/>
                <a:gd name="connsiteX6" fmla="*/ 276054 w 276054"/>
                <a:gd name="connsiteY6" fmla="*/ 16062 h 32124"/>
                <a:gd name="connsiteX7" fmla="*/ 271350 w 276054"/>
                <a:gd name="connsiteY7" fmla="*/ 27420 h 32124"/>
                <a:gd name="connsiteX8" fmla="*/ 259992 w 276054"/>
                <a:gd name="connsiteY8" fmla="*/ 32124 h 32124"/>
                <a:gd name="connsiteX9" fmla="*/ 16062 w 276054"/>
                <a:gd name="connsiteY9" fmla="*/ 32124 h 32124"/>
                <a:gd name="connsiteX10" fmla="*/ 4704 w 276054"/>
                <a:gd name="connsiteY10" fmla="*/ 27420 h 32124"/>
                <a:gd name="connsiteX11" fmla="*/ 0 w 276054"/>
                <a:gd name="connsiteY11" fmla="*/ 16062 h 3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054" h="32124">
                  <a:moveTo>
                    <a:pt x="0" y="16062"/>
                  </a:moveTo>
                  <a:cubicBezTo>
                    <a:pt x="0" y="11802"/>
                    <a:pt x="1692" y="7717"/>
                    <a:pt x="4704" y="4704"/>
                  </a:cubicBezTo>
                  <a:cubicBezTo>
                    <a:pt x="7716" y="1692"/>
                    <a:pt x="11802" y="0"/>
                    <a:pt x="16062" y="0"/>
                  </a:cubicBezTo>
                  <a:lnTo>
                    <a:pt x="259992" y="0"/>
                  </a:lnTo>
                  <a:cubicBezTo>
                    <a:pt x="264252" y="0"/>
                    <a:pt x="268337" y="1692"/>
                    <a:pt x="271350" y="4704"/>
                  </a:cubicBezTo>
                  <a:cubicBezTo>
                    <a:pt x="274362" y="7716"/>
                    <a:pt x="276054" y="11802"/>
                    <a:pt x="276054" y="16062"/>
                  </a:cubicBezTo>
                  <a:lnTo>
                    <a:pt x="276054" y="16062"/>
                  </a:lnTo>
                  <a:cubicBezTo>
                    <a:pt x="276054" y="20322"/>
                    <a:pt x="274362" y="24407"/>
                    <a:pt x="271350" y="27420"/>
                  </a:cubicBezTo>
                  <a:cubicBezTo>
                    <a:pt x="268338" y="30432"/>
                    <a:pt x="264252" y="32124"/>
                    <a:pt x="259992" y="32124"/>
                  </a:cubicBezTo>
                  <a:lnTo>
                    <a:pt x="16062" y="32124"/>
                  </a:lnTo>
                  <a:cubicBezTo>
                    <a:pt x="11802" y="32124"/>
                    <a:pt x="7717" y="30432"/>
                    <a:pt x="4704" y="27420"/>
                  </a:cubicBezTo>
                  <a:cubicBezTo>
                    <a:pt x="1692" y="24408"/>
                    <a:pt x="0" y="20322"/>
                    <a:pt x="0" y="1606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6" dirty="0">
                <a:solidFill>
                  <a:prstClr val="white"/>
                </a:solidFill>
              </a:endParaRPr>
            </a:p>
          </p:txBody>
        </p:sp>
        <p:sp>
          <p:nvSpPr>
            <p:cNvPr id="15" name="Freeform 158"/>
            <p:cNvSpPr/>
            <p:nvPr/>
          </p:nvSpPr>
          <p:spPr>
            <a:xfrm>
              <a:off x="3911584" y="1704059"/>
              <a:ext cx="46463" cy="47619"/>
            </a:xfrm>
            <a:custGeom>
              <a:avLst/>
              <a:gdLst>
                <a:gd name="connsiteX0" fmla="*/ 0 w 46804"/>
                <a:gd name="connsiteY0" fmla="*/ 23829 h 47657"/>
                <a:gd name="connsiteX1" fmla="*/ 6705 w 46804"/>
                <a:gd name="connsiteY1" fmla="*/ 7132 h 47657"/>
                <a:gd name="connsiteX2" fmla="*/ 23402 w 46804"/>
                <a:gd name="connsiteY2" fmla="*/ 0 h 47657"/>
                <a:gd name="connsiteX3" fmla="*/ 40099 w 46804"/>
                <a:gd name="connsiteY3" fmla="*/ 7132 h 47657"/>
                <a:gd name="connsiteX4" fmla="*/ 46804 w 46804"/>
                <a:gd name="connsiteY4" fmla="*/ 23829 h 47657"/>
                <a:gd name="connsiteX5" fmla="*/ 40099 w 46804"/>
                <a:gd name="connsiteY5" fmla="*/ 40526 h 47657"/>
                <a:gd name="connsiteX6" fmla="*/ 23402 w 46804"/>
                <a:gd name="connsiteY6" fmla="*/ 47658 h 47657"/>
                <a:gd name="connsiteX7" fmla="*/ 6705 w 46804"/>
                <a:gd name="connsiteY7" fmla="*/ 40526 h 47657"/>
                <a:gd name="connsiteX8" fmla="*/ 0 w 46804"/>
                <a:gd name="connsiteY8" fmla="*/ 23829 h 4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804" h="47657">
                  <a:moveTo>
                    <a:pt x="0" y="23829"/>
                  </a:moveTo>
                  <a:cubicBezTo>
                    <a:pt x="0" y="17584"/>
                    <a:pt x="2408" y="11588"/>
                    <a:pt x="6705" y="7132"/>
                  </a:cubicBezTo>
                  <a:cubicBezTo>
                    <a:pt x="11105" y="2570"/>
                    <a:pt x="17122" y="0"/>
                    <a:pt x="23402" y="0"/>
                  </a:cubicBezTo>
                  <a:cubicBezTo>
                    <a:pt x="29682" y="0"/>
                    <a:pt x="35698" y="2570"/>
                    <a:pt x="40099" y="7132"/>
                  </a:cubicBezTo>
                  <a:cubicBezTo>
                    <a:pt x="44397" y="11588"/>
                    <a:pt x="46804" y="17583"/>
                    <a:pt x="46804" y="23829"/>
                  </a:cubicBezTo>
                  <a:cubicBezTo>
                    <a:pt x="46804" y="30074"/>
                    <a:pt x="44396" y="36070"/>
                    <a:pt x="40099" y="40526"/>
                  </a:cubicBezTo>
                  <a:cubicBezTo>
                    <a:pt x="35699" y="45088"/>
                    <a:pt x="29682" y="47658"/>
                    <a:pt x="23402" y="47658"/>
                  </a:cubicBezTo>
                  <a:cubicBezTo>
                    <a:pt x="17122" y="47658"/>
                    <a:pt x="11106" y="45088"/>
                    <a:pt x="6705" y="40526"/>
                  </a:cubicBezTo>
                  <a:cubicBezTo>
                    <a:pt x="2407" y="36070"/>
                    <a:pt x="0" y="30075"/>
                    <a:pt x="0" y="2382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6" dirty="0">
                <a:solidFill>
                  <a:prstClr val="white"/>
                </a:solidFill>
              </a:endParaRPr>
            </a:p>
          </p:txBody>
        </p:sp>
        <p:sp>
          <p:nvSpPr>
            <p:cNvPr id="16" name="Freeform 159"/>
            <p:cNvSpPr/>
            <p:nvPr/>
          </p:nvSpPr>
          <p:spPr>
            <a:xfrm>
              <a:off x="4292823" y="1562392"/>
              <a:ext cx="198958" cy="40476"/>
            </a:xfrm>
            <a:custGeom>
              <a:avLst/>
              <a:gdLst>
                <a:gd name="connsiteX0" fmla="*/ 0 w 198758"/>
                <a:gd name="connsiteY0" fmla="*/ 0 h 40154"/>
                <a:gd name="connsiteX1" fmla="*/ 198758 w 198758"/>
                <a:gd name="connsiteY1" fmla="*/ 0 h 40154"/>
                <a:gd name="connsiteX2" fmla="*/ 198758 w 198758"/>
                <a:gd name="connsiteY2" fmla="*/ 40154 h 40154"/>
                <a:gd name="connsiteX3" fmla="*/ 0 w 198758"/>
                <a:gd name="connsiteY3" fmla="*/ 40154 h 40154"/>
                <a:gd name="connsiteX4" fmla="*/ 0 w 198758"/>
                <a:gd name="connsiteY4" fmla="*/ 0 h 4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758" h="40154">
                  <a:moveTo>
                    <a:pt x="0" y="0"/>
                  </a:moveTo>
                  <a:lnTo>
                    <a:pt x="198758" y="0"/>
                  </a:lnTo>
                  <a:lnTo>
                    <a:pt x="198758" y="40154"/>
                  </a:lnTo>
                  <a:lnTo>
                    <a:pt x="0" y="401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6" dirty="0">
                <a:solidFill>
                  <a:prstClr val="white"/>
                </a:solidFill>
              </a:endParaRPr>
            </a:p>
          </p:txBody>
        </p:sp>
      </p:grpSp>
      <p:pic>
        <p:nvPicPr>
          <p:cNvPr id="25608" name="Picture 51" descr="shadow.png"/>
          <p:cNvPicPr>
            <a:picLocks noChangeAspect="1"/>
          </p:cNvPicPr>
          <p:nvPr/>
        </p:nvPicPr>
        <p:blipFill>
          <a:blip r:embed="rId3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188" y="5678488"/>
            <a:ext cx="30956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Oval 66"/>
          <p:cNvSpPr>
            <a:spLocks noChangeAspect="1"/>
          </p:cNvSpPr>
          <p:nvPr/>
        </p:nvSpPr>
        <p:spPr>
          <a:xfrm>
            <a:off x="9913938" y="1816100"/>
            <a:ext cx="625475" cy="606425"/>
          </a:xfrm>
          <a:prstGeom prst="ellipse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dirty="0">
              <a:solidFill>
                <a:prstClr val="white"/>
              </a:solidFill>
            </a:endParaRPr>
          </a:p>
        </p:txBody>
      </p:sp>
      <p:sp>
        <p:nvSpPr>
          <p:cNvPr id="22" name="Oval 74"/>
          <p:cNvSpPr>
            <a:spLocks noChangeAspect="1"/>
          </p:cNvSpPr>
          <p:nvPr/>
        </p:nvSpPr>
        <p:spPr>
          <a:xfrm>
            <a:off x="9913938" y="3136900"/>
            <a:ext cx="625475" cy="606425"/>
          </a:xfrm>
          <a:prstGeom prst="ellipse">
            <a:avLst/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dirty="0">
              <a:solidFill>
                <a:prstClr val="white"/>
              </a:solidFill>
            </a:endParaRPr>
          </a:p>
        </p:txBody>
      </p:sp>
      <p:sp>
        <p:nvSpPr>
          <p:cNvPr id="23" name="Oval 80"/>
          <p:cNvSpPr>
            <a:spLocks noChangeAspect="1"/>
          </p:cNvSpPr>
          <p:nvPr/>
        </p:nvSpPr>
        <p:spPr>
          <a:xfrm>
            <a:off x="9913938" y="4457700"/>
            <a:ext cx="625475" cy="606425"/>
          </a:xfrm>
          <a:prstGeom prst="ellipse">
            <a:avLst/>
          </a:pr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dirty="0">
              <a:solidFill>
                <a:prstClr val="white"/>
              </a:solidFill>
            </a:endParaRPr>
          </a:p>
        </p:txBody>
      </p:sp>
      <p:sp>
        <p:nvSpPr>
          <p:cNvPr id="25612" name="Text Placeholder 3"/>
          <p:cNvSpPr txBox="1">
            <a:spLocks/>
          </p:cNvSpPr>
          <p:nvPr/>
        </p:nvSpPr>
        <p:spPr bwMode="auto">
          <a:xfrm>
            <a:off x="7631113" y="1906588"/>
            <a:ext cx="21415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忧你所忧，思你所思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——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不贰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：囚心钻研，诚心不贰！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Gill Sans"/>
            </a:endParaRPr>
          </a:p>
        </p:txBody>
      </p:sp>
      <p:sp>
        <p:nvSpPr>
          <p:cNvPr id="25613" name="Text Placeholder 3"/>
          <p:cNvSpPr txBox="1">
            <a:spLocks/>
          </p:cNvSpPr>
          <p:nvPr/>
        </p:nvSpPr>
        <p:spPr bwMode="auto">
          <a:xfrm>
            <a:off x="2406650" y="1906588"/>
            <a:ext cx="21415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忧你所忧，思你所思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——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不贰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：囚心钻研，诚心不贰！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Gill Sans"/>
            </a:endParaRPr>
          </a:p>
        </p:txBody>
      </p:sp>
      <p:sp>
        <p:nvSpPr>
          <p:cNvPr id="25614" name="Text Placeholder 3"/>
          <p:cNvSpPr txBox="1">
            <a:spLocks/>
          </p:cNvSpPr>
          <p:nvPr/>
        </p:nvSpPr>
        <p:spPr bwMode="auto">
          <a:xfrm>
            <a:off x="2406650" y="3225800"/>
            <a:ext cx="21415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忧你所忧，思你所思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——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不贰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：囚心钻研，诚心不贰！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Gill Sans"/>
            </a:endParaRPr>
          </a:p>
        </p:txBody>
      </p:sp>
      <p:sp>
        <p:nvSpPr>
          <p:cNvPr id="25615" name="Text Placeholder 3"/>
          <p:cNvSpPr txBox="1">
            <a:spLocks/>
          </p:cNvSpPr>
          <p:nvPr/>
        </p:nvSpPr>
        <p:spPr bwMode="auto">
          <a:xfrm>
            <a:off x="2406650" y="4545013"/>
            <a:ext cx="21415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忧你所忧，思你所思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——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不贰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：囚心钻研，诚心不贰！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Gill Sans"/>
            </a:endParaRPr>
          </a:p>
        </p:txBody>
      </p:sp>
      <p:sp>
        <p:nvSpPr>
          <p:cNvPr id="25616" name="Text Placeholder 3"/>
          <p:cNvSpPr txBox="1">
            <a:spLocks/>
          </p:cNvSpPr>
          <p:nvPr/>
        </p:nvSpPr>
        <p:spPr bwMode="auto">
          <a:xfrm>
            <a:off x="7631113" y="3236913"/>
            <a:ext cx="214153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忧你所忧，思你所思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——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不贰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：囚心钻研，诚心不贰！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Gill Sans"/>
            </a:endParaRPr>
          </a:p>
        </p:txBody>
      </p:sp>
      <p:sp>
        <p:nvSpPr>
          <p:cNvPr id="25617" name="Text Placeholder 3"/>
          <p:cNvSpPr txBox="1">
            <a:spLocks/>
          </p:cNvSpPr>
          <p:nvPr/>
        </p:nvSpPr>
        <p:spPr bwMode="auto">
          <a:xfrm>
            <a:off x="7631113" y="4568825"/>
            <a:ext cx="21415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忧你所忧，思你所思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——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不贰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：囚心钻研，诚心不贰！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Gill Sans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68894" y="1948709"/>
            <a:ext cx="1675244" cy="3035680"/>
          </a:xfrm>
          <a:custGeom>
            <a:avLst/>
            <a:gdLst>
              <a:gd name="connsiteX0" fmla="*/ 0 w 1675244"/>
              <a:gd name="connsiteY0" fmla="*/ 0 h 3035680"/>
              <a:gd name="connsiteX1" fmla="*/ 1675244 w 1675244"/>
              <a:gd name="connsiteY1" fmla="*/ 0 h 3035680"/>
              <a:gd name="connsiteX2" fmla="*/ 1675244 w 1675244"/>
              <a:gd name="connsiteY2" fmla="*/ 3035680 h 3035680"/>
              <a:gd name="connsiteX3" fmla="*/ 0 w 1675244"/>
              <a:gd name="connsiteY3" fmla="*/ 3035680 h 303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5244" h="3035680">
                <a:moveTo>
                  <a:pt x="0" y="0"/>
                </a:moveTo>
                <a:lnTo>
                  <a:pt x="1675244" y="0"/>
                </a:lnTo>
                <a:lnTo>
                  <a:pt x="1675244" y="3035680"/>
                </a:lnTo>
                <a:lnTo>
                  <a:pt x="0" y="3035680"/>
                </a:lnTo>
                <a:close/>
              </a:path>
            </a:pathLst>
          </a:custGeom>
        </p:spPr>
      </p:pic>
      <p:sp>
        <p:nvSpPr>
          <p:cNvPr id="25619" name="文本框 34"/>
          <p:cNvSpPr txBox="1">
            <a:spLocks noChangeArrowheads="1"/>
          </p:cNvSpPr>
          <p:nvPr/>
        </p:nvSpPr>
        <p:spPr bwMode="auto">
          <a:xfrm>
            <a:off x="1500188" y="1884363"/>
            <a:ext cx="863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20" name="文本框 35"/>
          <p:cNvSpPr txBox="1">
            <a:spLocks noChangeArrowheads="1"/>
          </p:cNvSpPr>
          <p:nvPr/>
        </p:nvSpPr>
        <p:spPr bwMode="auto">
          <a:xfrm>
            <a:off x="1500188" y="3213100"/>
            <a:ext cx="863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21" name="文本框 36"/>
          <p:cNvSpPr txBox="1">
            <a:spLocks noChangeArrowheads="1"/>
          </p:cNvSpPr>
          <p:nvPr/>
        </p:nvSpPr>
        <p:spPr bwMode="auto">
          <a:xfrm>
            <a:off x="1500188" y="4541838"/>
            <a:ext cx="863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22" name="文本框 37"/>
          <p:cNvSpPr txBox="1">
            <a:spLocks noChangeArrowheads="1"/>
          </p:cNvSpPr>
          <p:nvPr/>
        </p:nvSpPr>
        <p:spPr bwMode="auto">
          <a:xfrm>
            <a:off x="9794875" y="1873250"/>
            <a:ext cx="863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23" name="文本框 38"/>
          <p:cNvSpPr txBox="1">
            <a:spLocks noChangeArrowheads="1"/>
          </p:cNvSpPr>
          <p:nvPr/>
        </p:nvSpPr>
        <p:spPr bwMode="auto">
          <a:xfrm>
            <a:off x="9794875" y="3201988"/>
            <a:ext cx="863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24" name="文本框 39"/>
          <p:cNvSpPr txBox="1">
            <a:spLocks noChangeArrowheads="1"/>
          </p:cNvSpPr>
          <p:nvPr/>
        </p:nvSpPr>
        <p:spPr bwMode="auto">
          <a:xfrm>
            <a:off x="9794875" y="4530725"/>
            <a:ext cx="863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grpSp>
        <p:nvGrpSpPr>
          <p:cNvPr id="26627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6628" name="组合 5"/>
          <p:cNvGrpSpPr>
            <a:grpSpLocks/>
          </p:cNvGrpSpPr>
          <p:nvPr/>
        </p:nvGrpSpPr>
        <p:grpSpPr bwMode="auto">
          <a:xfrm>
            <a:off x="7048500" y="1404938"/>
            <a:ext cx="2755900" cy="838200"/>
            <a:chOff x="7048400" y="1405263"/>
            <a:chExt cx="2756000" cy="838157"/>
          </a:xfrm>
        </p:grpSpPr>
        <p:sp>
          <p:nvSpPr>
            <p:cNvPr id="26646" name="TextBox 7"/>
            <p:cNvSpPr txBox="1">
              <a:spLocks noChangeArrowheads="1"/>
            </p:cNvSpPr>
            <p:nvPr/>
          </p:nvSpPr>
          <p:spPr bwMode="auto">
            <a:xfrm>
              <a:off x="7074430" y="1405263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id-ID" altLang="zh-CN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647" name="Rectangle 8"/>
            <p:cNvSpPr>
              <a:spLocks noChangeArrowheads="1"/>
            </p:cNvSpPr>
            <p:nvPr/>
          </p:nvSpPr>
          <p:spPr bwMode="auto">
            <a:xfrm>
              <a:off x="7048400" y="1720200"/>
              <a:ext cx="2756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更多优质作品，请在稻壳儿搜索：不贰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</a:p>
          </p:txBody>
        </p:sp>
      </p:grpSp>
      <p:grpSp>
        <p:nvGrpSpPr>
          <p:cNvPr id="26629" name="组合 8"/>
          <p:cNvGrpSpPr>
            <a:grpSpLocks/>
          </p:cNvGrpSpPr>
          <p:nvPr/>
        </p:nvGrpSpPr>
        <p:grpSpPr bwMode="auto">
          <a:xfrm>
            <a:off x="1808163" y="3370263"/>
            <a:ext cx="2755900" cy="838200"/>
            <a:chOff x="1807533" y="3369529"/>
            <a:chExt cx="2756000" cy="838157"/>
          </a:xfrm>
        </p:grpSpPr>
        <p:sp>
          <p:nvSpPr>
            <p:cNvPr id="26644" name="TextBox 9"/>
            <p:cNvSpPr txBox="1">
              <a:spLocks noChangeArrowheads="1"/>
            </p:cNvSpPr>
            <p:nvPr/>
          </p:nvSpPr>
          <p:spPr bwMode="auto">
            <a:xfrm>
              <a:off x="3543836" y="3369529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id-ID" altLang="zh-CN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645" name="Rectangle 10"/>
            <p:cNvSpPr>
              <a:spLocks noChangeArrowheads="1"/>
            </p:cNvSpPr>
            <p:nvPr/>
          </p:nvSpPr>
          <p:spPr bwMode="auto">
            <a:xfrm>
              <a:off x="1807533" y="3684466"/>
              <a:ext cx="2756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更多优质作品，请在稻壳儿搜索：不贰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</a:p>
          </p:txBody>
        </p:sp>
      </p:grpSp>
      <p:grpSp>
        <p:nvGrpSpPr>
          <p:cNvPr id="26630" name="组合 11"/>
          <p:cNvGrpSpPr>
            <a:grpSpLocks/>
          </p:cNvGrpSpPr>
          <p:nvPr/>
        </p:nvGrpSpPr>
        <p:grpSpPr bwMode="auto">
          <a:xfrm>
            <a:off x="7988300" y="2971800"/>
            <a:ext cx="2755900" cy="838200"/>
            <a:chOff x="7988200" y="2971595"/>
            <a:chExt cx="2756000" cy="838157"/>
          </a:xfrm>
        </p:grpSpPr>
        <p:sp>
          <p:nvSpPr>
            <p:cNvPr id="26642" name="TextBox 11"/>
            <p:cNvSpPr txBox="1">
              <a:spLocks noChangeArrowheads="1"/>
            </p:cNvSpPr>
            <p:nvPr/>
          </p:nvSpPr>
          <p:spPr bwMode="auto">
            <a:xfrm>
              <a:off x="8014230" y="2971595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id-ID" altLang="zh-CN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643" name="Rectangle 12"/>
            <p:cNvSpPr>
              <a:spLocks noChangeArrowheads="1"/>
            </p:cNvSpPr>
            <p:nvPr/>
          </p:nvSpPr>
          <p:spPr bwMode="auto">
            <a:xfrm>
              <a:off x="7988200" y="3286532"/>
              <a:ext cx="2756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更多优质作品，请在稻壳儿搜索：不贰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</a:p>
          </p:txBody>
        </p:sp>
      </p:grpSp>
      <p:grpSp>
        <p:nvGrpSpPr>
          <p:cNvPr id="26631" name="组合 14"/>
          <p:cNvGrpSpPr>
            <a:grpSpLocks/>
          </p:cNvGrpSpPr>
          <p:nvPr/>
        </p:nvGrpSpPr>
        <p:grpSpPr bwMode="auto">
          <a:xfrm>
            <a:off x="2527300" y="4884738"/>
            <a:ext cx="2755900" cy="838200"/>
            <a:chOff x="2527200" y="4885062"/>
            <a:chExt cx="2756000" cy="838157"/>
          </a:xfrm>
        </p:grpSpPr>
        <p:sp>
          <p:nvSpPr>
            <p:cNvPr id="26640" name="TextBox 13"/>
            <p:cNvSpPr txBox="1">
              <a:spLocks noChangeArrowheads="1"/>
            </p:cNvSpPr>
            <p:nvPr/>
          </p:nvSpPr>
          <p:spPr bwMode="auto">
            <a:xfrm>
              <a:off x="4263503" y="4885062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id-ID" altLang="zh-CN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641" name="Rectangle 14"/>
            <p:cNvSpPr>
              <a:spLocks noChangeArrowheads="1"/>
            </p:cNvSpPr>
            <p:nvPr/>
          </p:nvSpPr>
          <p:spPr bwMode="auto">
            <a:xfrm>
              <a:off x="2527200" y="5199999"/>
              <a:ext cx="2756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更多优质作品，请在稻壳儿搜索：不贰</a:t>
              </a:r>
              <a:r>
                <a:rPr lang="en-US" altLang="zh-CN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</a:p>
          </p:txBody>
        </p:sp>
      </p:grpSp>
      <p:sp>
        <p:nvSpPr>
          <p:cNvPr id="26632" name="Freeform 3"/>
          <p:cNvSpPr>
            <a:spLocks noEditPoints="1"/>
          </p:cNvSpPr>
          <p:nvPr/>
        </p:nvSpPr>
        <p:spPr bwMode="auto">
          <a:xfrm>
            <a:off x="6059488" y="2497138"/>
            <a:ext cx="1771650" cy="1768475"/>
          </a:xfrm>
          <a:custGeom>
            <a:avLst/>
            <a:gdLst>
              <a:gd name="T0" fmla="*/ 678532108 w 360"/>
              <a:gd name="T1" fmla="*/ 2147483646 h 360"/>
              <a:gd name="T2" fmla="*/ 339266054 w 360"/>
              <a:gd name="T3" fmla="*/ 2147483646 h 360"/>
              <a:gd name="T4" fmla="*/ 751228813 w 360"/>
              <a:gd name="T5" fmla="*/ 2147483646 h 360"/>
              <a:gd name="T6" fmla="*/ 726996578 w 360"/>
              <a:gd name="T7" fmla="*/ 2147483646 h 360"/>
              <a:gd name="T8" fmla="*/ 1066262631 w 360"/>
              <a:gd name="T9" fmla="*/ 2147483646 h 360"/>
              <a:gd name="T10" fmla="*/ 1114727101 w 360"/>
              <a:gd name="T11" fmla="*/ 2147483646 h 360"/>
              <a:gd name="T12" fmla="*/ 1550927016 w 360"/>
              <a:gd name="T13" fmla="*/ 1954783841 h 360"/>
              <a:gd name="T14" fmla="*/ 1623628643 w 360"/>
              <a:gd name="T15" fmla="*/ 1375588629 h 360"/>
              <a:gd name="T16" fmla="*/ 2147483646 w 360"/>
              <a:gd name="T17" fmla="*/ 1303189228 h 360"/>
              <a:gd name="T18" fmla="*/ 2147483646 w 360"/>
              <a:gd name="T19" fmla="*/ 1013591621 h 360"/>
              <a:gd name="T20" fmla="*/ 2147483646 w 360"/>
              <a:gd name="T21" fmla="*/ 820528188 h 360"/>
              <a:gd name="T22" fmla="*/ 2147483646 w 360"/>
              <a:gd name="T23" fmla="*/ 699859244 h 360"/>
              <a:gd name="T24" fmla="*/ 2147483646 w 360"/>
              <a:gd name="T25" fmla="*/ 555060441 h 360"/>
              <a:gd name="T26" fmla="*/ 2147483646 w 360"/>
              <a:gd name="T27" fmla="*/ 506795811 h 360"/>
              <a:gd name="T28" fmla="*/ 2147483646 w 360"/>
              <a:gd name="T29" fmla="*/ 675729385 h 360"/>
              <a:gd name="T30" fmla="*/ 2147483646 w 360"/>
              <a:gd name="T31" fmla="*/ 386131779 h 360"/>
              <a:gd name="T32" fmla="*/ 2147483646 w 360"/>
              <a:gd name="T33" fmla="*/ 748128787 h 360"/>
              <a:gd name="T34" fmla="*/ 2147483646 w 360"/>
              <a:gd name="T35" fmla="*/ 820528188 h 360"/>
              <a:gd name="T36" fmla="*/ 2147483646 w 360"/>
              <a:gd name="T37" fmla="*/ 1158390424 h 360"/>
              <a:gd name="T38" fmla="*/ 2147483646 w 360"/>
              <a:gd name="T39" fmla="*/ 1351453858 h 360"/>
              <a:gd name="T40" fmla="*/ 2147483646 w 360"/>
              <a:gd name="T41" fmla="*/ 1520387432 h 360"/>
              <a:gd name="T42" fmla="*/ 2147483646 w 360"/>
              <a:gd name="T43" fmla="*/ 1858254581 h 360"/>
              <a:gd name="T44" fmla="*/ 2147483646 w 360"/>
              <a:gd name="T45" fmla="*/ 2075452785 h 360"/>
              <a:gd name="T46" fmla="*/ 2147483646 w 360"/>
              <a:gd name="T47" fmla="*/ 2147483646 h 360"/>
              <a:gd name="T48" fmla="*/ 2147483646 w 360"/>
              <a:gd name="T49" fmla="*/ 2147483646 h 360"/>
              <a:gd name="T50" fmla="*/ 2147483646 w 360"/>
              <a:gd name="T51" fmla="*/ 2147483646 h 360"/>
              <a:gd name="T52" fmla="*/ 2147483646 w 360"/>
              <a:gd name="T53" fmla="*/ 2147483646 h 360"/>
              <a:gd name="T54" fmla="*/ 2147483646 w 360"/>
              <a:gd name="T55" fmla="*/ 2147483646 h 360"/>
              <a:gd name="T56" fmla="*/ 2147483646 w 360"/>
              <a:gd name="T57" fmla="*/ 2147483646 h 360"/>
              <a:gd name="T58" fmla="*/ 2147483646 w 360"/>
              <a:gd name="T59" fmla="*/ 2147483646 h 360"/>
              <a:gd name="T60" fmla="*/ 2147483646 w 360"/>
              <a:gd name="T61" fmla="*/ 2147483646 h 360"/>
              <a:gd name="T62" fmla="*/ 2147483646 w 360"/>
              <a:gd name="T63" fmla="*/ 2147483646 h 360"/>
              <a:gd name="T64" fmla="*/ 2147483646 w 360"/>
              <a:gd name="T65" fmla="*/ 2147483646 h 360"/>
              <a:gd name="T66" fmla="*/ 2147483646 w 360"/>
              <a:gd name="T67" fmla="*/ 2147483646 h 360"/>
              <a:gd name="T68" fmla="*/ 2147483646 w 360"/>
              <a:gd name="T69" fmla="*/ 2147483646 h 360"/>
              <a:gd name="T70" fmla="*/ 2147483646 w 360"/>
              <a:gd name="T71" fmla="*/ 2147483646 h 360"/>
              <a:gd name="T72" fmla="*/ 2147483646 w 360"/>
              <a:gd name="T73" fmla="*/ 2147483646 h 360"/>
              <a:gd name="T74" fmla="*/ 2147483646 w 360"/>
              <a:gd name="T75" fmla="*/ 2147483646 h 360"/>
              <a:gd name="T76" fmla="*/ 2147483646 w 360"/>
              <a:gd name="T77" fmla="*/ 2147483646 h 360"/>
              <a:gd name="T78" fmla="*/ 2147483646 w 360"/>
              <a:gd name="T79" fmla="*/ 2147483646 h 360"/>
              <a:gd name="T80" fmla="*/ 2147483646 w 360"/>
              <a:gd name="T81" fmla="*/ 2147483646 h 360"/>
              <a:gd name="T82" fmla="*/ 2147483646 w 360"/>
              <a:gd name="T83" fmla="*/ 2147483646 h 360"/>
              <a:gd name="T84" fmla="*/ 2147483646 w 360"/>
              <a:gd name="T85" fmla="*/ 2147483646 h 360"/>
              <a:gd name="T86" fmla="*/ 2147483646 w 360"/>
              <a:gd name="T87" fmla="*/ 2147483646 h 360"/>
              <a:gd name="T88" fmla="*/ 2147483646 w 360"/>
              <a:gd name="T89" fmla="*/ 2147483646 h 360"/>
              <a:gd name="T90" fmla="*/ 2147483646 w 360"/>
              <a:gd name="T91" fmla="*/ 2147483646 h 360"/>
              <a:gd name="T92" fmla="*/ 2147483646 w 360"/>
              <a:gd name="T93" fmla="*/ 2147483646 h 360"/>
              <a:gd name="T94" fmla="*/ 2059823636 w 360"/>
              <a:gd name="T95" fmla="*/ 2147483646 h 360"/>
              <a:gd name="T96" fmla="*/ 1987126931 w 360"/>
              <a:gd name="T97" fmla="*/ 2147483646 h 360"/>
              <a:gd name="T98" fmla="*/ 1308594824 w 360"/>
              <a:gd name="T99" fmla="*/ 2147483646 h 360"/>
              <a:gd name="T100" fmla="*/ 1284362589 w 360"/>
              <a:gd name="T101" fmla="*/ 2147483646 h 360"/>
              <a:gd name="T102" fmla="*/ 896632065 w 360"/>
              <a:gd name="T103" fmla="*/ 2147483646 h 360"/>
              <a:gd name="T104" fmla="*/ 896632065 w 360"/>
              <a:gd name="T105" fmla="*/ 2147483646 h 360"/>
              <a:gd name="T106" fmla="*/ 436199915 w 360"/>
              <a:gd name="T107" fmla="*/ 2147483646 h 360"/>
              <a:gd name="T108" fmla="*/ 726996578 w 360"/>
              <a:gd name="T109" fmla="*/ 2147483646 h 360"/>
              <a:gd name="T110" fmla="*/ 2147483646 w 360"/>
              <a:gd name="T111" fmla="*/ 2147483646 h 3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60" h="360">
                <a:moveTo>
                  <a:pt x="0" y="190"/>
                </a:moveTo>
                <a:cubicBezTo>
                  <a:pt x="0" y="189"/>
                  <a:pt x="0" y="188"/>
                  <a:pt x="0" y="188"/>
                </a:cubicBezTo>
                <a:cubicBezTo>
                  <a:pt x="1" y="187"/>
                  <a:pt x="5" y="186"/>
                  <a:pt x="13" y="184"/>
                </a:cubicBezTo>
                <a:cubicBezTo>
                  <a:pt x="15" y="183"/>
                  <a:pt x="17" y="182"/>
                  <a:pt x="19" y="182"/>
                </a:cubicBezTo>
                <a:cubicBezTo>
                  <a:pt x="26" y="180"/>
                  <a:pt x="26" y="180"/>
                  <a:pt x="27" y="179"/>
                </a:cubicBezTo>
                <a:cubicBezTo>
                  <a:pt x="28" y="178"/>
                  <a:pt x="28" y="177"/>
                  <a:pt x="28" y="173"/>
                </a:cubicBezTo>
                <a:cubicBezTo>
                  <a:pt x="28" y="172"/>
                  <a:pt x="28" y="172"/>
                  <a:pt x="28" y="172"/>
                </a:cubicBezTo>
                <a:cubicBezTo>
                  <a:pt x="28" y="172"/>
                  <a:pt x="28" y="172"/>
                  <a:pt x="28" y="172"/>
                </a:cubicBezTo>
                <a:cubicBezTo>
                  <a:pt x="28" y="172"/>
                  <a:pt x="29" y="170"/>
                  <a:pt x="29" y="169"/>
                </a:cubicBezTo>
                <a:cubicBezTo>
                  <a:pt x="29" y="167"/>
                  <a:pt x="28" y="166"/>
                  <a:pt x="28" y="165"/>
                </a:cubicBezTo>
                <a:cubicBezTo>
                  <a:pt x="27" y="165"/>
                  <a:pt x="26" y="164"/>
                  <a:pt x="21" y="162"/>
                </a:cubicBezTo>
                <a:cubicBezTo>
                  <a:pt x="19" y="161"/>
                  <a:pt x="16" y="160"/>
                  <a:pt x="14" y="159"/>
                </a:cubicBezTo>
                <a:cubicBezTo>
                  <a:pt x="7" y="156"/>
                  <a:pt x="3" y="154"/>
                  <a:pt x="2" y="153"/>
                </a:cubicBezTo>
                <a:cubicBezTo>
                  <a:pt x="2" y="153"/>
                  <a:pt x="2" y="152"/>
                  <a:pt x="2" y="152"/>
                </a:cubicBezTo>
                <a:cubicBezTo>
                  <a:pt x="2" y="149"/>
                  <a:pt x="3" y="147"/>
                  <a:pt x="3" y="146"/>
                </a:cubicBezTo>
                <a:cubicBezTo>
                  <a:pt x="4" y="146"/>
                  <a:pt x="9" y="145"/>
                  <a:pt x="16" y="145"/>
                </a:cubicBezTo>
                <a:cubicBezTo>
                  <a:pt x="19" y="145"/>
                  <a:pt x="21" y="145"/>
                  <a:pt x="23" y="145"/>
                </a:cubicBezTo>
                <a:cubicBezTo>
                  <a:pt x="30" y="144"/>
                  <a:pt x="31" y="144"/>
                  <a:pt x="31" y="144"/>
                </a:cubicBezTo>
                <a:cubicBezTo>
                  <a:pt x="32" y="143"/>
                  <a:pt x="33" y="142"/>
                  <a:pt x="34" y="138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4" y="137"/>
                  <a:pt x="34" y="137"/>
                  <a:pt x="34" y="137"/>
                </a:cubicBezTo>
                <a:cubicBezTo>
                  <a:pt x="35" y="135"/>
                  <a:pt x="36" y="134"/>
                  <a:pt x="36" y="132"/>
                </a:cubicBezTo>
                <a:cubicBezTo>
                  <a:pt x="36" y="132"/>
                  <a:pt x="35" y="131"/>
                  <a:pt x="35" y="131"/>
                </a:cubicBezTo>
                <a:cubicBezTo>
                  <a:pt x="35" y="130"/>
                  <a:pt x="34" y="129"/>
                  <a:pt x="30" y="126"/>
                </a:cubicBezTo>
                <a:cubicBezTo>
                  <a:pt x="28" y="125"/>
                  <a:pt x="25" y="123"/>
                  <a:pt x="23" y="121"/>
                </a:cubicBezTo>
                <a:cubicBezTo>
                  <a:pt x="18" y="117"/>
                  <a:pt x="14" y="114"/>
                  <a:pt x="13" y="113"/>
                </a:cubicBezTo>
                <a:cubicBezTo>
                  <a:pt x="13" y="111"/>
                  <a:pt x="15" y="107"/>
                  <a:pt x="16" y="106"/>
                </a:cubicBezTo>
                <a:cubicBezTo>
                  <a:pt x="17" y="106"/>
                  <a:pt x="22" y="107"/>
                  <a:pt x="29" y="108"/>
                </a:cubicBezTo>
                <a:cubicBezTo>
                  <a:pt x="31" y="109"/>
                  <a:pt x="34" y="109"/>
                  <a:pt x="36" y="110"/>
                </a:cubicBezTo>
                <a:cubicBezTo>
                  <a:pt x="42" y="111"/>
                  <a:pt x="43" y="111"/>
                  <a:pt x="44" y="111"/>
                </a:cubicBezTo>
                <a:cubicBezTo>
                  <a:pt x="45" y="110"/>
                  <a:pt x="46" y="110"/>
                  <a:pt x="48" y="106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51" y="101"/>
                  <a:pt x="51" y="100"/>
                  <a:pt x="51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0" y="98"/>
                  <a:pt x="50" y="97"/>
                  <a:pt x="46" y="93"/>
                </a:cubicBezTo>
                <a:cubicBezTo>
                  <a:pt x="45" y="91"/>
                  <a:pt x="43" y="89"/>
                  <a:pt x="41" y="87"/>
                </a:cubicBezTo>
                <a:cubicBezTo>
                  <a:pt x="37" y="81"/>
                  <a:pt x="34" y="77"/>
                  <a:pt x="33" y="76"/>
                </a:cubicBezTo>
                <a:cubicBezTo>
                  <a:pt x="34" y="75"/>
                  <a:pt x="36" y="71"/>
                  <a:pt x="37" y="71"/>
                </a:cubicBezTo>
                <a:cubicBezTo>
                  <a:pt x="39" y="71"/>
                  <a:pt x="43" y="72"/>
                  <a:pt x="50" y="75"/>
                </a:cubicBezTo>
                <a:cubicBezTo>
                  <a:pt x="52" y="76"/>
                  <a:pt x="54" y="77"/>
                  <a:pt x="56" y="78"/>
                </a:cubicBezTo>
                <a:cubicBezTo>
                  <a:pt x="62" y="81"/>
                  <a:pt x="63" y="81"/>
                  <a:pt x="64" y="81"/>
                </a:cubicBezTo>
                <a:cubicBezTo>
                  <a:pt x="65" y="81"/>
                  <a:pt x="66" y="80"/>
                  <a:pt x="69" y="77"/>
                </a:cubicBezTo>
                <a:cubicBezTo>
                  <a:pt x="70" y="77"/>
                  <a:pt x="70" y="77"/>
                  <a:pt x="70" y="77"/>
                </a:cubicBezTo>
                <a:cubicBezTo>
                  <a:pt x="70" y="76"/>
                  <a:pt x="70" y="76"/>
                  <a:pt x="70" y="76"/>
                </a:cubicBezTo>
                <a:cubicBezTo>
                  <a:pt x="72" y="74"/>
                  <a:pt x="73" y="73"/>
                  <a:pt x="73" y="71"/>
                </a:cubicBezTo>
                <a:cubicBezTo>
                  <a:pt x="73" y="70"/>
                  <a:pt x="73" y="69"/>
                  <a:pt x="70" y="64"/>
                </a:cubicBezTo>
                <a:cubicBezTo>
                  <a:pt x="69" y="62"/>
                  <a:pt x="68" y="60"/>
                  <a:pt x="67" y="57"/>
                </a:cubicBezTo>
                <a:cubicBezTo>
                  <a:pt x="63" y="51"/>
                  <a:pt x="62" y="46"/>
                  <a:pt x="61" y="45"/>
                </a:cubicBezTo>
                <a:cubicBezTo>
                  <a:pt x="62" y="44"/>
                  <a:pt x="65" y="41"/>
                  <a:pt x="67" y="41"/>
                </a:cubicBezTo>
                <a:cubicBezTo>
                  <a:pt x="68" y="41"/>
                  <a:pt x="71" y="43"/>
                  <a:pt x="77" y="48"/>
                </a:cubicBezTo>
                <a:cubicBezTo>
                  <a:pt x="79" y="50"/>
                  <a:pt x="81" y="51"/>
                  <a:pt x="83" y="52"/>
                </a:cubicBezTo>
                <a:cubicBezTo>
                  <a:pt x="88" y="56"/>
                  <a:pt x="89" y="57"/>
                  <a:pt x="90" y="57"/>
                </a:cubicBezTo>
                <a:cubicBezTo>
                  <a:pt x="91" y="57"/>
                  <a:pt x="92" y="57"/>
                  <a:pt x="95" y="54"/>
                </a:cubicBezTo>
                <a:cubicBezTo>
                  <a:pt x="97" y="54"/>
                  <a:pt x="97" y="54"/>
                  <a:pt x="97" y="54"/>
                </a:cubicBezTo>
                <a:cubicBezTo>
                  <a:pt x="97" y="53"/>
                  <a:pt x="97" y="53"/>
                  <a:pt x="97" y="53"/>
                </a:cubicBezTo>
                <a:cubicBezTo>
                  <a:pt x="100" y="52"/>
                  <a:pt x="101" y="50"/>
                  <a:pt x="101" y="49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1" y="48"/>
                  <a:pt x="101" y="46"/>
                  <a:pt x="100" y="42"/>
                </a:cubicBezTo>
                <a:cubicBezTo>
                  <a:pt x="99" y="40"/>
                  <a:pt x="99" y="37"/>
                  <a:pt x="98" y="35"/>
                </a:cubicBezTo>
                <a:cubicBezTo>
                  <a:pt x="97" y="29"/>
                  <a:pt x="96" y="24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7" y="20"/>
                  <a:pt x="100" y="18"/>
                  <a:pt x="102" y="18"/>
                </a:cubicBezTo>
                <a:cubicBezTo>
                  <a:pt x="103" y="19"/>
                  <a:pt x="106" y="22"/>
                  <a:pt x="111" y="28"/>
                </a:cubicBezTo>
                <a:cubicBezTo>
                  <a:pt x="112" y="30"/>
                  <a:pt x="114" y="32"/>
                  <a:pt x="115" y="34"/>
                </a:cubicBezTo>
                <a:cubicBezTo>
                  <a:pt x="119" y="39"/>
                  <a:pt x="120" y="39"/>
                  <a:pt x="121" y="40"/>
                </a:cubicBezTo>
                <a:cubicBezTo>
                  <a:pt x="122" y="40"/>
                  <a:pt x="123" y="40"/>
                  <a:pt x="127" y="38"/>
                </a:cubicBezTo>
                <a:cubicBezTo>
                  <a:pt x="129" y="39"/>
                  <a:pt x="129" y="39"/>
                  <a:pt x="129" y="39"/>
                </a:cubicBezTo>
                <a:cubicBezTo>
                  <a:pt x="129" y="38"/>
                  <a:pt x="129" y="38"/>
                  <a:pt x="129" y="38"/>
                </a:cubicBezTo>
                <a:cubicBezTo>
                  <a:pt x="131" y="37"/>
                  <a:pt x="133" y="36"/>
                  <a:pt x="133" y="35"/>
                </a:cubicBezTo>
                <a:cubicBezTo>
                  <a:pt x="134" y="34"/>
                  <a:pt x="134" y="33"/>
                  <a:pt x="134" y="29"/>
                </a:cubicBezTo>
                <a:cubicBezTo>
                  <a:pt x="134" y="25"/>
                  <a:pt x="134" y="25"/>
                  <a:pt x="134" y="25"/>
                </a:cubicBezTo>
                <a:cubicBezTo>
                  <a:pt x="134" y="24"/>
                  <a:pt x="134" y="22"/>
                  <a:pt x="134" y="20"/>
                </a:cubicBezTo>
                <a:cubicBezTo>
                  <a:pt x="134" y="12"/>
                  <a:pt x="134" y="8"/>
                  <a:pt x="135" y="6"/>
                </a:cubicBezTo>
                <a:cubicBezTo>
                  <a:pt x="136" y="5"/>
                  <a:pt x="140" y="4"/>
                  <a:pt x="141" y="5"/>
                </a:cubicBezTo>
                <a:cubicBezTo>
                  <a:pt x="142" y="6"/>
                  <a:pt x="144" y="10"/>
                  <a:pt x="148" y="16"/>
                </a:cubicBezTo>
                <a:cubicBezTo>
                  <a:pt x="149" y="19"/>
                  <a:pt x="150" y="21"/>
                  <a:pt x="151" y="23"/>
                </a:cubicBezTo>
                <a:cubicBezTo>
                  <a:pt x="153" y="29"/>
                  <a:pt x="154" y="29"/>
                  <a:pt x="155" y="30"/>
                </a:cubicBezTo>
                <a:cubicBezTo>
                  <a:pt x="156" y="30"/>
                  <a:pt x="157" y="31"/>
                  <a:pt x="161" y="30"/>
                </a:cubicBezTo>
                <a:cubicBezTo>
                  <a:pt x="162" y="30"/>
                  <a:pt x="162" y="30"/>
                  <a:pt x="162" y="30"/>
                </a:cubicBezTo>
                <a:cubicBezTo>
                  <a:pt x="162" y="30"/>
                  <a:pt x="162" y="30"/>
                  <a:pt x="162" y="30"/>
                </a:cubicBezTo>
                <a:cubicBezTo>
                  <a:pt x="167" y="30"/>
                  <a:pt x="168" y="28"/>
                  <a:pt x="168" y="28"/>
                </a:cubicBezTo>
                <a:cubicBezTo>
                  <a:pt x="169" y="27"/>
                  <a:pt x="169" y="26"/>
                  <a:pt x="170" y="21"/>
                </a:cubicBezTo>
                <a:cubicBezTo>
                  <a:pt x="171" y="19"/>
                  <a:pt x="171" y="16"/>
                  <a:pt x="172" y="13"/>
                </a:cubicBezTo>
                <a:cubicBezTo>
                  <a:pt x="174" y="6"/>
                  <a:pt x="176" y="2"/>
                  <a:pt x="176" y="1"/>
                </a:cubicBezTo>
                <a:cubicBezTo>
                  <a:pt x="177" y="0"/>
                  <a:pt x="182" y="0"/>
                  <a:pt x="183" y="1"/>
                </a:cubicBezTo>
                <a:cubicBezTo>
                  <a:pt x="183" y="2"/>
                  <a:pt x="185" y="6"/>
                  <a:pt x="186" y="13"/>
                </a:cubicBezTo>
                <a:cubicBezTo>
                  <a:pt x="187" y="16"/>
                  <a:pt x="187" y="18"/>
                  <a:pt x="188" y="20"/>
                </a:cubicBezTo>
                <a:cubicBezTo>
                  <a:pt x="189" y="27"/>
                  <a:pt x="189" y="27"/>
                  <a:pt x="190" y="28"/>
                </a:cubicBezTo>
                <a:cubicBezTo>
                  <a:pt x="191" y="29"/>
                  <a:pt x="192" y="29"/>
                  <a:pt x="196" y="30"/>
                </a:cubicBezTo>
                <a:cubicBezTo>
                  <a:pt x="197" y="30"/>
                  <a:pt x="197" y="30"/>
                  <a:pt x="197" y="30"/>
                </a:cubicBezTo>
                <a:cubicBezTo>
                  <a:pt x="198" y="30"/>
                  <a:pt x="198" y="30"/>
                  <a:pt x="198" y="30"/>
                </a:cubicBezTo>
                <a:cubicBezTo>
                  <a:pt x="202" y="31"/>
                  <a:pt x="203" y="30"/>
                  <a:pt x="204" y="29"/>
                </a:cubicBezTo>
                <a:cubicBezTo>
                  <a:pt x="205" y="29"/>
                  <a:pt x="205" y="28"/>
                  <a:pt x="207" y="23"/>
                </a:cubicBezTo>
                <a:cubicBezTo>
                  <a:pt x="208" y="21"/>
                  <a:pt x="210" y="19"/>
                  <a:pt x="211" y="16"/>
                </a:cubicBezTo>
                <a:cubicBezTo>
                  <a:pt x="214" y="10"/>
                  <a:pt x="217" y="6"/>
                  <a:pt x="218" y="5"/>
                </a:cubicBezTo>
                <a:cubicBezTo>
                  <a:pt x="219" y="4"/>
                  <a:pt x="223" y="5"/>
                  <a:pt x="224" y="6"/>
                </a:cubicBezTo>
                <a:cubicBezTo>
                  <a:pt x="224" y="7"/>
                  <a:pt x="225" y="11"/>
                  <a:pt x="225" y="17"/>
                </a:cubicBezTo>
                <a:cubicBezTo>
                  <a:pt x="225" y="18"/>
                  <a:pt x="225" y="19"/>
                  <a:pt x="225" y="19"/>
                </a:cubicBezTo>
                <a:cubicBezTo>
                  <a:pt x="225" y="22"/>
                  <a:pt x="225" y="24"/>
                  <a:pt x="225" y="26"/>
                </a:cubicBezTo>
                <a:cubicBezTo>
                  <a:pt x="225" y="28"/>
                  <a:pt x="225" y="30"/>
                  <a:pt x="225" y="31"/>
                </a:cubicBezTo>
                <a:cubicBezTo>
                  <a:pt x="225" y="33"/>
                  <a:pt x="225" y="34"/>
                  <a:pt x="225" y="35"/>
                </a:cubicBezTo>
                <a:cubicBezTo>
                  <a:pt x="226" y="35"/>
                  <a:pt x="227" y="36"/>
                  <a:pt x="231" y="37"/>
                </a:cubicBezTo>
                <a:cubicBezTo>
                  <a:pt x="232" y="39"/>
                  <a:pt x="232" y="39"/>
                  <a:pt x="232" y="39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6" y="40"/>
                  <a:pt x="237" y="39"/>
                  <a:pt x="238" y="39"/>
                </a:cubicBezTo>
                <a:cubicBezTo>
                  <a:pt x="239" y="39"/>
                  <a:pt x="239" y="38"/>
                  <a:pt x="243" y="34"/>
                </a:cubicBezTo>
                <a:cubicBezTo>
                  <a:pt x="244" y="32"/>
                  <a:pt x="246" y="30"/>
                  <a:pt x="248" y="28"/>
                </a:cubicBezTo>
                <a:cubicBezTo>
                  <a:pt x="253" y="22"/>
                  <a:pt x="256" y="19"/>
                  <a:pt x="257" y="18"/>
                </a:cubicBezTo>
                <a:cubicBezTo>
                  <a:pt x="259" y="18"/>
                  <a:pt x="262" y="20"/>
                  <a:pt x="263" y="21"/>
                </a:cubicBezTo>
                <a:cubicBezTo>
                  <a:pt x="263" y="23"/>
                  <a:pt x="262" y="28"/>
                  <a:pt x="261" y="34"/>
                </a:cubicBezTo>
                <a:cubicBezTo>
                  <a:pt x="260" y="37"/>
                  <a:pt x="260" y="39"/>
                  <a:pt x="259" y="41"/>
                </a:cubicBezTo>
                <a:cubicBezTo>
                  <a:pt x="258" y="45"/>
                  <a:pt x="257" y="47"/>
                  <a:pt x="257" y="48"/>
                </a:cubicBezTo>
                <a:cubicBezTo>
                  <a:pt x="257" y="48"/>
                  <a:pt x="257" y="48"/>
                  <a:pt x="257" y="48"/>
                </a:cubicBezTo>
                <a:cubicBezTo>
                  <a:pt x="258" y="49"/>
                  <a:pt x="258" y="49"/>
                  <a:pt x="258" y="49"/>
                </a:cubicBezTo>
                <a:cubicBezTo>
                  <a:pt x="258" y="50"/>
                  <a:pt x="259" y="51"/>
                  <a:pt x="262" y="53"/>
                </a:cubicBezTo>
                <a:cubicBezTo>
                  <a:pt x="263" y="55"/>
                  <a:pt x="263" y="55"/>
                  <a:pt x="263" y="55"/>
                </a:cubicBezTo>
                <a:cubicBezTo>
                  <a:pt x="264" y="54"/>
                  <a:pt x="264" y="54"/>
                  <a:pt x="264" y="54"/>
                </a:cubicBezTo>
                <a:cubicBezTo>
                  <a:pt x="267" y="56"/>
                  <a:pt x="268" y="56"/>
                  <a:pt x="269" y="56"/>
                </a:cubicBezTo>
                <a:cubicBezTo>
                  <a:pt x="270" y="56"/>
                  <a:pt x="271" y="56"/>
                  <a:pt x="275" y="52"/>
                </a:cubicBezTo>
                <a:cubicBezTo>
                  <a:pt x="277" y="51"/>
                  <a:pt x="279" y="49"/>
                  <a:pt x="281" y="48"/>
                </a:cubicBezTo>
                <a:cubicBezTo>
                  <a:pt x="287" y="43"/>
                  <a:pt x="291" y="41"/>
                  <a:pt x="293" y="40"/>
                </a:cubicBezTo>
                <a:cubicBezTo>
                  <a:pt x="294" y="41"/>
                  <a:pt x="297" y="43"/>
                  <a:pt x="298" y="45"/>
                </a:cubicBezTo>
                <a:cubicBezTo>
                  <a:pt x="297" y="46"/>
                  <a:pt x="296" y="50"/>
                  <a:pt x="292" y="57"/>
                </a:cubicBezTo>
                <a:cubicBezTo>
                  <a:pt x="291" y="59"/>
                  <a:pt x="290" y="61"/>
                  <a:pt x="289" y="63"/>
                </a:cubicBezTo>
                <a:cubicBezTo>
                  <a:pt x="286" y="68"/>
                  <a:pt x="286" y="69"/>
                  <a:pt x="286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6" y="72"/>
                  <a:pt x="287" y="73"/>
                  <a:pt x="289" y="75"/>
                </a:cubicBezTo>
                <a:cubicBezTo>
                  <a:pt x="290" y="78"/>
                  <a:pt x="290" y="78"/>
                  <a:pt x="290" y="78"/>
                </a:cubicBezTo>
                <a:cubicBezTo>
                  <a:pt x="291" y="77"/>
                  <a:pt x="291" y="77"/>
                  <a:pt x="291" y="77"/>
                </a:cubicBezTo>
                <a:cubicBezTo>
                  <a:pt x="293" y="79"/>
                  <a:pt x="294" y="80"/>
                  <a:pt x="295" y="80"/>
                </a:cubicBezTo>
                <a:cubicBezTo>
                  <a:pt x="296" y="80"/>
                  <a:pt x="297" y="80"/>
                  <a:pt x="302" y="78"/>
                </a:cubicBezTo>
                <a:cubicBezTo>
                  <a:pt x="304" y="77"/>
                  <a:pt x="307" y="76"/>
                  <a:pt x="309" y="75"/>
                </a:cubicBezTo>
                <a:cubicBezTo>
                  <a:pt x="316" y="72"/>
                  <a:pt x="321" y="70"/>
                  <a:pt x="322" y="70"/>
                </a:cubicBezTo>
                <a:cubicBezTo>
                  <a:pt x="323" y="71"/>
                  <a:pt x="326" y="74"/>
                  <a:pt x="326" y="76"/>
                </a:cubicBezTo>
                <a:cubicBezTo>
                  <a:pt x="325" y="77"/>
                  <a:pt x="323" y="80"/>
                  <a:pt x="318" y="86"/>
                </a:cubicBezTo>
                <a:cubicBezTo>
                  <a:pt x="316" y="88"/>
                  <a:pt x="315" y="90"/>
                  <a:pt x="313" y="91"/>
                </a:cubicBezTo>
                <a:cubicBezTo>
                  <a:pt x="309" y="96"/>
                  <a:pt x="308" y="97"/>
                  <a:pt x="308" y="98"/>
                </a:cubicBezTo>
                <a:cubicBezTo>
                  <a:pt x="308" y="98"/>
                  <a:pt x="308" y="98"/>
                  <a:pt x="308" y="98"/>
                </a:cubicBezTo>
                <a:cubicBezTo>
                  <a:pt x="308" y="99"/>
                  <a:pt x="309" y="101"/>
                  <a:pt x="311" y="104"/>
                </a:cubicBezTo>
                <a:cubicBezTo>
                  <a:pt x="311" y="106"/>
                  <a:pt x="311" y="106"/>
                  <a:pt x="311" y="106"/>
                </a:cubicBezTo>
                <a:cubicBezTo>
                  <a:pt x="312" y="106"/>
                  <a:pt x="312" y="106"/>
                  <a:pt x="312" y="106"/>
                </a:cubicBezTo>
                <a:cubicBezTo>
                  <a:pt x="313" y="109"/>
                  <a:pt x="314" y="109"/>
                  <a:pt x="315" y="110"/>
                </a:cubicBezTo>
                <a:cubicBezTo>
                  <a:pt x="316" y="110"/>
                  <a:pt x="317" y="110"/>
                  <a:pt x="323" y="109"/>
                </a:cubicBezTo>
                <a:cubicBezTo>
                  <a:pt x="325" y="108"/>
                  <a:pt x="328" y="108"/>
                  <a:pt x="330" y="107"/>
                </a:cubicBezTo>
                <a:cubicBezTo>
                  <a:pt x="337" y="106"/>
                  <a:pt x="342" y="106"/>
                  <a:pt x="343" y="106"/>
                </a:cubicBezTo>
                <a:cubicBezTo>
                  <a:pt x="344" y="107"/>
                  <a:pt x="346" y="110"/>
                  <a:pt x="346" y="112"/>
                </a:cubicBezTo>
                <a:cubicBezTo>
                  <a:pt x="346" y="112"/>
                  <a:pt x="346" y="112"/>
                  <a:pt x="346" y="112"/>
                </a:cubicBezTo>
                <a:cubicBezTo>
                  <a:pt x="345" y="113"/>
                  <a:pt x="342" y="116"/>
                  <a:pt x="336" y="120"/>
                </a:cubicBezTo>
                <a:cubicBezTo>
                  <a:pt x="334" y="122"/>
                  <a:pt x="332" y="123"/>
                  <a:pt x="330" y="124"/>
                </a:cubicBezTo>
                <a:cubicBezTo>
                  <a:pt x="325" y="128"/>
                  <a:pt x="324" y="129"/>
                  <a:pt x="324" y="130"/>
                </a:cubicBezTo>
                <a:cubicBezTo>
                  <a:pt x="324" y="130"/>
                  <a:pt x="324" y="131"/>
                  <a:pt x="324" y="131"/>
                </a:cubicBezTo>
                <a:cubicBezTo>
                  <a:pt x="324" y="132"/>
                  <a:pt x="324" y="134"/>
                  <a:pt x="325" y="136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5" y="138"/>
                  <a:pt x="325" y="138"/>
                  <a:pt x="325" y="138"/>
                </a:cubicBezTo>
                <a:cubicBezTo>
                  <a:pt x="326" y="141"/>
                  <a:pt x="327" y="142"/>
                  <a:pt x="328" y="143"/>
                </a:cubicBezTo>
                <a:cubicBezTo>
                  <a:pt x="329" y="143"/>
                  <a:pt x="330" y="143"/>
                  <a:pt x="335" y="144"/>
                </a:cubicBezTo>
                <a:cubicBezTo>
                  <a:pt x="338" y="144"/>
                  <a:pt x="340" y="144"/>
                  <a:pt x="343" y="144"/>
                </a:cubicBezTo>
                <a:cubicBezTo>
                  <a:pt x="350" y="145"/>
                  <a:pt x="355" y="145"/>
                  <a:pt x="356" y="146"/>
                </a:cubicBezTo>
                <a:cubicBezTo>
                  <a:pt x="357" y="146"/>
                  <a:pt x="357" y="149"/>
                  <a:pt x="358" y="151"/>
                </a:cubicBezTo>
                <a:cubicBezTo>
                  <a:pt x="358" y="152"/>
                  <a:pt x="357" y="152"/>
                  <a:pt x="357" y="152"/>
                </a:cubicBezTo>
                <a:cubicBezTo>
                  <a:pt x="356" y="153"/>
                  <a:pt x="352" y="155"/>
                  <a:pt x="345" y="158"/>
                </a:cubicBezTo>
                <a:cubicBezTo>
                  <a:pt x="343" y="159"/>
                  <a:pt x="341" y="160"/>
                  <a:pt x="339" y="161"/>
                </a:cubicBezTo>
                <a:cubicBezTo>
                  <a:pt x="333" y="163"/>
                  <a:pt x="332" y="163"/>
                  <a:pt x="332" y="164"/>
                </a:cubicBezTo>
                <a:cubicBezTo>
                  <a:pt x="331" y="165"/>
                  <a:pt x="331" y="166"/>
                  <a:pt x="331" y="168"/>
                </a:cubicBezTo>
                <a:cubicBezTo>
                  <a:pt x="331" y="169"/>
                  <a:pt x="331" y="170"/>
                  <a:pt x="331" y="170"/>
                </a:cubicBezTo>
                <a:cubicBezTo>
                  <a:pt x="330" y="173"/>
                  <a:pt x="330" y="173"/>
                  <a:pt x="330" y="173"/>
                </a:cubicBezTo>
                <a:cubicBezTo>
                  <a:pt x="331" y="173"/>
                  <a:pt x="331" y="173"/>
                  <a:pt x="331" y="173"/>
                </a:cubicBezTo>
                <a:cubicBezTo>
                  <a:pt x="331" y="175"/>
                  <a:pt x="332" y="177"/>
                  <a:pt x="333" y="178"/>
                </a:cubicBezTo>
                <a:cubicBezTo>
                  <a:pt x="333" y="179"/>
                  <a:pt x="334" y="179"/>
                  <a:pt x="340" y="180"/>
                </a:cubicBezTo>
                <a:cubicBezTo>
                  <a:pt x="342" y="181"/>
                  <a:pt x="344" y="182"/>
                  <a:pt x="347" y="183"/>
                </a:cubicBezTo>
                <a:cubicBezTo>
                  <a:pt x="354" y="185"/>
                  <a:pt x="358" y="187"/>
                  <a:pt x="359" y="187"/>
                </a:cubicBezTo>
                <a:cubicBezTo>
                  <a:pt x="360" y="188"/>
                  <a:pt x="360" y="189"/>
                  <a:pt x="360" y="190"/>
                </a:cubicBezTo>
                <a:cubicBezTo>
                  <a:pt x="360" y="192"/>
                  <a:pt x="359" y="193"/>
                  <a:pt x="359" y="194"/>
                </a:cubicBezTo>
                <a:cubicBezTo>
                  <a:pt x="358" y="194"/>
                  <a:pt x="354" y="196"/>
                  <a:pt x="346" y="197"/>
                </a:cubicBezTo>
                <a:cubicBezTo>
                  <a:pt x="344" y="197"/>
                  <a:pt x="341" y="198"/>
                  <a:pt x="339" y="198"/>
                </a:cubicBezTo>
                <a:cubicBezTo>
                  <a:pt x="333" y="199"/>
                  <a:pt x="332" y="199"/>
                  <a:pt x="331" y="200"/>
                </a:cubicBezTo>
                <a:cubicBezTo>
                  <a:pt x="331" y="201"/>
                  <a:pt x="330" y="202"/>
                  <a:pt x="329" y="206"/>
                </a:cubicBezTo>
                <a:cubicBezTo>
                  <a:pt x="329" y="206"/>
                  <a:pt x="329" y="206"/>
                  <a:pt x="329" y="206"/>
                </a:cubicBezTo>
                <a:cubicBezTo>
                  <a:pt x="329" y="206"/>
                  <a:pt x="329" y="206"/>
                  <a:pt x="329" y="206"/>
                </a:cubicBezTo>
                <a:cubicBezTo>
                  <a:pt x="329" y="208"/>
                  <a:pt x="329" y="210"/>
                  <a:pt x="329" y="211"/>
                </a:cubicBezTo>
                <a:cubicBezTo>
                  <a:pt x="329" y="212"/>
                  <a:pt x="329" y="213"/>
                  <a:pt x="329" y="213"/>
                </a:cubicBezTo>
                <a:cubicBezTo>
                  <a:pt x="330" y="214"/>
                  <a:pt x="331" y="215"/>
                  <a:pt x="335" y="217"/>
                </a:cubicBezTo>
                <a:cubicBezTo>
                  <a:pt x="337" y="218"/>
                  <a:pt x="340" y="220"/>
                  <a:pt x="342" y="221"/>
                </a:cubicBezTo>
                <a:cubicBezTo>
                  <a:pt x="348" y="225"/>
                  <a:pt x="352" y="228"/>
                  <a:pt x="353" y="229"/>
                </a:cubicBezTo>
                <a:cubicBezTo>
                  <a:pt x="353" y="229"/>
                  <a:pt x="353" y="229"/>
                  <a:pt x="353" y="229"/>
                </a:cubicBezTo>
                <a:cubicBezTo>
                  <a:pt x="353" y="231"/>
                  <a:pt x="352" y="234"/>
                  <a:pt x="351" y="235"/>
                </a:cubicBezTo>
                <a:cubicBezTo>
                  <a:pt x="350" y="235"/>
                  <a:pt x="345" y="235"/>
                  <a:pt x="338" y="235"/>
                </a:cubicBezTo>
                <a:cubicBezTo>
                  <a:pt x="335" y="235"/>
                  <a:pt x="333" y="234"/>
                  <a:pt x="331" y="234"/>
                </a:cubicBezTo>
                <a:cubicBezTo>
                  <a:pt x="325" y="234"/>
                  <a:pt x="324" y="234"/>
                  <a:pt x="323" y="234"/>
                </a:cubicBezTo>
                <a:cubicBezTo>
                  <a:pt x="322" y="235"/>
                  <a:pt x="321" y="236"/>
                  <a:pt x="320" y="239"/>
                </a:cubicBezTo>
                <a:cubicBezTo>
                  <a:pt x="319" y="240"/>
                  <a:pt x="319" y="240"/>
                  <a:pt x="319" y="240"/>
                </a:cubicBezTo>
                <a:cubicBezTo>
                  <a:pt x="319" y="240"/>
                  <a:pt x="319" y="240"/>
                  <a:pt x="319" y="240"/>
                </a:cubicBezTo>
                <a:cubicBezTo>
                  <a:pt x="318" y="243"/>
                  <a:pt x="317" y="244"/>
                  <a:pt x="317" y="246"/>
                </a:cubicBezTo>
                <a:cubicBezTo>
                  <a:pt x="317" y="246"/>
                  <a:pt x="317" y="246"/>
                  <a:pt x="318" y="247"/>
                </a:cubicBezTo>
                <a:cubicBezTo>
                  <a:pt x="318" y="248"/>
                  <a:pt x="319" y="248"/>
                  <a:pt x="323" y="252"/>
                </a:cubicBezTo>
                <a:cubicBezTo>
                  <a:pt x="324" y="254"/>
                  <a:pt x="326" y="256"/>
                  <a:pt x="328" y="258"/>
                </a:cubicBezTo>
                <a:cubicBezTo>
                  <a:pt x="334" y="263"/>
                  <a:pt x="337" y="266"/>
                  <a:pt x="337" y="267"/>
                </a:cubicBezTo>
                <a:cubicBezTo>
                  <a:pt x="337" y="269"/>
                  <a:pt x="335" y="272"/>
                  <a:pt x="334" y="273"/>
                </a:cubicBezTo>
                <a:cubicBezTo>
                  <a:pt x="333" y="273"/>
                  <a:pt x="328" y="272"/>
                  <a:pt x="321" y="270"/>
                </a:cubicBezTo>
                <a:cubicBezTo>
                  <a:pt x="319" y="269"/>
                  <a:pt x="317" y="268"/>
                  <a:pt x="315" y="268"/>
                </a:cubicBezTo>
                <a:cubicBezTo>
                  <a:pt x="308" y="266"/>
                  <a:pt x="308" y="265"/>
                  <a:pt x="307" y="266"/>
                </a:cubicBezTo>
                <a:cubicBezTo>
                  <a:pt x="306" y="266"/>
                  <a:pt x="304" y="267"/>
                  <a:pt x="302" y="270"/>
                </a:cubicBezTo>
                <a:cubicBezTo>
                  <a:pt x="301" y="270"/>
                  <a:pt x="301" y="270"/>
                  <a:pt x="301" y="270"/>
                </a:cubicBezTo>
                <a:cubicBezTo>
                  <a:pt x="301" y="271"/>
                  <a:pt x="301" y="271"/>
                  <a:pt x="301" y="271"/>
                </a:cubicBezTo>
                <a:cubicBezTo>
                  <a:pt x="299" y="274"/>
                  <a:pt x="299" y="276"/>
                  <a:pt x="299" y="276"/>
                </a:cubicBezTo>
                <a:cubicBezTo>
                  <a:pt x="299" y="277"/>
                  <a:pt x="299" y="277"/>
                  <a:pt x="299" y="277"/>
                </a:cubicBezTo>
                <a:cubicBezTo>
                  <a:pt x="299" y="278"/>
                  <a:pt x="299" y="279"/>
                  <a:pt x="302" y="283"/>
                </a:cubicBezTo>
                <a:cubicBezTo>
                  <a:pt x="304" y="285"/>
                  <a:pt x="305" y="287"/>
                  <a:pt x="307" y="290"/>
                </a:cubicBezTo>
                <a:cubicBezTo>
                  <a:pt x="310" y="296"/>
                  <a:pt x="313" y="300"/>
                  <a:pt x="313" y="301"/>
                </a:cubicBezTo>
                <a:cubicBezTo>
                  <a:pt x="313" y="303"/>
                  <a:pt x="310" y="306"/>
                  <a:pt x="308" y="306"/>
                </a:cubicBezTo>
                <a:cubicBezTo>
                  <a:pt x="307" y="306"/>
                  <a:pt x="303" y="304"/>
                  <a:pt x="297" y="300"/>
                </a:cubicBezTo>
                <a:cubicBezTo>
                  <a:pt x="295" y="299"/>
                  <a:pt x="293" y="298"/>
                  <a:pt x="291" y="296"/>
                </a:cubicBezTo>
                <a:cubicBezTo>
                  <a:pt x="285" y="293"/>
                  <a:pt x="284" y="293"/>
                  <a:pt x="283" y="293"/>
                </a:cubicBezTo>
                <a:cubicBezTo>
                  <a:pt x="282" y="293"/>
                  <a:pt x="281" y="293"/>
                  <a:pt x="278" y="296"/>
                </a:cubicBezTo>
                <a:cubicBezTo>
                  <a:pt x="277" y="296"/>
                  <a:pt x="277" y="296"/>
                  <a:pt x="277" y="296"/>
                </a:cubicBezTo>
                <a:cubicBezTo>
                  <a:pt x="277" y="297"/>
                  <a:pt x="277" y="297"/>
                  <a:pt x="277" y="297"/>
                </a:cubicBezTo>
                <a:cubicBezTo>
                  <a:pt x="274" y="299"/>
                  <a:pt x="273" y="301"/>
                  <a:pt x="273" y="302"/>
                </a:cubicBezTo>
                <a:cubicBezTo>
                  <a:pt x="273" y="302"/>
                  <a:pt x="273" y="302"/>
                  <a:pt x="273" y="302"/>
                </a:cubicBezTo>
                <a:cubicBezTo>
                  <a:pt x="273" y="302"/>
                  <a:pt x="273" y="302"/>
                  <a:pt x="273" y="302"/>
                </a:cubicBezTo>
                <a:cubicBezTo>
                  <a:pt x="273" y="303"/>
                  <a:pt x="274" y="304"/>
                  <a:pt x="275" y="309"/>
                </a:cubicBezTo>
                <a:cubicBezTo>
                  <a:pt x="276" y="311"/>
                  <a:pt x="277" y="313"/>
                  <a:pt x="278" y="316"/>
                </a:cubicBezTo>
                <a:cubicBezTo>
                  <a:pt x="280" y="322"/>
                  <a:pt x="282" y="327"/>
                  <a:pt x="282" y="329"/>
                </a:cubicBezTo>
                <a:cubicBezTo>
                  <a:pt x="281" y="330"/>
                  <a:pt x="277" y="332"/>
                  <a:pt x="276" y="332"/>
                </a:cubicBezTo>
                <a:cubicBezTo>
                  <a:pt x="275" y="332"/>
                  <a:pt x="271" y="329"/>
                  <a:pt x="266" y="324"/>
                </a:cubicBezTo>
                <a:cubicBezTo>
                  <a:pt x="264" y="322"/>
                  <a:pt x="263" y="320"/>
                  <a:pt x="261" y="319"/>
                </a:cubicBezTo>
                <a:cubicBezTo>
                  <a:pt x="256" y="314"/>
                  <a:pt x="256" y="314"/>
                  <a:pt x="255" y="314"/>
                </a:cubicBezTo>
                <a:cubicBezTo>
                  <a:pt x="254" y="313"/>
                  <a:pt x="252" y="314"/>
                  <a:pt x="249" y="316"/>
                </a:cubicBezTo>
                <a:cubicBezTo>
                  <a:pt x="247" y="315"/>
                  <a:pt x="247" y="315"/>
                  <a:pt x="247" y="315"/>
                </a:cubicBezTo>
                <a:cubicBezTo>
                  <a:pt x="247" y="316"/>
                  <a:pt x="247" y="316"/>
                  <a:pt x="247" y="316"/>
                </a:cubicBezTo>
                <a:cubicBezTo>
                  <a:pt x="245" y="317"/>
                  <a:pt x="243" y="319"/>
                  <a:pt x="243" y="320"/>
                </a:cubicBezTo>
                <a:cubicBezTo>
                  <a:pt x="243" y="320"/>
                  <a:pt x="243" y="321"/>
                  <a:pt x="243" y="321"/>
                </a:cubicBezTo>
                <a:cubicBezTo>
                  <a:pt x="243" y="322"/>
                  <a:pt x="243" y="324"/>
                  <a:pt x="243" y="327"/>
                </a:cubicBezTo>
                <a:cubicBezTo>
                  <a:pt x="243" y="329"/>
                  <a:pt x="244" y="332"/>
                  <a:pt x="244" y="335"/>
                </a:cubicBezTo>
                <a:cubicBezTo>
                  <a:pt x="245" y="339"/>
                  <a:pt x="245" y="343"/>
                  <a:pt x="245" y="346"/>
                </a:cubicBezTo>
                <a:cubicBezTo>
                  <a:pt x="245" y="347"/>
                  <a:pt x="245" y="348"/>
                  <a:pt x="245" y="348"/>
                </a:cubicBezTo>
                <a:cubicBezTo>
                  <a:pt x="244" y="349"/>
                  <a:pt x="240" y="351"/>
                  <a:pt x="238" y="351"/>
                </a:cubicBezTo>
                <a:cubicBezTo>
                  <a:pt x="238" y="350"/>
                  <a:pt x="235" y="346"/>
                  <a:pt x="231" y="340"/>
                </a:cubicBezTo>
                <a:cubicBezTo>
                  <a:pt x="229" y="338"/>
                  <a:pt x="228" y="336"/>
                  <a:pt x="227" y="334"/>
                </a:cubicBezTo>
                <a:cubicBezTo>
                  <a:pt x="224" y="328"/>
                  <a:pt x="223" y="328"/>
                  <a:pt x="222" y="327"/>
                </a:cubicBezTo>
                <a:cubicBezTo>
                  <a:pt x="221" y="327"/>
                  <a:pt x="220" y="327"/>
                  <a:pt x="216" y="328"/>
                </a:cubicBezTo>
                <a:cubicBezTo>
                  <a:pt x="214" y="327"/>
                  <a:pt x="214" y="327"/>
                  <a:pt x="214" y="327"/>
                </a:cubicBezTo>
                <a:cubicBezTo>
                  <a:pt x="214" y="328"/>
                  <a:pt x="214" y="328"/>
                  <a:pt x="214" y="328"/>
                </a:cubicBezTo>
                <a:cubicBezTo>
                  <a:pt x="211" y="329"/>
                  <a:pt x="210" y="330"/>
                  <a:pt x="209" y="331"/>
                </a:cubicBezTo>
                <a:cubicBezTo>
                  <a:pt x="208" y="331"/>
                  <a:pt x="208" y="332"/>
                  <a:pt x="208" y="338"/>
                </a:cubicBezTo>
                <a:cubicBezTo>
                  <a:pt x="207" y="340"/>
                  <a:pt x="207" y="343"/>
                  <a:pt x="207" y="346"/>
                </a:cubicBezTo>
                <a:cubicBezTo>
                  <a:pt x="206" y="353"/>
                  <a:pt x="205" y="357"/>
                  <a:pt x="204" y="359"/>
                </a:cubicBezTo>
                <a:cubicBezTo>
                  <a:pt x="203" y="359"/>
                  <a:pt x="199" y="360"/>
                  <a:pt x="198" y="359"/>
                </a:cubicBezTo>
                <a:cubicBezTo>
                  <a:pt x="197" y="358"/>
                  <a:pt x="195" y="354"/>
                  <a:pt x="193" y="347"/>
                </a:cubicBezTo>
                <a:cubicBezTo>
                  <a:pt x="192" y="345"/>
                  <a:pt x="191" y="343"/>
                  <a:pt x="190" y="341"/>
                </a:cubicBezTo>
                <a:cubicBezTo>
                  <a:pt x="188" y="335"/>
                  <a:pt x="188" y="334"/>
                  <a:pt x="187" y="333"/>
                </a:cubicBezTo>
                <a:cubicBezTo>
                  <a:pt x="187" y="333"/>
                  <a:pt x="185" y="332"/>
                  <a:pt x="181" y="332"/>
                </a:cubicBezTo>
                <a:cubicBezTo>
                  <a:pt x="180" y="331"/>
                  <a:pt x="180" y="331"/>
                  <a:pt x="180" y="331"/>
                </a:cubicBezTo>
                <a:cubicBezTo>
                  <a:pt x="179" y="332"/>
                  <a:pt x="179" y="332"/>
                  <a:pt x="179" y="332"/>
                </a:cubicBezTo>
                <a:cubicBezTo>
                  <a:pt x="175" y="332"/>
                  <a:pt x="174" y="333"/>
                  <a:pt x="173" y="333"/>
                </a:cubicBezTo>
                <a:cubicBezTo>
                  <a:pt x="173" y="334"/>
                  <a:pt x="172" y="335"/>
                  <a:pt x="171" y="340"/>
                </a:cubicBezTo>
                <a:cubicBezTo>
                  <a:pt x="170" y="342"/>
                  <a:pt x="169" y="345"/>
                  <a:pt x="168" y="347"/>
                </a:cubicBezTo>
                <a:cubicBezTo>
                  <a:pt x="165" y="354"/>
                  <a:pt x="163" y="358"/>
                  <a:pt x="163" y="359"/>
                </a:cubicBezTo>
                <a:cubicBezTo>
                  <a:pt x="161" y="360"/>
                  <a:pt x="157" y="360"/>
                  <a:pt x="156" y="359"/>
                </a:cubicBezTo>
                <a:cubicBezTo>
                  <a:pt x="155" y="358"/>
                  <a:pt x="155" y="353"/>
                  <a:pt x="154" y="346"/>
                </a:cubicBezTo>
                <a:cubicBezTo>
                  <a:pt x="153" y="343"/>
                  <a:pt x="153" y="341"/>
                  <a:pt x="153" y="339"/>
                </a:cubicBezTo>
                <a:cubicBezTo>
                  <a:pt x="152" y="332"/>
                  <a:pt x="152" y="331"/>
                  <a:pt x="152" y="331"/>
                </a:cubicBezTo>
                <a:cubicBezTo>
                  <a:pt x="151" y="330"/>
                  <a:pt x="149" y="329"/>
                  <a:pt x="146" y="329"/>
                </a:cubicBezTo>
                <a:cubicBezTo>
                  <a:pt x="145" y="327"/>
                  <a:pt x="145" y="327"/>
                  <a:pt x="145" y="327"/>
                </a:cubicBezTo>
                <a:cubicBezTo>
                  <a:pt x="144" y="328"/>
                  <a:pt x="144" y="328"/>
                  <a:pt x="144" y="328"/>
                </a:cubicBezTo>
                <a:cubicBezTo>
                  <a:pt x="141" y="327"/>
                  <a:pt x="139" y="327"/>
                  <a:pt x="138" y="328"/>
                </a:cubicBezTo>
                <a:cubicBezTo>
                  <a:pt x="138" y="328"/>
                  <a:pt x="137" y="329"/>
                  <a:pt x="134" y="334"/>
                </a:cubicBezTo>
                <a:cubicBezTo>
                  <a:pt x="133" y="336"/>
                  <a:pt x="131" y="338"/>
                  <a:pt x="130" y="340"/>
                </a:cubicBezTo>
                <a:cubicBezTo>
                  <a:pt x="126" y="346"/>
                  <a:pt x="123" y="350"/>
                  <a:pt x="122" y="351"/>
                </a:cubicBezTo>
                <a:cubicBezTo>
                  <a:pt x="120" y="351"/>
                  <a:pt x="116" y="349"/>
                  <a:pt x="115" y="348"/>
                </a:cubicBezTo>
                <a:cubicBezTo>
                  <a:pt x="115" y="348"/>
                  <a:pt x="115" y="348"/>
                  <a:pt x="115" y="347"/>
                </a:cubicBezTo>
                <a:cubicBezTo>
                  <a:pt x="115" y="347"/>
                  <a:pt x="115" y="347"/>
                  <a:pt x="115" y="347"/>
                </a:cubicBezTo>
                <a:cubicBezTo>
                  <a:pt x="115" y="345"/>
                  <a:pt x="116" y="340"/>
                  <a:pt x="116" y="335"/>
                </a:cubicBezTo>
                <a:cubicBezTo>
                  <a:pt x="117" y="333"/>
                  <a:pt x="117" y="330"/>
                  <a:pt x="117" y="328"/>
                </a:cubicBezTo>
                <a:cubicBezTo>
                  <a:pt x="118" y="325"/>
                  <a:pt x="118" y="323"/>
                  <a:pt x="118" y="322"/>
                </a:cubicBezTo>
                <a:cubicBezTo>
                  <a:pt x="118" y="321"/>
                  <a:pt x="118" y="321"/>
                  <a:pt x="118" y="320"/>
                </a:cubicBezTo>
                <a:cubicBezTo>
                  <a:pt x="117" y="319"/>
                  <a:pt x="116" y="318"/>
                  <a:pt x="113" y="317"/>
                </a:cubicBezTo>
                <a:cubicBezTo>
                  <a:pt x="112" y="314"/>
                  <a:pt x="112" y="314"/>
                  <a:pt x="112" y="314"/>
                </a:cubicBezTo>
                <a:cubicBezTo>
                  <a:pt x="111" y="316"/>
                  <a:pt x="111" y="316"/>
                  <a:pt x="111" y="316"/>
                </a:cubicBezTo>
                <a:cubicBezTo>
                  <a:pt x="108" y="314"/>
                  <a:pt x="107" y="314"/>
                  <a:pt x="106" y="314"/>
                </a:cubicBezTo>
                <a:cubicBezTo>
                  <a:pt x="105" y="315"/>
                  <a:pt x="104" y="315"/>
                  <a:pt x="100" y="319"/>
                </a:cubicBezTo>
                <a:cubicBezTo>
                  <a:pt x="98" y="321"/>
                  <a:pt x="96" y="322"/>
                  <a:pt x="94" y="324"/>
                </a:cubicBezTo>
                <a:cubicBezTo>
                  <a:pt x="89" y="329"/>
                  <a:pt x="85" y="332"/>
                  <a:pt x="84" y="333"/>
                </a:cubicBezTo>
                <a:cubicBezTo>
                  <a:pt x="83" y="333"/>
                  <a:pt x="79" y="330"/>
                  <a:pt x="78" y="329"/>
                </a:cubicBezTo>
                <a:cubicBezTo>
                  <a:pt x="79" y="328"/>
                  <a:pt x="80" y="323"/>
                  <a:pt x="82" y="316"/>
                </a:cubicBezTo>
                <a:cubicBezTo>
                  <a:pt x="83" y="314"/>
                  <a:pt x="84" y="312"/>
                  <a:pt x="85" y="310"/>
                </a:cubicBezTo>
                <a:cubicBezTo>
                  <a:pt x="87" y="305"/>
                  <a:pt x="87" y="304"/>
                  <a:pt x="87" y="303"/>
                </a:cubicBezTo>
                <a:cubicBezTo>
                  <a:pt x="87" y="302"/>
                  <a:pt x="87" y="302"/>
                  <a:pt x="87" y="302"/>
                </a:cubicBezTo>
                <a:cubicBezTo>
                  <a:pt x="87" y="302"/>
                  <a:pt x="87" y="302"/>
                  <a:pt x="87" y="302"/>
                </a:cubicBezTo>
                <a:cubicBezTo>
                  <a:pt x="87" y="301"/>
                  <a:pt x="86" y="300"/>
                  <a:pt x="83" y="298"/>
                </a:cubicBezTo>
                <a:cubicBezTo>
                  <a:pt x="83" y="296"/>
                  <a:pt x="83" y="296"/>
                  <a:pt x="83" y="296"/>
                </a:cubicBezTo>
                <a:cubicBezTo>
                  <a:pt x="82" y="296"/>
                  <a:pt x="82" y="296"/>
                  <a:pt x="82" y="296"/>
                </a:cubicBezTo>
                <a:cubicBezTo>
                  <a:pt x="79" y="294"/>
                  <a:pt x="78" y="293"/>
                  <a:pt x="77" y="294"/>
                </a:cubicBezTo>
                <a:cubicBezTo>
                  <a:pt x="76" y="294"/>
                  <a:pt x="75" y="294"/>
                  <a:pt x="70" y="297"/>
                </a:cubicBezTo>
                <a:cubicBezTo>
                  <a:pt x="68" y="298"/>
                  <a:pt x="66" y="299"/>
                  <a:pt x="63" y="301"/>
                </a:cubicBezTo>
                <a:cubicBezTo>
                  <a:pt x="57" y="304"/>
                  <a:pt x="53" y="306"/>
                  <a:pt x="52" y="307"/>
                </a:cubicBezTo>
                <a:cubicBezTo>
                  <a:pt x="50" y="306"/>
                  <a:pt x="47" y="303"/>
                  <a:pt x="47" y="302"/>
                </a:cubicBezTo>
                <a:cubicBezTo>
                  <a:pt x="47" y="301"/>
                  <a:pt x="50" y="296"/>
                  <a:pt x="54" y="290"/>
                </a:cubicBezTo>
                <a:cubicBezTo>
                  <a:pt x="55" y="288"/>
                  <a:pt x="56" y="286"/>
                  <a:pt x="58" y="285"/>
                </a:cubicBezTo>
                <a:cubicBezTo>
                  <a:pt x="61" y="279"/>
                  <a:pt x="62" y="279"/>
                  <a:pt x="62" y="277"/>
                </a:cubicBezTo>
                <a:cubicBezTo>
                  <a:pt x="62" y="276"/>
                  <a:pt x="61" y="275"/>
                  <a:pt x="59" y="272"/>
                </a:cubicBezTo>
                <a:cubicBezTo>
                  <a:pt x="59" y="270"/>
                  <a:pt x="59" y="270"/>
                  <a:pt x="59" y="270"/>
                </a:cubicBezTo>
                <a:cubicBezTo>
                  <a:pt x="58" y="270"/>
                  <a:pt x="58" y="270"/>
                  <a:pt x="58" y="270"/>
                </a:cubicBezTo>
                <a:cubicBezTo>
                  <a:pt x="56" y="267"/>
                  <a:pt x="54" y="267"/>
                  <a:pt x="53" y="267"/>
                </a:cubicBezTo>
                <a:cubicBezTo>
                  <a:pt x="53" y="267"/>
                  <a:pt x="52" y="267"/>
                  <a:pt x="46" y="268"/>
                </a:cubicBezTo>
                <a:cubicBezTo>
                  <a:pt x="44" y="269"/>
                  <a:pt x="41" y="270"/>
                  <a:pt x="39" y="271"/>
                </a:cubicBezTo>
                <a:cubicBezTo>
                  <a:pt x="32" y="273"/>
                  <a:pt x="27" y="274"/>
                  <a:pt x="26" y="274"/>
                </a:cubicBezTo>
                <a:cubicBezTo>
                  <a:pt x="25" y="273"/>
                  <a:pt x="23" y="269"/>
                  <a:pt x="23" y="268"/>
                </a:cubicBezTo>
                <a:cubicBezTo>
                  <a:pt x="23" y="267"/>
                  <a:pt x="26" y="263"/>
                  <a:pt x="32" y="258"/>
                </a:cubicBezTo>
                <a:cubicBezTo>
                  <a:pt x="34" y="257"/>
                  <a:pt x="35" y="255"/>
                  <a:pt x="37" y="254"/>
                </a:cubicBezTo>
                <a:cubicBezTo>
                  <a:pt x="42" y="249"/>
                  <a:pt x="42" y="249"/>
                  <a:pt x="43" y="248"/>
                </a:cubicBezTo>
                <a:cubicBezTo>
                  <a:pt x="43" y="247"/>
                  <a:pt x="43" y="247"/>
                  <a:pt x="43" y="247"/>
                </a:cubicBezTo>
                <a:cubicBezTo>
                  <a:pt x="43" y="246"/>
                  <a:pt x="42" y="244"/>
                  <a:pt x="41" y="242"/>
                </a:cubicBezTo>
                <a:cubicBezTo>
                  <a:pt x="41" y="240"/>
                  <a:pt x="41" y="240"/>
                  <a:pt x="41" y="24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39" y="237"/>
                  <a:pt x="38" y="236"/>
                  <a:pt x="37" y="235"/>
                </a:cubicBezTo>
                <a:cubicBezTo>
                  <a:pt x="36" y="235"/>
                  <a:pt x="35" y="235"/>
                  <a:pt x="30" y="235"/>
                </a:cubicBezTo>
                <a:cubicBezTo>
                  <a:pt x="27" y="235"/>
                  <a:pt x="25" y="236"/>
                  <a:pt x="22" y="236"/>
                </a:cubicBezTo>
                <a:cubicBezTo>
                  <a:pt x="15" y="236"/>
                  <a:pt x="10" y="236"/>
                  <a:pt x="9" y="236"/>
                </a:cubicBezTo>
                <a:cubicBezTo>
                  <a:pt x="8" y="235"/>
                  <a:pt x="7" y="232"/>
                  <a:pt x="7" y="230"/>
                </a:cubicBezTo>
                <a:cubicBezTo>
                  <a:pt x="7" y="229"/>
                  <a:pt x="7" y="229"/>
                  <a:pt x="7" y="229"/>
                </a:cubicBezTo>
                <a:cubicBezTo>
                  <a:pt x="8" y="228"/>
                  <a:pt x="11" y="226"/>
                  <a:pt x="18" y="222"/>
                </a:cubicBezTo>
                <a:cubicBezTo>
                  <a:pt x="20" y="221"/>
                  <a:pt x="22" y="220"/>
                  <a:pt x="24" y="219"/>
                </a:cubicBezTo>
                <a:cubicBezTo>
                  <a:pt x="30" y="216"/>
                  <a:pt x="30" y="215"/>
                  <a:pt x="31" y="214"/>
                </a:cubicBezTo>
                <a:cubicBezTo>
                  <a:pt x="31" y="214"/>
                  <a:pt x="31" y="213"/>
                  <a:pt x="31" y="212"/>
                </a:cubicBezTo>
                <a:cubicBezTo>
                  <a:pt x="31" y="211"/>
                  <a:pt x="31" y="209"/>
                  <a:pt x="30" y="208"/>
                </a:cubicBezTo>
                <a:cubicBezTo>
                  <a:pt x="31" y="206"/>
                  <a:pt x="31" y="206"/>
                  <a:pt x="31" y="206"/>
                </a:cubicBezTo>
                <a:cubicBezTo>
                  <a:pt x="30" y="206"/>
                  <a:pt x="30" y="206"/>
                  <a:pt x="30" y="206"/>
                </a:cubicBezTo>
                <a:cubicBezTo>
                  <a:pt x="30" y="203"/>
                  <a:pt x="29" y="201"/>
                  <a:pt x="28" y="201"/>
                </a:cubicBezTo>
                <a:cubicBezTo>
                  <a:pt x="27" y="200"/>
                  <a:pt x="27" y="200"/>
                  <a:pt x="21" y="199"/>
                </a:cubicBezTo>
                <a:cubicBezTo>
                  <a:pt x="19" y="199"/>
                  <a:pt x="16" y="198"/>
                  <a:pt x="13" y="198"/>
                </a:cubicBezTo>
                <a:cubicBezTo>
                  <a:pt x="6" y="196"/>
                  <a:pt x="2" y="195"/>
                  <a:pt x="1" y="195"/>
                </a:cubicBezTo>
                <a:cubicBezTo>
                  <a:pt x="0" y="194"/>
                  <a:pt x="0" y="192"/>
                  <a:pt x="0" y="190"/>
                </a:cubicBezTo>
                <a:close/>
                <a:moveTo>
                  <a:pt x="288" y="180"/>
                </a:moveTo>
                <a:cubicBezTo>
                  <a:pt x="288" y="120"/>
                  <a:pt x="239" y="71"/>
                  <a:pt x="179" y="71"/>
                </a:cubicBezTo>
                <a:cubicBezTo>
                  <a:pt x="120" y="72"/>
                  <a:pt x="71" y="121"/>
                  <a:pt x="71" y="180"/>
                </a:cubicBezTo>
                <a:cubicBezTo>
                  <a:pt x="71" y="240"/>
                  <a:pt x="120" y="289"/>
                  <a:pt x="180" y="289"/>
                </a:cubicBezTo>
                <a:cubicBezTo>
                  <a:pt x="240" y="288"/>
                  <a:pt x="289" y="239"/>
                  <a:pt x="288" y="180"/>
                </a:cubicBezTo>
                <a:close/>
              </a:path>
            </a:pathLst>
          </a:custGeom>
          <a:solidFill>
            <a:srgbClr val="F8D8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3" name="Freeform 4"/>
          <p:cNvSpPr>
            <a:spLocks noEditPoints="1"/>
          </p:cNvSpPr>
          <p:nvPr/>
        </p:nvSpPr>
        <p:spPr bwMode="auto">
          <a:xfrm>
            <a:off x="4635500" y="3060700"/>
            <a:ext cx="1546225" cy="1544638"/>
          </a:xfrm>
          <a:custGeom>
            <a:avLst/>
            <a:gdLst>
              <a:gd name="T0" fmla="*/ 606302398 w 314"/>
              <a:gd name="T1" fmla="*/ 2147483646 h 314"/>
              <a:gd name="T2" fmla="*/ 291025151 w 314"/>
              <a:gd name="T3" fmla="*/ 2147483646 h 314"/>
              <a:gd name="T4" fmla="*/ 679058686 w 314"/>
              <a:gd name="T5" fmla="*/ 2147483646 h 314"/>
              <a:gd name="T6" fmla="*/ 630554494 w 314"/>
              <a:gd name="T7" fmla="*/ 2147483646 h 314"/>
              <a:gd name="T8" fmla="*/ 945831742 w 314"/>
              <a:gd name="T9" fmla="*/ 2147483646 h 314"/>
              <a:gd name="T10" fmla="*/ 994340858 w 314"/>
              <a:gd name="T11" fmla="*/ 1935578991 h 314"/>
              <a:gd name="T12" fmla="*/ 1358122297 w 314"/>
              <a:gd name="T13" fmla="*/ 1693631617 h 314"/>
              <a:gd name="T14" fmla="*/ 1430878585 w 314"/>
              <a:gd name="T15" fmla="*/ 1185544100 h 314"/>
              <a:gd name="T16" fmla="*/ 2037180983 w 314"/>
              <a:gd name="T17" fmla="*/ 1137153641 h 314"/>
              <a:gd name="T18" fmla="*/ 2134189367 w 314"/>
              <a:gd name="T19" fmla="*/ 871008578 h 314"/>
              <a:gd name="T20" fmla="*/ 2147483646 w 314"/>
              <a:gd name="T21" fmla="*/ 701649352 h 314"/>
              <a:gd name="T22" fmla="*/ 2147483646 w 314"/>
              <a:gd name="T23" fmla="*/ 604868435 h 314"/>
              <a:gd name="T24" fmla="*/ 2147483646 w 314"/>
              <a:gd name="T25" fmla="*/ 459701978 h 314"/>
              <a:gd name="T26" fmla="*/ 2147483646 w 314"/>
              <a:gd name="T27" fmla="*/ 435504289 h 314"/>
              <a:gd name="T28" fmla="*/ 2147483646 w 314"/>
              <a:gd name="T29" fmla="*/ 580675665 h 314"/>
              <a:gd name="T30" fmla="*/ 2147483646 w 314"/>
              <a:gd name="T31" fmla="*/ 338728291 h 314"/>
              <a:gd name="T32" fmla="*/ 2147483646 w 314"/>
              <a:gd name="T33" fmla="*/ 653258893 h 314"/>
              <a:gd name="T34" fmla="*/ 2147483646 w 314"/>
              <a:gd name="T35" fmla="*/ 701649352 h 314"/>
              <a:gd name="T36" fmla="*/ 2147483646 w 314"/>
              <a:gd name="T37" fmla="*/ 1016179954 h 314"/>
              <a:gd name="T38" fmla="*/ 2147483646 w 314"/>
              <a:gd name="T39" fmla="*/ 1185544100 h 314"/>
              <a:gd name="T40" fmla="*/ 2147483646 w 314"/>
              <a:gd name="T41" fmla="*/ 1330710556 h 314"/>
              <a:gd name="T42" fmla="*/ 2147483646 w 314"/>
              <a:gd name="T43" fmla="*/ 1621048389 h 314"/>
              <a:gd name="T44" fmla="*/ 2147483646 w 314"/>
              <a:gd name="T45" fmla="*/ 1814605304 h 314"/>
              <a:gd name="T46" fmla="*/ 2147483646 w 314"/>
              <a:gd name="T47" fmla="*/ 2147483646 h 314"/>
              <a:gd name="T48" fmla="*/ 2147483646 w 314"/>
              <a:gd name="T49" fmla="*/ 2147483646 h 314"/>
              <a:gd name="T50" fmla="*/ 2147483646 w 314"/>
              <a:gd name="T51" fmla="*/ 2147483646 h 314"/>
              <a:gd name="T52" fmla="*/ 2147483646 w 314"/>
              <a:gd name="T53" fmla="*/ 2147483646 h 314"/>
              <a:gd name="T54" fmla="*/ 2147483646 w 314"/>
              <a:gd name="T55" fmla="*/ 2147483646 h 314"/>
              <a:gd name="T56" fmla="*/ 2147483646 w 314"/>
              <a:gd name="T57" fmla="*/ 2147483646 h 314"/>
              <a:gd name="T58" fmla="*/ 2147483646 w 314"/>
              <a:gd name="T59" fmla="*/ 2147483646 h 314"/>
              <a:gd name="T60" fmla="*/ 2147483646 w 314"/>
              <a:gd name="T61" fmla="*/ 2147483646 h 314"/>
              <a:gd name="T62" fmla="*/ 2147483646 w 314"/>
              <a:gd name="T63" fmla="*/ 2147483646 h 314"/>
              <a:gd name="T64" fmla="*/ 2147483646 w 314"/>
              <a:gd name="T65" fmla="*/ 2147483646 h 314"/>
              <a:gd name="T66" fmla="*/ 2147483646 w 314"/>
              <a:gd name="T67" fmla="*/ 2147483646 h 314"/>
              <a:gd name="T68" fmla="*/ 2147483646 w 314"/>
              <a:gd name="T69" fmla="*/ 2147483646 h 314"/>
              <a:gd name="T70" fmla="*/ 2147483646 w 314"/>
              <a:gd name="T71" fmla="*/ 2147483646 h 314"/>
              <a:gd name="T72" fmla="*/ 2147483646 w 314"/>
              <a:gd name="T73" fmla="*/ 2147483646 h 314"/>
              <a:gd name="T74" fmla="*/ 2147483646 w 314"/>
              <a:gd name="T75" fmla="*/ 2147483646 h 314"/>
              <a:gd name="T76" fmla="*/ 2147483646 w 314"/>
              <a:gd name="T77" fmla="*/ 2147483646 h 314"/>
              <a:gd name="T78" fmla="*/ 2147483646 w 314"/>
              <a:gd name="T79" fmla="*/ 2147483646 h 314"/>
              <a:gd name="T80" fmla="*/ 2147483646 w 314"/>
              <a:gd name="T81" fmla="*/ 2147483646 h 314"/>
              <a:gd name="T82" fmla="*/ 2147483646 w 314"/>
              <a:gd name="T83" fmla="*/ 2147483646 h 314"/>
              <a:gd name="T84" fmla="*/ 2147483646 w 314"/>
              <a:gd name="T85" fmla="*/ 2147483646 h 314"/>
              <a:gd name="T86" fmla="*/ 2147483646 w 314"/>
              <a:gd name="T87" fmla="*/ 2147483646 h 314"/>
              <a:gd name="T88" fmla="*/ 2147483646 w 314"/>
              <a:gd name="T89" fmla="*/ 2147483646 h 314"/>
              <a:gd name="T90" fmla="*/ 2147483646 w 314"/>
              <a:gd name="T91" fmla="*/ 2147483646 h 314"/>
              <a:gd name="T92" fmla="*/ 2147483646 w 314"/>
              <a:gd name="T93" fmla="*/ 2147483646 h 314"/>
              <a:gd name="T94" fmla="*/ 1794660024 w 314"/>
              <a:gd name="T95" fmla="*/ 2147483646 h 314"/>
              <a:gd name="T96" fmla="*/ 1721903736 w 314"/>
              <a:gd name="T97" fmla="*/ 2147483646 h 314"/>
              <a:gd name="T98" fmla="*/ 1139853433 w 314"/>
              <a:gd name="T99" fmla="*/ 2147483646 h 314"/>
              <a:gd name="T100" fmla="*/ 1115601338 w 314"/>
              <a:gd name="T101" fmla="*/ 2147483646 h 314"/>
              <a:gd name="T102" fmla="*/ 776067070 w 314"/>
              <a:gd name="T103" fmla="*/ 2147483646 h 314"/>
              <a:gd name="T104" fmla="*/ 776067070 w 314"/>
              <a:gd name="T105" fmla="*/ 2147483646 h 314"/>
              <a:gd name="T106" fmla="*/ 363781439 w 314"/>
              <a:gd name="T107" fmla="*/ 2147483646 h 314"/>
              <a:gd name="T108" fmla="*/ 630554494 w 314"/>
              <a:gd name="T109" fmla="*/ 2147483646 h 314"/>
              <a:gd name="T110" fmla="*/ 2147483646 w 314"/>
              <a:gd name="T111" fmla="*/ 2147483646 h 31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14" h="314">
                <a:moveTo>
                  <a:pt x="0" y="165"/>
                </a:moveTo>
                <a:cubicBezTo>
                  <a:pt x="0" y="164"/>
                  <a:pt x="0" y="163"/>
                  <a:pt x="0" y="163"/>
                </a:cubicBezTo>
                <a:cubicBezTo>
                  <a:pt x="1" y="162"/>
                  <a:pt x="5" y="161"/>
                  <a:pt x="11" y="159"/>
                </a:cubicBezTo>
                <a:cubicBezTo>
                  <a:pt x="13" y="159"/>
                  <a:pt x="15" y="158"/>
                  <a:pt x="17" y="157"/>
                </a:cubicBezTo>
                <a:cubicBezTo>
                  <a:pt x="22" y="156"/>
                  <a:pt x="23" y="156"/>
                  <a:pt x="24" y="155"/>
                </a:cubicBezTo>
                <a:cubicBezTo>
                  <a:pt x="24" y="154"/>
                  <a:pt x="25" y="153"/>
                  <a:pt x="25" y="150"/>
                </a:cubicBezTo>
                <a:cubicBezTo>
                  <a:pt x="25" y="149"/>
                  <a:pt x="25" y="149"/>
                  <a:pt x="25" y="149"/>
                </a:cubicBezTo>
                <a:cubicBezTo>
                  <a:pt x="25" y="149"/>
                  <a:pt x="25" y="149"/>
                  <a:pt x="25" y="149"/>
                </a:cubicBezTo>
                <a:cubicBezTo>
                  <a:pt x="25" y="149"/>
                  <a:pt x="25" y="148"/>
                  <a:pt x="25" y="146"/>
                </a:cubicBezTo>
                <a:cubicBezTo>
                  <a:pt x="25" y="145"/>
                  <a:pt x="25" y="144"/>
                  <a:pt x="24" y="143"/>
                </a:cubicBezTo>
                <a:cubicBezTo>
                  <a:pt x="24" y="143"/>
                  <a:pt x="23" y="142"/>
                  <a:pt x="18" y="140"/>
                </a:cubicBezTo>
                <a:cubicBezTo>
                  <a:pt x="17" y="140"/>
                  <a:pt x="14" y="139"/>
                  <a:pt x="12" y="138"/>
                </a:cubicBezTo>
                <a:cubicBezTo>
                  <a:pt x="7" y="135"/>
                  <a:pt x="3" y="133"/>
                  <a:pt x="2" y="132"/>
                </a:cubicBezTo>
                <a:cubicBezTo>
                  <a:pt x="2" y="132"/>
                  <a:pt x="2" y="132"/>
                  <a:pt x="2" y="131"/>
                </a:cubicBezTo>
                <a:cubicBezTo>
                  <a:pt x="2" y="129"/>
                  <a:pt x="3" y="127"/>
                  <a:pt x="3" y="127"/>
                </a:cubicBezTo>
                <a:cubicBezTo>
                  <a:pt x="4" y="126"/>
                  <a:pt x="8" y="126"/>
                  <a:pt x="15" y="125"/>
                </a:cubicBezTo>
                <a:cubicBezTo>
                  <a:pt x="17" y="125"/>
                  <a:pt x="19" y="125"/>
                  <a:pt x="21" y="125"/>
                </a:cubicBezTo>
                <a:cubicBezTo>
                  <a:pt x="26" y="125"/>
                  <a:pt x="27" y="125"/>
                  <a:pt x="28" y="124"/>
                </a:cubicBezTo>
                <a:cubicBezTo>
                  <a:pt x="28" y="124"/>
                  <a:pt x="29" y="123"/>
                  <a:pt x="30" y="120"/>
                </a:cubicBezTo>
                <a:cubicBezTo>
                  <a:pt x="30" y="119"/>
                  <a:pt x="30" y="119"/>
                  <a:pt x="30" y="119"/>
                </a:cubicBezTo>
                <a:cubicBezTo>
                  <a:pt x="30" y="119"/>
                  <a:pt x="30" y="119"/>
                  <a:pt x="30" y="119"/>
                </a:cubicBezTo>
                <a:cubicBezTo>
                  <a:pt x="31" y="117"/>
                  <a:pt x="31" y="116"/>
                  <a:pt x="31" y="115"/>
                </a:cubicBezTo>
                <a:cubicBezTo>
                  <a:pt x="31" y="114"/>
                  <a:pt x="31" y="113"/>
                  <a:pt x="31" y="113"/>
                </a:cubicBezTo>
                <a:cubicBezTo>
                  <a:pt x="31" y="112"/>
                  <a:pt x="30" y="112"/>
                  <a:pt x="26" y="109"/>
                </a:cubicBezTo>
                <a:cubicBezTo>
                  <a:pt x="24" y="108"/>
                  <a:pt x="22" y="106"/>
                  <a:pt x="21" y="105"/>
                </a:cubicBezTo>
                <a:cubicBezTo>
                  <a:pt x="16" y="101"/>
                  <a:pt x="13" y="98"/>
                  <a:pt x="12" y="97"/>
                </a:cubicBezTo>
                <a:cubicBezTo>
                  <a:pt x="12" y="96"/>
                  <a:pt x="13" y="93"/>
                  <a:pt x="14" y="92"/>
                </a:cubicBezTo>
                <a:cubicBezTo>
                  <a:pt x="15" y="92"/>
                  <a:pt x="19" y="92"/>
                  <a:pt x="26" y="93"/>
                </a:cubicBezTo>
                <a:cubicBezTo>
                  <a:pt x="28" y="94"/>
                  <a:pt x="30" y="94"/>
                  <a:pt x="32" y="95"/>
                </a:cubicBezTo>
                <a:cubicBezTo>
                  <a:pt x="37" y="96"/>
                  <a:pt x="38" y="96"/>
                  <a:pt x="39" y="95"/>
                </a:cubicBezTo>
                <a:cubicBezTo>
                  <a:pt x="39" y="95"/>
                  <a:pt x="40" y="95"/>
                  <a:pt x="42" y="91"/>
                </a:cubicBezTo>
                <a:cubicBezTo>
                  <a:pt x="42" y="91"/>
                  <a:pt x="42" y="91"/>
                  <a:pt x="42" y="91"/>
                </a:cubicBezTo>
                <a:cubicBezTo>
                  <a:pt x="42" y="90"/>
                  <a:pt x="42" y="90"/>
                  <a:pt x="42" y="90"/>
                </a:cubicBezTo>
                <a:cubicBezTo>
                  <a:pt x="45" y="88"/>
                  <a:pt x="45" y="86"/>
                  <a:pt x="45" y="86"/>
                </a:cubicBezTo>
                <a:cubicBezTo>
                  <a:pt x="45" y="86"/>
                  <a:pt x="45" y="85"/>
                  <a:pt x="44" y="85"/>
                </a:cubicBezTo>
                <a:cubicBezTo>
                  <a:pt x="44" y="84"/>
                  <a:pt x="44" y="84"/>
                  <a:pt x="41" y="80"/>
                </a:cubicBezTo>
                <a:cubicBezTo>
                  <a:pt x="39" y="78"/>
                  <a:pt x="38" y="77"/>
                  <a:pt x="36" y="75"/>
                </a:cubicBezTo>
                <a:cubicBezTo>
                  <a:pt x="32" y="70"/>
                  <a:pt x="30" y="66"/>
                  <a:pt x="30" y="65"/>
                </a:cubicBezTo>
                <a:cubicBezTo>
                  <a:pt x="30" y="64"/>
                  <a:pt x="32" y="61"/>
                  <a:pt x="33" y="61"/>
                </a:cubicBezTo>
                <a:cubicBezTo>
                  <a:pt x="34" y="61"/>
                  <a:pt x="38" y="62"/>
                  <a:pt x="44" y="65"/>
                </a:cubicBezTo>
                <a:cubicBezTo>
                  <a:pt x="46" y="66"/>
                  <a:pt x="48" y="67"/>
                  <a:pt x="49" y="67"/>
                </a:cubicBezTo>
                <a:cubicBezTo>
                  <a:pt x="54" y="70"/>
                  <a:pt x="55" y="70"/>
                  <a:pt x="56" y="70"/>
                </a:cubicBezTo>
                <a:cubicBezTo>
                  <a:pt x="57" y="70"/>
                  <a:pt x="58" y="69"/>
                  <a:pt x="60" y="67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3" y="64"/>
                  <a:pt x="64" y="62"/>
                  <a:pt x="64" y="61"/>
                </a:cubicBezTo>
                <a:cubicBezTo>
                  <a:pt x="64" y="60"/>
                  <a:pt x="64" y="60"/>
                  <a:pt x="62" y="55"/>
                </a:cubicBezTo>
                <a:cubicBezTo>
                  <a:pt x="61" y="54"/>
                  <a:pt x="60" y="51"/>
                  <a:pt x="59" y="49"/>
                </a:cubicBezTo>
                <a:cubicBezTo>
                  <a:pt x="56" y="43"/>
                  <a:pt x="54" y="40"/>
                  <a:pt x="54" y="39"/>
                </a:cubicBezTo>
                <a:cubicBezTo>
                  <a:pt x="55" y="37"/>
                  <a:pt x="57" y="35"/>
                  <a:pt x="59" y="35"/>
                </a:cubicBezTo>
                <a:cubicBezTo>
                  <a:pt x="59" y="35"/>
                  <a:pt x="63" y="37"/>
                  <a:pt x="68" y="41"/>
                </a:cubicBezTo>
                <a:cubicBezTo>
                  <a:pt x="70" y="43"/>
                  <a:pt x="71" y="44"/>
                  <a:pt x="73" y="45"/>
                </a:cubicBezTo>
                <a:cubicBezTo>
                  <a:pt x="77" y="48"/>
                  <a:pt x="78" y="49"/>
                  <a:pt x="79" y="49"/>
                </a:cubicBezTo>
                <a:cubicBezTo>
                  <a:pt x="80" y="49"/>
                  <a:pt x="81" y="49"/>
                  <a:pt x="84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6"/>
                  <a:pt x="85" y="46"/>
                  <a:pt x="85" y="46"/>
                </a:cubicBezTo>
                <a:cubicBezTo>
                  <a:pt x="88" y="44"/>
                  <a:pt x="88" y="43"/>
                  <a:pt x="89" y="42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1"/>
                  <a:pt x="88" y="39"/>
                  <a:pt x="88" y="36"/>
                </a:cubicBezTo>
                <a:cubicBezTo>
                  <a:pt x="87" y="34"/>
                  <a:pt x="87" y="32"/>
                  <a:pt x="86" y="29"/>
                </a:cubicBezTo>
                <a:cubicBezTo>
                  <a:pt x="85" y="24"/>
                  <a:pt x="84" y="20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5" y="17"/>
                  <a:pt x="88" y="15"/>
                  <a:pt x="89" y="15"/>
                </a:cubicBezTo>
                <a:cubicBezTo>
                  <a:pt x="90" y="16"/>
                  <a:pt x="93" y="19"/>
                  <a:pt x="97" y="24"/>
                </a:cubicBezTo>
                <a:cubicBezTo>
                  <a:pt x="99" y="26"/>
                  <a:pt x="100" y="27"/>
                  <a:pt x="101" y="29"/>
                </a:cubicBezTo>
                <a:cubicBezTo>
                  <a:pt x="104" y="33"/>
                  <a:pt x="105" y="34"/>
                  <a:pt x="106" y="34"/>
                </a:cubicBezTo>
                <a:cubicBezTo>
                  <a:pt x="107" y="34"/>
                  <a:pt x="108" y="34"/>
                  <a:pt x="111" y="33"/>
                </a:cubicBezTo>
                <a:cubicBezTo>
                  <a:pt x="113" y="33"/>
                  <a:pt x="113" y="33"/>
                  <a:pt x="113" y="33"/>
                </a:cubicBezTo>
                <a:cubicBezTo>
                  <a:pt x="113" y="32"/>
                  <a:pt x="113" y="32"/>
                  <a:pt x="113" y="32"/>
                </a:cubicBezTo>
                <a:cubicBezTo>
                  <a:pt x="115" y="32"/>
                  <a:pt x="116" y="31"/>
                  <a:pt x="117" y="30"/>
                </a:cubicBezTo>
                <a:cubicBezTo>
                  <a:pt x="117" y="29"/>
                  <a:pt x="117" y="28"/>
                  <a:pt x="117" y="25"/>
                </a:cubicBezTo>
                <a:cubicBezTo>
                  <a:pt x="117" y="22"/>
                  <a:pt x="117" y="22"/>
                  <a:pt x="117" y="22"/>
                </a:cubicBezTo>
                <a:cubicBezTo>
                  <a:pt x="117" y="20"/>
                  <a:pt x="117" y="18"/>
                  <a:pt x="117" y="16"/>
                </a:cubicBezTo>
                <a:cubicBezTo>
                  <a:pt x="117" y="10"/>
                  <a:pt x="118" y="6"/>
                  <a:pt x="118" y="5"/>
                </a:cubicBezTo>
                <a:cubicBezTo>
                  <a:pt x="119" y="4"/>
                  <a:pt x="123" y="3"/>
                  <a:pt x="124" y="4"/>
                </a:cubicBezTo>
                <a:cubicBezTo>
                  <a:pt x="125" y="4"/>
                  <a:pt x="127" y="8"/>
                  <a:pt x="129" y="14"/>
                </a:cubicBezTo>
                <a:cubicBezTo>
                  <a:pt x="130" y="16"/>
                  <a:pt x="131" y="18"/>
                  <a:pt x="132" y="19"/>
                </a:cubicBezTo>
                <a:cubicBezTo>
                  <a:pt x="134" y="24"/>
                  <a:pt x="135" y="25"/>
                  <a:pt x="136" y="25"/>
                </a:cubicBezTo>
                <a:cubicBezTo>
                  <a:pt x="136" y="26"/>
                  <a:pt x="138" y="26"/>
                  <a:pt x="141" y="26"/>
                </a:cubicBezTo>
                <a:cubicBezTo>
                  <a:pt x="141" y="26"/>
                  <a:pt x="141" y="26"/>
                  <a:pt x="141" y="26"/>
                </a:cubicBezTo>
                <a:cubicBezTo>
                  <a:pt x="142" y="25"/>
                  <a:pt x="142" y="25"/>
                  <a:pt x="142" y="25"/>
                </a:cubicBezTo>
                <a:cubicBezTo>
                  <a:pt x="146" y="25"/>
                  <a:pt x="147" y="24"/>
                  <a:pt x="147" y="24"/>
                </a:cubicBezTo>
                <a:cubicBezTo>
                  <a:pt x="148" y="23"/>
                  <a:pt x="148" y="22"/>
                  <a:pt x="149" y="18"/>
                </a:cubicBezTo>
                <a:cubicBezTo>
                  <a:pt x="150" y="16"/>
                  <a:pt x="150" y="14"/>
                  <a:pt x="151" y="11"/>
                </a:cubicBezTo>
                <a:cubicBezTo>
                  <a:pt x="152" y="5"/>
                  <a:pt x="154" y="1"/>
                  <a:pt x="154" y="0"/>
                </a:cubicBezTo>
                <a:cubicBezTo>
                  <a:pt x="155" y="0"/>
                  <a:pt x="159" y="0"/>
                  <a:pt x="160" y="0"/>
                </a:cubicBezTo>
                <a:cubicBezTo>
                  <a:pt x="161" y="1"/>
                  <a:pt x="162" y="5"/>
                  <a:pt x="163" y="11"/>
                </a:cubicBezTo>
                <a:cubicBezTo>
                  <a:pt x="164" y="13"/>
                  <a:pt x="164" y="15"/>
                  <a:pt x="165" y="17"/>
                </a:cubicBezTo>
                <a:cubicBezTo>
                  <a:pt x="166" y="23"/>
                  <a:pt x="166" y="23"/>
                  <a:pt x="167" y="24"/>
                </a:cubicBezTo>
                <a:cubicBezTo>
                  <a:pt x="167" y="25"/>
                  <a:pt x="168" y="25"/>
                  <a:pt x="172" y="25"/>
                </a:cubicBezTo>
                <a:cubicBezTo>
                  <a:pt x="172" y="26"/>
                  <a:pt x="172" y="26"/>
                  <a:pt x="172" y="26"/>
                </a:cubicBezTo>
                <a:cubicBezTo>
                  <a:pt x="173" y="26"/>
                  <a:pt x="173" y="26"/>
                  <a:pt x="173" y="26"/>
                </a:cubicBezTo>
                <a:cubicBezTo>
                  <a:pt x="176" y="26"/>
                  <a:pt x="178" y="26"/>
                  <a:pt x="178" y="25"/>
                </a:cubicBezTo>
                <a:cubicBezTo>
                  <a:pt x="179" y="25"/>
                  <a:pt x="179" y="24"/>
                  <a:pt x="182" y="20"/>
                </a:cubicBezTo>
                <a:cubicBezTo>
                  <a:pt x="182" y="18"/>
                  <a:pt x="183" y="16"/>
                  <a:pt x="185" y="14"/>
                </a:cubicBezTo>
                <a:cubicBezTo>
                  <a:pt x="188" y="8"/>
                  <a:pt x="190" y="5"/>
                  <a:pt x="190" y="4"/>
                </a:cubicBezTo>
                <a:cubicBezTo>
                  <a:pt x="192" y="4"/>
                  <a:pt x="195" y="4"/>
                  <a:pt x="196" y="5"/>
                </a:cubicBezTo>
                <a:cubicBezTo>
                  <a:pt x="196" y="6"/>
                  <a:pt x="197" y="9"/>
                  <a:pt x="197" y="15"/>
                </a:cubicBezTo>
                <a:cubicBezTo>
                  <a:pt x="197" y="15"/>
                  <a:pt x="197" y="16"/>
                  <a:pt x="197" y="17"/>
                </a:cubicBezTo>
                <a:cubicBezTo>
                  <a:pt x="197" y="19"/>
                  <a:pt x="197" y="21"/>
                  <a:pt x="197" y="23"/>
                </a:cubicBezTo>
                <a:cubicBezTo>
                  <a:pt x="197" y="24"/>
                  <a:pt x="196" y="26"/>
                  <a:pt x="196" y="27"/>
                </a:cubicBezTo>
                <a:cubicBezTo>
                  <a:pt x="196" y="29"/>
                  <a:pt x="197" y="29"/>
                  <a:pt x="197" y="30"/>
                </a:cubicBezTo>
                <a:cubicBezTo>
                  <a:pt x="197" y="31"/>
                  <a:pt x="198" y="31"/>
                  <a:pt x="202" y="32"/>
                </a:cubicBezTo>
                <a:cubicBezTo>
                  <a:pt x="203" y="34"/>
                  <a:pt x="203" y="34"/>
                  <a:pt x="203" y="34"/>
                </a:cubicBezTo>
                <a:cubicBezTo>
                  <a:pt x="203" y="33"/>
                  <a:pt x="203" y="33"/>
                  <a:pt x="203" y="33"/>
                </a:cubicBezTo>
                <a:cubicBezTo>
                  <a:pt x="206" y="34"/>
                  <a:pt x="207" y="34"/>
                  <a:pt x="208" y="34"/>
                </a:cubicBezTo>
                <a:cubicBezTo>
                  <a:pt x="209" y="33"/>
                  <a:pt x="209" y="33"/>
                  <a:pt x="212" y="29"/>
                </a:cubicBezTo>
                <a:cubicBezTo>
                  <a:pt x="214" y="28"/>
                  <a:pt x="215" y="26"/>
                  <a:pt x="217" y="24"/>
                </a:cubicBezTo>
                <a:cubicBezTo>
                  <a:pt x="221" y="19"/>
                  <a:pt x="224" y="16"/>
                  <a:pt x="225" y="16"/>
                </a:cubicBezTo>
                <a:cubicBezTo>
                  <a:pt x="226" y="16"/>
                  <a:pt x="229" y="17"/>
                  <a:pt x="230" y="18"/>
                </a:cubicBezTo>
                <a:cubicBezTo>
                  <a:pt x="230" y="20"/>
                  <a:pt x="229" y="24"/>
                  <a:pt x="228" y="30"/>
                </a:cubicBezTo>
                <a:cubicBezTo>
                  <a:pt x="227" y="32"/>
                  <a:pt x="227" y="34"/>
                  <a:pt x="226" y="36"/>
                </a:cubicBezTo>
                <a:cubicBezTo>
                  <a:pt x="225" y="39"/>
                  <a:pt x="225" y="41"/>
                  <a:pt x="225" y="42"/>
                </a:cubicBezTo>
                <a:cubicBezTo>
                  <a:pt x="225" y="42"/>
                  <a:pt x="225" y="42"/>
                  <a:pt x="225" y="42"/>
                </a:cubicBezTo>
                <a:cubicBezTo>
                  <a:pt x="225" y="43"/>
                  <a:pt x="225" y="43"/>
                  <a:pt x="225" y="43"/>
                </a:cubicBezTo>
                <a:cubicBezTo>
                  <a:pt x="225" y="43"/>
                  <a:pt x="226" y="44"/>
                  <a:pt x="229" y="46"/>
                </a:cubicBezTo>
                <a:cubicBezTo>
                  <a:pt x="230" y="47"/>
                  <a:pt x="230" y="47"/>
                  <a:pt x="230" y="47"/>
                </a:cubicBezTo>
                <a:cubicBezTo>
                  <a:pt x="230" y="47"/>
                  <a:pt x="230" y="47"/>
                  <a:pt x="230" y="47"/>
                </a:cubicBezTo>
                <a:cubicBezTo>
                  <a:pt x="233" y="49"/>
                  <a:pt x="234" y="49"/>
                  <a:pt x="235" y="49"/>
                </a:cubicBezTo>
                <a:cubicBezTo>
                  <a:pt x="236" y="49"/>
                  <a:pt x="237" y="48"/>
                  <a:pt x="240" y="45"/>
                </a:cubicBezTo>
                <a:cubicBezTo>
                  <a:pt x="242" y="44"/>
                  <a:pt x="244" y="43"/>
                  <a:pt x="246" y="41"/>
                </a:cubicBezTo>
                <a:cubicBezTo>
                  <a:pt x="251" y="38"/>
                  <a:pt x="255" y="36"/>
                  <a:pt x="256" y="35"/>
                </a:cubicBezTo>
                <a:cubicBezTo>
                  <a:pt x="257" y="36"/>
                  <a:pt x="260" y="38"/>
                  <a:pt x="260" y="39"/>
                </a:cubicBezTo>
                <a:cubicBezTo>
                  <a:pt x="260" y="40"/>
                  <a:pt x="258" y="44"/>
                  <a:pt x="255" y="49"/>
                </a:cubicBezTo>
                <a:cubicBezTo>
                  <a:pt x="254" y="51"/>
                  <a:pt x="253" y="53"/>
                  <a:pt x="253" y="55"/>
                </a:cubicBezTo>
                <a:cubicBezTo>
                  <a:pt x="250" y="59"/>
                  <a:pt x="250" y="60"/>
                  <a:pt x="250" y="61"/>
                </a:cubicBezTo>
                <a:cubicBezTo>
                  <a:pt x="250" y="61"/>
                  <a:pt x="250" y="61"/>
                  <a:pt x="250" y="61"/>
                </a:cubicBezTo>
                <a:cubicBezTo>
                  <a:pt x="250" y="61"/>
                  <a:pt x="250" y="61"/>
                  <a:pt x="250" y="61"/>
                </a:cubicBezTo>
                <a:cubicBezTo>
                  <a:pt x="250" y="62"/>
                  <a:pt x="251" y="64"/>
                  <a:pt x="253" y="66"/>
                </a:cubicBezTo>
                <a:cubicBezTo>
                  <a:pt x="253" y="68"/>
                  <a:pt x="253" y="68"/>
                  <a:pt x="253" y="68"/>
                </a:cubicBezTo>
                <a:cubicBezTo>
                  <a:pt x="254" y="67"/>
                  <a:pt x="254" y="67"/>
                  <a:pt x="254" y="67"/>
                </a:cubicBezTo>
                <a:cubicBezTo>
                  <a:pt x="256" y="69"/>
                  <a:pt x="257" y="70"/>
                  <a:pt x="258" y="70"/>
                </a:cubicBezTo>
                <a:cubicBezTo>
                  <a:pt x="259" y="70"/>
                  <a:pt x="259" y="70"/>
                  <a:pt x="264" y="68"/>
                </a:cubicBezTo>
                <a:cubicBezTo>
                  <a:pt x="266" y="67"/>
                  <a:pt x="268" y="66"/>
                  <a:pt x="270" y="65"/>
                </a:cubicBezTo>
                <a:cubicBezTo>
                  <a:pt x="276" y="63"/>
                  <a:pt x="280" y="61"/>
                  <a:pt x="281" y="61"/>
                </a:cubicBezTo>
                <a:cubicBezTo>
                  <a:pt x="282" y="62"/>
                  <a:pt x="284" y="65"/>
                  <a:pt x="285" y="66"/>
                </a:cubicBezTo>
                <a:cubicBezTo>
                  <a:pt x="284" y="67"/>
                  <a:pt x="282" y="70"/>
                  <a:pt x="278" y="75"/>
                </a:cubicBezTo>
                <a:cubicBezTo>
                  <a:pt x="276" y="77"/>
                  <a:pt x="275" y="78"/>
                  <a:pt x="274" y="80"/>
                </a:cubicBezTo>
                <a:cubicBezTo>
                  <a:pt x="270" y="84"/>
                  <a:pt x="269" y="84"/>
                  <a:pt x="269" y="85"/>
                </a:cubicBezTo>
                <a:cubicBezTo>
                  <a:pt x="269" y="86"/>
                  <a:pt x="269" y="86"/>
                  <a:pt x="269" y="86"/>
                </a:cubicBezTo>
                <a:cubicBezTo>
                  <a:pt x="269" y="87"/>
                  <a:pt x="270" y="88"/>
                  <a:pt x="271" y="90"/>
                </a:cubicBezTo>
                <a:cubicBezTo>
                  <a:pt x="271" y="92"/>
                  <a:pt x="271" y="92"/>
                  <a:pt x="271" y="92"/>
                </a:cubicBezTo>
                <a:cubicBezTo>
                  <a:pt x="272" y="92"/>
                  <a:pt x="272" y="92"/>
                  <a:pt x="272" y="92"/>
                </a:cubicBezTo>
                <a:cubicBezTo>
                  <a:pt x="274" y="95"/>
                  <a:pt x="275" y="95"/>
                  <a:pt x="275" y="96"/>
                </a:cubicBezTo>
                <a:cubicBezTo>
                  <a:pt x="276" y="96"/>
                  <a:pt x="277" y="96"/>
                  <a:pt x="282" y="95"/>
                </a:cubicBezTo>
                <a:cubicBezTo>
                  <a:pt x="284" y="94"/>
                  <a:pt x="286" y="94"/>
                  <a:pt x="288" y="94"/>
                </a:cubicBezTo>
                <a:cubicBezTo>
                  <a:pt x="295" y="93"/>
                  <a:pt x="299" y="92"/>
                  <a:pt x="300" y="92"/>
                </a:cubicBezTo>
                <a:cubicBezTo>
                  <a:pt x="301" y="93"/>
                  <a:pt x="302" y="96"/>
                  <a:pt x="302" y="98"/>
                </a:cubicBezTo>
                <a:cubicBezTo>
                  <a:pt x="302" y="98"/>
                  <a:pt x="302" y="98"/>
                  <a:pt x="302" y="98"/>
                </a:cubicBezTo>
                <a:cubicBezTo>
                  <a:pt x="301" y="99"/>
                  <a:pt x="298" y="101"/>
                  <a:pt x="293" y="105"/>
                </a:cubicBezTo>
                <a:cubicBezTo>
                  <a:pt x="292" y="106"/>
                  <a:pt x="290" y="108"/>
                  <a:pt x="288" y="109"/>
                </a:cubicBezTo>
                <a:cubicBezTo>
                  <a:pt x="284" y="112"/>
                  <a:pt x="283" y="112"/>
                  <a:pt x="283" y="113"/>
                </a:cubicBezTo>
                <a:cubicBezTo>
                  <a:pt x="283" y="113"/>
                  <a:pt x="283" y="114"/>
                  <a:pt x="283" y="114"/>
                </a:cubicBezTo>
                <a:cubicBezTo>
                  <a:pt x="283" y="115"/>
                  <a:pt x="283" y="117"/>
                  <a:pt x="284" y="118"/>
                </a:cubicBezTo>
                <a:cubicBezTo>
                  <a:pt x="283" y="120"/>
                  <a:pt x="283" y="120"/>
                  <a:pt x="283" y="12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85" y="123"/>
                  <a:pt x="286" y="124"/>
                  <a:pt x="286" y="124"/>
                </a:cubicBezTo>
                <a:cubicBezTo>
                  <a:pt x="287" y="125"/>
                  <a:pt x="288" y="125"/>
                  <a:pt x="293" y="125"/>
                </a:cubicBezTo>
                <a:cubicBezTo>
                  <a:pt x="295" y="125"/>
                  <a:pt x="297" y="125"/>
                  <a:pt x="299" y="126"/>
                </a:cubicBezTo>
                <a:cubicBezTo>
                  <a:pt x="306" y="126"/>
                  <a:pt x="310" y="127"/>
                  <a:pt x="311" y="127"/>
                </a:cubicBezTo>
                <a:cubicBezTo>
                  <a:pt x="311" y="128"/>
                  <a:pt x="312" y="130"/>
                  <a:pt x="312" y="132"/>
                </a:cubicBezTo>
                <a:cubicBezTo>
                  <a:pt x="312" y="132"/>
                  <a:pt x="312" y="133"/>
                  <a:pt x="312" y="133"/>
                </a:cubicBezTo>
                <a:cubicBezTo>
                  <a:pt x="311" y="134"/>
                  <a:pt x="307" y="135"/>
                  <a:pt x="301" y="138"/>
                </a:cubicBezTo>
                <a:cubicBezTo>
                  <a:pt x="300" y="139"/>
                  <a:pt x="298" y="139"/>
                  <a:pt x="296" y="140"/>
                </a:cubicBezTo>
                <a:cubicBezTo>
                  <a:pt x="291" y="142"/>
                  <a:pt x="290" y="143"/>
                  <a:pt x="289" y="143"/>
                </a:cubicBezTo>
                <a:cubicBezTo>
                  <a:pt x="289" y="144"/>
                  <a:pt x="289" y="145"/>
                  <a:pt x="289" y="146"/>
                </a:cubicBezTo>
                <a:cubicBezTo>
                  <a:pt x="289" y="147"/>
                  <a:pt x="289" y="148"/>
                  <a:pt x="289" y="149"/>
                </a:cubicBezTo>
                <a:cubicBezTo>
                  <a:pt x="288" y="150"/>
                  <a:pt x="288" y="150"/>
                  <a:pt x="288" y="150"/>
                </a:cubicBezTo>
                <a:cubicBezTo>
                  <a:pt x="289" y="151"/>
                  <a:pt x="289" y="151"/>
                  <a:pt x="289" y="151"/>
                </a:cubicBezTo>
                <a:cubicBezTo>
                  <a:pt x="289" y="153"/>
                  <a:pt x="289" y="154"/>
                  <a:pt x="290" y="155"/>
                </a:cubicBezTo>
                <a:cubicBezTo>
                  <a:pt x="291" y="156"/>
                  <a:pt x="292" y="156"/>
                  <a:pt x="296" y="157"/>
                </a:cubicBezTo>
                <a:cubicBezTo>
                  <a:pt x="298" y="158"/>
                  <a:pt x="301" y="159"/>
                  <a:pt x="303" y="159"/>
                </a:cubicBezTo>
                <a:cubicBezTo>
                  <a:pt x="309" y="161"/>
                  <a:pt x="313" y="163"/>
                  <a:pt x="314" y="163"/>
                </a:cubicBezTo>
                <a:cubicBezTo>
                  <a:pt x="314" y="164"/>
                  <a:pt x="314" y="165"/>
                  <a:pt x="314" y="166"/>
                </a:cubicBezTo>
                <a:cubicBezTo>
                  <a:pt x="314" y="168"/>
                  <a:pt x="314" y="169"/>
                  <a:pt x="313" y="169"/>
                </a:cubicBezTo>
                <a:cubicBezTo>
                  <a:pt x="312" y="170"/>
                  <a:pt x="308" y="171"/>
                  <a:pt x="302" y="172"/>
                </a:cubicBezTo>
                <a:cubicBezTo>
                  <a:pt x="300" y="172"/>
                  <a:pt x="298" y="172"/>
                  <a:pt x="296" y="173"/>
                </a:cubicBezTo>
                <a:cubicBezTo>
                  <a:pt x="290" y="174"/>
                  <a:pt x="290" y="174"/>
                  <a:pt x="289" y="174"/>
                </a:cubicBezTo>
                <a:cubicBezTo>
                  <a:pt x="288" y="175"/>
                  <a:pt x="288" y="176"/>
                  <a:pt x="287" y="179"/>
                </a:cubicBezTo>
                <a:cubicBezTo>
                  <a:pt x="287" y="179"/>
                  <a:pt x="287" y="179"/>
                  <a:pt x="287" y="179"/>
                </a:cubicBezTo>
                <a:cubicBezTo>
                  <a:pt x="287" y="180"/>
                  <a:pt x="287" y="180"/>
                  <a:pt x="287" y="180"/>
                </a:cubicBezTo>
                <a:cubicBezTo>
                  <a:pt x="287" y="182"/>
                  <a:pt x="287" y="183"/>
                  <a:pt x="287" y="184"/>
                </a:cubicBezTo>
                <a:cubicBezTo>
                  <a:pt x="287" y="185"/>
                  <a:pt x="287" y="185"/>
                  <a:pt x="287" y="186"/>
                </a:cubicBezTo>
                <a:cubicBezTo>
                  <a:pt x="288" y="187"/>
                  <a:pt x="288" y="187"/>
                  <a:pt x="292" y="189"/>
                </a:cubicBezTo>
                <a:cubicBezTo>
                  <a:pt x="294" y="190"/>
                  <a:pt x="296" y="192"/>
                  <a:pt x="298" y="193"/>
                </a:cubicBezTo>
                <a:cubicBezTo>
                  <a:pt x="304" y="196"/>
                  <a:pt x="307" y="199"/>
                  <a:pt x="308" y="199"/>
                </a:cubicBezTo>
                <a:cubicBezTo>
                  <a:pt x="308" y="199"/>
                  <a:pt x="308" y="200"/>
                  <a:pt x="308" y="200"/>
                </a:cubicBezTo>
                <a:cubicBezTo>
                  <a:pt x="308" y="202"/>
                  <a:pt x="307" y="204"/>
                  <a:pt x="306" y="205"/>
                </a:cubicBezTo>
                <a:cubicBezTo>
                  <a:pt x="305" y="205"/>
                  <a:pt x="301" y="205"/>
                  <a:pt x="295" y="205"/>
                </a:cubicBezTo>
                <a:cubicBezTo>
                  <a:pt x="293" y="205"/>
                  <a:pt x="290" y="204"/>
                  <a:pt x="289" y="204"/>
                </a:cubicBezTo>
                <a:cubicBezTo>
                  <a:pt x="283" y="204"/>
                  <a:pt x="282" y="204"/>
                  <a:pt x="281" y="204"/>
                </a:cubicBezTo>
                <a:cubicBezTo>
                  <a:pt x="281" y="205"/>
                  <a:pt x="280" y="206"/>
                  <a:pt x="279" y="209"/>
                </a:cubicBezTo>
                <a:cubicBezTo>
                  <a:pt x="278" y="209"/>
                  <a:pt x="278" y="209"/>
                  <a:pt x="278" y="209"/>
                </a:cubicBezTo>
                <a:cubicBezTo>
                  <a:pt x="278" y="210"/>
                  <a:pt x="278" y="210"/>
                  <a:pt x="278" y="210"/>
                </a:cubicBezTo>
                <a:cubicBezTo>
                  <a:pt x="277" y="212"/>
                  <a:pt x="277" y="213"/>
                  <a:pt x="277" y="214"/>
                </a:cubicBezTo>
                <a:cubicBezTo>
                  <a:pt x="277" y="215"/>
                  <a:pt x="277" y="215"/>
                  <a:pt x="277" y="215"/>
                </a:cubicBezTo>
                <a:cubicBezTo>
                  <a:pt x="277" y="216"/>
                  <a:pt x="278" y="217"/>
                  <a:pt x="281" y="220"/>
                </a:cubicBezTo>
                <a:cubicBezTo>
                  <a:pt x="283" y="221"/>
                  <a:pt x="285" y="223"/>
                  <a:pt x="286" y="225"/>
                </a:cubicBezTo>
                <a:cubicBezTo>
                  <a:pt x="291" y="229"/>
                  <a:pt x="293" y="232"/>
                  <a:pt x="294" y="233"/>
                </a:cubicBezTo>
                <a:cubicBezTo>
                  <a:pt x="294" y="234"/>
                  <a:pt x="292" y="238"/>
                  <a:pt x="291" y="238"/>
                </a:cubicBezTo>
                <a:cubicBezTo>
                  <a:pt x="290" y="238"/>
                  <a:pt x="286" y="237"/>
                  <a:pt x="280" y="235"/>
                </a:cubicBezTo>
                <a:cubicBezTo>
                  <a:pt x="278" y="235"/>
                  <a:pt x="276" y="234"/>
                  <a:pt x="274" y="233"/>
                </a:cubicBezTo>
                <a:cubicBezTo>
                  <a:pt x="269" y="232"/>
                  <a:pt x="268" y="231"/>
                  <a:pt x="267" y="232"/>
                </a:cubicBezTo>
                <a:cubicBezTo>
                  <a:pt x="266" y="232"/>
                  <a:pt x="265" y="233"/>
                  <a:pt x="263" y="236"/>
                </a:cubicBezTo>
                <a:cubicBezTo>
                  <a:pt x="263" y="236"/>
                  <a:pt x="263" y="236"/>
                  <a:pt x="263" y="236"/>
                </a:cubicBezTo>
                <a:cubicBezTo>
                  <a:pt x="263" y="236"/>
                  <a:pt x="263" y="236"/>
                  <a:pt x="263" y="236"/>
                </a:cubicBezTo>
                <a:cubicBezTo>
                  <a:pt x="260" y="239"/>
                  <a:pt x="260" y="241"/>
                  <a:pt x="260" y="241"/>
                </a:cubicBezTo>
                <a:cubicBezTo>
                  <a:pt x="260" y="241"/>
                  <a:pt x="260" y="241"/>
                  <a:pt x="260" y="241"/>
                </a:cubicBezTo>
                <a:cubicBezTo>
                  <a:pt x="260" y="242"/>
                  <a:pt x="261" y="243"/>
                  <a:pt x="263" y="247"/>
                </a:cubicBezTo>
                <a:cubicBezTo>
                  <a:pt x="265" y="249"/>
                  <a:pt x="266" y="251"/>
                  <a:pt x="267" y="253"/>
                </a:cubicBezTo>
                <a:cubicBezTo>
                  <a:pt x="270" y="258"/>
                  <a:pt x="272" y="262"/>
                  <a:pt x="273" y="263"/>
                </a:cubicBezTo>
                <a:cubicBezTo>
                  <a:pt x="272" y="264"/>
                  <a:pt x="270" y="267"/>
                  <a:pt x="269" y="267"/>
                </a:cubicBezTo>
                <a:cubicBezTo>
                  <a:pt x="268" y="267"/>
                  <a:pt x="264" y="265"/>
                  <a:pt x="259" y="262"/>
                </a:cubicBezTo>
                <a:cubicBezTo>
                  <a:pt x="257" y="260"/>
                  <a:pt x="255" y="259"/>
                  <a:pt x="253" y="258"/>
                </a:cubicBezTo>
                <a:cubicBezTo>
                  <a:pt x="249" y="255"/>
                  <a:pt x="248" y="255"/>
                  <a:pt x="247" y="255"/>
                </a:cubicBezTo>
                <a:cubicBezTo>
                  <a:pt x="246" y="255"/>
                  <a:pt x="245" y="256"/>
                  <a:pt x="242" y="258"/>
                </a:cubicBezTo>
                <a:cubicBezTo>
                  <a:pt x="241" y="258"/>
                  <a:pt x="241" y="258"/>
                  <a:pt x="241" y="258"/>
                </a:cubicBezTo>
                <a:cubicBezTo>
                  <a:pt x="241" y="259"/>
                  <a:pt x="241" y="259"/>
                  <a:pt x="241" y="259"/>
                </a:cubicBezTo>
                <a:cubicBezTo>
                  <a:pt x="239" y="261"/>
                  <a:pt x="238" y="262"/>
                  <a:pt x="238" y="263"/>
                </a:cubicBezTo>
                <a:cubicBezTo>
                  <a:pt x="238" y="263"/>
                  <a:pt x="238" y="263"/>
                  <a:pt x="238" y="263"/>
                </a:cubicBezTo>
                <a:cubicBezTo>
                  <a:pt x="238" y="263"/>
                  <a:pt x="238" y="263"/>
                  <a:pt x="238" y="263"/>
                </a:cubicBezTo>
                <a:cubicBezTo>
                  <a:pt x="238" y="264"/>
                  <a:pt x="238" y="265"/>
                  <a:pt x="240" y="269"/>
                </a:cubicBezTo>
                <a:cubicBezTo>
                  <a:pt x="241" y="271"/>
                  <a:pt x="241" y="273"/>
                  <a:pt x="242" y="275"/>
                </a:cubicBezTo>
                <a:cubicBezTo>
                  <a:pt x="244" y="281"/>
                  <a:pt x="245" y="285"/>
                  <a:pt x="245" y="287"/>
                </a:cubicBezTo>
                <a:cubicBezTo>
                  <a:pt x="245" y="288"/>
                  <a:pt x="242" y="290"/>
                  <a:pt x="240" y="290"/>
                </a:cubicBezTo>
                <a:cubicBezTo>
                  <a:pt x="239" y="289"/>
                  <a:pt x="236" y="287"/>
                  <a:pt x="232" y="282"/>
                </a:cubicBezTo>
                <a:cubicBezTo>
                  <a:pt x="230" y="281"/>
                  <a:pt x="229" y="279"/>
                  <a:pt x="227" y="278"/>
                </a:cubicBezTo>
                <a:cubicBezTo>
                  <a:pt x="223" y="274"/>
                  <a:pt x="223" y="273"/>
                  <a:pt x="222" y="273"/>
                </a:cubicBezTo>
                <a:cubicBezTo>
                  <a:pt x="221" y="273"/>
                  <a:pt x="220" y="273"/>
                  <a:pt x="217" y="275"/>
                </a:cubicBezTo>
                <a:cubicBezTo>
                  <a:pt x="215" y="275"/>
                  <a:pt x="215" y="275"/>
                  <a:pt x="215" y="275"/>
                </a:cubicBezTo>
                <a:cubicBezTo>
                  <a:pt x="215" y="276"/>
                  <a:pt x="215" y="276"/>
                  <a:pt x="215" y="276"/>
                </a:cubicBezTo>
                <a:cubicBezTo>
                  <a:pt x="213" y="277"/>
                  <a:pt x="212" y="278"/>
                  <a:pt x="211" y="279"/>
                </a:cubicBezTo>
                <a:cubicBezTo>
                  <a:pt x="211" y="279"/>
                  <a:pt x="211" y="279"/>
                  <a:pt x="211" y="280"/>
                </a:cubicBezTo>
                <a:cubicBezTo>
                  <a:pt x="211" y="281"/>
                  <a:pt x="211" y="283"/>
                  <a:pt x="212" y="285"/>
                </a:cubicBezTo>
                <a:cubicBezTo>
                  <a:pt x="212" y="287"/>
                  <a:pt x="212" y="289"/>
                  <a:pt x="212" y="292"/>
                </a:cubicBezTo>
                <a:cubicBezTo>
                  <a:pt x="213" y="296"/>
                  <a:pt x="213" y="299"/>
                  <a:pt x="213" y="302"/>
                </a:cubicBezTo>
                <a:cubicBezTo>
                  <a:pt x="213" y="303"/>
                  <a:pt x="213" y="303"/>
                  <a:pt x="213" y="303"/>
                </a:cubicBezTo>
                <a:cubicBezTo>
                  <a:pt x="212" y="304"/>
                  <a:pt x="209" y="306"/>
                  <a:pt x="208" y="305"/>
                </a:cubicBezTo>
                <a:cubicBezTo>
                  <a:pt x="207" y="305"/>
                  <a:pt x="204" y="302"/>
                  <a:pt x="201" y="296"/>
                </a:cubicBezTo>
                <a:cubicBezTo>
                  <a:pt x="200" y="294"/>
                  <a:pt x="199" y="292"/>
                  <a:pt x="198" y="291"/>
                </a:cubicBezTo>
                <a:cubicBezTo>
                  <a:pt x="195" y="286"/>
                  <a:pt x="194" y="285"/>
                  <a:pt x="193" y="285"/>
                </a:cubicBezTo>
                <a:cubicBezTo>
                  <a:pt x="193" y="285"/>
                  <a:pt x="191" y="285"/>
                  <a:pt x="188" y="286"/>
                </a:cubicBezTo>
                <a:cubicBezTo>
                  <a:pt x="186" y="285"/>
                  <a:pt x="186" y="285"/>
                  <a:pt x="186" y="285"/>
                </a:cubicBezTo>
                <a:cubicBezTo>
                  <a:pt x="186" y="286"/>
                  <a:pt x="186" y="286"/>
                  <a:pt x="186" y="286"/>
                </a:cubicBezTo>
                <a:cubicBezTo>
                  <a:pt x="184" y="286"/>
                  <a:pt x="182" y="287"/>
                  <a:pt x="182" y="288"/>
                </a:cubicBezTo>
                <a:cubicBezTo>
                  <a:pt x="181" y="289"/>
                  <a:pt x="181" y="289"/>
                  <a:pt x="181" y="294"/>
                </a:cubicBezTo>
                <a:cubicBezTo>
                  <a:pt x="180" y="296"/>
                  <a:pt x="180" y="299"/>
                  <a:pt x="180" y="301"/>
                </a:cubicBezTo>
                <a:cubicBezTo>
                  <a:pt x="179" y="307"/>
                  <a:pt x="178" y="311"/>
                  <a:pt x="178" y="312"/>
                </a:cubicBezTo>
                <a:cubicBezTo>
                  <a:pt x="177" y="313"/>
                  <a:pt x="173" y="314"/>
                  <a:pt x="172" y="313"/>
                </a:cubicBezTo>
                <a:cubicBezTo>
                  <a:pt x="171" y="312"/>
                  <a:pt x="170" y="309"/>
                  <a:pt x="168" y="302"/>
                </a:cubicBezTo>
                <a:cubicBezTo>
                  <a:pt x="167" y="300"/>
                  <a:pt x="166" y="298"/>
                  <a:pt x="166" y="297"/>
                </a:cubicBezTo>
                <a:cubicBezTo>
                  <a:pt x="164" y="291"/>
                  <a:pt x="164" y="291"/>
                  <a:pt x="163" y="290"/>
                </a:cubicBezTo>
                <a:cubicBezTo>
                  <a:pt x="162" y="290"/>
                  <a:pt x="161" y="289"/>
                  <a:pt x="158" y="289"/>
                </a:cubicBezTo>
                <a:cubicBezTo>
                  <a:pt x="157" y="289"/>
                  <a:pt x="157" y="289"/>
                  <a:pt x="157" y="289"/>
                </a:cubicBezTo>
                <a:cubicBezTo>
                  <a:pt x="156" y="289"/>
                  <a:pt x="156" y="289"/>
                  <a:pt x="156" y="289"/>
                </a:cubicBezTo>
                <a:cubicBezTo>
                  <a:pt x="153" y="289"/>
                  <a:pt x="152" y="290"/>
                  <a:pt x="151" y="290"/>
                </a:cubicBezTo>
                <a:cubicBezTo>
                  <a:pt x="150" y="291"/>
                  <a:pt x="150" y="292"/>
                  <a:pt x="148" y="296"/>
                </a:cubicBezTo>
                <a:cubicBezTo>
                  <a:pt x="148" y="298"/>
                  <a:pt x="147" y="300"/>
                  <a:pt x="146" y="302"/>
                </a:cubicBezTo>
                <a:cubicBezTo>
                  <a:pt x="144" y="308"/>
                  <a:pt x="142" y="312"/>
                  <a:pt x="141" y="313"/>
                </a:cubicBezTo>
                <a:cubicBezTo>
                  <a:pt x="140" y="313"/>
                  <a:pt x="136" y="313"/>
                  <a:pt x="136" y="312"/>
                </a:cubicBezTo>
                <a:cubicBezTo>
                  <a:pt x="135" y="311"/>
                  <a:pt x="134" y="307"/>
                  <a:pt x="134" y="301"/>
                </a:cubicBezTo>
                <a:cubicBezTo>
                  <a:pt x="133" y="299"/>
                  <a:pt x="133" y="297"/>
                  <a:pt x="133" y="295"/>
                </a:cubicBezTo>
                <a:cubicBezTo>
                  <a:pt x="133" y="289"/>
                  <a:pt x="132" y="289"/>
                  <a:pt x="132" y="288"/>
                </a:cubicBezTo>
                <a:cubicBezTo>
                  <a:pt x="131" y="287"/>
                  <a:pt x="130" y="286"/>
                  <a:pt x="127" y="286"/>
                </a:cubicBezTo>
                <a:cubicBezTo>
                  <a:pt x="126" y="285"/>
                  <a:pt x="126" y="285"/>
                  <a:pt x="126" y="285"/>
                </a:cubicBezTo>
                <a:cubicBezTo>
                  <a:pt x="126" y="286"/>
                  <a:pt x="126" y="286"/>
                  <a:pt x="126" y="286"/>
                </a:cubicBezTo>
                <a:cubicBezTo>
                  <a:pt x="122" y="284"/>
                  <a:pt x="121" y="285"/>
                  <a:pt x="120" y="285"/>
                </a:cubicBezTo>
                <a:cubicBezTo>
                  <a:pt x="120" y="286"/>
                  <a:pt x="119" y="286"/>
                  <a:pt x="117" y="290"/>
                </a:cubicBezTo>
                <a:cubicBezTo>
                  <a:pt x="115" y="292"/>
                  <a:pt x="114" y="294"/>
                  <a:pt x="113" y="296"/>
                </a:cubicBezTo>
                <a:cubicBezTo>
                  <a:pt x="109" y="301"/>
                  <a:pt x="107" y="304"/>
                  <a:pt x="106" y="305"/>
                </a:cubicBezTo>
                <a:cubicBezTo>
                  <a:pt x="104" y="305"/>
                  <a:pt x="101" y="304"/>
                  <a:pt x="100" y="303"/>
                </a:cubicBezTo>
                <a:cubicBezTo>
                  <a:pt x="100" y="303"/>
                  <a:pt x="100" y="303"/>
                  <a:pt x="100" y="302"/>
                </a:cubicBezTo>
                <a:cubicBezTo>
                  <a:pt x="100" y="302"/>
                  <a:pt x="100" y="302"/>
                  <a:pt x="100" y="302"/>
                </a:cubicBezTo>
                <a:cubicBezTo>
                  <a:pt x="100" y="300"/>
                  <a:pt x="101" y="296"/>
                  <a:pt x="101" y="292"/>
                </a:cubicBezTo>
                <a:cubicBezTo>
                  <a:pt x="101" y="290"/>
                  <a:pt x="102" y="288"/>
                  <a:pt x="102" y="286"/>
                </a:cubicBezTo>
                <a:cubicBezTo>
                  <a:pt x="102" y="283"/>
                  <a:pt x="103" y="281"/>
                  <a:pt x="103" y="280"/>
                </a:cubicBezTo>
                <a:cubicBezTo>
                  <a:pt x="103" y="279"/>
                  <a:pt x="103" y="279"/>
                  <a:pt x="102" y="279"/>
                </a:cubicBezTo>
                <a:cubicBezTo>
                  <a:pt x="102" y="278"/>
                  <a:pt x="101" y="277"/>
                  <a:pt x="98" y="276"/>
                </a:cubicBezTo>
                <a:cubicBezTo>
                  <a:pt x="97" y="274"/>
                  <a:pt x="97" y="274"/>
                  <a:pt x="97" y="274"/>
                </a:cubicBezTo>
                <a:cubicBezTo>
                  <a:pt x="96" y="275"/>
                  <a:pt x="96" y="275"/>
                  <a:pt x="96" y="275"/>
                </a:cubicBezTo>
                <a:cubicBezTo>
                  <a:pt x="94" y="273"/>
                  <a:pt x="93" y="273"/>
                  <a:pt x="92" y="273"/>
                </a:cubicBezTo>
                <a:cubicBezTo>
                  <a:pt x="91" y="274"/>
                  <a:pt x="90" y="274"/>
                  <a:pt x="87" y="277"/>
                </a:cubicBezTo>
                <a:cubicBezTo>
                  <a:pt x="85" y="279"/>
                  <a:pt x="84" y="280"/>
                  <a:pt x="82" y="282"/>
                </a:cubicBezTo>
                <a:cubicBezTo>
                  <a:pt x="77" y="286"/>
                  <a:pt x="74" y="289"/>
                  <a:pt x="73" y="289"/>
                </a:cubicBezTo>
                <a:cubicBezTo>
                  <a:pt x="72" y="289"/>
                  <a:pt x="69" y="287"/>
                  <a:pt x="68" y="286"/>
                </a:cubicBezTo>
                <a:cubicBezTo>
                  <a:pt x="68" y="285"/>
                  <a:pt x="69" y="281"/>
                  <a:pt x="72" y="275"/>
                </a:cubicBezTo>
                <a:cubicBezTo>
                  <a:pt x="72" y="273"/>
                  <a:pt x="73" y="271"/>
                  <a:pt x="74" y="270"/>
                </a:cubicBezTo>
                <a:cubicBezTo>
                  <a:pt x="75" y="265"/>
                  <a:pt x="76" y="264"/>
                  <a:pt x="76" y="263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76" y="262"/>
                  <a:pt x="75" y="261"/>
                  <a:pt x="72" y="259"/>
                </a:cubicBezTo>
                <a:cubicBezTo>
                  <a:pt x="72" y="258"/>
                  <a:pt x="72" y="258"/>
                  <a:pt x="72" y="258"/>
                </a:cubicBezTo>
                <a:cubicBezTo>
                  <a:pt x="71" y="258"/>
                  <a:pt x="71" y="258"/>
                  <a:pt x="71" y="258"/>
                </a:cubicBezTo>
                <a:cubicBezTo>
                  <a:pt x="69" y="255"/>
                  <a:pt x="68" y="255"/>
                  <a:pt x="67" y="255"/>
                </a:cubicBezTo>
                <a:cubicBezTo>
                  <a:pt x="66" y="255"/>
                  <a:pt x="65" y="256"/>
                  <a:pt x="61" y="258"/>
                </a:cubicBezTo>
                <a:cubicBezTo>
                  <a:pt x="59" y="259"/>
                  <a:pt x="57" y="260"/>
                  <a:pt x="55" y="261"/>
                </a:cubicBezTo>
                <a:cubicBezTo>
                  <a:pt x="50" y="264"/>
                  <a:pt x="46" y="266"/>
                  <a:pt x="45" y="266"/>
                </a:cubicBezTo>
                <a:cubicBezTo>
                  <a:pt x="43" y="266"/>
                  <a:pt x="41" y="263"/>
                  <a:pt x="41" y="262"/>
                </a:cubicBezTo>
                <a:cubicBezTo>
                  <a:pt x="41" y="261"/>
                  <a:pt x="43" y="258"/>
                  <a:pt x="47" y="252"/>
                </a:cubicBezTo>
                <a:cubicBezTo>
                  <a:pt x="48" y="251"/>
                  <a:pt x="49" y="249"/>
                  <a:pt x="50" y="247"/>
                </a:cubicBezTo>
                <a:cubicBezTo>
                  <a:pt x="53" y="243"/>
                  <a:pt x="54" y="242"/>
                  <a:pt x="54" y="241"/>
                </a:cubicBezTo>
                <a:cubicBezTo>
                  <a:pt x="54" y="240"/>
                  <a:pt x="53" y="239"/>
                  <a:pt x="51" y="236"/>
                </a:cubicBezTo>
                <a:cubicBezTo>
                  <a:pt x="51" y="235"/>
                  <a:pt x="51" y="235"/>
                  <a:pt x="51" y="235"/>
                </a:cubicBezTo>
                <a:cubicBezTo>
                  <a:pt x="50" y="235"/>
                  <a:pt x="50" y="235"/>
                  <a:pt x="50" y="235"/>
                </a:cubicBezTo>
                <a:cubicBezTo>
                  <a:pt x="48" y="232"/>
                  <a:pt x="47" y="232"/>
                  <a:pt x="46" y="232"/>
                </a:cubicBezTo>
                <a:cubicBezTo>
                  <a:pt x="46" y="232"/>
                  <a:pt x="45" y="232"/>
                  <a:pt x="40" y="233"/>
                </a:cubicBezTo>
                <a:cubicBezTo>
                  <a:pt x="38" y="234"/>
                  <a:pt x="36" y="234"/>
                  <a:pt x="34" y="235"/>
                </a:cubicBezTo>
                <a:cubicBezTo>
                  <a:pt x="28" y="237"/>
                  <a:pt x="24" y="238"/>
                  <a:pt x="22" y="238"/>
                </a:cubicBezTo>
                <a:cubicBezTo>
                  <a:pt x="21" y="237"/>
                  <a:pt x="20" y="234"/>
                  <a:pt x="19" y="233"/>
                </a:cubicBezTo>
                <a:cubicBezTo>
                  <a:pt x="20" y="232"/>
                  <a:pt x="23" y="229"/>
                  <a:pt x="28" y="224"/>
                </a:cubicBezTo>
                <a:cubicBezTo>
                  <a:pt x="29" y="223"/>
                  <a:pt x="31" y="221"/>
                  <a:pt x="32" y="220"/>
                </a:cubicBezTo>
                <a:cubicBezTo>
                  <a:pt x="36" y="216"/>
                  <a:pt x="37" y="216"/>
                  <a:pt x="37" y="215"/>
                </a:cubicBezTo>
                <a:cubicBezTo>
                  <a:pt x="37" y="215"/>
                  <a:pt x="37" y="215"/>
                  <a:pt x="37" y="214"/>
                </a:cubicBezTo>
                <a:cubicBezTo>
                  <a:pt x="37" y="213"/>
                  <a:pt x="37" y="212"/>
                  <a:pt x="36" y="210"/>
                </a:cubicBezTo>
                <a:cubicBezTo>
                  <a:pt x="36" y="208"/>
                  <a:pt x="36" y="208"/>
                  <a:pt x="36" y="208"/>
                </a:cubicBezTo>
                <a:cubicBezTo>
                  <a:pt x="35" y="208"/>
                  <a:pt x="35" y="208"/>
                  <a:pt x="35" y="208"/>
                </a:cubicBezTo>
                <a:cubicBezTo>
                  <a:pt x="34" y="205"/>
                  <a:pt x="33" y="205"/>
                  <a:pt x="32" y="204"/>
                </a:cubicBezTo>
                <a:cubicBezTo>
                  <a:pt x="31" y="204"/>
                  <a:pt x="31" y="204"/>
                  <a:pt x="26" y="204"/>
                </a:cubicBezTo>
                <a:cubicBezTo>
                  <a:pt x="24" y="204"/>
                  <a:pt x="21" y="205"/>
                  <a:pt x="19" y="205"/>
                </a:cubicBezTo>
                <a:cubicBezTo>
                  <a:pt x="13" y="205"/>
                  <a:pt x="9" y="205"/>
                  <a:pt x="7" y="204"/>
                </a:cubicBezTo>
                <a:cubicBezTo>
                  <a:pt x="7" y="204"/>
                  <a:pt x="6" y="201"/>
                  <a:pt x="6" y="199"/>
                </a:cubicBezTo>
                <a:cubicBezTo>
                  <a:pt x="6" y="199"/>
                  <a:pt x="6" y="199"/>
                  <a:pt x="6" y="199"/>
                </a:cubicBezTo>
                <a:cubicBezTo>
                  <a:pt x="6" y="198"/>
                  <a:pt x="10" y="196"/>
                  <a:pt x="15" y="193"/>
                </a:cubicBezTo>
                <a:cubicBezTo>
                  <a:pt x="17" y="192"/>
                  <a:pt x="19" y="191"/>
                  <a:pt x="21" y="190"/>
                </a:cubicBezTo>
                <a:cubicBezTo>
                  <a:pt x="26" y="187"/>
                  <a:pt x="26" y="187"/>
                  <a:pt x="27" y="186"/>
                </a:cubicBezTo>
                <a:cubicBezTo>
                  <a:pt x="27" y="185"/>
                  <a:pt x="27" y="185"/>
                  <a:pt x="27" y="184"/>
                </a:cubicBezTo>
                <a:cubicBezTo>
                  <a:pt x="27" y="183"/>
                  <a:pt x="27" y="181"/>
                  <a:pt x="27" y="181"/>
                </a:cubicBezTo>
                <a:cubicBezTo>
                  <a:pt x="27" y="179"/>
                  <a:pt x="27" y="179"/>
                  <a:pt x="27" y="179"/>
                </a:cubicBezTo>
                <a:cubicBezTo>
                  <a:pt x="26" y="179"/>
                  <a:pt x="26" y="179"/>
                  <a:pt x="26" y="179"/>
                </a:cubicBezTo>
                <a:cubicBezTo>
                  <a:pt x="26" y="176"/>
                  <a:pt x="25" y="175"/>
                  <a:pt x="25" y="174"/>
                </a:cubicBezTo>
                <a:cubicBezTo>
                  <a:pt x="24" y="174"/>
                  <a:pt x="23" y="174"/>
                  <a:pt x="18" y="173"/>
                </a:cubicBezTo>
                <a:cubicBezTo>
                  <a:pt x="16" y="172"/>
                  <a:pt x="14" y="172"/>
                  <a:pt x="12" y="172"/>
                </a:cubicBezTo>
                <a:cubicBezTo>
                  <a:pt x="6" y="170"/>
                  <a:pt x="2" y="169"/>
                  <a:pt x="1" y="169"/>
                </a:cubicBezTo>
                <a:cubicBezTo>
                  <a:pt x="0" y="168"/>
                  <a:pt x="0" y="167"/>
                  <a:pt x="0" y="165"/>
                </a:cubicBezTo>
                <a:close/>
                <a:moveTo>
                  <a:pt x="252" y="156"/>
                </a:moveTo>
                <a:cubicBezTo>
                  <a:pt x="252" y="104"/>
                  <a:pt x="209" y="62"/>
                  <a:pt x="157" y="62"/>
                </a:cubicBezTo>
                <a:cubicBezTo>
                  <a:pt x="105" y="62"/>
                  <a:pt x="62" y="104"/>
                  <a:pt x="62" y="156"/>
                </a:cubicBezTo>
                <a:cubicBezTo>
                  <a:pt x="62" y="209"/>
                  <a:pt x="105" y="251"/>
                  <a:pt x="157" y="251"/>
                </a:cubicBezTo>
                <a:cubicBezTo>
                  <a:pt x="209" y="251"/>
                  <a:pt x="252" y="209"/>
                  <a:pt x="252" y="156"/>
                </a:cubicBezTo>
                <a:close/>
              </a:path>
            </a:pathLst>
          </a:custGeom>
          <a:solidFill>
            <a:srgbClr val="F040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4" name="Freeform 5"/>
          <p:cNvSpPr>
            <a:spLocks noEditPoints="1"/>
          </p:cNvSpPr>
          <p:nvPr/>
        </p:nvSpPr>
        <p:spPr bwMode="auto">
          <a:xfrm>
            <a:off x="5481638" y="4249738"/>
            <a:ext cx="1773237" cy="1771650"/>
          </a:xfrm>
          <a:custGeom>
            <a:avLst/>
            <a:gdLst>
              <a:gd name="T0" fmla="*/ 727647803 w 360"/>
              <a:gd name="T1" fmla="*/ 2147483646 h 360"/>
              <a:gd name="T2" fmla="*/ 436590652 w 360"/>
              <a:gd name="T3" fmla="*/ 2147483646 h 360"/>
              <a:gd name="T4" fmla="*/ 897435246 w 360"/>
              <a:gd name="T5" fmla="*/ 2147483646 h 360"/>
              <a:gd name="T6" fmla="*/ 921689187 w 360"/>
              <a:gd name="T7" fmla="*/ 2147483646 h 360"/>
              <a:gd name="T8" fmla="*/ 1309767030 w 360"/>
              <a:gd name="T9" fmla="*/ 2147483646 h 360"/>
              <a:gd name="T10" fmla="*/ 1431041664 w 360"/>
              <a:gd name="T11" fmla="*/ 1815365464 h 360"/>
              <a:gd name="T12" fmla="*/ 1891886258 w 360"/>
              <a:gd name="T13" fmla="*/ 1597521411 h 360"/>
              <a:gd name="T14" fmla="*/ 2037414833 w 360"/>
              <a:gd name="T15" fmla="*/ 1040809926 h 360"/>
              <a:gd name="T16" fmla="*/ 2147483646 w 360"/>
              <a:gd name="T17" fmla="*/ 1065012634 h 360"/>
              <a:gd name="T18" fmla="*/ 2147483646 w 360"/>
              <a:gd name="T19" fmla="*/ 774555538 h 360"/>
              <a:gd name="T20" fmla="*/ 2147483646 w 360"/>
              <a:gd name="T21" fmla="*/ 629324529 h 360"/>
              <a:gd name="T22" fmla="*/ 2147483646 w 360"/>
              <a:gd name="T23" fmla="*/ 580919114 h 360"/>
              <a:gd name="T24" fmla="*/ 2147483646 w 360"/>
              <a:gd name="T25" fmla="*/ 484098441 h 360"/>
              <a:gd name="T26" fmla="*/ 2147483646 w 360"/>
              <a:gd name="T27" fmla="*/ 508301149 h 360"/>
              <a:gd name="T28" fmla="*/ 2147483646 w 360"/>
              <a:gd name="T29" fmla="*/ 726145201 h 360"/>
              <a:gd name="T30" fmla="*/ 2147483646 w 360"/>
              <a:gd name="T31" fmla="*/ 508301149 h 360"/>
              <a:gd name="T32" fmla="*/ 2147483646 w 360"/>
              <a:gd name="T33" fmla="*/ 919786546 h 360"/>
              <a:gd name="T34" fmla="*/ 2147483646 w 360"/>
              <a:gd name="T35" fmla="*/ 1040809926 h 360"/>
              <a:gd name="T36" fmla="*/ 2147483646 w 360"/>
              <a:gd name="T37" fmla="*/ 1428087695 h 360"/>
              <a:gd name="T38" fmla="*/ 2147483646 w 360"/>
              <a:gd name="T39" fmla="*/ 1670134455 h 360"/>
              <a:gd name="T40" fmla="*/ 2147483646 w 360"/>
              <a:gd name="T41" fmla="*/ 1887978508 h 360"/>
              <a:gd name="T42" fmla="*/ 2147483646 w 360"/>
              <a:gd name="T43" fmla="*/ 2147483646 h 360"/>
              <a:gd name="T44" fmla="*/ 2147483646 w 360"/>
              <a:gd name="T45" fmla="*/ 2147483646 h 360"/>
              <a:gd name="T46" fmla="*/ 2147483646 w 360"/>
              <a:gd name="T47" fmla="*/ 2147483646 h 360"/>
              <a:gd name="T48" fmla="*/ 2147483646 w 360"/>
              <a:gd name="T49" fmla="*/ 2147483646 h 360"/>
              <a:gd name="T50" fmla="*/ 2147483646 w 360"/>
              <a:gd name="T51" fmla="*/ 2147483646 h 360"/>
              <a:gd name="T52" fmla="*/ 2147483646 w 360"/>
              <a:gd name="T53" fmla="*/ 2147483646 h 360"/>
              <a:gd name="T54" fmla="*/ 2147483646 w 360"/>
              <a:gd name="T55" fmla="*/ 2147483646 h 360"/>
              <a:gd name="T56" fmla="*/ 2147483646 w 360"/>
              <a:gd name="T57" fmla="*/ 2147483646 h 360"/>
              <a:gd name="T58" fmla="*/ 2147483646 w 360"/>
              <a:gd name="T59" fmla="*/ 2147483646 h 360"/>
              <a:gd name="T60" fmla="*/ 2147483646 w 360"/>
              <a:gd name="T61" fmla="*/ 2147483646 h 360"/>
              <a:gd name="T62" fmla="*/ 2147483646 w 360"/>
              <a:gd name="T63" fmla="*/ 2147483646 h 360"/>
              <a:gd name="T64" fmla="*/ 2147483646 w 360"/>
              <a:gd name="T65" fmla="*/ 2147483646 h 360"/>
              <a:gd name="T66" fmla="*/ 2147483646 w 360"/>
              <a:gd name="T67" fmla="*/ 2147483646 h 360"/>
              <a:gd name="T68" fmla="*/ 2147483646 w 360"/>
              <a:gd name="T69" fmla="*/ 2147483646 h 360"/>
              <a:gd name="T70" fmla="*/ 2147483646 w 360"/>
              <a:gd name="T71" fmla="*/ 2147483646 h 360"/>
              <a:gd name="T72" fmla="*/ 2147483646 w 360"/>
              <a:gd name="T73" fmla="*/ 2147483646 h 360"/>
              <a:gd name="T74" fmla="*/ 2147483646 w 360"/>
              <a:gd name="T75" fmla="*/ 2147483646 h 360"/>
              <a:gd name="T76" fmla="*/ 2147483646 w 360"/>
              <a:gd name="T77" fmla="*/ 2147483646 h 360"/>
              <a:gd name="T78" fmla="*/ 2147483646 w 360"/>
              <a:gd name="T79" fmla="*/ 2147483646 h 360"/>
              <a:gd name="T80" fmla="*/ 2147483646 w 360"/>
              <a:gd name="T81" fmla="*/ 2147483646 h 360"/>
              <a:gd name="T82" fmla="*/ 2147483646 w 360"/>
              <a:gd name="T83" fmla="*/ 2147483646 h 360"/>
              <a:gd name="T84" fmla="*/ 2147483646 w 360"/>
              <a:gd name="T85" fmla="*/ 2147483646 h 360"/>
              <a:gd name="T86" fmla="*/ 2147483646 w 360"/>
              <a:gd name="T87" fmla="*/ 2147483646 h 360"/>
              <a:gd name="T88" fmla="*/ 2147483646 w 360"/>
              <a:gd name="T89" fmla="*/ 2147483646 h 360"/>
              <a:gd name="T90" fmla="*/ 2147483646 w 360"/>
              <a:gd name="T91" fmla="*/ 2147483646 h 360"/>
              <a:gd name="T92" fmla="*/ 2134435526 w 360"/>
              <a:gd name="T93" fmla="*/ 2147483646 h 360"/>
              <a:gd name="T94" fmla="*/ 1649336990 w 360"/>
              <a:gd name="T95" fmla="*/ 2147483646 h 360"/>
              <a:gd name="T96" fmla="*/ 1625083049 w 360"/>
              <a:gd name="T97" fmla="*/ 2147483646 h 360"/>
              <a:gd name="T98" fmla="*/ 970197071 w 360"/>
              <a:gd name="T99" fmla="*/ 2147483646 h 360"/>
              <a:gd name="T100" fmla="*/ 1042963821 w 360"/>
              <a:gd name="T101" fmla="*/ 2147483646 h 360"/>
              <a:gd name="T102" fmla="*/ 679139920 w 360"/>
              <a:gd name="T103" fmla="*/ 2147483646 h 360"/>
              <a:gd name="T104" fmla="*/ 751901745 w 360"/>
              <a:gd name="T105" fmla="*/ 2147483646 h 360"/>
              <a:gd name="T106" fmla="*/ 315316018 w 360"/>
              <a:gd name="T107" fmla="*/ 2147483646 h 360"/>
              <a:gd name="T108" fmla="*/ 679139920 w 360"/>
              <a:gd name="T109" fmla="*/ 2147483646 h 360"/>
              <a:gd name="T110" fmla="*/ 2147483646 w 360"/>
              <a:gd name="T111" fmla="*/ 2147483646 h 3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60" h="360">
                <a:moveTo>
                  <a:pt x="0" y="166"/>
                </a:moveTo>
                <a:cubicBezTo>
                  <a:pt x="0" y="165"/>
                  <a:pt x="0" y="164"/>
                  <a:pt x="0" y="164"/>
                </a:cubicBezTo>
                <a:cubicBezTo>
                  <a:pt x="1" y="163"/>
                  <a:pt x="6" y="162"/>
                  <a:pt x="13" y="161"/>
                </a:cubicBezTo>
                <a:cubicBezTo>
                  <a:pt x="16" y="161"/>
                  <a:pt x="18" y="160"/>
                  <a:pt x="20" y="160"/>
                </a:cubicBezTo>
                <a:cubicBezTo>
                  <a:pt x="27" y="159"/>
                  <a:pt x="28" y="159"/>
                  <a:pt x="28" y="158"/>
                </a:cubicBezTo>
                <a:cubicBezTo>
                  <a:pt x="29" y="157"/>
                  <a:pt x="30" y="156"/>
                  <a:pt x="30" y="152"/>
                </a:cubicBezTo>
                <a:cubicBezTo>
                  <a:pt x="30" y="152"/>
                  <a:pt x="30" y="152"/>
                  <a:pt x="30" y="152"/>
                </a:cubicBezTo>
                <a:cubicBezTo>
                  <a:pt x="30" y="152"/>
                  <a:pt x="30" y="152"/>
                  <a:pt x="30" y="152"/>
                </a:cubicBezTo>
                <a:cubicBezTo>
                  <a:pt x="31" y="151"/>
                  <a:pt x="31" y="150"/>
                  <a:pt x="31" y="148"/>
                </a:cubicBezTo>
                <a:cubicBezTo>
                  <a:pt x="31" y="147"/>
                  <a:pt x="31" y="146"/>
                  <a:pt x="31" y="145"/>
                </a:cubicBezTo>
                <a:cubicBezTo>
                  <a:pt x="30" y="144"/>
                  <a:pt x="29" y="143"/>
                  <a:pt x="24" y="141"/>
                </a:cubicBezTo>
                <a:cubicBezTo>
                  <a:pt x="22" y="139"/>
                  <a:pt x="20" y="138"/>
                  <a:pt x="18" y="137"/>
                </a:cubicBezTo>
                <a:cubicBezTo>
                  <a:pt x="12" y="133"/>
                  <a:pt x="8" y="130"/>
                  <a:pt x="7" y="129"/>
                </a:cubicBezTo>
                <a:cubicBezTo>
                  <a:pt x="7" y="129"/>
                  <a:pt x="7" y="129"/>
                  <a:pt x="7" y="128"/>
                </a:cubicBezTo>
                <a:cubicBezTo>
                  <a:pt x="7" y="126"/>
                  <a:pt x="8" y="123"/>
                  <a:pt x="9" y="123"/>
                </a:cubicBezTo>
                <a:cubicBezTo>
                  <a:pt x="10" y="123"/>
                  <a:pt x="15" y="122"/>
                  <a:pt x="22" y="123"/>
                </a:cubicBezTo>
                <a:cubicBezTo>
                  <a:pt x="25" y="123"/>
                  <a:pt x="27" y="124"/>
                  <a:pt x="29" y="124"/>
                </a:cubicBezTo>
                <a:cubicBezTo>
                  <a:pt x="36" y="124"/>
                  <a:pt x="36" y="124"/>
                  <a:pt x="37" y="124"/>
                </a:cubicBezTo>
                <a:cubicBezTo>
                  <a:pt x="38" y="123"/>
                  <a:pt x="39" y="122"/>
                  <a:pt x="41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1" y="118"/>
                  <a:pt x="41" y="118"/>
                  <a:pt x="41" y="118"/>
                </a:cubicBezTo>
                <a:cubicBezTo>
                  <a:pt x="42" y="116"/>
                  <a:pt x="43" y="114"/>
                  <a:pt x="43" y="113"/>
                </a:cubicBezTo>
                <a:cubicBezTo>
                  <a:pt x="43" y="113"/>
                  <a:pt x="43" y="112"/>
                  <a:pt x="43" y="111"/>
                </a:cubicBezTo>
                <a:cubicBezTo>
                  <a:pt x="42" y="111"/>
                  <a:pt x="42" y="110"/>
                  <a:pt x="38" y="106"/>
                </a:cubicBezTo>
                <a:cubicBezTo>
                  <a:pt x="36" y="104"/>
                  <a:pt x="34" y="103"/>
                  <a:pt x="32" y="101"/>
                </a:cubicBezTo>
                <a:cubicBezTo>
                  <a:pt x="27" y="95"/>
                  <a:pt x="24" y="92"/>
                  <a:pt x="23" y="91"/>
                </a:cubicBezTo>
                <a:cubicBezTo>
                  <a:pt x="24" y="89"/>
                  <a:pt x="26" y="86"/>
                  <a:pt x="27" y="85"/>
                </a:cubicBezTo>
                <a:cubicBezTo>
                  <a:pt x="28" y="85"/>
                  <a:pt x="32" y="86"/>
                  <a:pt x="40" y="88"/>
                </a:cubicBezTo>
                <a:cubicBezTo>
                  <a:pt x="42" y="89"/>
                  <a:pt x="44" y="90"/>
                  <a:pt x="46" y="91"/>
                </a:cubicBezTo>
                <a:cubicBezTo>
                  <a:pt x="52" y="93"/>
                  <a:pt x="53" y="93"/>
                  <a:pt x="54" y="93"/>
                </a:cubicBezTo>
                <a:cubicBezTo>
                  <a:pt x="55" y="92"/>
                  <a:pt x="56" y="92"/>
                  <a:pt x="58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62" y="84"/>
                  <a:pt x="62" y="83"/>
                  <a:pt x="62" y="83"/>
                </a:cubicBezTo>
                <a:cubicBezTo>
                  <a:pt x="62" y="82"/>
                  <a:pt x="62" y="82"/>
                  <a:pt x="62" y="82"/>
                </a:cubicBezTo>
                <a:cubicBezTo>
                  <a:pt x="62" y="81"/>
                  <a:pt x="62" y="80"/>
                  <a:pt x="59" y="75"/>
                </a:cubicBezTo>
                <a:cubicBezTo>
                  <a:pt x="57" y="73"/>
                  <a:pt x="56" y="71"/>
                  <a:pt x="54" y="69"/>
                </a:cubicBezTo>
                <a:cubicBezTo>
                  <a:pt x="51" y="63"/>
                  <a:pt x="49" y="58"/>
                  <a:pt x="48" y="57"/>
                </a:cubicBezTo>
                <a:cubicBezTo>
                  <a:pt x="49" y="56"/>
                  <a:pt x="52" y="53"/>
                  <a:pt x="53" y="52"/>
                </a:cubicBezTo>
                <a:cubicBezTo>
                  <a:pt x="54" y="53"/>
                  <a:pt x="58" y="55"/>
                  <a:pt x="64" y="59"/>
                </a:cubicBezTo>
                <a:cubicBezTo>
                  <a:pt x="67" y="60"/>
                  <a:pt x="69" y="61"/>
                  <a:pt x="70" y="62"/>
                </a:cubicBezTo>
                <a:cubicBezTo>
                  <a:pt x="76" y="66"/>
                  <a:pt x="77" y="66"/>
                  <a:pt x="78" y="66"/>
                </a:cubicBezTo>
                <a:cubicBezTo>
                  <a:pt x="79" y="66"/>
                  <a:pt x="80" y="65"/>
                  <a:pt x="83" y="63"/>
                </a:cubicBezTo>
                <a:cubicBezTo>
                  <a:pt x="84" y="63"/>
                  <a:pt x="84" y="63"/>
                  <a:pt x="84" y="63"/>
                </a:cubicBezTo>
                <a:cubicBezTo>
                  <a:pt x="84" y="62"/>
                  <a:pt x="84" y="62"/>
                  <a:pt x="84" y="62"/>
                </a:cubicBezTo>
                <a:cubicBezTo>
                  <a:pt x="87" y="60"/>
                  <a:pt x="88" y="59"/>
                  <a:pt x="88" y="57"/>
                </a:cubicBezTo>
                <a:cubicBezTo>
                  <a:pt x="88" y="56"/>
                  <a:pt x="88" y="56"/>
                  <a:pt x="86" y="50"/>
                </a:cubicBezTo>
                <a:cubicBezTo>
                  <a:pt x="85" y="48"/>
                  <a:pt x="84" y="46"/>
                  <a:pt x="84" y="43"/>
                </a:cubicBezTo>
                <a:cubicBezTo>
                  <a:pt x="81" y="36"/>
                  <a:pt x="80" y="31"/>
                  <a:pt x="80" y="30"/>
                </a:cubicBezTo>
                <a:cubicBezTo>
                  <a:pt x="81" y="29"/>
                  <a:pt x="84" y="27"/>
                  <a:pt x="86" y="27"/>
                </a:cubicBezTo>
                <a:cubicBezTo>
                  <a:pt x="87" y="27"/>
                  <a:pt x="90" y="30"/>
                  <a:pt x="96" y="35"/>
                </a:cubicBezTo>
                <a:cubicBezTo>
                  <a:pt x="97" y="37"/>
                  <a:pt x="99" y="39"/>
                  <a:pt x="100" y="40"/>
                </a:cubicBezTo>
                <a:cubicBezTo>
                  <a:pt x="105" y="45"/>
                  <a:pt x="106" y="45"/>
                  <a:pt x="107" y="46"/>
                </a:cubicBezTo>
                <a:cubicBezTo>
                  <a:pt x="108" y="46"/>
                  <a:pt x="109" y="46"/>
                  <a:pt x="112" y="44"/>
                </a:cubicBezTo>
                <a:cubicBezTo>
                  <a:pt x="114" y="44"/>
                  <a:pt x="114" y="44"/>
                  <a:pt x="114" y="44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18" y="42"/>
                  <a:pt x="118" y="40"/>
                  <a:pt x="119" y="40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38"/>
                  <a:pt x="119" y="36"/>
                  <a:pt x="118" y="32"/>
                </a:cubicBezTo>
                <a:cubicBezTo>
                  <a:pt x="118" y="30"/>
                  <a:pt x="118" y="27"/>
                  <a:pt x="118" y="24"/>
                </a:cubicBezTo>
                <a:cubicBezTo>
                  <a:pt x="117" y="19"/>
                  <a:pt x="117" y="13"/>
                  <a:pt x="117" y="11"/>
                </a:cubicBezTo>
                <a:cubicBezTo>
                  <a:pt x="117" y="11"/>
                  <a:pt x="117" y="11"/>
                  <a:pt x="117" y="11"/>
                </a:cubicBezTo>
                <a:cubicBezTo>
                  <a:pt x="118" y="10"/>
                  <a:pt x="122" y="9"/>
                  <a:pt x="124" y="9"/>
                </a:cubicBezTo>
                <a:cubicBezTo>
                  <a:pt x="124" y="10"/>
                  <a:pt x="127" y="14"/>
                  <a:pt x="131" y="20"/>
                </a:cubicBezTo>
                <a:cubicBezTo>
                  <a:pt x="132" y="22"/>
                  <a:pt x="134" y="24"/>
                  <a:pt x="135" y="26"/>
                </a:cubicBezTo>
                <a:cubicBezTo>
                  <a:pt x="138" y="31"/>
                  <a:pt x="139" y="32"/>
                  <a:pt x="140" y="32"/>
                </a:cubicBezTo>
                <a:cubicBezTo>
                  <a:pt x="140" y="33"/>
                  <a:pt x="142" y="33"/>
                  <a:pt x="146" y="32"/>
                </a:cubicBezTo>
                <a:cubicBezTo>
                  <a:pt x="148" y="33"/>
                  <a:pt x="148" y="33"/>
                  <a:pt x="148" y="33"/>
                </a:cubicBezTo>
                <a:cubicBezTo>
                  <a:pt x="148" y="32"/>
                  <a:pt x="148" y="32"/>
                  <a:pt x="148" y="32"/>
                </a:cubicBezTo>
                <a:cubicBezTo>
                  <a:pt x="150" y="31"/>
                  <a:pt x="152" y="30"/>
                  <a:pt x="153" y="29"/>
                </a:cubicBezTo>
                <a:cubicBezTo>
                  <a:pt x="153" y="29"/>
                  <a:pt x="153" y="28"/>
                  <a:pt x="154" y="24"/>
                </a:cubicBezTo>
                <a:cubicBezTo>
                  <a:pt x="154" y="20"/>
                  <a:pt x="154" y="20"/>
                  <a:pt x="154" y="20"/>
                </a:cubicBezTo>
                <a:cubicBezTo>
                  <a:pt x="155" y="18"/>
                  <a:pt x="155" y="16"/>
                  <a:pt x="155" y="14"/>
                </a:cubicBezTo>
                <a:cubicBezTo>
                  <a:pt x="156" y="7"/>
                  <a:pt x="157" y="3"/>
                  <a:pt x="158" y="1"/>
                </a:cubicBezTo>
                <a:cubicBezTo>
                  <a:pt x="159" y="1"/>
                  <a:pt x="163" y="0"/>
                  <a:pt x="164" y="1"/>
                </a:cubicBezTo>
                <a:cubicBezTo>
                  <a:pt x="165" y="2"/>
                  <a:pt x="167" y="6"/>
                  <a:pt x="169" y="13"/>
                </a:cubicBezTo>
                <a:cubicBezTo>
                  <a:pt x="170" y="15"/>
                  <a:pt x="171" y="18"/>
                  <a:pt x="172" y="20"/>
                </a:cubicBezTo>
                <a:cubicBezTo>
                  <a:pt x="173" y="26"/>
                  <a:pt x="174" y="27"/>
                  <a:pt x="175" y="27"/>
                </a:cubicBezTo>
                <a:cubicBezTo>
                  <a:pt x="175" y="28"/>
                  <a:pt x="177" y="28"/>
                  <a:pt x="181" y="28"/>
                </a:cubicBezTo>
                <a:cubicBezTo>
                  <a:pt x="181" y="29"/>
                  <a:pt x="181" y="29"/>
                  <a:pt x="181" y="29"/>
                </a:cubicBezTo>
                <a:cubicBezTo>
                  <a:pt x="182" y="28"/>
                  <a:pt x="182" y="28"/>
                  <a:pt x="182" y="28"/>
                </a:cubicBezTo>
                <a:cubicBezTo>
                  <a:pt x="187" y="29"/>
                  <a:pt x="188" y="28"/>
                  <a:pt x="188" y="27"/>
                </a:cubicBezTo>
                <a:cubicBezTo>
                  <a:pt x="189" y="27"/>
                  <a:pt x="189" y="26"/>
                  <a:pt x="191" y="21"/>
                </a:cubicBezTo>
                <a:cubicBezTo>
                  <a:pt x="192" y="18"/>
                  <a:pt x="193" y="16"/>
                  <a:pt x="194" y="13"/>
                </a:cubicBezTo>
                <a:cubicBezTo>
                  <a:pt x="197" y="7"/>
                  <a:pt x="199" y="2"/>
                  <a:pt x="200" y="1"/>
                </a:cubicBezTo>
                <a:cubicBezTo>
                  <a:pt x="201" y="1"/>
                  <a:pt x="205" y="1"/>
                  <a:pt x="206" y="2"/>
                </a:cubicBezTo>
                <a:cubicBezTo>
                  <a:pt x="207" y="3"/>
                  <a:pt x="207" y="8"/>
                  <a:pt x="208" y="15"/>
                </a:cubicBezTo>
                <a:cubicBezTo>
                  <a:pt x="208" y="18"/>
                  <a:pt x="209" y="20"/>
                  <a:pt x="209" y="22"/>
                </a:cubicBezTo>
                <a:cubicBezTo>
                  <a:pt x="209" y="29"/>
                  <a:pt x="209" y="30"/>
                  <a:pt x="210" y="30"/>
                </a:cubicBezTo>
                <a:cubicBezTo>
                  <a:pt x="211" y="31"/>
                  <a:pt x="212" y="32"/>
                  <a:pt x="216" y="33"/>
                </a:cubicBezTo>
                <a:cubicBezTo>
                  <a:pt x="216" y="33"/>
                  <a:pt x="216" y="33"/>
                  <a:pt x="216" y="33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1" y="34"/>
                  <a:pt x="222" y="34"/>
                  <a:pt x="223" y="33"/>
                </a:cubicBezTo>
                <a:cubicBezTo>
                  <a:pt x="224" y="33"/>
                  <a:pt x="225" y="32"/>
                  <a:pt x="228" y="28"/>
                </a:cubicBezTo>
                <a:cubicBezTo>
                  <a:pt x="229" y="26"/>
                  <a:pt x="230" y="23"/>
                  <a:pt x="232" y="21"/>
                </a:cubicBezTo>
                <a:cubicBezTo>
                  <a:pt x="236" y="15"/>
                  <a:pt x="239" y="12"/>
                  <a:pt x="240" y="11"/>
                </a:cubicBezTo>
                <a:cubicBezTo>
                  <a:pt x="242" y="11"/>
                  <a:pt x="246" y="12"/>
                  <a:pt x="247" y="13"/>
                </a:cubicBezTo>
                <a:cubicBezTo>
                  <a:pt x="247" y="14"/>
                  <a:pt x="247" y="18"/>
                  <a:pt x="246" y="24"/>
                </a:cubicBezTo>
                <a:cubicBezTo>
                  <a:pt x="246" y="25"/>
                  <a:pt x="245" y="26"/>
                  <a:pt x="245" y="26"/>
                </a:cubicBezTo>
                <a:cubicBezTo>
                  <a:pt x="245" y="29"/>
                  <a:pt x="245" y="31"/>
                  <a:pt x="244" y="33"/>
                </a:cubicBezTo>
                <a:cubicBezTo>
                  <a:pt x="244" y="35"/>
                  <a:pt x="244" y="37"/>
                  <a:pt x="244" y="38"/>
                </a:cubicBezTo>
                <a:cubicBezTo>
                  <a:pt x="243" y="40"/>
                  <a:pt x="243" y="41"/>
                  <a:pt x="244" y="41"/>
                </a:cubicBezTo>
                <a:cubicBezTo>
                  <a:pt x="244" y="42"/>
                  <a:pt x="245" y="43"/>
                  <a:pt x="249" y="45"/>
                </a:cubicBezTo>
                <a:cubicBezTo>
                  <a:pt x="249" y="47"/>
                  <a:pt x="249" y="47"/>
                  <a:pt x="249" y="47"/>
                </a:cubicBezTo>
                <a:cubicBezTo>
                  <a:pt x="250" y="46"/>
                  <a:pt x="250" y="46"/>
                  <a:pt x="250" y="46"/>
                </a:cubicBezTo>
                <a:cubicBezTo>
                  <a:pt x="253" y="48"/>
                  <a:pt x="255" y="48"/>
                  <a:pt x="256" y="47"/>
                </a:cubicBezTo>
                <a:cubicBezTo>
                  <a:pt x="257" y="47"/>
                  <a:pt x="257" y="47"/>
                  <a:pt x="261" y="43"/>
                </a:cubicBezTo>
                <a:cubicBezTo>
                  <a:pt x="263" y="41"/>
                  <a:pt x="265" y="39"/>
                  <a:pt x="267" y="38"/>
                </a:cubicBezTo>
                <a:cubicBezTo>
                  <a:pt x="273" y="33"/>
                  <a:pt x="276" y="30"/>
                  <a:pt x="278" y="29"/>
                </a:cubicBezTo>
                <a:cubicBezTo>
                  <a:pt x="279" y="30"/>
                  <a:pt x="283" y="32"/>
                  <a:pt x="283" y="33"/>
                </a:cubicBezTo>
                <a:cubicBezTo>
                  <a:pt x="283" y="35"/>
                  <a:pt x="281" y="40"/>
                  <a:pt x="279" y="46"/>
                </a:cubicBezTo>
                <a:cubicBezTo>
                  <a:pt x="278" y="48"/>
                  <a:pt x="277" y="50"/>
                  <a:pt x="276" y="52"/>
                </a:cubicBezTo>
                <a:cubicBezTo>
                  <a:pt x="275" y="56"/>
                  <a:pt x="274" y="58"/>
                  <a:pt x="274" y="59"/>
                </a:cubicBezTo>
                <a:cubicBezTo>
                  <a:pt x="274" y="59"/>
                  <a:pt x="274" y="59"/>
                  <a:pt x="274" y="59"/>
                </a:cubicBezTo>
                <a:cubicBezTo>
                  <a:pt x="274" y="60"/>
                  <a:pt x="274" y="60"/>
                  <a:pt x="274" y="60"/>
                </a:cubicBezTo>
                <a:cubicBezTo>
                  <a:pt x="274" y="61"/>
                  <a:pt x="275" y="62"/>
                  <a:pt x="278" y="64"/>
                </a:cubicBezTo>
                <a:cubicBezTo>
                  <a:pt x="278" y="66"/>
                  <a:pt x="278" y="66"/>
                  <a:pt x="278" y="66"/>
                </a:cubicBezTo>
                <a:cubicBezTo>
                  <a:pt x="279" y="66"/>
                  <a:pt x="279" y="66"/>
                  <a:pt x="279" y="66"/>
                </a:cubicBezTo>
                <a:cubicBezTo>
                  <a:pt x="282" y="68"/>
                  <a:pt x="283" y="69"/>
                  <a:pt x="284" y="69"/>
                </a:cubicBezTo>
                <a:cubicBezTo>
                  <a:pt x="285" y="69"/>
                  <a:pt x="286" y="68"/>
                  <a:pt x="291" y="65"/>
                </a:cubicBezTo>
                <a:cubicBezTo>
                  <a:pt x="293" y="64"/>
                  <a:pt x="295" y="63"/>
                  <a:pt x="298" y="62"/>
                </a:cubicBezTo>
                <a:cubicBezTo>
                  <a:pt x="304" y="58"/>
                  <a:pt x="308" y="56"/>
                  <a:pt x="310" y="56"/>
                </a:cubicBezTo>
                <a:cubicBezTo>
                  <a:pt x="311" y="57"/>
                  <a:pt x="314" y="60"/>
                  <a:pt x="314" y="61"/>
                </a:cubicBezTo>
                <a:cubicBezTo>
                  <a:pt x="314" y="62"/>
                  <a:pt x="312" y="66"/>
                  <a:pt x="307" y="72"/>
                </a:cubicBezTo>
                <a:cubicBezTo>
                  <a:pt x="306" y="74"/>
                  <a:pt x="305" y="76"/>
                  <a:pt x="303" y="78"/>
                </a:cubicBezTo>
                <a:cubicBezTo>
                  <a:pt x="300" y="83"/>
                  <a:pt x="299" y="84"/>
                  <a:pt x="299" y="85"/>
                </a:cubicBezTo>
                <a:cubicBezTo>
                  <a:pt x="299" y="85"/>
                  <a:pt x="299" y="85"/>
                  <a:pt x="299" y="85"/>
                </a:cubicBezTo>
                <a:cubicBezTo>
                  <a:pt x="299" y="85"/>
                  <a:pt x="299" y="85"/>
                  <a:pt x="299" y="85"/>
                </a:cubicBezTo>
                <a:cubicBezTo>
                  <a:pt x="299" y="86"/>
                  <a:pt x="300" y="88"/>
                  <a:pt x="302" y="90"/>
                </a:cubicBezTo>
                <a:cubicBezTo>
                  <a:pt x="302" y="93"/>
                  <a:pt x="302" y="93"/>
                  <a:pt x="302" y="93"/>
                </a:cubicBezTo>
                <a:cubicBezTo>
                  <a:pt x="303" y="92"/>
                  <a:pt x="303" y="92"/>
                  <a:pt x="303" y="92"/>
                </a:cubicBezTo>
                <a:cubicBezTo>
                  <a:pt x="305" y="95"/>
                  <a:pt x="306" y="96"/>
                  <a:pt x="307" y="96"/>
                </a:cubicBezTo>
                <a:cubicBezTo>
                  <a:pt x="308" y="96"/>
                  <a:pt x="309" y="96"/>
                  <a:pt x="314" y="94"/>
                </a:cubicBezTo>
                <a:cubicBezTo>
                  <a:pt x="317" y="94"/>
                  <a:pt x="319" y="93"/>
                  <a:pt x="322" y="92"/>
                </a:cubicBezTo>
                <a:cubicBezTo>
                  <a:pt x="329" y="90"/>
                  <a:pt x="334" y="89"/>
                  <a:pt x="335" y="89"/>
                </a:cubicBezTo>
                <a:cubicBezTo>
                  <a:pt x="336" y="90"/>
                  <a:pt x="338" y="94"/>
                  <a:pt x="338" y="95"/>
                </a:cubicBezTo>
                <a:cubicBezTo>
                  <a:pt x="337" y="96"/>
                  <a:pt x="335" y="99"/>
                  <a:pt x="329" y="105"/>
                </a:cubicBezTo>
                <a:cubicBezTo>
                  <a:pt x="327" y="106"/>
                  <a:pt x="325" y="108"/>
                  <a:pt x="324" y="109"/>
                </a:cubicBezTo>
                <a:cubicBezTo>
                  <a:pt x="319" y="113"/>
                  <a:pt x="318" y="114"/>
                  <a:pt x="318" y="115"/>
                </a:cubicBezTo>
                <a:cubicBezTo>
                  <a:pt x="318" y="115"/>
                  <a:pt x="318" y="115"/>
                  <a:pt x="318" y="115"/>
                </a:cubicBezTo>
                <a:cubicBezTo>
                  <a:pt x="318" y="117"/>
                  <a:pt x="318" y="118"/>
                  <a:pt x="319" y="121"/>
                </a:cubicBezTo>
                <a:cubicBezTo>
                  <a:pt x="319" y="123"/>
                  <a:pt x="319" y="123"/>
                  <a:pt x="319" y="123"/>
                </a:cubicBezTo>
                <a:cubicBezTo>
                  <a:pt x="320" y="123"/>
                  <a:pt x="320" y="123"/>
                  <a:pt x="320" y="123"/>
                </a:cubicBezTo>
                <a:cubicBezTo>
                  <a:pt x="321" y="126"/>
                  <a:pt x="322" y="127"/>
                  <a:pt x="323" y="128"/>
                </a:cubicBezTo>
                <a:cubicBezTo>
                  <a:pt x="324" y="128"/>
                  <a:pt x="325" y="128"/>
                  <a:pt x="331" y="128"/>
                </a:cubicBezTo>
                <a:cubicBezTo>
                  <a:pt x="333" y="128"/>
                  <a:pt x="336" y="127"/>
                  <a:pt x="338" y="127"/>
                </a:cubicBezTo>
                <a:cubicBezTo>
                  <a:pt x="346" y="127"/>
                  <a:pt x="350" y="127"/>
                  <a:pt x="352" y="128"/>
                </a:cubicBezTo>
                <a:cubicBezTo>
                  <a:pt x="352" y="129"/>
                  <a:pt x="354" y="132"/>
                  <a:pt x="353" y="134"/>
                </a:cubicBezTo>
                <a:cubicBezTo>
                  <a:pt x="353" y="134"/>
                  <a:pt x="353" y="134"/>
                  <a:pt x="353" y="134"/>
                </a:cubicBezTo>
                <a:cubicBezTo>
                  <a:pt x="352" y="135"/>
                  <a:pt x="349" y="138"/>
                  <a:pt x="342" y="141"/>
                </a:cubicBezTo>
                <a:cubicBezTo>
                  <a:pt x="340" y="142"/>
                  <a:pt x="338" y="143"/>
                  <a:pt x="336" y="144"/>
                </a:cubicBezTo>
                <a:cubicBezTo>
                  <a:pt x="330" y="147"/>
                  <a:pt x="329" y="148"/>
                  <a:pt x="329" y="149"/>
                </a:cubicBezTo>
                <a:cubicBezTo>
                  <a:pt x="329" y="149"/>
                  <a:pt x="329" y="149"/>
                  <a:pt x="329" y="150"/>
                </a:cubicBezTo>
                <a:cubicBezTo>
                  <a:pt x="329" y="151"/>
                  <a:pt x="329" y="153"/>
                  <a:pt x="329" y="155"/>
                </a:cubicBezTo>
                <a:cubicBezTo>
                  <a:pt x="328" y="157"/>
                  <a:pt x="328" y="157"/>
                  <a:pt x="328" y="157"/>
                </a:cubicBezTo>
                <a:cubicBezTo>
                  <a:pt x="329" y="157"/>
                  <a:pt x="329" y="157"/>
                  <a:pt x="329" y="157"/>
                </a:cubicBezTo>
                <a:cubicBezTo>
                  <a:pt x="330" y="160"/>
                  <a:pt x="331" y="162"/>
                  <a:pt x="331" y="162"/>
                </a:cubicBezTo>
                <a:cubicBezTo>
                  <a:pt x="332" y="163"/>
                  <a:pt x="333" y="163"/>
                  <a:pt x="339" y="164"/>
                </a:cubicBezTo>
                <a:cubicBezTo>
                  <a:pt x="341" y="164"/>
                  <a:pt x="343" y="165"/>
                  <a:pt x="346" y="165"/>
                </a:cubicBezTo>
                <a:cubicBezTo>
                  <a:pt x="353" y="167"/>
                  <a:pt x="358" y="168"/>
                  <a:pt x="359" y="169"/>
                </a:cubicBezTo>
                <a:cubicBezTo>
                  <a:pt x="359" y="170"/>
                  <a:pt x="360" y="172"/>
                  <a:pt x="360" y="174"/>
                </a:cubicBezTo>
                <a:cubicBezTo>
                  <a:pt x="359" y="175"/>
                  <a:pt x="359" y="175"/>
                  <a:pt x="359" y="175"/>
                </a:cubicBezTo>
                <a:cubicBezTo>
                  <a:pt x="358" y="176"/>
                  <a:pt x="354" y="178"/>
                  <a:pt x="347" y="180"/>
                </a:cubicBezTo>
                <a:cubicBezTo>
                  <a:pt x="344" y="180"/>
                  <a:pt x="342" y="181"/>
                  <a:pt x="340" y="181"/>
                </a:cubicBezTo>
                <a:cubicBezTo>
                  <a:pt x="334" y="183"/>
                  <a:pt x="333" y="183"/>
                  <a:pt x="332" y="184"/>
                </a:cubicBezTo>
                <a:cubicBezTo>
                  <a:pt x="332" y="185"/>
                  <a:pt x="331" y="186"/>
                  <a:pt x="331" y="187"/>
                </a:cubicBezTo>
                <a:cubicBezTo>
                  <a:pt x="331" y="188"/>
                  <a:pt x="331" y="189"/>
                  <a:pt x="331" y="190"/>
                </a:cubicBezTo>
                <a:cubicBezTo>
                  <a:pt x="329" y="192"/>
                  <a:pt x="329" y="192"/>
                  <a:pt x="329" y="192"/>
                </a:cubicBezTo>
                <a:cubicBezTo>
                  <a:pt x="331" y="192"/>
                  <a:pt x="331" y="192"/>
                  <a:pt x="331" y="192"/>
                </a:cubicBezTo>
                <a:cubicBezTo>
                  <a:pt x="330" y="195"/>
                  <a:pt x="331" y="197"/>
                  <a:pt x="331" y="198"/>
                </a:cubicBezTo>
                <a:cubicBezTo>
                  <a:pt x="332" y="198"/>
                  <a:pt x="333" y="199"/>
                  <a:pt x="338" y="201"/>
                </a:cubicBezTo>
                <a:cubicBezTo>
                  <a:pt x="340" y="202"/>
                  <a:pt x="343" y="203"/>
                  <a:pt x="345" y="204"/>
                </a:cubicBezTo>
                <a:cubicBezTo>
                  <a:pt x="352" y="207"/>
                  <a:pt x="356" y="210"/>
                  <a:pt x="357" y="210"/>
                </a:cubicBezTo>
                <a:cubicBezTo>
                  <a:pt x="357" y="211"/>
                  <a:pt x="357" y="212"/>
                  <a:pt x="357" y="213"/>
                </a:cubicBezTo>
                <a:cubicBezTo>
                  <a:pt x="356" y="215"/>
                  <a:pt x="356" y="217"/>
                  <a:pt x="355" y="217"/>
                </a:cubicBezTo>
                <a:cubicBezTo>
                  <a:pt x="354" y="217"/>
                  <a:pt x="350" y="218"/>
                  <a:pt x="342" y="218"/>
                </a:cubicBezTo>
                <a:cubicBezTo>
                  <a:pt x="340" y="218"/>
                  <a:pt x="337" y="218"/>
                  <a:pt x="335" y="218"/>
                </a:cubicBezTo>
                <a:cubicBezTo>
                  <a:pt x="329" y="218"/>
                  <a:pt x="328" y="219"/>
                  <a:pt x="327" y="219"/>
                </a:cubicBezTo>
                <a:cubicBezTo>
                  <a:pt x="326" y="220"/>
                  <a:pt x="325" y="221"/>
                  <a:pt x="325" y="225"/>
                </a:cubicBezTo>
                <a:cubicBezTo>
                  <a:pt x="324" y="225"/>
                  <a:pt x="324" y="225"/>
                  <a:pt x="324" y="225"/>
                </a:cubicBezTo>
                <a:cubicBezTo>
                  <a:pt x="324" y="225"/>
                  <a:pt x="324" y="225"/>
                  <a:pt x="324" y="225"/>
                </a:cubicBezTo>
                <a:cubicBezTo>
                  <a:pt x="324" y="227"/>
                  <a:pt x="323" y="229"/>
                  <a:pt x="323" y="230"/>
                </a:cubicBezTo>
                <a:cubicBezTo>
                  <a:pt x="323" y="231"/>
                  <a:pt x="323" y="232"/>
                  <a:pt x="323" y="232"/>
                </a:cubicBezTo>
                <a:cubicBezTo>
                  <a:pt x="324" y="233"/>
                  <a:pt x="324" y="234"/>
                  <a:pt x="329" y="237"/>
                </a:cubicBezTo>
                <a:cubicBezTo>
                  <a:pt x="331" y="238"/>
                  <a:pt x="333" y="240"/>
                  <a:pt x="335" y="242"/>
                </a:cubicBezTo>
                <a:cubicBezTo>
                  <a:pt x="341" y="246"/>
                  <a:pt x="344" y="249"/>
                  <a:pt x="345" y="250"/>
                </a:cubicBezTo>
                <a:cubicBezTo>
                  <a:pt x="345" y="251"/>
                  <a:pt x="345" y="251"/>
                  <a:pt x="345" y="251"/>
                </a:cubicBezTo>
                <a:cubicBezTo>
                  <a:pt x="345" y="253"/>
                  <a:pt x="343" y="256"/>
                  <a:pt x="342" y="257"/>
                </a:cubicBezTo>
                <a:cubicBezTo>
                  <a:pt x="341" y="257"/>
                  <a:pt x="336" y="256"/>
                  <a:pt x="329" y="255"/>
                </a:cubicBezTo>
                <a:cubicBezTo>
                  <a:pt x="327" y="254"/>
                  <a:pt x="324" y="254"/>
                  <a:pt x="322" y="253"/>
                </a:cubicBezTo>
                <a:cubicBezTo>
                  <a:pt x="316" y="252"/>
                  <a:pt x="315" y="252"/>
                  <a:pt x="314" y="252"/>
                </a:cubicBezTo>
                <a:cubicBezTo>
                  <a:pt x="313" y="253"/>
                  <a:pt x="312" y="254"/>
                  <a:pt x="310" y="257"/>
                </a:cubicBezTo>
                <a:cubicBezTo>
                  <a:pt x="310" y="257"/>
                  <a:pt x="310" y="257"/>
                  <a:pt x="310" y="257"/>
                </a:cubicBezTo>
                <a:cubicBezTo>
                  <a:pt x="310" y="258"/>
                  <a:pt x="310" y="258"/>
                  <a:pt x="310" y="258"/>
                </a:cubicBezTo>
                <a:cubicBezTo>
                  <a:pt x="308" y="260"/>
                  <a:pt x="307" y="261"/>
                  <a:pt x="307" y="263"/>
                </a:cubicBezTo>
                <a:cubicBezTo>
                  <a:pt x="307" y="263"/>
                  <a:pt x="307" y="264"/>
                  <a:pt x="307" y="264"/>
                </a:cubicBezTo>
                <a:cubicBezTo>
                  <a:pt x="308" y="265"/>
                  <a:pt x="308" y="266"/>
                  <a:pt x="312" y="270"/>
                </a:cubicBezTo>
                <a:cubicBezTo>
                  <a:pt x="313" y="272"/>
                  <a:pt x="315" y="274"/>
                  <a:pt x="317" y="276"/>
                </a:cubicBezTo>
                <a:cubicBezTo>
                  <a:pt x="321" y="282"/>
                  <a:pt x="324" y="286"/>
                  <a:pt x="324" y="287"/>
                </a:cubicBezTo>
                <a:cubicBezTo>
                  <a:pt x="324" y="288"/>
                  <a:pt x="321" y="292"/>
                  <a:pt x="320" y="292"/>
                </a:cubicBezTo>
                <a:cubicBezTo>
                  <a:pt x="319" y="292"/>
                  <a:pt x="315" y="290"/>
                  <a:pt x="308" y="287"/>
                </a:cubicBezTo>
                <a:cubicBezTo>
                  <a:pt x="306" y="286"/>
                  <a:pt x="303" y="285"/>
                  <a:pt x="302" y="284"/>
                </a:cubicBezTo>
                <a:cubicBezTo>
                  <a:pt x="296" y="281"/>
                  <a:pt x="295" y="281"/>
                  <a:pt x="294" y="281"/>
                </a:cubicBezTo>
                <a:cubicBezTo>
                  <a:pt x="293" y="281"/>
                  <a:pt x="292" y="282"/>
                  <a:pt x="289" y="285"/>
                </a:cubicBezTo>
                <a:cubicBezTo>
                  <a:pt x="288" y="285"/>
                  <a:pt x="288" y="285"/>
                  <a:pt x="288" y="285"/>
                </a:cubicBezTo>
                <a:cubicBezTo>
                  <a:pt x="288" y="286"/>
                  <a:pt x="288" y="286"/>
                  <a:pt x="288" y="286"/>
                </a:cubicBezTo>
                <a:cubicBezTo>
                  <a:pt x="285" y="289"/>
                  <a:pt x="285" y="290"/>
                  <a:pt x="285" y="291"/>
                </a:cubicBezTo>
                <a:cubicBezTo>
                  <a:pt x="284" y="291"/>
                  <a:pt x="284" y="291"/>
                  <a:pt x="284" y="291"/>
                </a:cubicBezTo>
                <a:cubicBezTo>
                  <a:pt x="285" y="292"/>
                  <a:pt x="285" y="293"/>
                  <a:pt x="287" y="298"/>
                </a:cubicBezTo>
                <a:cubicBezTo>
                  <a:pt x="288" y="300"/>
                  <a:pt x="290" y="302"/>
                  <a:pt x="291" y="305"/>
                </a:cubicBezTo>
                <a:cubicBezTo>
                  <a:pt x="294" y="311"/>
                  <a:pt x="295" y="316"/>
                  <a:pt x="296" y="317"/>
                </a:cubicBezTo>
                <a:cubicBezTo>
                  <a:pt x="295" y="319"/>
                  <a:pt x="292" y="321"/>
                  <a:pt x="290" y="321"/>
                </a:cubicBezTo>
                <a:cubicBezTo>
                  <a:pt x="289" y="321"/>
                  <a:pt x="285" y="318"/>
                  <a:pt x="280" y="314"/>
                </a:cubicBezTo>
                <a:cubicBezTo>
                  <a:pt x="278" y="312"/>
                  <a:pt x="276" y="311"/>
                  <a:pt x="274" y="310"/>
                </a:cubicBezTo>
                <a:cubicBezTo>
                  <a:pt x="269" y="305"/>
                  <a:pt x="268" y="305"/>
                  <a:pt x="267" y="305"/>
                </a:cubicBezTo>
                <a:cubicBezTo>
                  <a:pt x="266" y="305"/>
                  <a:pt x="265" y="305"/>
                  <a:pt x="262" y="307"/>
                </a:cubicBezTo>
                <a:cubicBezTo>
                  <a:pt x="261" y="307"/>
                  <a:pt x="261" y="307"/>
                  <a:pt x="261" y="307"/>
                </a:cubicBezTo>
                <a:cubicBezTo>
                  <a:pt x="260" y="308"/>
                  <a:pt x="260" y="308"/>
                  <a:pt x="260" y="308"/>
                </a:cubicBezTo>
                <a:cubicBezTo>
                  <a:pt x="257" y="310"/>
                  <a:pt x="256" y="311"/>
                  <a:pt x="256" y="312"/>
                </a:cubicBezTo>
                <a:cubicBezTo>
                  <a:pt x="256" y="312"/>
                  <a:pt x="256" y="312"/>
                  <a:pt x="256" y="312"/>
                </a:cubicBezTo>
                <a:cubicBezTo>
                  <a:pt x="256" y="313"/>
                  <a:pt x="256" y="313"/>
                  <a:pt x="256" y="313"/>
                </a:cubicBezTo>
                <a:cubicBezTo>
                  <a:pt x="256" y="313"/>
                  <a:pt x="256" y="315"/>
                  <a:pt x="257" y="320"/>
                </a:cubicBezTo>
                <a:cubicBezTo>
                  <a:pt x="258" y="322"/>
                  <a:pt x="258" y="325"/>
                  <a:pt x="259" y="327"/>
                </a:cubicBezTo>
                <a:cubicBezTo>
                  <a:pt x="260" y="334"/>
                  <a:pt x="261" y="339"/>
                  <a:pt x="261" y="340"/>
                </a:cubicBezTo>
                <a:cubicBezTo>
                  <a:pt x="260" y="341"/>
                  <a:pt x="256" y="343"/>
                  <a:pt x="255" y="343"/>
                </a:cubicBezTo>
                <a:cubicBezTo>
                  <a:pt x="254" y="343"/>
                  <a:pt x="251" y="339"/>
                  <a:pt x="246" y="333"/>
                </a:cubicBezTo>
                <a:cubicBezTo>
                  <a:pt x="244" y="331"/>
                  <a:pt x="243" y="330"/>
                  <a:pt x="242" y="328"/>
                </a:cubicBezTo>
                <a:cubicBezTo>
                  <a:pt x="238" y="323"/>
                  <a:pt x="237" y="322"/>
                  <a:pt x="236" y="322"/>
                </a:cubicBezTo>
                <a:cubicBezTo>
                  <a:pt x="235" y="322"/>
                  <a:pt x="234" y="322"/>
                  <a:pt x="230" y="323"/>
                </a:cubicBezTo>
                <a:cubicBezTo>
                  <a:pt x="229" y="323"/>
                  <a:pt x="229" y="323"/>
                  <a:pt x="229" y="323"/>
                </a:cubicBezTo>
                <a:cubicBezTo>
                  <a:pt x="228" y="324"/>
                  <a:pt x="228" y="324"/>
                  <a:pt x="228" y="324"/>
                </a:cubicBezTo>
                <a:cubicBezTo>
                  <a:pt x="226" y="324"/>
                  <a:pt x="224" y="325"/>
                  <a:pt x="223" y="326"/>
                </a:cubicBezTo>
                <a:cubicBezTo>
                  <a:pt x="223" y="327"/>
                  <a:pt x="223" y="327"/>
                  <a:pt x="223" y="328"/>
                </a:cubicBezTo>
                <a:cubicBezTo>
                  <a:pt x="223" y="329"/>
                  <a:pt x="223" y="331"/>
                  <a:pt x="223" y="334"/>
                </a:cubicBezTo>
                <a:cubicBezTo>
                  <a:pt x="223" y="336"/>
                  <a:pt x="223" y="339"/>
                  <a:pt x="223" y="342"/>
                </a:cubicBezTo>
                <a:cubicBezTo>
                  <a:pt x="223" y="346"/>
                  <a:pt x="222" y="350"/>
                  <a:pt x="222" y="353"/>
                </a:cubicBezTo>
                <a:cubicBezTo>
                  <a:pt x="222" y="354"/>
                  <a:pt x="222" y="355"/>
                  <a:pt x="222" y="355"/>
                </a:cubicBezTo>
                <a:cubicBezTo>
                  <a:pt x="220" y="356"/>
                  <a:pt x="216" y="357"/>
                  <a:pt x="215" y="356"/>
                </a:cubicBezTo>
                <a:cubicBezTo>
                  <a:pt x="214" y="355"/>
                  <a:pt x="212" y="351"/>
                  <a:pt x="209" y="345"/>
                </a:cubicBezTo>
                <a:cubicBezTo>
                  <a:pt x="208" y="342"/>
                  <a:pt x="207" y="340"/>
                  <a:pt x="206" y="338"/>
                </a:cubicBezTo>
                <a:cubicBezTo>
                  <a:pt x="203" y="332"/>
                  <a:pt x="203" y="332"/>
                  <a:pt x="202" y="331"/>
                </a:cubicBezTo>
                <a:cubicBezTo>
                  <a:pt x="201" y="331"/>
                  <a:pt x="200" y="330"/>
                  <a:pt x="196" y="331"/>
                </a:cubicBezTo>
                <a:cubicBezTo>
                  <a:pt x="194" y="329"/>
                  <a:pt x="194" y="329"/>
                  <a:pt x="194" y="329"/>
                </a:cubicBezTo>
                <a:cubicBezTo>
                  <a:pt x="194" y="331"/>
                  <a:pt x="194" y="331"/>
                  <a:pt x="194" y="331"/>
                </a:cubicBezTo>
                <a:cubicBezTo>
                  <a:pt x="191" y="331"/>
                  <a:pt x="189" y="332"/>
                  <a:pt x="188" y="333"/>
                </a:cubicBezTo>
                <a:cubicBezTo>
                  <a:pt x="188" y="333"/>
                  <a:pt x="188" y="334"/>
                  <a:pt x="186" y="340"/>
                </a:cubicBezTo>
                <a:cubicBezTo>
                  <a:pt x="186" y="342"/>
                  <a:pt x="185" y="345"/>
                  <a:pt x="184" y="347"/>
                </a:cubicBezTo>
                <a:cubicBezTo>
                  <a:pt x="182" y="354"/>
                  <a:pt x="181" y="359"/>
                  <a:pt x="180" y="360"/>
                </a:cubicBezTo>
                <a:cubicBezTo>
                  <a:pt x="179" y="360"/>
                  <a:pt x="175" y="360"/>
                  <a:pt x="174" y="360"/>
                </a:cubicBezTo>
                <a:cubicBezTo>
                  <a:pt x="173" y="359"/>
                  <a:pt x="172" y="354"/>
                  <a:pt x="170" y="347"/>
                </a:cubicBezTo>
                <a:cubicBezTo>
                  <a:pt x="170" y="345"/>
                  <a:pt x="169" y="342"/>
                  <a:pt x="169" y="340"/>
                </a:cubicBezTo>
                <a:cubicBezTo>
                  <a:pt x="167" y="334"/>
                  <a:pt x="167" y="333"/>
                  <a:pt x="167" y="332"/>
                </a:cubicBezTo>
                <a:cubicBezTo>
                  <a:pt x="166" y="332"/>
                  <a:pt x="165" y="331"/>
                  <a:pt x="161" y="331"/>
                </a:cubicBezTo>
                <a:cubicBezTo>
                  <a:pt x="160" y="330"/>
                  <a:pt x="160" y="330"/>
                  <a:pt x="160" y="330"/>
                </a:cubicBezTo>
                <a:cubicBezTo>
                  <a:pt x="159" y="330"/>
                  <a:pt x="159" y="330"/>
                  <a:pt x="159" y="330"/>
                </a:cubicBezTo>
                <a:cubicBezTo>
                  <a:pt x="155" y="329"/>
                  <a:pt x="154" y="330"/>
                  <a:pt x="153" y="331"/>
                </a:cubicBezTo>
                <a:cubicBezTo>
                  <a:pt x="152" y="331"/>
                  <a:pt x="152" y="332"/>
                  <a:pt x="149" y="337"/>
                </a:cubicBezTo>
                <a:cubicBezTo>
                  <a:pt x="148" y="339"/>
                  <a:pt x="147" y="341"/>
                  <a:pt x="146" y="344"/>
                </a:cubicBezTo>
                <a:cubicBezTo>
                  <a:pt x="142" y="350"/>
                  <a:pt x="140" y="354"/>
                  <a:pt x="139" y="355"/>
                </a:cubicBezTo>
                <a:cubicBezTo>
                  <a:pt x="137" y="355"/>
                  <a:pt x="133" y="354"/>
                  <a:pt x="132" y="354"/>
                </a:cubicBezTo>
                <a:cubicBezTo>
                  <a:pt x="132" y="352"/>
                  <a:pt x="132" y="348"/>
                  <a:pt x="132" y="340"/>
                </a:cubicBezTo>
                <a:cubicBezTo>
                  <a:pt x="132" y="338"/>
                  <a:pt x="132" y="335"/>
                  <a:pt x="132" y="333"/>
                </a:cubicBezTo>
                <a:cubicBezTo>
                  <a:pt x="132" y="327"/>
                  <a:pt x="132" y="326"/>
                  <a:pt x="132" y="325"/>
                </a:cubicBezTo>
                <a:cubicBezTo>
                  <a:pt x="131" y="324"/>
                  <a:pt x="129" y="323"/>
                  <a:pt x="126" y="322"/>
                </a:cubicBezTo>
                <a:cubicBezTo>
                  <a:pt x="126" y="321"/>
                  <a:pt x="126" y="321"/>
                  <a:pt x="126" y="321"/>
                </a:cubicBezTo>
                <a:cubicBezTo>
                  <a:pt x="125" y="322"/>
                  <a:pt x="125" y="322"/>
                  <a:pt x="125" y="322"/>
                </a:cubicBezTo>
                <a:cubicBezTo>
                  <a:pt x="121" y="320"/>
                  <a:pt x="120" y="320"/>
                  <a:pt x="119" y="320"/>
                </a:cubicBezTo>
                <a:cubicBezTo>
                  <a:pt x="118" y="321"/>
                  <a:pt x="117" y="322"/>
                  <a:pt x="114" y="326"/>
                </a:cubicBezTo>
                <a:cubicBezTo>
                  <a:pt x="112" y="328"/>
                  <a:pt x="111" y="330"/>
                  <a:pt x="109" y="332"/>
                </a:cubicBezTo>
                <a:cubicBezTo>
                  <a:pt x="104" y="337"/>
                  <a:pt x="100" y="340"/>
                  <a:pt x="99" y="341"/>
                </a:cubicBezTo>
                <a:cubicBezTo>
                  <a:pt x="98" y="341"/>
                  <a:pt x="94" y="339"/>
                  <a:pt x="93" y="338"/>
                </a:cubicBezTo>
                <a:cubicBezTo>
                  <a:pt x="93" y="338"/>
                  <a:pt x="94" y="337"/>
                  <a:pt x="94" y="337"/>
                </a:cubicBezTo>
                <a:cubicBezTo>
                  <a:pt x="94" y="337"/>
                  <a:pt x="94" y="337"/>
                  <a:pt x="94" y="337"/>
                </a:cubicBezTo>
                <a:cubicBezTo>
                  <a:pt x="94" y="334"/>
                  <a:pt x="95" y="330"/>
                  <a:pt x="96" y="325"/>
                </a:cubicBezTo>
                <a:cubicBezTo>
                  <a:pt x="97" y="323"/>
                  <a:pt x="97" y="320"/>
                  <a:pt x="98" y="318"/>
                </a:cubicBezTo>
                <a:cubicBezTo>
                  <a:pt x="99" y="315"/>
                  <a:pt x="100" y="313"/>
                  <a:pt x="100" y="312"/>
                </a:cubicBezTo>
                <a:cubicBezTo>
                  <a:pt x="100" y="311"/>
                  <a:pt x="100" y="311"/>
                  <a:pt x="100" y="310"/>
                </a:cubicBezTo>
                <a:cubicBezTo>
                  <a:pt x="99" y="309"/>
                  <a:pt x="98" y="308"/>
                  <a:pt x="95" y="306"/>
                </a:cubicBezTo>
                <a:cubicBezTo>
                  <a:pt x="94" y="304"/>
                  <a:pt x="94" y="304"/>
                  <a:pt x="94" y="304"/>
                </a:cubicBezTo>
                <a:cubicBezTo>
                  <a:pt x="93" y="305"/>
                  <a:pt x="93" y="305"/>
                  <a:pt x="93" y="305"/>
                </a:cubicBezTo>
                <a:cubicBezTo>
                  <a:pt x="91" y="303"/>
                  <a:pt x="90" y="303"/>
                  <a:pt x="88" y="303"/>
                </a:cubicBezTo>
                <a:cubicBezTo>
                  <a:pt x="87" y="303"/>
                  <a:pt x="87" y="303"/>
                  <a:pt x="82" y="307"/>
                </a:cubicBezTo>
                <a:cubicBezTo>
                  <a:pt x="80" y="308"/>
                  <a:pt x="78" y="310"/>
                  <a:pt x="76" y="311"/>
                </a:cubicBezTo>
                <a:cubicBezTo>
                  <a:pt x="70" y="315"/>
                  <a:pt x="66" y="318"/>
                  <a:pt x="64" y="318"/>
                </a:cubicBezTo>
                <a:cubicBezTo>
                  <a:pt x="63" y="318"/>
                  <a:pt x="60" y="315"/>
                  <a:pt x="59" y="314"/>
                </a:cubicBezTo>
                <a:cubicBezTo>
                  <a:pt x="60" y="313"/>
                  <a:pt x="62" y="308"/>
                  <a:pt x="65" y="302"/>
                </a:cubicBezTo>
                <a:cubicBezTo>
                  <a:pt x="66" y="300"/>
                  <a:pt x="67" y="298"/>
                  <a:pt x="68" y="296"/>
                </a:cubicBezTo>
                <a:cubicBezTo>
                  <a:pt x="71" y="291"/>
                  <a:pt x="72" y="290"/>
                  <a:pt x="72" y="289"/>
                </a:cubicBezTo>
                <a:cubicBezTo>
                  <a:pt x="72" y="289"/>
                  <a:pt x="72" y="289"/>
                  <a:pt x="72" y="289"/>
                </a:cubicBezTo>
                <a:cubicBezTo>
                  <a:pt x="72" y="288"/>
                  <a:pt x="72" y="288"/>
                  <a:pt x="72" y="288"/>
                </a:cubicBezTo>
                <a:cubicBezTo>
                  <a:pt x="72" y="287"/>
                  <a:pt x="71" y="286"/>
                  <a:pt x="68" y="283"/>
                </a:cubicBezTo>
                <a:cubicBezTo>
                  <a:pt x="68" y="282"/>
                  <a:pt x="68" y="282"/>
                  <a:pt x="68" y="282"/>
                </a:cubicBezTo>
                <a:cubicBezTo>
                  <a:pt x="67" y="282"/>
                  <a:pt x="67" y="282"/>
                  <a:pt x="67" y="282"/>
                </a:cubicBezTo>
                <a:cubicBezTo>
                  <a:pt x="65" y="279"/>
                  <a:pt x="63" y="278"/>
                  <a:pt x="62" y="278"/>
                </a:cubicBezTo>
                <a:cubicBezTo>
                  <a:pt x="61" y="278"/>
                  <a:pt x="61" y="279"/>
                  <a:pt x="55" y="281"/>
                </a:cubicBezTo>
                <a:cubicBezTo>
                  <a:pt x="53" y="282"/>
                  <a:pt x="51" y="283"/>
                  <a:pt x="48" y="284"/>
                </a:cubicBezTo>
                <a:cubicBezTo>
                  <a:pt x="42" y="286"/>
                  <a:pt x="37" y="288"/>
                  <a:pt x="36" y="288"/>
                </a:cubicBezTo>
                <a:cubicBezTo>
                  <a:pt x="34" y="287"/>
                  <a:pt x="32" y="284"/>
                  <a:pt x="32" y="283"/>
                </a:cubicBezTo>
                <a:cubicBezTo>
                  <a:pt x="32" y="281"/>
                  <a:pt x="35" y="278"/>
                  <a:pt x="40" y="272"/>
                </a:cubicBezTo>
                <a:cubicBezTo>
                  <a:pt x="42" y="270"/>
                  <a:pt x="43" y="269"/>
                  <a:pt x="45" y="267"/>
                </a:cubicBezTo>
                <a:cubicBezTo>
                  <a:pt x="49" y="262"/>
                  <a:pt x="49" y="262"/>
                  <a:pt x="50" y="260"/>
                </a:cubicBezTo>
                <a:cubicBezTo>
                  <a:pt x="50" y="260"/>
                  <a:pt x="50" y="258"/>
                  <a:pt x="47" y="255"/>
                </a:cubicBezTo>
                <a:cubicBezTo>
                  <a:pt x="48" y="253"/>
                  <a:pt x="48" y="253"/>
                  <a:pt x="48" y="253"/>
                </a:cubicBezTo>
                <a:cubicBezTo>
                  <a:pt x="46" y="253"/>
                  <a:pt x="46" y="253"/>
                  <a:pt x="46" y="253"/>
                </a:cubicBezTo>
                <a:cubicBezTo>
                  <a:pt x="45" y="250"/>
                  <a:pt x="44" y="249"/>
                  <a:pt x="43" y="249"/>
                </a:cubicBezTo>
                <a:cubicBezTo>
                  <a:pt x="42" y="248"/>
                  <a:pt x="41" y="249"/>
                  <a:pt x="36" y="249"/>
                </a:cubicBezTo>
                <a:cubicBezTo>
                  <a:pt x="33" y="250"/>
                  <a:pt x="31" y="250"/>
                  <a:pt x="28" y="251"/>
                </a:cubicBezTo>
                <a:cubicBezTo>
                  <a:pt x="21" y="252"/>
                  <a:pt x="16" y="252"/>
                  <a:pt x="15" y="252"/>
                </a:cubicBezTo>
                <a:cubicBezTo>
                  <a:pt x="14" y="251"/>
                  <a:pt x="12" y="247"/>
                  <a:pt x="12" y="246"/>
                </a:cubicBezTo>
                <a:cubicBezTo>
                  <a:pt x="13" y="245"/>
                  <a:pt x="16" y="242"/>
                  <a:pt x="22" y="237"/>
                </a:cubicBezTo>
                <a:cubicBezTo>
                  <a:pt x="24" y="236"/>
                  <a:pt x="26" y="235"/>
                  <a:pt x="28" y="234"/>
                </a:cubicBezTo>
                <a:cubicBezTo>
                  <a:pt x="33" y="230"/>
                  <a:pt x="34" y="229"/>
                  <a:pt x="35" y="228"/>
                </a:cubicBezTo>
                <a:cubicBezTo>
                  <a:pt x="35" y="228"/>
                  <a:pt x="35" y="228"/>
                  <a:pt x="35" y="228"/>
                </a:cubicBezTo>
                <a:cubicBezTo>
                  <a:pt x="35" y="226"/>
                  <a:pt x="35" y="225"/>
                  <a:pt x="34" y="222"/>
                </a:cubicBezTo>
                <a:cubicBezTo>
                  <a:pt x="34" y="221"/>
                  <a:pt x="34" y="221"/>
                  <a:pt x="34" y="221"/>
                </a:cubicBezTo>
                <a:cubicBezTo>
                  <a:pt x="33" y="220"/>
                  <a:pt x="33" y="220"/>
                  <a:pt x="33" y="220"/>
                </a:cubicBezTo>
                <a:cubicBezTo>
                  <a:pt x="32" y="217"/>
                  <a:pt x="31" y="216"/>
                  <a:pt x="31" y="215"/>
                </a:cubicBezTo>
                <a:cubicBezTo>
                  <a:pt x="30" y="215"/>
                  <a:pt x="29" y="215"/>
                  <a:pt x="23" y="214"/>
                </a:cubicBezTo>
                <a:cubicBezTo>
                  <a:pt x="21" y="214"/>
                  <a:pt x="18" y="214"/>
                  <a:pt x="16" y="214"/>
                </a:cubicBezTo>
                <a:cubicBezTo>
                  <a:pt x="8" y="213"/>
                  <a:pt x="4" y="212"/>
                  <a:pt x="3" y="212"/>
                </a:cubicBezTo>
                <a:cubicBezTo>
                  <a:pt x="2" y="211"/>
                  <a:pt x="1" y="208"/>
                  <a:pt x="1" y="206"/>
                </a:cubicBezTo>
                <a:cubicBezTo>
                  <a:pt x="1" y="206"/>
                  <a:pt x="1" y="205"/>
                  <a:pt x="1" y="205"/>
                </a:cubicBezTo>
                <a:cubicBezTo>
                  <a:pt x="2" y="205"/>
                  <a:pt x="7" y="202"/>
                  <a:pt x="13" y="200"/>
                </a:cubicBezTo>
                <a:cubicBezTo>
                  <a:pt x="16" y="199"/>
                  <a:pt x="18" y="198"/>
                  <a:pt x="20" y="197"/>
                </a:cubicBezTo>
                <a:cubicBezTo>
                  <a:pt x="26" y="195"/>
                  <a:pt x="27" y="195"/>
                  <a:pt x="27" y="194"/>
                </a:cubicBezTo>
                <a:cubicBezTo>
                  <a:pt x="28" y="193"/>
                  <a:pt x="28" y="193"/>
                  <a:pt x="28" y="192"/>
                </a:cubicBezTo>
                <a:cubicBezTo>
                  <a:pt x="28" y="190"/>
                  <a:pt x="28" y="189"/>
                  <a:pt x="28" y="188"/>
                </a:cubicBezTo>
                <a:cubicBezTo>
                  <a:pt x="29" y="186"/>
                  <a:pt x="29" y="186"/>
                  <a:pt x="29" y="186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82"/>
                  <a:pt x="27" y="181"/>
                  <a:pt x="26" y="180"/>
                </a:cubicBezTo>
                <a:cubicBezTo>
                  <a:pt x="26" y="179"/>
                  <a:pt x="25" y="179"/>
                  <a:pt x="20" y="177"/>
                </a:cubicBezTo>
                <a:cubicBezTo>
                  <a:pt x="17" y="177"/>
                  <a:pt x="15" y="176"/>
                  <a:pt x="12" y="175"/>
                </a:cubicBezTo>
                <a:cubicBezTo>
                  <a:pt x="5" y="173"/>
                  <a:pt x="1" y="171"/>
                  <a:pt x="0" y="170"/>
                </a:cubicBezTo>
                <a:cubicBezTo>
                  <a:pt x="0" y="170"/>
                  <a:pt x="0" y="168"/>
                  <a:pt x="0" y="166"/>
                </a:cubicBezTo>
                <a:close/>
                <a:moveTo>
                  <a:pt x="287" y="193"/>
                </a:moveTo>
                <a:cubicBezTo>
                  <a:pt x="295" y="134"/>
                  <a:pt x="253" y="79"/>
                  <a:pt x="193" y="72"/>
                </a:cubicBezTo>
                <a:cubicBezTo>
                  <a:pt x="134" y="64"/>
                  <a:pt x="80" y="106"/>
                  <a:pt x="72" y="165"/>
                </a:cubicBezTo>
                <a:cubicBezTo>
                  <a:pt x="64" y="225"/>
                  <a:pt x="106" y="279"/>
                  <a:pt x="166" y="287"/>
                </a:cubicBezTo>
                <a:cubicBezTo>
                  <a:pt x="225" y="295"/>
                  <a:pt x="280" y="253"/>
                  <a:pt x="287" y="193"/>
                </a:cubicBezTo>
                <a:close/>
              </a:path>
            </a:pathLst>
          </a:custGeom>
          <a:solidFill>
            <a:srgbClr val="BF55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5" name="Freeform 6"/>
          <p:cNvSpPr>
            <a:spLocks noEditPoints="1"/>
          </p:cNvSpPr>
          <p:nvPr/>
        </p:nvSpPr>
        <p:spPr bwMode="auto">
          <a:xfrm>
            <a:off x="4900613" y="1114425"/>
            <a:ext cx="1887537" cy="1878013"/>
          </a:xfrm>
          <a:custGeom>
            <a:avLst/>
            <a:gdLst>
              <a:gd name="T0" fmla="*/ 752668932 w 383"/>
              <a:gd name="T1" fmla="*/ 2147483646 h 382"/>
              <a:gd name="T2" fmla="*/ 364196075 w 383"/>
              <a:gd name="T3" fmla="*/ 2147483646 h 382"/>
              <a:gd name="T4" fmla="*/ 825509132 w 383"/>
              <a:gd name="T5" fmla="*/ 2147483646 h 382"/>
              <a:gd name="T6" fmla="*/ 776950641 w 383"/>
              <a:gd name="T7" fmla="*/ 2147483646 h 382"/>
              <a:gd name="T8" fmla="*/ 1165423498 w 383"/>
              <a:gd name="T9" fmla="*/ 2147483646 h 382"/>
              <a:gd name="T10" fmla="*/ 1213981989 w 383"/>
              <a:gd name="T11" fmla="*/ 2147483646 h 382"/>
              <a:gd name="T12" fmla="*/ 1675295046 w 383"/>
              <a:gd name="T13" fmla="*/ 2055037848 h 382"/>
              <a:gd name="T14" fmla="*/ 1748135247 w 383"/>
              <a:gd name="T15" fmla="*/ 1450617555 h 382"/>
              <a:gd name="T16" fmla="*/ 2147483646 w 383"/>
              <a:gd name="T17" fmla="*/ 1378082990 h 382"/>
              <a:gd name="T18" fmla="*/ 2147483646 w 383"/>
              <a:gd name="T19" fmla="*/ 1063786207 h 382"/>
              <a:gd name="T20" fmla="*/ 2147483646 w 383"/>
              <a:gd name="T21" fmla="*/ 846192344 h 382"/>
              <a:gd name="T22" fmla="*/ 2147483646 w 383"/>
              <a:gd name="T23" fmla="*/ 725306319 h 382"/>
              <a:gd name="T24" fmla="*/ 2147483646 w 383"/>
              <a:gd name="T25" fmla="*/ 580247022 h 382"/>
              <a:gd name="T26" fmla="*/ 2147483646 w 383"/>
              <a:gd name="T27" fmla="*/ 531890645 h 382"/>
              <a:gd name="T28" fmla="*/ 2147483646 w 383"/>
              <a:gd name="T29" fmla="*/ 725306319 h 382"/>
              <a:gd name="T30" fmla="*/ 2147483646 w 383"/>
              <a:gd name="T31" fmla="*/ 411009536 h 382"/>
              <a:gd name="T32" fmla="*/ 2147483646 w 383"/>
              <a:gd name="T33" fmla="*/ 797840884 h 382"/>
              <a:gd name="T34" fmla="*/ 2147483646 w 383"/>
              <a:gd name="T35" fmla="*/ 870370533 h 382"/>
              <a:gd name="T36" fmla="*/ 2147483646 w 383"/>
              <a:gd name="T37" fmla="*/ 1233023692 h 382"/>
              <a:gd name="T38" fmla="*/ 2147483646 w 383"/>
              <a:gd name="T39" fmla="*/ 1450617555 h 382"/>
              <a:gd name="T40" fmla="*/ 2147483646 w 383"/>
              <a:gd name="T41" fmla="*/ 1619855040 h 382"/>
              <a:gd name="T42" fmla="*/ 2147483646 w 383"/>
              <a:gd name="T43" fmla="*/ 1982508200 h 382"/>
              <a:gd name="T44" fmla="*/ 2147483646 w 383"/>
              <a:gd name="T45" fmla="*/ 2147483646 h 382"/>
              <a:gd name="T46" fmla="*/ 2147483646 w 383"/>
              <a:gd name="T47" fmla="*/ 2147483646 h 382"/>
              <a:gd name="T48" fmla="*/ 2147483646 w 383"/>
              <a:gd name="T49" fmla="*/ 2147483646 h 382"/>
              <a:gd name="T50" fmla="*/ 2147483646 w 383"/>
              <a:gd name="T51" fmla="*/ 2147483646 h 382"/>
              <a:gd name="T52" fmla="*/ 2147483646 w 383"/>
              <a:gd name="T53" fmla="*/ 2147483646 h 382"/>
              <a:gd name="T54" fmla="*/ 2147483646 w 383"/>
              <a:gd name="T55" fmla="*/ 2147483646 h 382"/>
              <a:gd name="T56" fmla="*/ 2147483646 w 383"/>
              <a:gd name="T57" fmla="*/ 2147483646 h 382"/>
              <a:gd name="T58" fmla="*/ 2147483646 w 383"/>
              <a:gd name="T59" fmla="*/ 2147483646 h 382"/>
              <a:gd name="T60" fmla="*/ 2147483646 w 383"/>
              <a:gd name="T61" fmla="*/ 2147483646 h 382"/>
              <a:gd name="T62" fmla="*/ 2147483646 w 383"/>
              <a:gd name="T63" fmla="*/ 2147483646 h 382"/>
              <a:gd name="T64" fmla="*/ 2147483646 w 383"/>
              <a:gd name="T65" fmla="*/ 2147483646 h 382"/>
              <a:gd name="T66" fmla="*/ 2147483646 w 383"/>
              <a:gd name="T67" fmla="*/ 2147483646 h 382"/>
              <a:gd name="T68" fmla="*/ 2147483646 w 383"/>
              <a:gd name="T69" fmla="*/ 2147483646 h 382"/>
              <a:gd name="T70" fmla="*/ 2147483646 w 383"/>
              <a:gd name="T71" fmla="*/ 2147483646 h 382"/>
              <a:gd name="T72" fmla="*/ 2147483646 w 383"/>
              <a:gd name="T73" fmla="*/ 2147483646 h 382"/>
              <a:gd name="T74" fmla="*/ 2147483646 w 383"/>
              <a:gd name="T75" fmla="*/ 2147483646 h 382"/>
              <a:gd name="T76" fmla="*/ 2147483646 w 383"/>
              <a:gd name="T77" fmla="*/ 2147483646 h 382"/>
              <a:gd name="T78" fmla="*/ 2147483646 w 383"/>
              <a:gd name="T79" fmla="*/ 2147483646 h 382"/>
              <a:gd name="T80" fmla="*/ 2147483646 w 383"/>
              <a:gd name="T81" fmla="*/ 2147483646 h 382"/>
              <a:gd name="T82" fmla="*/ 2147483646 w 383"/>
              <a:gd name="T83" fmla="*/ 2147483646 h 382"/>
              <a:gd name="T84" fmla="*/ 2147483646 w 383"/>
              <a:gd name="T85" fmla="*/ 2147483646 h 382"/>
              <a:gd name="T86" fmla="*/ 2147483646 w 383"/>
              <a:gd name="T87" fmla="*/ 2147483646 h 382"/>
              <a:gd name="T88" fmla="*/ 2147483646 w 383"/>
              <a:gd name="T89" fmla="*/ 2147483646 h 382"/>
              <a:gd name="T90" fmla="*/ 2147483646 w 383"/>
              <a:gd name="T91" fmla="*/ 2147483646 h 382"/>
              <a:gd name="T92" fmla="*/ 2147483646 w 383"/>
              <a:gd name="T93" fmla="*/ 2147483646 h 382"/>
              <a:gd name="T94" fmla="*/ 2147483646 w 383"/>
              <a:gd name="T95" fmla="*/ 2147483646 h 382"/>
              <a:gd name="T96" fmla="*/ 2112331322 w 383"/>
              <a:gd name="T97" fmla="*/ 2147483646 h 382"/>
              <a:gd name="T98" fmla="*/ 1383939171 w 383"/>
              <a:gd name="T99" fmla="*/ 2147483646 h 382"/>
              <a:gd name="T100" fmla="*/ 1383939171 w 383"/>
              <a:gd name="T101" fmla="*/ 2147483646 h 382"/>
              <a:gd name="T102" fmla="*/ 946907824 w 383"/>
              <a:gd name="T103" fmla="*/ 2147483646 h 382"/>
              <a:gd name="T104" fmla="*/ 971184605 w 383"/>
              <a:gd name="T105" fmla="*/ 2147483646 h 382"/>
              <a:gd name="T106" fmla="*/ 461313057 w 383"/>
              <a:gd name="T107" fmla="*/ 2147483646 h 382"/>
              <a:gd name="T108" fmla="*/ 801227423 w 383"/>
              <a:gd name="T109" fmla="*/ 2147483646 h 382"/>
              <a:gd name="T110" fmla="*/ 2147483646 w 383"/>
              <a:gd name="T111" fmla="*/ 2147483646 h 38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83" h="382">
                <a:moveTo>
                  <a:pt x="0" y="201"/>
                </a:moveTo>
                <a:cubicBezTo>
                  <a:pt x="0" y="200"/>
                  <a:pt x="1" y="199"/>
                  <a:pt x="1" y="199"/>
                </a:cubicBezTo>
                <a:cubicBezTo>
                  <a:pt x="2" y="198"/>
                  <a:pt x="6" y="196"/>
                  <a:pt x="14" y="194"/>
                </a:cubicBezTo>
                <a:cubicBezTo>
                  <a:pt x="16" y="193"/>
                  <a:pt x="19" y="193"/>
                  <a:pt x="21" y="192"/>
                </a:cubicBezTo>
                <a:cubicBezTo>
                  <a:pt x="28" y="190"/>
                  <a:pt x="29" y="190"/>
                  <a:pt x="29" y="189"/>
                </a:cubicBezTo>
                <a:cubicBezTo>
                  <a:pt x="30" y="188"/>
                  <a:pt x="31" y="187"/>
                  <a:pt x="31" y="183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1" y="182"/>
                  <a:pt x="31" y="180"/>
                  <a:pt x="31" y="179"/>
                </a:cubicBezTo>
                <a:cubicBezTo>
                  <a:pt x="31" y="177"/>
                  <a:pt x="31" y="176"/>
                  <a:pt x="30" y="175"/>
                </a:cubicBezTo>
                <a:cubicBezTo>
                  <a:pt x="29" y="174"/>
                  <a:pt x="28" y="174"/>
                  <a:pt x="23" y="171"/>
                </a:cubicBezTo>
                <a:cubicBezTo>
                  <a:pt x="21" y="170"/>
                  <a:pt x="18" y="169"/>
                  <a:pt x="15" y="168"/>
                </a:cubicBezTo>
                <a:cubicBezTo>
                  <a:pt x="8" y="165"/>
                  <a:pt x="4" y="162"/>
                  <a:pt x="3" y="162"/>
                </a:cubicBezTo>
                <a:cubicBezTo>
                  <a:pt x="3" y="161"/>
                  <a:pt x="3" y="161"/>
                  <a:pt x="3" y="160"/>
                </a:cubicBezTo>
                <a:cubicBezTo>
                  <a:pt x="3" y="158"/>
                  <a:pt x="4" y="155"/>
                  <a:pt x="4" y="155"/>
                </a:cubicBezTo>
                <a:cubicBezTo>
                  <a:pt x="5" y="154"/>
                  <a:pt x="10" y="153"/>
                  <a:pt x="18" y="153"/>
                </a:cubicBezTo>
                <a:cubicBezTo>
                  <a:pt x="21" y="153"/>
                  <a:pt x="23" y="153"/>
                  <a:pt x="25" y="153"/>
                </a:cubicBezTo>
                <a:cubicBezTo>
                  <a:pt x="32" y="153"/>
                  <a:pt x="33" y="153"/>
                  <a:pt x="34" y="152"/>
                </a:cubicBezTo>
                <a:cubicBezTo>
                  <a:pt x="35" y="151"/>
                  <a:pt x="36" y="150"/>
                  <a:pt x="37" y="146"/>
                </a:cubicBezTo>
                <a:cubicBezTo>
                  <a:pt x="37" y="146"/>
                  <a:pt x="37" y="146"/>
                  <a:pt x="37" y="146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8" y="143"/>
                  <a:pt x="38" y="141"/>
                  <a:pt x="38" y="140"/>
                </a:cubicBezTo>
                <a:cubicBezTo>
                  <a:pt x="38" y="139"/>
                  <a:pt x="38" y="139"/>
                  <a:pt x="38" y="138"/>
                </a:cubicBezTo>
                <a:cubicBezTo>
                  <a:pt x="38" y="137"/>
                  <a:pt x="37" y="136"/>
                  <a:pt x="32" y="133"/>
                </a:cubicBezTo>
                <a:cubicBezTo>
                  <a:pt x="30" y="131"/>
                  <a:pt x="28" y="130"/>
                  <a:pt x="26" y="128"/>
                </a:cubicBezTo>
                <a:cubicBezTo>
                  <a:pt x="19" y="123"/>
                  <a:pt x="16" y="120"/>
                  <a:pt x="15" y="119"/>
                </a:cubicBezTo>
                <a:cubicBezTo>
                  <a:pt x="15" y="117"/>
                  <a:pt x="17" y="113"/>
                  <a:pt x="18" y="112"/>
                </a:cubicBezTo>
                <a:cubicBezTo>
                  <a:pt x="19" y="112"/>
                  <a:pt x="24" y="113"/>
                  <a:pt x="32" y="114"/>
                </a:cubicBezTo>
                <a:cubicBezTo>
                  <a:pt x="34" y="115"/>
                  <a:pt x="37" y="115"/>
                  <a:pt x="39" y="116"/>
                </a:cubicBezTo>
                <a:cubicBezTo>
                  <a:pt x="46" y="117"/>
                  <a:pt x="47" y="117"/>
                  <a:pt x="48" y="117"/>
                </a:cubicBezTo>
                <a:cubicBezTo>
                  <a:pt x="48" y="116"/>
                  <a:pt x="49" y="116"/>
                  <a:pt x="52" y="112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55" y="107"/>
                  <a:pt x="55" y="105"/>
                  <a:pt x="55" y="105"/>
                </a:cubicBezTo>
                <a:cubicBezTo>
                  <a:pt x="55" y="105"/>
                  <a:pt x="55" y="104"/>
                  <a:pt x="55" y="104"/>
                </a:cubicBezTo>
                <a:cubicBezTo>
                  <a:pt x="54" y="103"/>
                  <a:pt x="54" y="102"/>
                  <a:pt x="50" y="98"/>
                </a:cubicBezTo>
                <a:cubicBezTo>
                  <a:pt x="48" y="96"/>
                  <a:pt x="46" y="94"/>
                  <a:pt x="45" y="91"/>
                </a:cubicBezTo>
                <a:cubicBezTo>
                  <a:pt x="40" y="85"/>
                  <a:pt x="37" y="81"/>
                  <a:pt x="36" y="80"/>
                </a:cubicBezTo>
                <a:cubicBezTo>
                  <a:pt x="37" y="79"/>
                  <a:pt x="39" y="75"/>
                  <a:pt x="41" y="74"/>
                </a:cubicBezTo>
                <a:cubicBezTo>
                  <a:pt x="42" y="75"/>
                  <a:pt x="47" y="76"/>
                  <a:pt x="54" y="79"/>
                </a:cubicBezTo>
                <a:cubicBezTo>
                  <a:pt x="56" y="80"/>
                  <a:pt x="58" y="81"/>
                  <a:pt x="61" y="82"/>
                </a:cubicBezTo>
                <a:cubicBezTo>
                  <a:pt x="67" y="85"/>
                  <a:pt x="68" y="86"/>
                  <a:pt x="69" y="85"/>
                </a:cubicBezTo>
                <a:cubicBezTo>
                  <a:pt x="70" y="85"/>
                  <a:pt x="72" y="84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80"/>
                  <a:pt x="75" y="80"/>
                  <a:pt x="75" y="80"/>
                </a:cubicBezTo>
                <a:cubicBezTo>
                  <a:pt x="77" y="78"/>
                  <a:pt x="78" y="76"/>
                  <a:pt x="78" y="75"/>
                </a:cubicBezTo>
                <a:cubicBezTo>
                  <a:pt x="78" y="74"/>
                  <a:pt x="78" y="73"/>
                  <a:pt x="75" y="68"/>
                </a:cubicBezTo>
                <a:cubicBezTo>
                  <a:pt x="74" y="66"/>
                  <a:pt x="73" y="63"/>
                  <a:pt x="72" y="60"/>
                </a:cubicBezTo>
                <a:cubicBezTo>
                  <a:pt x="68" y="53"/>
                  <a:pt x="67" y="49"/>
                  <a:pt x="66" y="47"/>
                </a:cubicBezTo>
                <a:cubicBezTo>
                  <a:pt x="67" y="46"/>
                  <a:pt x="70" y="43"/>
                  <a:pt x="72" y="43"/>
                </a:cubicBezTo>
                <a:cubicBezTo>
                  <a:pt x="73" y="43"/>
                  <a:pt x="77" y="46"/>
                  <a:pt x="83" y="51"/>
                </a:cubicBezTo>
                <a:cubicBezTo>
                  <a:pt x="85" y="52"/>
                  <a:pt x="87" y="54"/>
                  <a:pt x="89" y="55"/>
                </a:cubicBezTo>
                <a:cubicBezTo>
                  <a:pt x="95" y="59"/>
                  <a:pt x="95" y="60"/>
                  <a:pt x="97" y="60"/>
                </a:cubicBezTo>
                <a:cubicBezTo>
                  <a:pt x="97" y="60"/>
                  <a:pt x="99" y="60"/>
                  <a:pt x="102" y="57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7" y="54"/>
                  <a:pt x="108" y="53"/>
                  <a:pt x="108" y="52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109" y="51"/>
                  <a:pt x="109" y="51"/>
                  <a:pt x="109" y="51"/>
                </a:cubicBezTo>
                <a:cubicBezTo>
                  <a:pt x="109" y="50"/>
                  <a:pt x="108" y="48"/>
                  <a:pt x="107" y="44"/>
                </a:cubicBezTo>
                <a:cubicBezTo>
                  <a:pt x="106" y="42"/>
                  <a:pt x="106" y="39"/>
                  <a:pt x="105" y="36"/>
                </a:cubicBezTo>
                <a:cubicBezTo>
                  <a:pt x="104" y="30"/>
                  <a:pt x="103" y="24"/>
                  <a:pt x="103" y="22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104" y="21"/>
                  <a:pt x="108" y="19"/>
                  <a:pt x="109" y="19"/>
                </a:cubicBezTo>
                <a:cubicBezTo>
                  <a:pt x="110" y="20"/>
                  <a:pt x="114" y="23"/>
                  <a:pt x="119" y="29"/>
                </a:cubicBezTo>
                <a:cubicBezTo>
                  <a:pt x="120" y="31"/>
                  <a:pt x="122" y="33"/>
                  <a:pt x="123" y="35"/>
                </a:cubicBezTo>
                <a:cubicBezTo>
                  <a:pt x="128" y="41"/>
                  <a:pt x="128" y="41"/>
                  <a:pt x="129" y="42"/>
                </a:cubicBezTo>
                <a:cubicBezTo>
                  <a:pt x="130" y="42"/>
                  <a:pt x="132" y="42"/>
                  <a:pt x="136" y="40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38" y="40"/>
                  <a:pt x="138" y="40"/>
                  <a:pt x="138" y="40"/>
                </a:cubicBezTo>
                <a:cubicBezTo>
                  <a:pt x="141" y="39"/>
                  <a:pt x="142" y="38"/>
                  <a:pt x="143" y="36"/>
                </a:cubicBezTo>
                <a:cubicBezTo>
                  <a:pt x="143" y="36"/>
                  <a:pt x="143" y="35"/>
                  <a:pt x="143" y="30"/>
                </a:cubicBezTo>
                <a:cubicBezTo>
                  <a:pt x="143" y="27"/>
                  <a:pt x="143" y="27"/>
                  <a:pt x="143" y="27"/>
                </a:cubicBezTo>
                <a:cubicBezTo>
                  <a:pt x="143" y="25"/>
                  <a:pt x="143" y="23"/>
                  <a:pt x="143" y="20"/>
                </a:cubicBezTo>
                <a:cubicBezTo>
                  <a:pt x="143" y="13"/>
                  <a:pt x="144" y="8"/>
                  <a:pt x="144" y="6"/>
                </a:cubicBezTo>
                <a:cubicBezTo>
                  <a:pt x="146" y="5"/>
                  <a:pt x="150" y="4"/>
                  <a:pt x="151" y="5"/>
                </a:cubicBezTo>
                <a:cubicBezTo>
                  <a:pt x="152" y="6"/>
                  <a:pt x="155" y="10"/>
                  <a:pt x="158" y="17"/>
                </a:cubicBezTo>
                <a:cubicBezTo>
                  <a:pt x="159" y="19"/>
                  <a:pt x="160" y="22"/>
                  <a:pt x="161" y="24"/>
                </a:cubicBezTo>
                <a:cubicBezTo>
                  <a:pt x="164" y="30"/>
                  <a:pt x="165" y="31"/>
                  <a:pt x="166" y="31"/>
                </a:cubicBezTo>
                <a:cubicBezTo>
                  <a:pt x="166" y="32"/>
                  <a:pt x="168" y="32"/>
                  <a:pt x="172" y="31"/>
                </a:cubicBezTo>
                <a:cubicBezTo>
                  <a:pt x="173" y="32"/>
                  <a:pt x="173" y="32"/>
                  <a:pt x="173" y="32"/>
                </a:cubicBezTo>
                <a:cubicBezTo>
                  <a:pt x="173" y="31"/>
                  <a:pt x="173" y="31"/>
                  <a:pt x="173" y="31"/>
                </a:cubicBezTo>
                <a:cubicBezTo>
                  <a:pt x="178" y="31"/>
                  <a:pt x="179" y="30"/>
                  <a:pt x="180" y="30"/>
                </a:cubicBezTo>
                <a:cubicBezTo>
                  <a:pt x="181" y="29"/>
                  <a:pt x="181" y="28"/>
                  <a:pt x="182" y="22"/>
                </a:cubicBezTo>
                <a:cubicBezTo>
                  <a:pt x="183" y="20"/>
                  <a:pt x="183" y="17"/>
                  <a:pt x="184" y="14"/>
                </a:cubicBezTo>
                <a:cubicBezTo>
                  <a:pt x="186" y="7"/>
                  <a:pt x="188" y="2"/>
                  <a:pt x="188" y="1"/>
                </a:cubicBezTo>
                <a:cubicBezTo>
                  <a:pt x="190" y="0"/>
                  <a:pt x="194" y="0"/>
                  <a:pt x="195" y="1"/>
                </a:cubicBezTo>
                <a:cubicBezTo>
                  <a:pt x="196" y="2"/>
                  <a:pt x="198" y="6"/>
                  <a:pt x="199" y="14"/>
                </a:cubicBezTo>
                <a:cubicBezTo>
                  <a:pt x="200" y="17"/>
                  <a:pt x="200" y="19"/>
                  <a:pt x="201" y="21"/>
                </a:cubicBezTo>
                <a:cubicBezTo>
                  <a:pt x="202" y="28"/>
                  <a:pt x="202" y="29"/>
                  <a:pt x="203" y="30"/>
                </a:cubicBezTo>
                <a:cubicBezTo>
                  <a:pt x="204" y="30"/>
                  <a:pt x="205" y="31"/>
                  <a:pt x="209" y="31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211" y="32"/>
                  <a:pt x="211" y="32"/>
                  <a:pt x="211" y="32"/>
                </a:cubicBezTo>
                <a:cubicBezTo>
                  <a:pt x="215" y="32"/>
                  <a:pt x="217" y="32"/>
                  <a:pt x="218" y="31"/>
                </a:cubicBezTo>
                <a:cubicBezTo>
                  <a:pt x="218" y="31"/>
                  <a:pt x="219" y="30"/>
                  <a:pt x="221" y="24"/>
                </a:cubicBezTo>
                <a:cubicBezTo>
                  <a:pt x="223" y="22"/>
                  <a:pt x="224" y="20"/>
                  <a:pt x="225" y="17"/>
                </a:cubicBezTo>
                <a:cubicBezTo>
                  <a:pt x="229" y="10"/>
                  <a:pt x="232" y="6"/>
                  <a:pt x="232" y="5"/>
                </a:cubicBezTo>
                <a:cubicBezTo>
                  <a:pt x="234" y="5"/>
                  <a:pt x="238" y="6"/>
                  <a:pt x="239" y="7"/>
                </a:cubicBezTo>
                <a:cubicBezTo>
                  <a:pt x="240" y="8"/>
                  <a:pt x="240" y="11"/>
                  <a:pt x="240" y="18"/>
                </a:cubicBezTo>
                <a:cubicBezTo>
                  <a:pt x="240" y="19"/>
                  <a:pt x="240" y="20"/>
                  <a:pt x="240" y="21"/>
                </a:cubicBezTo>
                <a:cubicBezTo>
                  <a:pt x="240" y="23"/>
                  <a:pt x="240" y="26"/>
                  <a:pt x="240" y="28"/>
                </a:cubicBezTo>
                <a:cubicBezTo>
                  <a:pt x="240" y="30"/>
                  <a:pt x="240" y="32"/>
                  <a:pt x="240" y="33"/>
                </a:cubicBezTo>
                <a:cubicBezTo>
                  <a:pt x="240" y="35"/>
                  <a:pt x="240" y="36"/>
                  <a:pt x="240" y="37"/>
                </a:cubicBezTo>
                <a:cubicBezTo>
                  <a:pt x="241" y="38"/>
                  <a:pt x="242" y="39"/>
                  <a:pt x="246" y="40"/>
                </a:cubicBezTo>
                <a:cubicBezTo>
                  <a:pt x="247" y="41"/>
                  <a:pt x="247" y="41"/>
                  <a:pt x="247" y="41"/>
                </a:cubicBezTo>
                <a:cubicBezTo>
                  <a:pt x="248" y="41"/>
                  <a:pt x="248" y="41"/>
                  <a:pt x="248" y="41"/>
                </a:cubicBezTo>
                <a:cubicBezTo>
                  <a:pt x="251" y="42"/>
                  <a:pt x="253" y="42"/>
                  <a:pt x="254" y="41"/>
                </a:cubicBezTo>
                <a:cubicBezTo>
                  <a:pt x="255" y="41"/>
                  <a:pt x="255" y="40"/>
                  <a:pt x="259" y="36"/>
                </a:cubicBezTo>
                <a:cubicBezTo>
                  <a:pt x="261" y="34"/>
                  <a:pt x="263" y="32"/>
                  <a:pt x="265" y="30"/>
                </a:cubicBezTo>
                <a:cubicBezTo>
                  <a:pt x="270" y="24"/>
                  <a:pt x="273" y="20"/>
                  <a:pt x="274" y="19"/>
                </a:cubicBezTo>
                <a:cubicBezTo>
                  <a:pt x="276" y="19"/>
                  <a:pt x="280" y="21"/>
                  <a:pt x="281" y="23"/>
                </a:cubicBezTo>
                <a:cubicBezTo>
                  <a:pt x="281" y="25"/>
                  <a:pt x="280" y="30"/>
                  <a:pt x="278" y="36"/>
                </a:cubicBezTo>
                <a:cubicBezTo>
                  <a:pt x="277" y="39"/>
                  <a:pt x="277" y="41"/>
                  <a:pt x="276" y="44"/>
                </a:cubicBezTo>
                <a:cubicBezTo>
                  <a:pt x="275" y="48"/>
                  <a:pt x="274" y="50"/>
                  <a:pt x="274" y="51"/>
                </a:cubicBezTo>
                <a:cubicBezTo>
                  <a:pt x="274" y="52"/>
                  <a:pt x="274" y="52"/>
                  <a:pt x="274" y="52"/>
                </a:cubicBezTo>
                <a:cubicBezTo>
                  <a:pt x="275" y="52"/>
                  <a:pt x="275" y="52"/>
                  <a:pt x="275" y="52"/>
                </a:cubicBezTo>
                <a:cubicBezTo>
                  <a:pt x="275" y="53"/>
                  <a:pt x="276" y="54"/>
                  <a:pt x="279" y="56"/>
                </a:cubicBezTo>
                <a:cubicBezTo>
                  <a:pt x="280" y="58"/>
                  <a:pt x="280" y="58"/>
                  <a:pt x="280" y="58"/>
                </a:cubicBezTo>
                <a:cubicBezTo>
                  <a:pt x="281" y="58"/>
                  <a:pt x="281" y="58"/>
                  <a:pt x="281" y="58"/>
                </a:cubicBezTo>
                <a:cubicBezTo>
                  <a:pt x="284" y="60"/>
                  <a:pt x="286" y="60"/>
                  <a:pt x="287" y="60"/>
                </a:cubicBezTo>
                <a:cubicBezTo>
                  <a:pt x="288" y="60"/>
                  <a:pt x="289" y="59"/>
                  <a:pt x="293" y="56"/>
                </a:cubicBezTo>
                <a:cubicBezTo>
                  <a:pt x="295" y="54"/>
                  <a:pt x="298" y="52"/>
                  <a:pt x="300" y="51"/>
                </a:cubicBezTo>
                <a:cubicBezTo>
                  <a:pt x="306" y="46"/>
                  <a:pt x="311" y="44"/>
                  <a:pt x="312" y="43"/>
                </a:cubicBezTo>
                <a:cubicBezTo>
                  <a:pt x="313" y="44"/>
                  <a:pt x="317" y="46"/>
                  <a:pt x="317" y="48"/>
                </a:cubicBezTo>
                <a:cubicBezTo>
                  <a:pt x="317" y="49"/>
                  <a:pt x="315" y="53"/>
                  <a:pt x="311" y="61"/>
                </a:cubicBezTo>
                <a:cubicBezTo>
                  <a:pt x="310" y="63"/>
                  <a:pt x="309" y="65"/>
                  <a:pt x="308" y="67"/>
                </a:cubicBezTo>
                <a:cubicBezTo>
                  <a:pt x="305" y="73"/>
                  <a:pt x="304" y="74"/>
                  <a:pt x="304" y="75"/>
                </a:cubicBezTo>
                <a:cubicBezTo>
                  <a:pt x="304" y="75"/>
                  <a:pt x="304" y="75"/>
                  <a:pt x="304" y="75"/>
                </a:cubicBezTo>
                <a:cubicBezTo>
                  <a:pt x="304" y="75"/>
                  <a:pt x="304" y="75"/>
                  <a:pt x="304" y="75"/>
                </a:cubicBezTo>
                <a:cubicBezTo>
                  <a:pt x="305" y="76"/>
                  <a:pt x="306" y="78"/>
                  <a:pt x="308" y="80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0" y="82"/>
                  <a:pt x="310" y="82"/>
                  <a:pt x="310" y="82"/>
                </a:cubicBezTo>
                <a:cubicBezTo>
                  <a:pt x="312" y="84"/>
                  <a:pt x="313" y="85"/>
                  <a:pt x="315" y="85"/>
                </a:cubicBezTo>
                <a:cubicBezTo>
                  <a:pt x="316" y="86"/>
                  <a:pt x="316" y="85"/>
                  <a:pt x="322" y="83"/>
                </a:cubicBezTo>
                <a:cubicBezTo>
                  <a:pt x="324" y="82"/>
                  <a:pt x="327" y="81"/>
                  <a:pt x="329" y="80"/>
                </a:cubicBezTo>
                <a:cubicBezTo>
                  <a:pt x="337" y="77"/>
                  <a:pt x="341" y="75"/>
                  <a:pt x="343" y="75"/>
                </a:cubicBezTo>
                <a:cubicBezTo>
                  <a:pt x="344" y="76"/>
                  <a:pt x="347" y="79"/>
                  <a:pt x="347" y="81"/>
                </a:cubicBezTo>
                <a:cubicBezTo>
                  <a:pt x="346" y="82"/>
                  <a:pt x="344" y="85"/>
                  <a:pt x="338" y="92"/>
                </a:cubicBezTo>
                <a:cubicBezTo>
                  <a:pt x="337" y="94"/>
                  <a:pt x="335" y="96"/>
                  <a:pt x="334" y="97"/>
                </a:cubicBezTo>
                <a:cubicBezTo>
                  <a:pt x="329" y="102"/>
                  <a:pt x="328" y="103"/>
                  <a:pt x="328" y="104"/>
                </a:cubicBezTo>
                <a:cubicBezTo>
                  <a:pt x="328" y="105"/>
                  <a:pt x="328" y="105"/>
                  <a:pt x="328" y="105"/>
                </a:cubicBezTo>
                <a:cubicBezTo>
                  <a:pt x="328" y="106"/>
                  <a:pt x="329" y="108"/>
                  <a:pt x="331" y="110"/>
                </a:cubicBezTo>
                <a:cubicBezTo>
                  <a:pt x="331" y="113"/>
                  <a:pt x="331" y="113"/>
                  <a:pt x="331" y="113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6"/>
                  <a:pt x="335" y="116"/>
                  <a:pt x="336" y="117"/>
                </a:cubicBezTo>
                <a:cubicBezTo>
                  <a:pt x="337" y="117"/>
                  <a:pt x="338" y="117"/>
                  <a:pt x="344" y="116"/>
                </a:cubicBezTo>
                <a:cubicBezTo>
                  <a:pt x="346" y="115"/>
                  <a:pt x="349" y="115"/>
                  <a:pt x="352" y="114"/>
                </a:cubicBezTo>
                <a:cubicBezTo>
                  <a:pt x="359" y="113"/>
                  <a:pt x="364" y="113"/>
                  <a:pt x="366" y="113"/>
                </a:cubicBezTo>
                <a:cubicBezTo>
                  <a:pt x="367" y="114"/>
                  <a:pt x="368" y="118"/>
                  <a:pt x="368" y="119"/>
                </a:cubicBezTo>
                <a:cubicBezTo>
                  <a:pt x="368" y="119"/>
                  <a:pt x="368" y="119"/>
                  <a:pt x="368" y="119"/>
                </a:cubicBezTo>
                <a:cubicBezTo>
                  <a:pt x="368" y="120"/>
                  <a:pt x="364" y="124"/>
                  <a:pt x="357" y="128"/>
                </a:cubicBezTo>
                <a:cubicBezTo>
                  <a:pt x="355" y="130"/>
                  <a:pt x="353" y="131"/>
                  <a:pt x="352" y="133"/>
                </a:cubicBezTo>
                <a:cubicBezTo>
                  <a:pt x="346" y="137"/>
                  <a:pt x="345" y="137"/>
                  <a:pt x="345" y="138"/>
                </a:cubicBezTo>
                <a:cubicBezTo>
                  <a:pt x="345" y="139"/>
                  <a:pt x="345" y="139"/>
                  <a:pt x="345" y="139"/>
                </a:cubicBezTo>
                <a:cubicBezTo>
                  <a:pt x="345" y="141"/>
                  <a:pt x="345" y="142"/>
                  <a:pt x="346" y="144"/>
                </a:cubicBezTo>
                <a:cubicBezTo>
                  <a:pt x="345" y="147"/>
                  <a:pt x="345" y="147"/>
                  <a:pt x="345" y="147"/>
                </a:cubicBezTo>
                <a:cubicBezTo>
                  <a:pt x="346" y="147"/>
                  <a:pt x="346" y="147"/>
                  <a:pt x="346" y="147"/>
                </a:cubicBezTo>
                <a:cubicBezTo>
                  <a:pt x="347" y="150"/>
                  <a:pt x="348" y="151"/>
                  <a:pt x="349" y="152"/>
                </a:cubicBezTo>
                <a:cubicBezTo>
                  <a:pt x="350" y="152"/>
                  <a:pt x="351" y="153"/>
                  <a:pt x="357" y="153"/>
                </a:cubicBezTo>
                <a:cubicBezTo>
                  <a:pt x="359" y="153"/>
                  <a:pt x="362" y="153"/>
                  <a:pt x="365" y="153"/>
                </a:cubicBezTo>
                <a:cubicBezTo>
                  <a:pt x="373" y="154"/>
                  <a:pt x="378" y="155"/>
                  <a:pt x="379" y="155"/>
                </a:cubicBezTo>
                <a:cubicBezTo>
                  <a:pt x="380" y="156"/>
                  <a:pt x="380" y="159"/>
                  <a:pt x="380" y="161"/>
                </a:cubicBezTo>
                <a:cubicBezTo>
                  <a:pt x="380" y="162"/>
                  <a:pt x="380" y="162"/>
                  <a:pt x="380" y="162"/>
                </a:cubicBezTo>
                <a:cubicBezTo>
                  <a:pt x="379" y="163"/>
                  <a:pt x="375" y="165"/>
                  <a:pt x="368" y="168"/>
                </a:cubicBezTo>
                <a:cubicBezTo>
                  <a:pt x="365" y="169"/>
                  <a:pt x="363" y="170"/>
                  <a:pt x="361" y="171"/>
                </a:cubicBezTo>
                <a:cubicBezTo>
                  <a:pt x="354" y="174"/>
                  <a:pt x="354" y="174"/>
                  <a:pt x="353" y="175"/>
                </a:cubicBezTo>
                <a:cubicBezTo>
                  <a:pt x="352" y="176"/>
                  <a:pt x="352" y="177"/>
                  <a:pt x="352" y="178"/>
                </a:cubicBezTo>
                <a:cubicBezTo>
                  <a:pt x="352" y="179"/>
                  <a:pt x="352" y="181"/>
                  <a:pt x="352" y="181"/>
                </a:cubicBezTo>
                <a:cubicBezTo>
                  <a:pt x="351" y="184"/>
                  <a:pt x="351" y="184"/>
                  <a:pt x="351" y="184"/>
                </a:cubicBezTo>
                <a:cubicBezTo>
                  <a:pt x="352" y="184"/>
                  <a:pt x="352" y="184"/>
                  <a:pt x="352" y="184"/>
                </a:cubicBezTo>
                <a:cubicBezTo>
                  <a:pt x="352" y="187"/>
                  <a:pt x="353" y="188"/>
                  <a:pt x="354" y="189"/>
                </a:cubicBezTo>
                <a:cubicBezTo>
                  <a:pt x="355" y="190"/>
                  <a:pt x="356" y="190"/>
                  <a:pt x="361" y="192"/>
                </a:cubicBezTo>
                <a:cubicBezTo>
                  <a:pt x="364" y="193"/>
                  <a:pt x="366" y="194"/>
                  <a:pt x="369" y="194"/>
                </a:cubicBezTo>
                <a:cubicBezTo>
                  <a:pt x="376" y="197"/>
                  <a:pt x="381" y="199"/>
                  <a:pt x="382" y="199"/>
                </a:cubicBezTo>
                <a:cubicBezTo>
                  <a:pt x="382" y="200"/>
                  <a:pt x="383" y="201"/>
                  <a:pt x="383" y="202"/>
                </a:cubicBezTo>
                <a:cubicBezTo>
                  <a:pt x="383" y="204"/>
                  <a:pt x="382" y="206"/>
                  <a:pt x="382" y="207"/>
                </a:cubicBezTo>
                <a:cubicBezTo>
                  <a:pt x="381" y="207"/>
                  <a:pt x="376" y="208"/>
                  <a:pt x="368" y="210"/>
                </a:cubicBezTo>
                <a:cubicBezTo>
                  <a:pt x="366" y="210"/>
                  <a:pt x="363" y="210"/>
                  <a:pt x="361" y="211"/>
                </a:cubicBezTo>
                <a:cubicBezTo>
                  <a:pt x="354" y="212"/>
                  <a:pt x="353" y="212"/>
                  <a:pt x="352" y="213"/>
                </a:cubicBezTo>
                <a:cubicBezTo>
                  <a:pt x="352" y="213"/>
                  <a:pt x="351" y="215"/>
                  <a:pt x="350" y="219"/>
                </a:cubicBezTo>
                <a:cubicBezTo>
                  <a:pt x="350" y="219"/>
                  <a:pt x="350" y="219"/>
                  <a:pt x="350" y="219"/>
                </a:cubicBezTo>
                <a:cubicBezTo>
                  <a:pt x="350" y="220"/>
                  <a:pt x="350" y="220"/>
                  <a:pt x="350" y="220"/>
                </a:cubicBezTo>
                <a:cubicBezTo>
                  <a:pt x="350" y="222"/>
                  <a:pt x="349" y="223"/>
                  <a:pt x="349" y="224"/>
                </a:cubicBezTo>
                <a:cubicBezTo>
                  <a:pt x="349" y="225"/>
                  <a:pt x="350" y="226"/>
                  <a:pt x="350" y="227"/>
                </a:cubicBezTo>
                <a:cubicBezTo>
                  <a:pt x="351" y="228"/>
                  <a:pt x="351" y="228"/>
                  <a:pt x="357" y="231"/>
                </a:cubicBezTo>
                <a:cubicBezTo>
                  <a:pt x="359" y="232"/>
                  <a:pt x="361" y="234"/>
                  <a:pt x="364" y="235"/>
                </a:cubicBezTo>
                <a:cubicBezTo>
                  <a:pt x="370" y="239"/>
                  <a:pt x="374" y="242"/>
                  <a:pt x="375" y="243"/>
                </a:cubicBezTo>
                <a:cubicBezTo>
                  <a:pt x="375" y="243"/>
                  <a:pt x="375" y="243"/>
                  <a:pt x="375" y="244"/>
                </a:cubicBezTo>
                <a:cubicBezTo>
                  <a:pt x="375" y="246"/>
                  <a:pt x="374" y="249"/>
                  <a:pt x="373" y="250"/>
                </a:cubicBezTo>
                <a:cubicBezTo>
                  <a:pt x="372" y="250"/>
                  <a:pt x="367" y="250"/>
                  <a:pt x="359" y="250"/>
                </a:cubicBezTo>
                <a:cubicBezTo>
                  <a:pt x="357" y="250"/>
                  <a:pt x="354" y="249"/>
                  <a:pt x="352" y="249"/>
                </a:cubicBezTo>
                <a:cubicBezTo>
                  <a:pt x="345" y="249"/>
                  <a:pt x="344" y="249"/>
                  <a:pt x="343" y="249"/>
                </a:cubicBezTo>
                <a:cubicBezTo>
                  <a:pt x="342" y="250"/>
                  <a:pt x="341" y="252"/>
                  <a:pt x="340" y="255"/>
                </a:cubicBezTo>
                <a:cubicBezTo>
                  <a:pt x="339" y="255"/>
                  <a:pt x="339" y="255"/>
                  <a:pt x="339" y="255"/>
                </a:cubicBezTo>
                <a:cubicBezTo>
                  <a:pt x="339" y="256"/>
                  <a:pt x="339" y="256"/>
                  <a:pt x="339" y="256"/>
                </a:cubicBezTo>
                <a:cubicBezTo>
                  <a:pt x="338" y="258"/>
                  <a:pt x="337" y="260"/>
                  <a:pt x="337" y="261"/>
                </a:cubicBezTo>
                <a:cubicBezTo>
                  <a:pt x="337" y="262"/>
                  <a:pt x="338" y="262"/>
                  <a:pt x="338" y="262"/>
                </a:cubicBezTo>
                <a:cubicBezTo>
                  <a:pt x="338" y="263"/>
                  <a:pt x="339" y="264"/>
                  <a:pt x="343" y="268"/>
                </a:cubicBezTo>
                <a:cubicBezTo>
                  <a:pt x="345" y="270"/>
                  <a:pt x="347" y="272"/>
                  <a:pt x="349" y="274"/>
                </a:cubicBezTo>
                <a:cubicBezTo>
                  <a:pt x="354" y="279"/>
                  <a:pt x="358" y="283"/>
                  <a:pt x="358" y="284"/>
                </a:cubicBezTo>
                <a:cubicBezTo>
                  <a:pt x="358" y="286"/>
                  <a:pt x="356" y="290"/>
                  <a:pt x="355" y="290"/>
                </a:cubicBezTo>
                <a:cubicBezTo>
                  <a:pt x="354" y="290"/>
                  <a:pt x="349" y="289"/>
                  <a:pt x="341" y="287"/>
                </a:cubicBezTo>
                <a:cubicBezTo>
                  <a:pt x="339" y="286"/>
                  <a:pt x="336" y="285"/>
                  <a:pt x="334" y="285"/>
                </a:cubicBezTo>
                <a:cubicBezTo>
                  <a:pt x="328" y="282"/>
                  <a:pt x="327" y="282"/>
                  <a:pt x="326" y="283"/>
                </a:cubicBezTo>
                <a:cubicBezTo>
                  <a:pt x="325" y="283"/>
                  <a:pt x="324" y="284"/>
                  <a:pt x="321" y="287"/>
                </a:cubicBezTo>
                <a:cubicBezTo>
                  <a:pt x="320" y="287"/>
                  <a:pt x="320" y="287"/>
                  <a:pt x="320" y="287"/>
                </a:cubicBezTo>
                <a:cubicBezTo>
                  <a:pt x="320" y="288"/>
                  <a:pt x="320" y="288"/>
                  <a:pt x="320" y="288"/>
                </a:cubicBezTo>
                <a:cubicBezTo>
                  <a:pt x="317" y="292"/>
                  <a:pt x="317" y="293"/>
                  <a:pt x="317" y="294"/>
                </a:cubicBezTo>
                <a:cubicBezTo>
                  <a:pt x="317" y="294"/>
                  <a:pt x="317" y="294"/>
                  <a:pt x="317" y="294"/>
                </a:cubicBezTo>
                <a:cubicBezTo>
                  <a:pt x="317" y="295"/>
                  <a:pt x="318" y="296"/>
                  <a:pt x="321" y="301"/>
                </a:cubicBezTo>
                <a:cubicBezTo>
                  <a:pt x="323" y="303"/>
                  <a:pt x="324" y="305"/>
                  <a:pt x="326" y="308"/>
                </a:cubicBezTo>
                <a:cubicBezTo>
                  <a:pt x="330" y="314"/>
                  <a:pt x="332" y="319"/>
                  <a:pt x="333" y="320"/>
                </a:cubicBezTo>
                <a:cubicBezTo>
                  <a:pt x="332" y="322"/>
                  <a:pt x="329" y="325"/>
                  <a:pt x="328" y="325"/>
                </a:cubicBezTo>
                <a:cubicBezTo>
                  <a:pt x="326" y="325"/>
                  <a:pt x="322" y="323"/>
                  <a:pt x="315" y="319"/>
                </a:cubicBezTo>
                <a:cubicBezTo>
                  <a:pt x="313" y="318"/>
                  <a:pt x="311" y="316"/>
                  <a:pt x="309" y="315"/>
                </a:cubicBezTo>
                <a:cubicBezTo>
                  <a:pt x="303" y="311"/>
                  <a:pt x="302" y="311"/>
                  <a:pt x="301" y="311"/>
                </a:cubicBezTo>
                <a:cubicBezTo>
                  <a:pt x="300" y="311"/>
                  <a:pt x="299" y="312"/>
                  <a:pt x="296" y="315"/>
                </a:cubicBezTo>
                <a:cubicBezTo>
                  <a:pt x="294" y="315"/>
                  <a:pt x="294" y="315"/>
                  <a:pt x="294" y="315"/>
                </a:cubicBezTo>
                <a:cubicBezTo>
                  <a:pt x="294" y="316"/>
                  <a:pt x="294" y="316"/>
                  <a:pt x="294" y="316"/>
                </a:cubicBezTo>
                <a:cubicBezTo>
                  <a:pt x="291" y="318"/>
                  <a:pt x="290" y="319"/>
                  <a:pt x="290" y="321"/>
                </a:cubicBezTo>
                <a:cubicBezTo>
                  <a:pt x="290" y="321"/>
                  <a:pt x="290" y="321"/>
                  <a:pt x="290" y="321"/>
                </a:cubicBezTo>
                <a:cubicBezTo>
                  <a:pt x="290" y="321"/>
                  <a:pt x="290" y="321"/>
                  <a:pt x="290" y="321"/>
                </a:cubicBezTo>
                <a:cubicBezTo>
                  <a:pt x="290" y="322"/>
                  <a:pt x="291" y="323"/>
                  <a:pt x="292" y="328"/>
                </a:cubicBezTo>
                <a:cubicBezTo>
                  <a:pt x="293" y="330"/>
                  <a:pt x="294" y="333"/>
                  <a:pt x="295" y="336"/>
                </a:cubicBezTo>
                <a:cubicBezTo>
                  <a:pt x="298" y="342"/>
                  <a:pt x="299" y="348"/>
                  <a:pt x="299" y="349"/>
                </a:cubicBezTo>
                <a:cubicBezTo>
                  <a:pt x="298" y="351"/>
                  <a:pt x="295" y="353"/>
                  <a:pt x="293" y="353"/>
                </a:cubicBezTo>
                <a:cubicBezTo>
                  <a:pt x="292" y="353"/>
                  <a:pt x="288" y="350"/>
                  <a:pt x="283" y="344"/>
                </a:cubicBezTo>
                <a:cubicBezTo>
                  <a:pt x="281" y="342"/>
                  <a:pt x="279" y="340"/>
                  <a:pt x="277" y="339"/>
                </a:cubicBezTo>
                <a:cubicBezTo>
                  <a:pt x="272" y="334"/>
                  <a:pt x="272" y="333"/>
                  <a:pt x="271" y="333"/>
                </a:cubicBezTo>
                <a:cubicBezTo>
                  <a:pt x="270" y="333"/>
                  <a:pt x="268" y="333"/>
                  <a:pt x="265" y="335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3" y="336"/>
                  <a:pt x="263" y="336"/>
                  <a:pt x="263" y="336"/>
                </a:cubicBezTo>
                <a:cubicBezTo>
                  <a:pt x="260" y="337"/>
                  <a:pt x="258" y="338"/>
                  <a:pt x="258" y="340"/>
                </a:cubicBezTo>
                <a:cubicBezTo>
                  <a:pt x="258" y="340"/>
                  <a:pt x="258" y="341"/>
                  <a:pt x="258" y="341"/>
                </a:cubicBezTo>
                <a:cubicBezTo>
                  <a:pt x="258" y="342"/>
                  <a:pt x="258" y="344"/>
                  <a:pt x="258" y="348"/>
                </a:cubicBezTo>
                <a:cubicBezTo>
                  <a:pt x="259" y="350"/>
                  <a:pt x="259" y="353"/>
                  <a:pt x="259" y="356"/>
                </a:cubicBezTo>
                <a:cubicBezTo>
                  <a:pt x="260" y="360"/>
                  <a:pt x="260" y="365"/>
                  <a:pt x="260" y="368"/>
                </a:cubicBezTo>
                <a:cubicBezTo>
                  <a:pt x="260" y="369"/>
                  <a:pt x="260" y="370"/>
                  <a:pt x="260" y="370"/>
                </a:cubicBezTo>
                <a:cubicBezTo>
                  <a:pt x="259" y="371"/>
                  <a:pt x="255" y="373"/>
                  <a:pt x="253" y="372"/>
                </a:cubicBezTo>
                <a:cubicBezTo>
                  <a:pt x="252" y="371"/>
                  <a:pt x="249" y="368"/>
                  <a:pt x="245" y="361"/>
                </a:cubicBezTo>
                <a:cubicBezTo>
                  <a:pt x="244" y="359"/>
                  <a:pt x="242" y="357"/>
                  <a:pt x="241" y="355"/>
                </a:cubicBezTo>
                <a:cubicBezTo>
                  <a:pt x="237" y="349"/>
                  <a:pt x="237" y="348"/>
                  <a:pt x="236" y="348"/>
                </a:cubicBezTo>
                <a:cubicBezTo>
                  <a:pt x="235" y="347"/>
                  <a:pt x="233" y="347"/>
                  <a:pt x="229" y="348"/>
                </a:cubicBezTo>
                <a:cubicBezTo>
                  <a:pt x="227" y="347"/>
                  <a:pt x="227" y="347"/>
                  <a:pt x="227" y="347"/>
                </a:cubicBezTo>
                <a:cubicBezTo>
                  <a:pt x="227" y="349"/>
                  <a:pt x="227" y="349"/>
                  <a:pt x="227" y="349"/>
                </a:cubicBezTo>
                <a:cubicBezTo>
                  <a:pt x="224" y="349"/>
                  <a:pt x="223" y="350"/>
                  <a:pt x="222" y="351"/>
                </a:cubicBezTo>
                <a:cubicBezTo>
                  <a:pt x="221" y="352"/>
                  <a:pt x="221" y="353"/>
                  <a:pt x="221" y="359"/>
                </a:cubicBezTo>
                <a:cubicBezTo>
                  <a:pt x="220" y="361"/>
                  <a:pt x="220" y="364"/>
                  <a:pt x="220" y="367"/>
                </a:cubicBezTo>
                <a:cubicBezTo>
                  <a:pt x="218" y="375"/>
                  <a:pt x="217" y="380"/>
                  <a:pt x="217" y="381"/>
                </a:cubicBezTo>
                <a:cubicBezTo>
                  <a:pt x="215" y="382"/>
                  <a:pt x="211" y="382"/>
                  <a:pt x="210" y="382"/>
                </a:cubicBezTo>
                <a:cubicBezTo>
                  <a:pt x="209" y="381"/>
                  <a:pt x="207" y="376"/>
                  <a:pt x="204" y="369"/>
                </a:cubicBezTo>
                <a:cubicBezTo>
                  <a:pt x="204" y="366"/>
                  <a:pt x="203" y="364"/>
                  <a:pt x="202" y="362"/>
                </a:cubicBezTo>
                <a:cubicBezTo>
                  <a:pt x="200" y="355"/>
                  <a:pt x="200" y="354"/>
                  <a:pt x="199" y="354"/>
                </a:cubicBezTo>
                <a:cubicBezTo>
                  <a:pt x="198" y="353"/>
                  <a:pt x="197" y="352"/>
                  <a:pt x="192" y="353"/>
                </a:cubicBezTo>
                <a:cubicBezTo>
                  <a:pt x="191" y="352"/>
                  <a:pt x="191" y="352"/>
                  <a:pt x="191" y="352"/>
                </a:cubicBezTo>
                <a:cubicBezTo>
                  <a:pt x="190" y="353"/>
                  <a:pt x="190" y="353"/>
                  <a:pt x="190" y="353"/>
                </a:cubicBezTo>
                <a:cubicBezTo>
                  <a:pt x="186" y="352"/>
                  <a:pt x="185" y="353"/>
                  <a:pt x="184" y="354"/>
                </a:cubicBezTo>
                <a:cubicBezTo>
                  <a:pt x="183" y="354"/>
                  <a:pt x="183" y="355"/>
                  <a:pt x="181" y="361"/>
                </a:cubicBezTo>
                <a:cubicBezTo>
                  <a:pt x="180" y="363"/>
                  <a:pt x="179" y="366"/>
                  <a:pt x="178" y="369"/>
                </a:cubicBezTo>
                <a:cubicBezTo>
                  <a:pt x="175" y="376"/>
                  <a:pt x="173" y="380"/>
                  <a:pt x="173" y="382"/>
                </a:cubicBezTo>
                <a:cubicBezTo>
                  <a:pt x="171" y="382"/>
                  <a:pt x="167" y="382"/>
                  <a:pt x="165" y="381"/>
                </a:cubicBezTo>
                <a:cubicBezTo>
                  <a:pt x="165" y="380"/>
                  <a:pt x="164" y="375"/>
                  <a:pt x="163" y="367"/>
                </a:cubicBezTo>
                <a:cubicBezTo>
                  <a:pt x="163" y="364"/>
                  <a:pt x="163" y="362"/>
                  <a:pt x="163" y="360"/>
                </a:cubicBezTo>
                <a:cubicBezTo>
                  <a:pt x="162" y="353"/>
                  <a:pt x="162" y="352"/>
                  <a:pt x="161" y="351"/>
                </a:cubicBezTo>
                <a:cubicBezTo>
                  <a:pt x="160" y="350"/>
                  <a:pt x="158" y="349"/>
                  <a:pt x="155" y="349"/>
                </a:cubicBezTo>
                <a:cubicBezTo>
                  <a:pt x="154" y="347"/>
                  <a:pt x="154" y="347"/>
                  <a:pt x="154" y="347"/>
                </a:cubicBezTo>
                <a:cubicBezTo>
                  <a:pt x="153" y="348"/>
                  <a:pt x="153" y="348"/>
                  <a:pt x="153" y="348"/>
                </a:cubicBezTo>
                <a:cubicBezTo>
                  <a:pt x="149" y="347"/>
                  <a:pt x="148" y="347"/>
                  <a:pt x="147" y="348"/>
                </a:cubicBezTo>
                <a:cubicBezTo>
                  <a:pt x="146" y="348"/>
                  <a:pt x="146" y="349"/>
                  <a:pt x="142" y="354"/>
                </a:cubicBezTo>
                <a:cubicBezTo>
                  <a:pt x="141" y="356"/>
                  <a:pt x="139" y="359"/>
                  <a:pt x="138" y="361"/>
                </a:cubicBezTo>
                <a:cubicBezTo>
                  <a:pt x="133" y="367"/>
                  <a:pt x="130" y="371"/>
                  <a:pt x="129" y="372"/>
                </a:cubicBezTo>
                <a:cubicBezTo>
                  <a:pt x="128" y="372"/>
                  <a:pt x="123" y="371"/>
                  <a:pt x="122" y="370"/>
                </a:cubicBezTo>
                <a:cubicBezTo>
                  <a:pt x="122" y="369"/>
                  <a:pt x="122" y="369"/>
                  <a:pt x="122" y="368"/>
                </a:cubicBezTo>
                <a:cubicBezTo>
                  <a:pt x="122" y="368"/>
                  <a:pt x="122" y="368"/>
                  <a:pt x="122" y="368"/>
                </a:cubicBezTo>
                <a:cubicBezTo>
                  <a:pt x="122" y="366"/>
                  <a:pt x="123" y="361"/>
                  <a:pt x="124" y="356"/>
                </a:cubicBezTo>
                <a:cubicBezTo>
                  <a:pt x="124" y="353"/>
                  <a:pt x="124" y="351"/>
                  <a:pt x="125" y="348"/>
                </a:cubicBezTo>
                <a:cubicBezTo>
                  <a:pt x="125" y="344"/>
                  <a:pt x="125" y="342"/>
                  <a:pt x="125" y="341"/>
                </a:cubicBezTo>
                <a:cubicBezTo>
                  <a:pt x="125" y="341"/>
                  <a:pt x="125" y="340"/>
                  <a:pt x="125" y="340"/>
                </a:cubicBezTo>
                <a:cubicBezTo>
                  <a:pt x="124" y="338"/>
                  <a:pt x="123" y="337"/>
                  <a:pt x="120" y="336"/>
                </a:cubicBezTo>
                <a:cubicBezTo>
                  <a:pt x="119" y="334"/>
                  <a:pt x="119" y="334"/>
                  <a:pt x="119" y="334"/>
                </a:cubicBezTo>
                <a:cubicBezTo>
                  <a:pt x="118" y="335"/>
                  <a:pt x="118" y="335"/>
                  <a:pt x="118" y="335"/>
                </a:cubicBezTo>
                <a:cubicBezTo>
                  <a:pt x="115" y="333"/>
                  <a:pt x="114" y="333"/>
                  <a:pt x="112" y="333"/>
                </a:cubicBezTo>
                <a:cubicBezTo>
                  <a:pt x="111" y="334"/>
                  <a:pt x="110" y="334"/>
                  <a:pt x="106" y="338"/>
                </a:cubicBezTo>
                <a:cubicBezTo>
                  <a:pt x="104" y="340"/>
                  <a:pt x="102" y="342"/>
                  <a:pt x="100" y="344"/>
                </a:cubicBezTo>
                <a:cubicBezTo>
                  <a:pt x="94" y="349"/>
                  <a:pt x="90" y="352"/>
                  <a:pt x="89" y="353"/>
                </a:cubicBezTo>
                <a:cubicBezTo>
                  <a:pt x="88" y="353"/>
                  <a:pt x="84" y="350"/>
                  <a:pt x="83" y="349"/>
                </a:cubicBezTo>
                <a:cubicBezTo>
                  <a:pt x="83" y="347"/>
                  <a:pt x="85" y="342"/>
                  <a:pt x="88" y="335"/>
                </a:cubicBezTo>
                <a:cubicBezTo>
                  <a:pt x="88" y="333"/>
                  <a:pt x="89" y="331"/>
                  <a:pt x="90" y="329"/>
                </a:cubicBezTo>
                <a:cubicBezTo>
                  <a:pt x="92" y="323"/>
                  <a:pt x="93" y="322"/>
                  <a:pt x="93" y="321"/>
                </a:cubicBezTo>
                <a:cubicBezTo>
                  <a:pt x="93" y="321"/>
                  <a:pt x="93" y="321"/>
                  <a:pt x="93" y="321"/>
                </a:cubicBezTo>
                <a:cubicBezTo>
                  <a:pt x="93" y="320"/>
                  <a:pt x="93" y="320"/>
                  <a:pt x="93" y="320"/>
                </a:cubicBezTo>
                <a:cubicBezTo>
                  <a:pt x="93" y="319"/>
                  <a:pt x="92" y="318"/>
                  <a:pt x="88" y="315"/>
                </a:cubicBezTo>
                <a:cubicBezTo>
                  <a:pt x="88" y="314"/>
                  <a:pt x="88" y="314"/>
                  <a:pt x="88" y="314"/>
                </a:cubicBezTo>
                <a:cubicBezTo>
                  <a:pt x="87" y="314"/>
                  <a:pt x="87" y="314"/>
                  <a:pt x="87" y="314"/>
                </a:cubicBezTo>
                <a:cubicBezTo>
                  <a:pt x="84" y="311"/>
                  <a:pt x="83" y="311"/>
                  <a:pt x="82" y="311"/>
                </a:cubicBezTo>
                <a:cubicBezTo>
                  <a:pt x="81" y="311"/>
                  <a:pt x="80" y="312"/>
                  <a:pt x="75" y="315"/>
                </a:cubicBezTo>
                <a:cubicBezTo>
                  <a:pt x="73" y="316"/>
                  <a:pt x="70" y="317"/>
                  <a:pt x="67" y="319"/>
                </a:cubicBezTo>
                <a:cubicBezTo>
                  <a:pt x="61" y="322"/>
                  <a:pt x="56" y="325"/>
                  <a:pt x="55" y="325"/>
                </a:cubicBezTo>
                <a:cubicBezTo>
                  <a:pt x="53" y="324"/>
                  <a:pt x="50" y="321"/>
                  <a:pt x="50" y="320"/>
                </a:cubicBezTo>
                <a:cubicBezTo>
                  <a:pt x="50" y="319"/>
                  <a:pt x="53" y="314"/>
                  <a:pt x="57" y="308"/>
                </a:cubicBezTo>
                <a:cubicBezTo>
                  <a:pt x="59" y="305"/>
                  <a:pt x="60" y="303"/>
                  <a:pt x="61" y="302"/>
                </a:cubicBezTo>
                <a:cubicBezTo>
                  <a:pt x="65" y="296"/>
                  <a:pt x="66" y="295"/>
                  <a:pt x="66" y="294"/>
                </a:cubicBezTo>
                <a:cubicBezTo>
                  <a:pt x="66" y="293"/>
                  <a:pt x="65" y="292"/>
                  <a:pt x="63" y="288"/>
                </a:cubicBezTo>
                <a:cubicBezTo>
                  <a:pt x="63" y="286"/>
                  <a:pt x="63" y="286"/>
                  <a:pt x="63" y="286"/>
                </a:cubicBezTo>
                <a:cubicBezTo>
                  <a:pt x="61" y="286"/>
                  <a:pt x="61" y="286"/>
                  <a:pt x="61" y="286"/>
                </a:cubicBezTo>
                <a:cubicBezTo>
                  <a:pt x="59" y="283"/>
                  <a:pt x="58" y="283"/>
                  <a:pt x="57" y="283"/>
                </a:cubicBezTo>
                <a:cubicBezTo>
                  <a:pt x="56" y="282"/>
                  <a:pt x="55" y="283"/>
                  <a:pt x="49" y="284"/>
                </a:cubicBezTo>
                <a:cubicBezTo>
                  <a:pt x="47" y="285"/>
                  <a:pt x="44" y="286"/>
                  <a:pt x="41" y="287"/>
                </a:cubicBezTo>
                <a:cubicBezTo>
                  <a:pt x="34" y="289"/>
                  <a:pt x="29" y="290"/>
                  <a:pt x="28" y="290"/>
                </a:cubicBezTo>
                <a:cubicBezTo>
                  <a:pt x="27" y="289"/>
                  <a:pt x="24" y="285"/>
                  <a:pt x="24" y="284"/>
                </a:cubicBezTo>
                <a:cubicBezTo>
                  <a:pt x="25" y="283"/>
                  <a:pt x="28" y="279"/>
                  <a:pt x="34" y="274"/>
                </a:cubicBezTo>
                <a:cubicBezTo>
                  <a:pt x="36" y="272"/>
                  <a:pt x="38" y="270"/>
                  <a:pt x="39" y="269"/>
                </a:cubicBezTo>
                <a:cubicBezTo>
                  <a:pt x="45" y="264"/>
                  <a:pt x="45" y="263"/>
                  <a:pt x="45" y="262"/>
                </a:cubicBezTo>
                <a:cubicBezTo>
                  <a:pt x="46" y="262"/>
                  <a:pt x="46" y="262"/>
                  <a:pt x="46" y="261"/>
                </a:cubicBezTo>
                <a:cubicBezTo>
                  <a:pt x="46" y="260"/>
                  <a:pt x="45" y="259"/>
                  <a:pt x="44" y="256"/>
                </a:cubicBezTo>
                <a:cubicBezTo>
                  <a:pt x="44" y="254"/>
                  <a:pt x="44" y="254"/>
                  <a:pt x="44" y="254"/>
                </a:cubicBezTo>
                <a:cubicBezTo>
                  <a:pt x="43" y="254"/>
                  <a:pt x="43" y="254"/>
                  <a:pt x="43" y="254"/>
                </a:cubicBezTo>
                <a:cubicBezTo>
                  <a:pt x="42" y="250"/>
                  <a:pt x="41" y="250"/>
                  <a:pt x="40" y="249"/>
                </a:cubicBezTo>
                <a:cubicBezTo>
                  <a:pt x="39" y="249"/>
                  <a:pt x="38" y="249"/>
                  <a:pt x="32" y="249"/>
                </a:cubicBezTo>
                <a:cubicBezTo>
                  <a:pt x="29" y="249"/>
                  <a:pt x="26" y="249"/>
                  <a:pt x="24" y="250"/>
                </a:cubicBezTo>
                <a:cubicBezTo>
                  <a:pt x="16" y="250"/>
                  <a:pt x="11" y="250"/>
                  <a:pt x="9" y="249"/>
                </a:cubicBezTo>
                <a:cubicBezTo>
                  <a:pt x="9" y="248"/>
                  <a:pt x="7" y="245"/>
                  <a:pt x="7" y="243"/>
                </a:cubicBezTo>
                <a:cubicBezTo>
                  <a:pt x="7" y="243"/>
                  <a:pt x="7" y="243"/>
                  <a:pt x="7" y="243"/>
                </a:cubicBezTo>
                <a:cubicBezTo>
                  <a:pt x="8" y="242"/>
                  <a:pt x="12" y="239"/>
                  <a:pt x="19" y="235"/>
                </a:cubicBezTo>
                <a:cubicBezTo>
                  <a:pt x="22" y="234"/>
                  <a:pt x="24" y="233"/>
                  <a:pt x="26" y="231"/>
                </a:cubicBezTo>
                <a:cubicBezTo>
                  <a:pt x="32" y="228"/>
                  <a:pt x="33" y="228"/>
                  <a:pt x="33" y="227"/>
                </a:cubicBezTo>
                <a:cubicBezTo>
                  <a:pt x="33" y="226"/>
                  <a:pt x="33" y="225"/>
                  <a:pt x="33" y="225"/>
                </a:cubicBezTo>
                <a:cubicBezTo>
                  <a:pt x="33" y="223"/>
                  <a:pt x="33" y="221"/>
                  <a:pt x="33" y="220"/>
                </a:cubicBezTo>
                <a:cubicBezTo>
                  <a:pt x="34" y="218"/>
                  <a:pt x="34" y="218"/>
                  <a:pt x="34" y="218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2" y="214"/>
                  <a:pt x="31" y="213"/>
                  <a:pt x="30" y="213"/>
                </a:cubicBezTo>
                <a:cubicBezTo>
                  <a:pt x="30" y="212"/>
                  <a:pt x="29" y="212"/>
                  <a:pt x="23" y="211"/>
                </a:cubicBezTo>
                <a:cubicBezTo>
                  <a:pt x="20" y="210"/>
                  <a:pt x="18" y="210"/>
                  <a:pt x="15" y="209"/>
                </a:cubicBezTo>
                <a:cubicBezTo>
                  <a:pt x="7" y="208"/>
                  <a:pt x="2" y="206"/>
                  <a:pt x="1" y="206"/>
                </a:cubicBezTo>
                <a:cubicBezTo>
                  <a:pt x="1" y="205"/>
                  <a:pt x="0" y="203"/>
                  <a:pt x="0" y="201"/>
                </a:cubicBezTo>
                <a:close/>
                <a:moveTo>
                  <a:pt x="307" y="191"/>
                </a:moveTo>
                <a:cubicBezTo>
                  <a:pt x="307" y="127"/>
                  <a:pt x="255" y="76"/>
                  <a:pt x="191" y="76"/>
                </a:cubicBezTo>
                <a:cubicBezTo>
                  <a:pt x="128" y="76"/>
                  <a:pt x="76" y="127"/>
                  <a:pt x="76" y="191"/>
                </a:cubicBezTo>
                <a:cubicBezTo>
                  <a:pt x="76" y="255"/>
                  <a:pt x="128" y="306"/>
                  <a:pt x="191" y="306"/>
                </a:cubicBezTo>
                <a:cubicBezTo>
                  <a:pt x="255" y="306"/>
                  <a:pt x="307" y="255"/>
                  <a:pt x="307" y="191"/>
                </a:cubicBezTo>
                <a:close/>
              </a:path>
            </a:pathLst>
          </a:custGeom>
          <a:solidFill>
            <a:srgbClr val="F772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" name="Group 15"/>
          <p:cNvGrpSpPr/>
          <p:nvPr/>
        </p:nvGrpSpPr>
        <p:grpSpPr>
          <a:xfrm>
            <a:off x="5655734" y="1755770"/>
            <a:ext cx="374651" cy="580503"/>
            <a:chOff x="619125" y="4081463"/>
            <a:chExt cx="288925" cy="447675"/>
          </a:xfrm>
          <a:solidFill>
            <a:srgbClr val="F77258"/>
          </a:solidFill>
        </p:grpSpPr>
        <p:sp>
          <p:nvSpPr>
            <p:cNvPr id="40" name="Freeform 5"/>
            <p:cNvSpPr>
              <a:spLocks/>
            </p:cNvSpPr>
            <p:nvPr/>
          </p:nvSpPr>
          <p:spPr bwMode="auto">
            <a:xfrm>
              <a:off x="619125" y="4081463"/>
              <a:ext cx="288925" cy="331788"/>
            </a:xfrm>
            <a:custGeom>
              <a:avLst/>
              <a:gdLst>
                <a:gd name="T0" fmla="*/ 39 w 77"/>
                <a:gd name="T1" fmla="*/ 0 h 88"/>
                <a:gd name="T2" fmla="*/ 0 w 77"/>
                <a:gd name="T3" fmla="*/ 38 h 88"/>
                <a:gd name="T4" fmla="*/ 7 w 77"/>
                <a:gd name="T5" fmla="*/ 60 h 88"/>
                <a:gd name="T6" fmla="*/ 11 w 77"/>
                <a:gd name="T7" fmla="*/ 67 h 88"/>
                <a:gd name="T8" fmla="*/ 13 w 77"/>
                <a:gd name="T9" fmla="*/ 73 h 88"/>
                <a:gd name="T10" fmla="*/ 18 w 77"/>
                <a:gd name="T11" fmla="*/ 87 h 88"/>
                <a:gd name="T12" fmla="*/ 18 w 77"/>
                <a:gd name="T13" fmla="*/ 88 h 88"/>
                <a:gd name="T14" fmla="*/ 25 w 77"/>
                <a:gd name="T15" fmla="*/ 88 h 88"/>
                <a:gd name="T16" fmla="*/ 25 w 77"/>
                <a:gd name="T17" fmla="*/ 85 h 88"/>
                <a:gd name="T18" fmla="*/ 20 w 77"/>
                <a:gd name="T19" fmla="*/ 71 h 88"/>
                <a:gd name="T20" fmla="*/ 17 w 77"/>
                <a:gd name="T21" fmla="*/ 64 h 88"/>
                <a:gd name="T22" fmla="*/ 14 w 77"/>
                <a:gd name="T23" fmla="*/ 57 h 88"/>
                <a:gd name="T24" fmla="*/ 14 w 77"/>
                <a:gd name="T25" fmla="*/ 57 h 88"/>
                <a:gd name="T26" fmla="*/ 8 w 77"/>
                <a:gd name="T27" fmla="*/ 38 h 88"/>
                <a:gd name="T28" fmla="*/ 39 w 77"/>
                <a:gd name="T29" fmla="*/ 7 h 88"/>
                <a:gd name="T30" fmla="*/ 70 w 77"/>
                <a:gd name="T31" fmla="*/ 38 h 88"/>
                <a:gd name="T32" fmla="*/ 64 w 77"/>
                <a:gd name="T33" fmla="*/ 57 h 88"/>
                <a:gd name="T34" fmla="*/ 61 w 77"/>
                <a:gd name="T35" fmla="*/ 64 h 88"/>
                <a:gd name="T36" fmla="*/ 58 w 77"/>
                <a:gd name="T37" fmla="*/ 71 h 88"/>
                <a:gd name="T38" fmla="*/ 53 w 77"/>
                <a:gd name="T39" fmla="*/ 85 h 88"/>
                <a:gd name="T40" fmla="*/ 52 w 77"/>
                <a:gd name="T41" fmla="*/ 88 h 88"/>
                <a:gd name="T42" fmla="*/ 60 w 77"/>
                <a:gd name="T43" fmla="*/ 88 h 88"/>
                <a:gd name="T44" fmla="*/ 60 w 77"/>
                <a:gd name="T45" fmla="*/ 87 h 88"/>
                <a:gd name="T46" fmla="*/ 64 w 77"/>
                <a:gd name="T47" fmla="*/ 73 h 88"/>
                <a:gd name="T48" fmla="*/ 67 w 77"/>
                <a:gd name="T49" fmla="*/ 67 h 88"/>
                <a:gd name="T50" fmla="*/ 71 w 77"/>
                <a:gd name="T51" fmla="*/ 60 h 88"/>
                <a:gd name="T52" fmla="*/ 77 w 77"/>
                <a:gd name="T53" fmla="*/ 38 h 88"/>
                <a:gd name="T54" fmla="*/ 39 w 77"/>
                <a:gd name="T5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7" h="88">
                  <a:moveTo>
                    <a:pt x="39" y="0"/>
                  </a:moveTo>
                  <a:cubicBezTo>
                    <a:pt x="18" y="0"/>
                    <a:pt x="0" y="17"/>
                    <a:pt x="0" y="38"/>
                  </a:cubicBezTo>
                  <a:cubicBezTo>
                    <a:pt x="0" y="47"/>
                    <a:pt x="4" y="54"/>
                    <a:pt x="7" y="60"/>
                  </a:cubicBezTo>
                  <a:cubicBezTo>
                    <a:pt x="7" y="60"/>
                    <a:pt x="10" y="65"/>
                    <a:pt x="11" y="67"/>
                  </a:cubicBezTo>
                  <a:cubicBezTo>
                    <a:pt x="12" y="69"/>
                    <a:pt x="12" y="71"/>
                    <a:pt x="13" y="73"/>
                  </a:cubicBezTo>
                  <a:cubicBezTo>
                    <a:pt x="15" y="78"/>
                    <a:pt x="16" y="82"/>
                    <a:pt x="18" y="87"/>
                  </a:cubicBezTo>
                  <a:cubicBezTo>
                    <a:pt x="18" y="87"/>
                    <a:pt x="18" y="88"/>
                    <a:pt x="18" y="88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5" y="87"/>
                    <a:pt x="25" y="86"/>
                    <a:pt x="25" y="85"/>
                  </a:cubicBezTo>
                  <a:cubicBezTo>
                    <a:pt x="23" y="80"/>
                    <a:pt x="22" y="75"/>
                    <a:pt x="20" y="71"/>
                  </a:cubicBezTo>
                  <a:cubicBezTo>
                    <a:pt x="19" y="68"/>
                    <a:pt x="18" y="66"/>
                    <a:pt x="17" y="64"/>
                  </a:cubicBezTo>
                  <a:cubicBezTo>
                    <a:pt x="16" y="61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0" y="50"/>
                    <a:pt x="8" y="44"/>
                    <a:pt x="8" y="38"/>
                  </a:cubicBezTo>
                  <a:cubicBezTo>
                    <a:pt x="8" y="21"/>
                    <a:pt x="22" y="7"/>
                    <a:pt x="39" y="7"/>
                  </a:cubicBezTo>
                  <a:cubicBezTo>
                    <a:pt x="56" y="7"/>
                    <a:pt x="70" y="21"/>
                    <a:pt x="70" y="38"/>
                  </a:cubicBezTo>
                  <a:cubicBezTo>
                    <a:pt x="70" y="45"/>
                    <a:pt x="68" y="50"/>
                    <a:pt x="64" y="57"/>
                  </a:cubicBezTo>
                  <a:cubicBezTo>
                    <a:pt x="64" y="57"/>
                    <a:pt x="62" y="61"/>
                    <a:pt x="61" y="64"/>
                  </a:cubicBezTo>
                  <a:cubicBezTo>
                    <a:pt x="60" y="66"/>
                    <a:pt x="59" y="68"/>
                    <a:pt x="58" y="71"/>
                  </a:cubicBezTo>
                  <a:cubicBezTo>
                    <a:pt x="56" y="75"/>
                    <a:pt x="54" y="80"/>
                    <a:pt x="53" y="85"/>
                  </a:cubicBezTo>
                  <a:cubicBezTo>
                    <a:pt x="53" y="86"/>
                    <a:pt x="53" y="87"/>
                    <a:pt x="52" y="88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60" y="88"/>
                    <a:pt x="60" y="87"/>
                    <a:pt x="60" y="87"/>
                  </a:cubicBezTo>
                  <a:cubicBezTo>
                    <a:pt x="61" y="82"/>
                    <a:pt x="63" y="78"/>
                    <a:pt x="64" y="73"/>
                  </a:cubicBezTo>
                  <a:cubicBezTo>
                    <a:pt x="65" y="71"/>
                    <a:pt x="66" y="69"/>
                    <a:pt x="67" y="67"/>
                  </a:cubicBezTo>
                  <a:cubicBezTo>
                    <a:pt x="68" y="65"/>
                    <a:pt x="70" y="60"/>
                    <a:pt x="71" y="60"/>
                  </a:cubicBezTo>
                  <a:cubicBezTo>
                    <a:pt x="75" y="53"/>
                    <a:pt x="77" y="46"/>
                    <a:pt x="77" y="38"/>
                  </a:cubicBezTo>
                  <a:cubicBezTo>
                    <a:pt x="77" y="17"/>
                    <a:pt x="60" y="0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auto">
            <a:xfrm>
              <a:off x="685800" y="4457700"/>
              <a:ext cx="158750" cy="71438"/>
            </a:xfrm>
            <a:custGeom>
              <a:avLst/>
              <a:gdLst>
                <a:gd name="T0" fmla="*/ 0 w 42"/>
                <a:gd name="T1" fmla="*/ 3 h 19"/>
                <a:gd name="T2" fmla="*/ 8 w 42"/>
                <a:gd name="T3" fmla="*/ 11 h 19"/>
                <a:gd name="T4" fmla="*/ 10 w 42"/>
                <a:gd name="T5" fmla="*/ 11 h 19"/>
                <a:gd name="T6" fmla="*/ 10 w 42"/>
                <a:gd name="T7" fmla="*/ 11 h 19"/>
                <a:gd name="T8" fmla="*/ 17 w 42"/>
                <a:gd name="T9" fmla="*/ 19 h 19"/>
                <a:gd name="T10" fmla="*/ 24 w 42"/>
                <a:gd name="T11" fmla="*/ 19 h 19"/>
                <a:gd name="T12" fmla="*/ 32 w 42"/>
                <a:gd name="T13" fmla="*/ 11 h 19"/>
                <a:gd name="T14" fmla="*/ 32 w 42"/>
                <a:gd name="T15" fmla="*/ 11 h 19"/>
                <a:gd name="T16" fmla="*/ 34 w 42"/>
                <a:gd name="T17" fmla="*/ 11 h 19"/>
                <a:gd name="T18" fmla="*/ 42 w 42"/>
                <a:gd name="T19" fmla="*/ 3 h 19"/>
                <a:gd name="T20" fmla="*/ 42 w 42"/>
                <a:gd name="T21" fmla="*/ 0 h 19"/>
                <a:gd name="T22" fmla="*/ 0 w 42"/>
                <a:gd name="T23" fmla="*/ 0 h 19"/>
                <a:gd name="T24" fmla="*/ 0 w 42"/>
                <a:gd name="T2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19">
                  <a:moveTo>
                    <a:pt x="0" y="3"/>
                  </a:moveTo>
                  <a:cubicBezTo>
                    <a:pt x="0" y="7"/>
                    <a:pt x="3" y="11"/>
                    <a:pt x="8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5"/>
                    <a:pt x="13" y="19"/>
                    <a:pt x="17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8" y="19"/>
                    <a:pt x="32" y="15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8" y="11"/>
                    <a:pt x="42" y="7"/>
                    <a:pt x="42" y="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2" name="Rectangle 7"/>
            <p:cNvSpPr>
              <a:spLocks noChangeArrowheads="1"/>
            </p:cNvSpPr>
            <p:nvPr/>
          </p:nvSpPr>
          <p:spPr bwMode="auto">
            <a:xfrm>
              <a:off x="685800" y="4427538"/>
              <a:ext cx="158750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auto">
            <a:xfrm>
              <a:off x="679450" y="4251325"/>
              <a:ext cx="173038" cy="161925"/>
            </a:xfrm>
            <a:custGeom>
              <a:avLst/>
              <a:gdLst>
                <a:gd name="T0" fmla="*/ 31 w 46"/>
                <a:gd name="T1" fmla="*/ 43 h 43"/>
                <a:gd name="T2" fmla="*/ 44 w 46"/>
                <a:gd name="T3" fmla="*/ 5 h 43"/>
                <a:gd name="T4" fmla="*/ 46 w 46"/>
                <a:gd name="T5" fmla="*/ 1 h 43"/>
                <a:gd name="T6" fmla="*/ 43 w 46"/>
                <a:gd name="T7" fmla="*/ 0 h 43"/>
                <a:gd name="T8" fmla="*/ 43 w 46"/>
                <a:gd name="T9" fmla="*/ 0 h 43"/>
                <a:gd name="T10" fmla="*/ 38 w 46"/>
                <a:gd name="T11" fmla="*/ 4 h 43"/>
                <a:gd name="T12" fmla="*/ 36 w 46"/>
                <a:gd name="T13" fmla="*/ 6 h 43"/>
                <a:gd name="T14" fmla="*/ 34 w 46"/>
                <a:gd name="T15" fmla="*/ 4 h 43"/>
                <a:gd name="T16" fmla="*/ 30 w 46"/>
                <a:gd name="T17" fmla="*/ 0 h 43"/>
                <a:gd name="T18" fmla="*/ 25 w 46"/>
                <a:gd name="T19" fmla="*/ 4 h 43"/>
                <a:gd name="T20" fmla="*/ 23 w 46"/>
                <a:gd name="T21" fmla="*/ 6 h 43"/>
                <a:gd name="T22" fmla="*/ 21 w 46"/>
                <a:gd name="T23" fmla="*/ 4 h 43"/>
                <a:gd name="T24" fmla="*/ 16 w 46"/>
                <a:gd name="T25" fmla="*/ 0 h 43"/>
                <a:gd name="T26" fmla="*/ 11 w 46"/>
                <a:gd name="T27" fmla="*/ 4 h 43"/>
                <a:gd name="T28" fmla="*/ 10 w 46"/>
                <a:gd name="T29" fmla="*/ 6 h 43"/>
                <a:gd name="T30" fmla="*/ 8 w 46"/>
                <a:gd name="T31" fmla="*/ 4 h 43"/>
                <a:gd name="T32" fmla="*/ 3 w 46"/>
                <a:gd name="T33" fmla="*/ 0 h 43"/>
                <a:gd name="T34" fmla="*/ 2 w 46"/>
                <a:gd name="T35" fmla="*/ 0 h 43"/>
                <a:gd name="T36" fmla="*/ 0 w 46"/>
                <a:gd name="T37" fmla="*/ 1 h 43"/>
                <a:gd name="T38" fmla="*/ 1 w 46"/>
                <a:gd name="T39" fmla="*/ 5 h 43"/>
                <a:gd name="T40" fmla="*/ 16 w 46"/>
                <a:gd name="T41" fmla="*/ 43 h 43"/>
                <a:gd name="T42" fmla="*/ 19 w 46"/>
                <a:gd name="T43" fmla="*/ 43 h 43"/>
                <a:gd name="T44" fmla="*/ 5 w 46"/>
                <a:gd name="T45" fmla="*/ 7 h 43"/>
                <a:gd name="T46" fmla="*/ 10 w 46"/>
                <a:gd name="T47" fmla="*/ 10 h 43"/>
                <a:gd name="T48" fmla="*/ 14 w 46"/>
                <a:gd name="T49" fmla="*/ 6 h 43"/>
                <a:gd name="T50" fmla="*/ 16 w 46"/>
                <a:gd name="T51" fmla="*/ 3 h 43"/>
                <a:gd name="T52" fmla="*/ 18 w 46"/>
                <a:gd name="T53" fmla="*/ 6 h 43"/>
                <a:gd name="T54" fmla="*/ 23 w 46"/>
                <a:gd name="T55" fmla="*/ 10 h 43"/>
                <a:gd name="T56" fmla="*/ 28 w 46"/>
                <a:gd name="T57" fmla="*/ 6 h 43"/>
                <a:gd name="T58" fmla="*/ 30 w 46"/>
                <a:gd name="T59" fmla="*/ 3 h 43"/>
                <a:gd name="T60" fmla="*/ 31 w 46"/>
                <a:gd name="T61" fmla="*/ 6 h 43"/>
                <a:gd name="T62" fmla="*/ 36 w 46"/>
                <a:gd name="T63" fmla="*/ 10 h 43"/>
                <a:gd name="T64" fmla="*/ 40 w 46"/>
                <a:gd name="T65" fmla="*/ 7 h 43"/>
                <a:gd name="T66" fmla="*/ 27 w 46"/>
                <a:gd name="T67" fmla="*/ 43 h 43"/>
                <a:gd name="T68" fmla="*/ 31 w 46"/>
                <a:gd name="T6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43">
                  <a:moveTo>
                    <a:pt x="31" y="43"/>
                  </a:moveTo>
                  <a:cubicBezTo>
                    <a:pt x="44" y="5"/>
                    <a:pt x="44" y="5"/>
                    <a:pt x="44" y="5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9" y="2"/>
                    <a:pt x="38" y="4"/>
                  </a:cubicBezTo>
                  <a:cubicBezTo>
                    <a:pt x="37" y="6"/>
                    <a:pt x="37" y="6"/>
                    <a:pt x="36" y="6"/>
                  </a:cubicBezTo>
                  <a:cubicBezTo>
                    <a:pt x="36" y="6"/>
                    <a:pt x="35" y="6"/>
                    <a:pt x="34" y="4"/>
                  </a:cubicBezTo>
                  <a:cubicBezTo>
                    <a:pt x="33" y="2"/>
                    <a:pt x="32" y="0"/>
                    <a:pt x="30" y="0"/>
                  </a:cubicBezTo>
                  <a:cubicBezTo>
                    <a:pt x="27" y="0"/>
                    <a:pt x="26" y="2"/>
                    <a:pt x="25" y="4"/>
                  </a:cubicBezTo>
                  <a:cubicBezTo>
                    <a:pt x="24" y="6"/>
                    <a:pt x="23" y="6"/>
                    <a:pt x="23" y="6"/>
                  </a:cubicBezTo>
                  <a:cubicBezTo>
                    <a:pt x="22" y="6"/>
                    <a:pt x="22" y="6"/>
                    <a:pt x="21" y="4"/>
                  </a:cubicBezTo>
                  <a:cubicBezTo>
                    <a:pt x="20" y="2"/>
                    <a:pt x="19" y="0"/>
                    <a:pt x="16" y="0"/>
                  </a:cubicBezTo>
                  <a:cubicBezTo>
                    <a:pt x="14" y="0"/>
                    <a:pt x="12" y="2"/>
                    <a:pt x="11" y="4"/>
                  </a:cubicBezTo>
                  <a:cubicBezTo>
                    <a:pt x="11" y="6"/>
                    <a:pt x="10" y="6"/>
                    <a:pt x="10" y="6"/>
                  </a:cubicBezTo>
                  <a:cubicBezTo>
                    <a:pt x="9" y="6"/>
                    <a:pt x="8" y="6"/>
                    <a:pt x="8" y="4"/>
                  </a:cubicBezTo>
                  <a:cubicBezTo>
                    <a:pt x="7" y="2"/>
                    <a:pt x="5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8"/>
                    <a:pt x="7" y="10"/>
                    <a:pt x="10" y="10"/>
                  </a:cubicBezTo>
                  <a:cubicBezTo>
                    <a:pt x="12" y="10"/>
                    <a:pt x="13" y="7"/>
                    <a:pt x="14" y="6"/>
                  </a:cubicBezTo>
                  <a:cubicBezTo>
                    <a:pt x="15" y="4"/>
                    <a:pt x="16" y="3"/>
                    <a:pt x="16" y="3"/>
                  </a:cubicBezTo>
                  <a:cubicBezTo>
                    <a:pt x="17" y="3"/>
                    <a:pt x="17" y="4"/>
                    <a:pt x="18" y="6"/>
                  </a:cubicBezTo>
                  <a:cubicBezTo>
                    <a:pt x="19" y="7"/>
                    <a:pt x="20" y="10"/>
                    <a:pt x="23" y="10"/>
                  </a:cubicBezTo>
                  <a:cubicBezTo>
                    <a:pt x="26" y="10"/>
                    <a:pt x="27" y="7"/>
                    <a:pt x="28" y="6"/>
                  </a:cubicBezTo>
                  <a:cubicBezTo>
                    <a:pt x="28" y="4"/>
                    <a:pt x="29" y="3"/>
                    <a:pt x="30" y="3"/>
                  </a:cubicBezTo>
                  <a:cubicBezTo>
                    <a:pt x="30" y="3"/>
                    <a:pt x="31" y="4"/>
                    <a:pt x="31" y="6"/>
                  </a:cubicBezTo>
                  <a:cubicBezTo>
                    <a:pt x="32" y="7"/>
                    <a:pt x="34" y="10"/>
                    <a:pt x="36" y="10"/>
                  </a:cubicBezTo>
                  <a:cubicBezTo>
                    <a:pt x="38" y="10"/>
                    <a:pt x="40" y="8"/>
                    <a:pt x="40" y="7"/>
                  </a:cubicBezTo>
                  <a:cubicBezTo>
                    <a:pt x="27" y="43"/>
                    <a:pt x="27" y="43"/>
                    <a:pt x="27" y="43"/>
                  </a:cubicBezTo>
                  <a:lnTo>
                    <a:pt x="3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5" name="Group 20"/>
          <p:cNvGrpSpPr/>
          <p:nvPr/>
        </p:nvGrpSpPr>
        <p:grpSpPr>
          <a:xfrm>
            <a:off x="6687080" y="3080809"/>
            <a:ext cx="504825" cy="531813"/>
            <a:chOff x="2513013" y="2098675"/>
            <a:chExt cx="504825" cy="531813"/>
          </a:xfrm>
          <a:solidFill>
            <a:srgbClr val="F8D845"/>
          </a:solidFill>
        </p:grpSpPr>
        <p:sp>
          <p:nvSpPr>
            <p:cNvPr id="37" name="Freeform 9"/>
            <p:cNvSpPr>
              <a:spLocks noEditPoints="1"/>
            </p:cNvSpPr>
            <p:nvPr/>
          </p:nvSpPr>
          <p:spPr bwMode="auto">
            <a:xfrm>
              <a:off x="2513013" y="2287588"/>
              <a:ext cx="342900" cy="342900"/>
            </a:xfrm>
            <a:custGeom>
              <a:avLst/>
              <a:gdLst>
                <a:gd name="T0" fmla="*/ 76 w 91"/>
                <a:gd name="T1" fmla="*/ 63 h 91"/>
                <a:gd name="T2" fmla="*/ 79 w 91"/>
                <a:gd name="T3" fmla="*/ 56 h 91"/>
                <a:gd name="T4" fmla="*/ 91 w 91"/>
                <a:gd name="T5" fmla="*/ 52 h 91"/>
                <a:gd name="T6" fmla="*/ 91 w 91"/>
                <a:gd name="T7" fmla="*/ 46 h 91"/>
                <a:gd name="T8" fmla="*/ 91 w 91"/>
                <a:gd name="T9" fmla="*/ 40 h 91"/>
                <a:gd name="T10" fmla="*/ 79 w 91"/>
                <a:gd name="T11" fmla="*/ 36 h 91"/>
                <a:gd name="T12" fmla="*/ 76 w 91"/>
                <a:gd name="T13" fmla="*/ 29 h 91"/>
                <a:gd name="T14" fmla="*/ 82 w 91"/>
                <a:gd name="T15" fmla="*/ 18 h 91"/>
                <a:gd name="T16" fmla="*/ 73 w 91"/>
                <a:gd name="T17" fmla="*/ 10 h 91"/>
                <a:gd name="T18" fmla="*/ 63 w 91"/>
                <a:gd name="T19" fmla="*/ 15 h 91"/>
                <a:gd name="T20" fmla="*/ 55 w 91"/>
                <a:gd name="T21" fmla="*/ 12 h 91"/>
                <a:gd name="T22" fmla="*/ 51 w 91"/>
                <a:gd name="T23" fmla="*/ 1 h 91"/>
                <a:gd name="T24" fmla="*/ 45 w 91"/>
                <a:gd name="T25" fmla="*/ 0 h 91"/>
                <a:gd name="T26" fmla="*/ 40 w 91"/>
                <a:gd name="T27" fmla="*/ 1 h 91"/>
                <a:gd name="T28" fmla="*/ 36 w 91"/>
                <a:gd name="T29" fmla="*/ 12 h 91"/>
                <a:gd name="T30" fmla="*/ 28 w 91"/>
                <a:gd name="T31" fmla="*/ 15 h 91"/>
                <a:gd name="T32" fmla="*/ 18 w 91"/>
                <a:gd name="T33" fmla="*/ 10 h 91"/>
                <a:gd name="T34" fmla="*/ 9 w 91"/>
                <a:gd name="T35" fmla="*/ 18 h 91"/>
                <a:gd name="T36" fmla="*/ 14 w 91"/>
                <a:gd name="T37" fmla="*/ 29 h 91"/>
                <a:gd name="T38" fmla="*/ 11 w 91"/>
                <a:gd name="T39" fmla="*/ 36 h 91"/>
                <a:gd name="T40" fmla="*/ 0 w 91"/>
                <a:gd name="T41" fmla="*/ 40 h 91"/>
                <a:gd name="T42" fmla="*/ 0 w 91"/>
                <a:gd name="T43" fmla="*/ 46 h 91"/>
                <a:gd name="T44" fmla="*/ 0 w 91"/>
                <a:gd name="T45" fmla="*/ 52 h 91"/>
                <a:gd name="T46" fmla="*/ 11 w 91"/>
                <a:gd name="T47" fmla="*/ 56 h 91"/>
                <a:gd name="T48" fmla="*/ 14 w 91"/>
                <a:gd name="T49" fmla="*/ 63 h 91"/>
                <a:gd name="T50" fmla="*/ 9 w 91"/>
                <a:gd name="T51" fmla="*/ 74 h 91"/>
                <a:gd name="T52" fmla="*/ 18 w 91"/>
                <a:gd name="T53" fmla="*/ 82 h 91"/>
                <a:gd name="T54" fmla="*/ 28 w 91"/>
                <a:gd name="T55" fmla="*/ 77 h 91"/>
                <a:gd name="T56" fmla="*/ 36 w 91"/>
                <a:gd name="T57" fmla="*/ 80 h 91"/>
                <a:gd name="T58" fmla="*/ 40 w 91"/>
                <a:gd name="T59" fmla="*/ 91 h 91"/>
                <a:gd name="T60" fmla="*/ 45 w 91"/>
                <a:gd name="T61" fmla="*/ 91 h 91"/>
                <a:gd name="T62" fmla="*/ 51 w 91"/>
                <a:gd name="T63" fmla="*/ 91 h 91"/>
                <a:gd name="T64" fmla="*/ 55 w 91"/>
                <a:gd name="T65" fmla="*/ 80 h 91"/>
                <a:gd name="T66" fmla="*/ 63 w 91"/>
                <a:gd name="T67" fmla="*/ 77 h 91"/>
                <a:gd name="T68" fmla="*/ 73 w 91"/>
                <a:gd name="T69" fmla="*/ 82 h 91"/>
                <a:gd name="T70" fmla="*/ 82 w 91"/>
                <a:gd name="T71" fmla="*/ 74 h 91"/>
                <a:gd name="T72" fmla="*/ 76 w 91"/>
                <a:gd name="T73" fmla="*/ 63 h 91"/>
                <a:gd name="T74" fmla="*/ 45 w 91"/>
                <a:gd name="T75" fmla="*/ 62 h 91"/>
                <a:gd name="T76" fmla="*/ 29 w 91"/>
                <a:gd name="T77" fmla="*/ 46 h 91"/>
                <a:gd name="T78" fmla="*/ 45 w 91"/>
                <a:gd name="T79" fmla="*/ 30 h 91"/>
                <a:gd name="T80" fmla="*/ 61 w 91"/>
                <a:gd name="T81" fmla="*/ 46 h 91"/>
                <a:gd name="T82" fmla="*/ 45 w 91"/>
                <a:gd name="T83" fmla="*/ 6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" h="91">
                  <a:moveTo>
                    <a:pt x="76" y="63"/>
                  </a:moveTo>
                  <a:cubicBezTo>
                    <a:pt x="78" y="61"/>
                    <a:pt x="79" y="58"/>
                    <a:pt x="79" y="56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0"/>
                    <a:pt x="91" y="48"/>
                    <a:pt x="91" y="46"/>
                  </a:cubicBezTo>
                  <a:cubicBezTo>
                    <a:pt x="91" y="44"/>
                    <a:pt x="91" y="42"/>
                    <a:pt x="91" y="40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79" y="33"/>
                    <a:pt x="78" y="31"/>
                    <a:pt x="76" y="29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79" y="15"/>
                    <a:pt x="76" y="12"/>
                    <a:pt x="73" y="10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0" y="14"/>
                    <a:pt x="58" y="13"/>
                    <a:pt x="55" y="1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0"/>
                    <a:pt x="47" y="0"/>
                    <a:pt x="45" y="0"/>
                  </a:cubicBezTo>
                  <a:cubicBezTo>
                    <a:pt x="43" y="0"/>
                    <a:pt x="42" y="0"/>
                    <a:pt x="40" y="1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3" y="13"/>
                    <a:pt x="31" y="14"/>
                    <a:pt x="28" y="15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4" y="12"/>
                    <a:pt x="12" y="15"/>
                    <a:pt x="9" y="18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31"/>
                    <a:pt x="12" y="33"/>
                    <a:pt x="11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4"/>
                    <a:pt x="0" y="46"/>
                  </a:cubicBezTo>
                  <a:cubicBezTo>
                    <a:pt x="0" y="48"/>
                    <a:pt x="0" y="50"/>
                    <a:pt x="0" y="52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2" y="58"/>
                    <a:pt x="13" y="61"/>
                    <a:pt x="14" y="63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2" y="77"/>
                    <a:pt x="14" y="79"/>
                    <a:pt x="18" y="82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31" y="78"/>
                    <a:pt x="33" y="79"/>
                    <a:pt x="36" y="80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2" y="91"/>
                    <a:pt x="43" y="91"/>
                    <a:pt x="45" y="91"/>
                  </a:cubicBezTo>
                  <a:cubicBezTo>
                    <a:pt x="47" y="91"/>
                    <a:pt x="49" y="91"/>
                    <a:pt x="51" y="91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8" y="79"/>
                    <a:pt x="60" y="78"/>
                    <a:pt x="63" y="77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6" y="79"/>
                    <a:pt x="79" y="77"/>
                    <a:pt x="82" y="74"/>
                  </a:cubicBezTo>
                  <a:lnTo>
                    <a:pt x="76" y="63"/>
                  </a:lnTo>
                  <a:close/>
                  <a:moveTo>
                    <a:pt x="45" y="62"/>
                  </a:moveTo>
                  <a:cubicBezTo>
                    <a:pt x="37" y="62"/>
                    <a:pt x="29" y="55"/>
                    <a:pt x="29" y="46"/>
                  </a:cubicBezTo>
                  <a:cubicBezTo>
                    <a:pt x="29" y="37"/>
                    <a:pt x="37" y="30"/>
                    <a:pt x="45" y="30"/>
                  </a:cubicBezTo>
                  <a:cubicBezTo>
                    <a:pt x="54" y="30"/>
                    <a:pt x="61" y="37"/>
                    <a:pt x="61" y="46"/>
                  </a:cubicBezTo>
                  <a:cubicBezTo>
                    <a:pt x="61" y="55"/>
                    <a:pt x="54" y="62"/>
                    <a:pt x="45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10"/>
            <p:cNvSpPr>
              <a:spLocks noEditPoints="1"/>
            </p:cNvSpPr>
            <p:nvPr/>
          </p:nvSpPr>
          <p:spPr bwMode="auto">
            <a:xfrm>
              <a:off x="2674938" y="2098675"/>
              <a:ext cx="225425" cy="227013"/>
            </a:xfrm>
            <a:custGeom>
              <a:avLst/>
              <a:gdLst>
                <a:gd name="T0" fmla="*/ 3 w 60"/>
                <a:gd name="T1" fmla="*/ 45 h 60"/>
                <a:gd name="T2" fmla="*/ 11 w 60"/>
                <a:gd name="T3" fmla="*/ 45 h 60"/>
                <a:gd name="T4" fmla="*/ 15 w 60"/>
                <a:gd name="T5" fmla="*/ 49 h 60"/>
                <a:gd name="T6" fmla="*/ 14 w 60"/>
                <a:gd name="T7" fmla="*/ 57 h 60"/>
                <a:gd name="T8" fmla="*/ 18 w 60"/>
                <a:gd name="T9" fmla="*/ 59 h 60"/>
                <a:gd name="T10" fmla="*/ 22 w 60"/>
                <a:gd name="T11" fmla="*/ 60 h 60"/>
                <a:gd name="T12" fmla="*/ 27 w 60"/>
                <a:gd name="T13" fmla="*/ 54 h 60"/>
                <a:gd name="T14" fmla="*/ 33 w 60"/>
                <a:gd name="T15" fmla="*/ 54 h 60"/>
                <a:gd name="T16" fmla="*/ 38 w 60"/>
                <a:gd name="T17" fmla="*/ 60 h 60"/>
                <a:gd name="T18" fmla="*/ 45 w 60"/>
                <a:gd name="T19" fmla="*/ 57 h 60"/>
                <a:gd name="T20" fmla="*/ 45 w 60"/>
                <a:gd name="T21" fmla="*/ 49 h 60"/>
                <a:gd name="T22" fmla="*/ 49 w 60"/>
                <a:gd name="T23" fmla="*/ 45 h 60"/>
                <a:gd name="T24" fmla="*/ 57 w 60"/>
                <a:gd name="T25" fmla="*/ 46 h 60"/>
                <a:gd name="T26" fmla="*/ 59 w 60"/>
                <a:gd name="T27" fmla="*/ 42 h 60"/>
                <a:gd name="T28" fmla="*/ 60 w 60"/>
                <a:gd name="T29" fmla="*/ 39 h 60"/>
                <a:gd name="T30" fmla="*/ 54 w 60"/>
                <a:gd name="T31" fmla="*/ 33 h 60"/>
                <a:gd name="T32" fmla="*/ 54 w 60"/>
                <a:gd name="T33" fmla="*/ 28 h 60"/>
                <a:gd name="T34" fmla="*/ 60 w 60"/>
                <a:gd name="T35" fmla="*/ 22 h 60"/>
                <a:gd name="T36" fmla="*/ 57 w 60"/>
                <a:gd name="T37" fmla="*/ 15 h 60"/>
                <a:gd name="T38" fmla="*/ 49 w 60"/>
                <a:gd name="T39" fmla="*/ 15 h 60"/>
                <a:gd name="T40" fmla="*/ 46 w 60"/>
                <a:gd name="T41" fmla="*/ 12 h 60"/>
                <a:gd name="T42" fmla="*/ 46 w 60"/>
                <a:gd name="T43" fmla="*/ 4 h 60"/>
                <a:gd name="T44" fmla="*/ 43 w 60"/>
                <a:gd name="T45" fmla="*/ 2 h 60"/>
                <a:gd name="T46" fmla="*/ 39 w 60"/>
                <a:gd name="T47" fmla="*/ 0 h 60"/>
                <a:gd name="T48" fmla="*/ 33 w 60"/>
                <a:gd name="T49" fmla="*/ 6 h 60"/>
                <a:gd name="T50" fmla="*/ 28 w 60"/>
                <a:gd name="T51" fmla="*/ 6 h 60"/>
                <a:gd name="T52" fmla="*/ 23 w 60"/>
                <a:gd name="T53" fmla="*/ 0 h 60"/>
                <a:gd name="T54" fmla="*/ 15 w 60"/>
                <a:gd name="T55" fmla="*/ 3 h 60"/>
                <a:gd name="T56" fmla="*/ 16 w 60"/>
                <a:gd name="T57" fmla="*/ 11 h 60"/>
                <a:gd name="T58" fmla="*/ 12 w 60"/>
                <a:gd name="T59" fmla="*/ 15 h 60"/>
                <a:gd name="T60" fmla="*/ 4 w 60"/>
                <a:gd name="T61" fmla="*/ 14 h 60"/>
                <a:gd name="T62" fmla="*/ 2 w 60"/>
                <a:gd name="T63" fmla="*/ 18 h 60"/>
                <a:gd name="T64" fmla="*/ 1 w 60"/>
                <a:gd name="T65" fmla="*/ 22 h 60"/>
                <a:gd name="T66" fmla="*/ 6 w 60"/>
                <a:gd name="T67" fmla="*/ 27 h 60"/>
                <a:gd name="T68" fmla="*/ 6 w 60"/>
                <a:gd name="T69" fmla="*/ 32 h 60"/>
                <a:gd name="T70" fmla="*/ 0 w 60"/>
                <a:gd name="T71" fmla="*/ 38 h 60"/>
                <a:gd name="T72" fmla="*/ 3 w 60"/>
                <a:gd name="T73" fmla="*/ 45 h 60"/>
                <a:gd name="T74" fmla="*/ 20 w 60"/>
                <a:gd name="T75" fmla="*/ 26 h 60"/>
                <a:gd name="T76" fmla="*/ 35 w 60"/>
                <a:gd name="T77" fmla="*/ 20 h 60"/>
                <a:gd name="T78" fmla="*/ 40 w 60"/>
                <a:gd name="T79" fmla="*/ 34 h 60"/>
                <a:gd name="T80" fmla="*/ 26 w 60"/>
                <a:gd name="T81" fmla="*/ 40 h 60"/>
                <a:gd name="T82" fmla="*/ 20 w 60"/>
                <a:gd name="T83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" h="60">
                  <a:moveTo>
                    <a:pt x="3" y="45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12" y="46"/>
                    <a:pt x="14" y="47"/>
                    <a:pt x="15" y="49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6" y="57"/>
                    <a:pt x="17" y="58"/>
                    <a:pt x="18" y="59"/>
                  </a:cubicBezTo>
                  <a:cubicBezTo>
                    <a:pt x="19" y="59"/>
                    <a:pt x="20" y="59"/>
                    <a:pt x="22" y="60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9" y="54"/>
                    <a:pt x="31" y="54"/>
                    <a:pt x="33" y="54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59"/>
                    <a:pt x="43" y="58"/>
                    <a:pt x="45" y="57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6" y="48"/>
                    <a:pt x="48" y="47"/>
                    <a:pt x="49" y="45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8" y="45"/>
                    <a:pt x="58" y="44"/>
                    <a:pt x="59" y="42"/>
                  </a:cubicBezTo>
                  <a:cubicBezTo>
                    <a:pt x="59" y="41"/>
                    <a:pt x="60" y="40"/>
                    <a:pt x="60" y="39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31"/>
                    <a:pt x="54" y="30"/>
                    <a:pt x="54" y="28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0"/>
                    <a:pt x="59" y="17"/>
                    <a:pt x="57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4"/>
                    <a:pt x="47" y="13"/>
                    <a:pt x="46" y="12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3"/>
                    <a:pt x="44" y="2"/>
                    <a:pt x="43" y="2"/>
                  </a:cubicBezTo>
                  <a:cubicBezTo>
                    <a:pt x="41" y="1"/>
                    <a:pt x="40" y="1"/>
                    <a:pt x="39" y="0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6"/>
                    <a:pt x="30" y="6"/>
                    <a:pt x="28" y="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1"/>
                    <a:pt x="18" y="2"/>
                    <a:pt x="15" y="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4" y="12"/>
                    <a:pt x="13" y="13"/>
                    <a:pt x="12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5"/>
                    <a:pt x="2" y="17"/>
                    <a:pt x="2" y="18"/>
                  </a:cubicBezTo>
                  <a:cubicBezTo>
                    <a:pt x="1" y="19"/>
                    <a:pt x="1" y="20"/>
                    <a:pt x="1" y="22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9"/>
                    <a:pt x="6" y="31"/>
                    <a:pt x="6" y="3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40"/>
                    <a:pt x="2" y="43"/>
                    <a:pt x="3" y="45"/>
                  </a:cubicBezTo>
                  <a:close/>
                  <a:moveTo>
                    <a:pt x="20" y="26"/>
                  </a:moveTo>
                  <a:cubicBezTo>
                    <a:pt x="23" y="20"/>
                    <a:pt x="29" y="18"/>
                    <a:pt x="35" y="20"/>
                  </a:cubicBezTo>
                  <a:cubicBezTo>
                    <a:pt x="40" y="23"/>
                    <a:pt x="43" y="29"/>
                    <a:pt x="40" y="34"/>
                  </a:cubicBezTo>
                  <a:cubicBezTo>
                    <a:pt x="38" y="40"/>
                    <a:pt x="31" y="42"/>
                    <a:pt x="26" y="40"/>
                  </a:cubicBezTo>
                  <a:cubicBezTo>
                    <a:pt x="21" y="38"/>
                    <a:pt x="18" y="31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Freeform 11"/>
            <p:cNvSpPr>
              <a:spLocks noEditPoints="1"/>
            </p:cNvSpPr>
            <p:nvPr/>
          </p:nvSpPr>
          <p:spPr bwMode="auto">
            <a:xfrm>
              <a:off x="2833688" y="2257425"/>
              <a:ext cx="184150" cy="184150"/>
            </a:xfrm>
            <a:custGeom>
              <a:avLst/>
              <a:gdLst>
                <a:gd name="T0" fmla="*/ 43 w 49"/>
                <a:gd name="T1" fmla="*/ 29 h 49"/>
                <a:gd name="T2" fmla="*/ 49 w 49"/>
                <a:gd name="T3" fmla="*/ 27 h 49"/>
                <a:gd name="T4" fmla="*/ 49 w 49"/>
                <a:gd name="T5" fmla="*/ 24 h 49"/>
                <a:gd name="T6" fmla="*/ 48 w 49"/>
                <a:gd name="T7" fmla="*/ 21 h 49"/>
                <a:gd name="T8" fmla="*/ 42 w 49"/>
                <a:gd name="T9" fmla="*/ 19 h 49"/>
                <a:gd name="T10" fmla="*/ 41 w 49"/>
                <a:gd name="T11" fmla="*/ 15 h 49"/>
                <a:gd name="T12" fmla="*/ 43 w 49"/>
                <a:gd name="T13" fmla="*/ 9 h 49"/>
                <a:gd name="T14" fmla="*/ 39 w 49"/>
                <a:gd name="T15" fmla="*/ 5 h 49"/>
                <a:gd name="T16" fmla="*/ 33 w 49"/>
                <a:gd name="T17" fmla="*/ 8 h 49"/>
                <a:gd name="T18" fmla="*/ 29 w 49"/>
                <a:gd name="T19" fmla="*/ 6 h 49"/>
                <a:gd name="T20" fmla="*/ 27 w 49"/>
                <a:gd name="T21" fmla="*/ 1 h 49"/>
                <a:gd name="T22" fmla="*/ 24 w 49"/>
                <a:gd name="T23" fmla="*/ 0 h 49"/>
                <a:gd name="T24" fmla="*/ 21 w 49"/>
                <a:gd name="T25" fmla="*/ 1 h 49"/>
                <a:gd name="T26" fmla="*/ 19 w 49"/>
                <a:gd name="T27" fmla="*/ 7 h 49"/>
                <a:gd name="T28" fmla="*/ 15 w 49"/>
                <a:gd name="T29" fmla="*/ 8 h 49"/>
                <a:gd name="T30" fmla="*/ 9 w 49"/>
                <a:gd name="T31" fmla="*/ 6 h 49"/>
                <a:gd name="T32" fmla="*/ 5 w 49"/>
                <a:gd name="T33" fmla="*/ 10 h 49"/>
                <a:gd name="T34" fmla="*/ 8 w 49"/>
                <a:gd name="T35" fmla="*/ 16 h 49"/>
                <a:gd name="T36" fmla="*/ 6 w 49"/>
                <a:gd name="T37" fmla="*/ 20 h 49"/>
                <a:gd name="T38" fmla="*/ 0 w 49"/>
                <a:gd name="T39" fmla="*/ 22 h 49"/>
                <a:gd name="T40" fmla="*/ 0 w 49"/>
                <a:gd name="T41" fmla="*/ 25 h 49"/>
                <a:gd name="T42" fmla="*/ 1 w 49"/>
                <a:gd name="T43" fmla="*/ 28 h 49"/>
                <a:gd name="T44" fmla="*/ 7 w 49"/>
                <a:gd name="T45" fmla="*/ 30 h 49"/>
                <a:gd name="T46" fmla="*/ 8 w 49"/>
                <a:gd name="T47" fmla="*/ 34 h 49"/>
                <a:gd name="T48" fmla="*/ 6 w 49"/>
                <a:gd name="T49" fmla="*/ 40 h 49"/>
                <a:gd name="T50" fmla="*/ 10 w 49"/>
                <a:gd name="T51" fmla="*/ 44 h 49"/>
                <a:gd name="T52" fmla="*/ 16 w 49"/>
                <a:gd name="T53" fmla="*/ 41 h 49"/>
                <a:gd name="T54" fmla="*/ 20 w 49"/>
                <a:gd name="T55" fmla="*/ 43 h 49"/>
                <a:gd name="T56" fmla="*/ 22 w 49"/>
                <a:gd name="T57" fmla="*/ 49 h 49"/>
                <a:gd name="T58" fmla="*/ 25 w 49"/>
                <a:gd name="T59" fmla="*/ 49 h 49"/>
                <a:gd name="T60" fmla="*/ 28 w 49"/>
                <a:gd name="T61" fmla="*/ 48 h 49"/>
                <a:gd name="T62" fmla="*/ 30 w 49"/>
                <a:gd name="T63" fmla="*/ 42 h 49"/>
                <a:gd name="T64" fmla="*/ 34 w 49"/>
                <a:gd name="T65" fmla="*/ 41 h 49"/>
                <a:gd name="T66" fmla="*/ 40 w 49"/>
                <a:gd name="T67" fmla="*/ 43 h 49"/>
                <a:gd name="T68" fmla="*/ 44 w 49"/>
                <a:gd name="T69" fmla="*/ 39 h 49"/>
                <a:gd name="T70" fmla="*/ 41 w 49"/>
                <a:gd name="T71" fmla="*/ 33 h 49"/>
                <a:gd name="T72" fmla="*/ 43 w 49"/>
                <a:gd name="T73" fmla="*/ 29 h 49"/>
                <a:gd name="T74" fmla="*/ 25 w 49"/>
                <a:gd name="T75" fmla="*/ 33 h 49"/>
                <a:gd name="T76" fmla="*/ 16 w 49"/>
                <a:gd name="T77" fmla="*/ 25 h 49"/>
                <a:gd name="T78" fmla="*/ 24 w 49"/>
                <a:gd name="T79" fmla="*/ 16 h 49"/>
                <a:gd name="T80" fmla="*/ 33 w 49"/>
                <a:gd name="T81" fmla="*/ 24 h 49"/>
                <a:gd name="T82" fmla="*/ 25 w 49"/>
                <a:gd name="T83" fmla="*/ 3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49">
                  <a:moveTo>
                    <a:pt x="43" y="29"/>
                  </a:moveTo>
                  <a:cubicBezTo>
                    <a:pt x="49" y="27"/>
                    <a:pt x="49" y="27"/>
                    <a:pt x="49" y="27"/>
                  </a:cubicBezTo>
                  <a:cubicBezTo>
                    <a:pt x="49" y="26"/>
                    <a:pt x="49" y="25"/>
                    <a:pt x="49" y="24"/>
                  </a:cubicBezTo>
                  <a:cubicBezTo>
                    <a:pt x="49" y="23"/>
                    <a:pt x="49" y="22"/>
                    <a:pt x="48" y="21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8"/>
                    <a:pt x="41" y="16"/>
                    <a:pt x="41" y="15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8"/>
                    <a:pt x="40" y="6"/>
                    <a:pt x="39" y="5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7"/>
                    <a:pt x="31" y="7"/>
                    <a:pt x="29" y="6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3" y="0"/>
                    <a:pt x="22" y="1"/>
                    <a:pt x="21" y="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6" y="8"/>
                    <a:pt x="15" y="8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7"/>
                    <a:pt x="6" y="9"/>
                    <a:pt x="5" y="1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7"/>
                    <a:pt x="7" y="18"/>
                    <a:pt x="6" y="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4"/>
                    <a:pt x="0" y="25"/>
                  </a:cubicBezTo>
                  <a:cubicBezTo>
                    <a:pt x="0" y="26"/>
                    <a:pt x="0" y="27"/>
                    <a:pt x="1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1"/>
                    <a:pt x="8" y="33"/>
                    <a:pt x="8" y="34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7" y="41"/>
                    <a:pt x="8" y="43"/>
                    <a:pt x="10" y="44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7" y="42"/>
                    <a:pt x="18" y="42"/>
                    <a:pt x="20" y="43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3" y="49"/>
                    <a:pt x="24" y="49"/>
                    <a:pt x="25" y="49"/>
                  </a:cubicBezTo>
                  <a:cubicBezTo>
                    <a:pt x="26" y="49"/>
                    <a:pt x="27" y="49"/>
                    <a:pt x="28" y="48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2"/>
                    <a:pt x="33" y="41"/>
                    <a:pt x="34" y="41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2"/>
                    <a:pt x="43" y="41"/>
                    <a:pt x="44" y="39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2" y="32"/>
                    <a:pt x="42" y="31"/>
                    <a:pt x="43" y="29"/>
                  </a:cubicBezTo>
                  <a:close/>
                  <a:moveTo>
                    <a:pt x="25" y="33"/>
                  </a:moveTo>
                  <a:cubicBezTo>
                    <a:pt x="20" y="33"/>
                    <a:pt x="16" y="29"/>
                    <a:pt x="16" y="25"/>
                  </a:cubicBezTo>
                  <a:cubicBezTo>
                    <a:pt x="16" y="20"/>
                    <a:pt x="20" y="16"/>
                    <a:pt x="24" y="16"/>
                  </a:cubicBezTo>
                  <a:cubicBezTo>
                    <a:pt x="29" y="16"/>
                    <a:pt x="33" y="20"/>
                    <a:pt x="33" y="24"/>
                  </a:cubicBezTo>
                  <a:cubicBezTo>
                    <a:pt x="33" y="29"/>
                    <a:pt x="29" y="33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6" name="Group 24"/>
          <p:cNvGrpSpPr/>
          <p:nvPr/>
        </p:nvGrpSpPr>
        <p:grpSpPr>
          <a:xfrm>
            <a:off x="6052077" y="4892674"/>
            <a:ext cx="619126" cy="482600"/>
            <a:chOff x="6094412" y="4918075"/>
            <a:chExt cx="619126" cy="482600"/>
          </a:xfrm>
          <a:solidFill>
            <a:srgbClr val="BF55DB"/>
          </a:solidFill>
        </p:grpSpPr>
        <p:sp>
          <p:nvSpPr>
            <p:cNvPr id="34" name="Freeform 15"/>
            <p:cNvSpPr>
              <a:spLocks/>
            </p:cNvSpPr>
            <p:nvPr/>
          </p:nvSpPr>
          <p:spPr bwMode="auto">
            <a:xfrm>
              <a:off x="6443663" y="4918075"/>
              <a:ext cx="269875" cy="285750"/>
            </a:xfrm>
            <a:custGeom>
              <a:avLst/>
              <a:gdLst>
                <a:gd name="T0" fmla="*/ 95 w 123"/>
                <a:gd name="T1" fmla="*/ 78 h 130"/>
                <a:gd name="T2" fmla="*/ 84 w 123"/>
                <a:gd name="T3" fmla="*/ 46 h 130"/>
                <a:gd name="T4" fmla="*/ 62 w 123"/>
                <a:gd name="T5" fmla="*/ 19 h 130"/>
                <a:gd name="T6" fmla="*/ 32 w 123"/>
                <a:gd name="T7" fmla="*/ 4 h 130"/>
                <a:gd name="T8" fmla="*/ 0 w 123"/>
                <a:gd name="T9" fmla="*/ 1 h 130"/>
                <a:gd name="T10" fmla="*/ 0 w 123"/>
                <a:gd name="T11" fmla="*/ 2 h 130"/>
                <a:gd name="T12" fmla="*/ 29 w 123"/>
                <a:gd name="T13" fmla="*/ 11 h 130"/>
                <a:gd name="T14" fmla="*/ 50 w 123"/>
                <a:gd name="T15" fmla="*/ 30 h 130"/>
                <a:gd name="T16" fmla="*/ 62 w 123"/>
                <a:gd name="T17" fmla="*/ 55 h 130"/>
                <a:gd name="T18" fmla="*/ 64 w 123"/>
                <a:gd name="T19" fmla="*/ 78 h 130"/>
                <a:gd name="T20" fmla="*/ 36 w 123"/>
                <a:gd name="T21" fmla="*/ 78 h 130"/>
                <a:gd name="T22" fmla="*/ 57 w 123"/>
                <a:gd name="T23" fmla="*/ 104 h 130"/>
                <a:gd name="T24" fmla="*/ 79 w 123"/>
                <a:gd name="T25" fmla="*/ 130 h 130"/>
                <a:gd name="T26" fmla="*/ 101 w 123"/>
                <a:gd name="T27" fmla="*/ 104 h 130"/>
                <a:gd name="T28" fmla="*/ 123 w 123"/>
                <a:gd name="T29" fmla="*/ 78 h 130"/>
                <a:gd name="T30" fmla="*/ 95 w 123"/>
                <a:gd name="T31" fmla="*/ 7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3" h="130">
                  <a:moveTo>
                    <a:pt x="95" y="78"/>
                  </a:moveTo>
                  <a:cubicBezTo>
                    <a:pt x="93" y="67"/>
                    <a:pt x="90" y="56"/>
                    <a:pt x="84" y="46"/>
                  </a:cubicBezTo>
                  <a:cubicBezTo>
                    <a:pt x="78" y="35"/>
                    <a:pt x="71" y="26"/>
                    <a:pt x="62" y="19"/>
                  </a:cubicBezTo>
                  <a:cubicBezTo>
                    <a:pt x="53" y="12"/>
                    <a:pt x="42" y="7"/>
                    <a:pt x="32" y="4"/>
                  </a:cubicBezTo>
                  <a:cubicBezTo>
                    <a:pt x="21" y="1"/>
                    <a:pt x="1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0" y="3"/>
                    <a:pt x="20" y="6"/>
                    <a:pt x="29" y="11"/>
                  </a:cubicBezTo>
                  <a:cubicBezTo>
                    <a:pt x="37" y="16"/>
                    <a:pt x="45" y="23"/>
                    <a:pt x="50" y="30"/>
                  </a:cubicBezTo>
                  <a:cubicBezTo>
                    <a:pt x="56" y="38"/>
                    <a:pt x="60" y="46"/>
                    <a:pt x="62" y="55"/>
                  </a:cubicBezTo>
                  <a:cubicBezTo>
                    <a:pt x="64" y="63"/>
                    <a:pt x="65" y="71"/>
                    <a:pt x="64" y="78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57" y="104"/>
                    <a:pt x="57" y="104"/>
                    <a:pt x="57" y="104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23" y="78"/>
                    <a:pt x="123" y="78"/>
                    <a:pt x="123" y="78"/>
                  </a:cubicBezTo>
                  <a:lnTo>
                    <a:pt x="95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6094412" y="5114925"/>
              <a:ext cx="268288" cy="285750"/>
            </a:xfrm>
            <a:custGeom>
              <a:avLst/>
              <a:gdLst>
                <a:gd name="T0" fmla="*/ 72 w 123"/>
                <a:gd name="T1" fmla="*/ 100 h 130"/>
                <a:gd name="T2" fmla="*/ 60 w 123"/>
                <a:gd name="T3" fmla="*/ 75 h 130"/>
                <a:gd name="T4" fmla="*/ 59 w 123"/>
                <a:gd name="T5" fmla="*/ 52 h 130"/>
                <a:gd name="T6" fmla="*/ 87 w 123"/>
                <a:gd name="T7" fmla="*/ 52 h 130"/>
                <a:gd name="T8" fmla="*/ 65 w 123"/>
                <a:gd name="T9" fmla="*/ 26 h 130"/>
                <a:gd name="T10" fmla="*/ 43 w 123"/>
                <a:gd name="T11" fmla="*/ 0 h 130"/>
                <a:gd name="T12" fmla="*/ 22 w 123"/>
                <a:gd name="T13" fmla="*/ 26 h 130"/>
                <a:gd name="T14" fmla="*/ 0 w 123"/>
                <a:gd name="T15" fmla="*/ 52 h 130"/>
                <a:gd name="T16" fmla="*/ 28 w 123"/>
                <a:gd name="T17" fmla="*/ 52 h 130"/>
                <a:gd name="T18" fmla="*/ 39 w 123"/>
                <a:gd name="T19" fmla="*/ 84 h 130"/>
                <a:gd name="T20" fmla="*/ 61 w 123"/>
                <a:gd name="T21" fmla="*/ 111 h 130"/>
                <a:gd name="T22" fmla="*/ 91 w 123"/>
                <a:gd name="T23" fmla="*/ 126 h 130"/>
                <a:gd name="T24" fmla="*/ 123 w 123"/>
                <a:gd name="T25" fmla="*/ 129 h 130"/>
                <a:gd name="T26" fmla="*/ 123 w 123"/>
                <a:gd name="T27" fmla="*/ 128 h 130"/>
                <a:gd name="T28" fmla="*/ 94 w 123"/>
                <a:gd name="T29" fmla="*/ 119 h 130"/>
                <a:gd name="T30" fmla="*/ 72 w 123"/>
                <a:gd name="T31" fmla="*/ 10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3" h="130">
                  <a:moveTo>
                    <a:pt x="72" y="100"/>
                  </a:moveTo>
                  <a:cubicBezTo>
                    <a:pt x="67" y="92"/>
                    <a:pt x="63" y="84"/>
                    <a:pt x="60" y="75"/>
                  </a:cubicBezTo>
                  <a:cubicBezTo>
                    <a:pt x="58" y="67"/>
                    <a:pt x="58" y="59"/>
                    <a:pt x="59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30" y="63"/>
                    <a:pt x="33" y="74"/>
                    <a:pt x="39" y="84"/>
                  </a:cubicBezTo>
                  <a:cubicBezTo>
                    <a:pt x="44" y="94"/>
                    <a:pt x="52" y="104"/>
                    <a:pt x="61" y="111"/>
                  </a:cubicBezTo>
                  <a:cubicBezTo>
                    <a:pt x="70" y="118"/>
                    <a:pt x="80" y="123"/>
                    <a:pt x="91" y="126"/>
                  </a:cubicBezTo>
                  <a:cubicBezTo>
                    <a:pt x="102" y="129"/>
                    <a:pt x="113" y="130"/>
                    <a:pt x="123" y="129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27"/>
                    <a:pt x="103" y="124"/>
                    <a:pt x="94" y="119"/>
                  </a:cubicBezTo>
                  <a:cubicBezTo>
                    <a:pt x="85" y="114"/>
                    <a:pt x="78" y="107"/>
                    <a:pt x="72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6305550" y="4970463"/>
              <a:ext cx="204788" cy="377825"/>
            </a:xfrm>
            <a:custGeom>
              <a:avLst/>
              <a:gdLst>
                <a:gd name="T0" fmla="*/ 59 w 93"/>
                <a:gd name="T1" fmla="*/ 71 h 171"/>
                <a:gd name="T2" fmla="*/ 33 w 93"/>
                <a:gd name="T3" fmla="*/ 54 h 171"/>
                <a:gd name="T4" fmla="*/ 51 w 93"/>
                <a:gd name="T5" fmla="*/ 42 h 171"/>
                <a:gd name="T6" fmla="*/ 81 w 93"/>
                <a:gd name="T7" fmla="*/ 49 h 171"/>
                <a:gd name="T8" fmla="*/ 88 w 93"/>
                <a:gd name="T9" fmla="*/ 25 h 171"/>
                <a:gd name="T10" fmla="*/ 57 w 93"/>
                <a:gd name="T11" fmla="*/ 18 h 171"/>
                <a:gd name="T12" fmla="*/ 57 w 93"/>
                <a:gd name="T13" fmla="*/ 0 h 171"/>
                <a:gd name="T14" fmla="*/ 37 w 93"/>
                <a:gd name="T15" fmla="*/ 0 h 171"/>
                <a:gd name="T16" fmla="*/ 37 w 93"/>
                <a:gd name="T17" fmla="*/ 20 h 171"/>
                <a:gd name="T18" fmla="*/ 1 w 93"/>
                <a:gd name="T19" fmla="*/ 57 h 171"/>
                <a:gd name="T20" fmla="*/ 39 w 93"/>
                <a:gd name="T21" fmla="*/ 96 h 171"/>
                <a:gd name="T22" fmla="*/ 61 w 93"/>
                <a:gd name="T23" fmla="*/ 114 h 171"/>
                <a:gd name="T24" fmla="*/ 41 w 93"/>
                <a:gd name="T25" fmla="*/ 127 h 171"/>
                <a:gd name="T26" fmla="*/ 6 w 93"/>
                <a:gd name="T27" fmla="*/ 118 h 171"/>
                <a:gd name="T28" fmla="*/ 0 w 93"/>
                <a:gd name="T29" fmla="*/ 142 h 171"/>
                <a:gd name="T30" fmla="*/ 35 w 93"/>
                <a:gd name="T31" fmla="*/ 151 h 171"/>
                <a:gd name="T32" fmla="*/ 35 w 93"/>
                <a:gd name="T33" fmla="*/ 171 h 171"/>
                <a:gd name="T34" fmla="*/ 56 w 93"/>
                <a:gd name="T35" fmla="*/ 171 h 171"/>
                <a:gd name="T36" fmla="*/ 56 w 93"/>
                <a:gd name="T37" fmla="*/ 149 h 171"/>
                <a:gd name="T38" fmla="*/ 93 w 93"/>
                <a:gd name="T39" fmla="*/ 111 h 171"/>
                <a:gd name="T40" fmla="*/ 59 w 93"/>
                <a:gd name="T41" fmla="*/ 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171">
                  <a:moveTo>
                    <a:pt x="59" y="71"/>
                  </a:moveTo>
                  <a:cubicBezTo>
                    <a:pt x="41" y="65"/>
                    <a:pt x="33" y="60"/>
                    <a:pt x="33" y="54"/>
                  </a:cubicBezTo>
                  <a:cubicBezTo>
                    <a:pt x="33" y="48"/>
                    <a:pt x="38" y="42"/>
                    <a:pt x="51" y="42"/>
                  </a:cubicBezTo>
                  <a:cubicBezTo>
                    <a:pt x="66" y="42"/>
                    <a:pt x="76" y="47"/>
                    <a:pt x="81" y="49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0" y="22"/>
                    <a:pt x="71" y="19"/>
                    <a:pt x="57" y="1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14" y="24"/>
                    <a:pt x="1" y="39"/>
                    <a:pt x="1" y="57"/>
                  </a:cubicBezTo>
                  <a:cubicBezTo>
                    <a:pt x="1" y="78"/>
                    <a:pt x="16" y="88"/>
                    <a:pt x="39" y="96"/>
                  </a:cubicBezTo>
                  <a:cubicBezTo>
                    <a:pt x="55" y="101"/>
                    <a:pt x="61" y="106"/>
                    <a:pt x="61" y="114"/>
                  </a:cubicBezTo>
                  <a:cubicBezTo>
                    <a:pt x="61" y="122"/>
                    <a:pt x="53" y="127"/>
                    <a:pt x="41" y="127"/>
                  </a:cubicBezTo>
                  <a:cubicBezTo>
                    <a:pt x="27" y="127"/>
                    <a:pt x="15" y="122"/>
                    <a:pt x="6" y="118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8" y="146"/>
                    <a:pt x="21" y="150"/>
                    <a:pt x="35" y="151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6" y="149"/>
                    <a:pt x="56" y="149"/>
                    <a:pt x="56" y="149"/>
                  </a:cubicBezTo>
                  <a:cubicBezTo>
                    <a:pt x="80" y="145"/>
                    <a:pt x="93" y="129"/>
                    <a:pt x="93" y="111"/>
                  </a:cubicBezTo>
                  <a:cubicBezTo>
                    <a:pt x="93" y="92"/>
                    <a:pt x="83" y="80"/>
                    <a:pt x="5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7" name="Group 28"/>
          <p:cNvGrpSpPr/>
          <p:nvPr/>
        </p:nvGrpSpPr>
        <p:grpSpPr>
          <a:xfrm>
            <a:off x="5219700" y="3645959"/>
            <a:ext cx="368300" cy="366542"/>
            <a:chOff x="7886700" y="4848225"/>
            <a:chExt cx="665163" cy="661988"/>
          </a:xfrm>
          <a:solidFill>
            <a:srgbClr val="F04077"/>
          </a:solidFill>
        </p:grpSpPr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7886700" y="5243513"/>
              <a:ext cx="266700" cy="266700"/>
            </a:xfrm>
            <a:custGeom>
              <a:avLst/>
              <a:gdLst>
                <a:gd name="T0" fmla="*/ 168 w 168"/>
                <a:gd name="T1" fmla="*/ 86 h 168"/>
                <a:gd name="T2" fmla="*/ 0 w 168"/>
                <a:gd name="T3" fmla="*/ 168 h 168"/>
                <a:gd name="T4" fmla="*/ 82 w 168"/>
                <a:gd name="T5" fmla="*/ 0 h 168"/>
                <a:gd name="T6" fmla="*/ 168 w 168"/>
                <a:gd name="T7" fmla="*/ 8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168">
                  <a:moveTo>
                    <a:pt x="168" y="86"/>
                  </a:moveTo>
                  <a:lnTo>
                    <a:pt x="0" y="168"/>
                  </a:lnTo>
                  <a:lnTo>
                    <a:pt x="82" y="0"/>
                  </a:lnTo>
                  <a:lnTo>
                    <a:pt x="168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8355013" y="4848225"/>
              <a:ext cx="196850" cy="193675"/>
            </a:xfrm>
            <a:custGeom>
              <a:avLst/>
              <a:gdLst>
                <a:gd name="T0" fmla="*/ 43 w 62"/>
                <a:gd name="T1" fmla="*/ 61 h 61"/>
                <a:gd name="T2" fmla="*/ 0 w 62"/>
                <a:gd name="T3" fmla="*/ 18 h 61"/>
                <a:gd name="T4" fmla="*/ 14 w 62"/>
                <a:gd name="T5" fmla="*/ 5 h 61"/>
                <a:gd name="T6" fmla="*/ 33 w 62"/>
                <a:gd name="T7" fmla="*/ 5 h 61"/>
                <a:gd name="T8" fmla="*/ 56 w 62"/>
                <a:gd name="T9" fmla="*/ 28 h 61"/>
                <a:gd name="T10" fmla="*/ 56 w 62"/>
                <a:gd name="T11" fmla="*/ 48 h 61"/>
                <a:gd name="T12" fmla="*/ 43 w 62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61">
                  <a:moveTo>
                    <a:pt x="43" y="61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9" y="0"/>
                    <a:pt x="27" y="0"/>
                    <a:pt x="33" y="5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34"/>
                    <a:pt x="62" y="42"/>
                    <a:pt x="56" y="48"/>
                  </a:cubicBezTo>
                  <a:lnTo>
                    <a:pt x="4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8039100" y="4937125"/>
              <a:ext cx="420688" cy="423863"/>
            </a:xfrm>
            <a:custGeom>
              <a:avLst/>
              <a:gdLst>
                <a:gd name="T0" fmla="*/ 65 w 133"/>
                <a:gd name="T1" fmla="*/ 91 h 134"/>
                <a:gd name="T2" fmla="*/ 65 w 133"/>
                <a:gd name="T3" fmla="*/ 80 h 134"/>
                <a:gd name="T4" fmla="*/ 117 w 133"/>
                <a:gd name="T5" fmla="*/ 28 h 134"/>
                <a:gd name="T6" fmla="*/ 89 w 133"/>
                <a:gd name="T7" fmla="*/ 0 h 134"/>
                <a:gd name="T8" fmla="*/ 0 w 133"/>
                <a:gd name="T9" fmla="*/ 90 h 134"/>
                <a:gd name="T10" fmla="*/ 43 w 133"/>
                <a:gd name="T11" fmla="*/ 134 h 134"/>
                <a:gd name="T12" fmla="*/ 133 w 133"/>
                <a:gd name="T13" fmla="*/ 44 h 134"/>
                <a:gd name="T14" fmla="*/ 128 w 133"/>
                <a:gd name="T15" fmla="*/ 39 h 134"/>
                <a:gd name="T16" fmla="*/ 75 w 133"/>
                <a:gd name="T17" fmla="*/ 91 h 134"/>
                <a:gd name="T18" fmla="*/ 65 w 133"/>
                <a:gd name="T19" fmla="*/ 9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134">
                  <a:moveTo>
                    <a:pt x="65" y="91"/>
                  </a:moveTo>
                  <a:cubicBezTo>
                    <a:pt x="62" y="88"/>
                    <a:pt x="62" y="83"/>
                    <a:pt x="65" y="80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133" y="44"/>
                    <a:pt x="133" y="44"/>
                    <a:pt x="133" y="44"/>
                  </a:cubicBezTo>
                  <a:cubicBezTo>
                    <a:pt x="128" y="39"/>
                    <a:pt x="128" y="39"/>
                    <a:pt x="128" y="39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3" y="94"/>
                    <a:pt x="68" y="94"/>
                    <a:pt x="65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grpSp>
        <p:nvGrpSpPr>
          <p:cNvPr id="27651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Rectangular Callout 24"/>
          <p:cNvSpPr/>
          <p:nvPr/>
        </p:nvSpPr>
        <p:spPr>
          <a:xfrm flipH="1">
            <a:off x="4618038" y="1709738"/>
            <a:ext cx="965200" cy="938212"/>
          </a:xfrm>
          <a:prstGeom prst="wedgeRectCallout">
            <a:avLst/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733" b="1" dirty="0">
              <a:solidFill>
                <a:prstClr val="white"/>
              </a:solidFill>
              <a:latin typeface="FontAwesome" pitchFamily="2" charset="0"/>
            </a:endParaRPr>
          </a:p>
        </p:txBody>
      </p:sp>
      <p:sp>
        <p:nvSpPr>
          <p:cNvPr id="7" name="Rectangular Callout 30"/>
          <p:cNvSpPr/>
          <p:nvPr/>
        </p:nvSpPr>
        <p:spPr>
          <a:xfrm flipH="1">
            <a:off x="4618038" y="3052763"/>
            <a:ext cx="965200" cy="936625"/>
          </a:xfrm>
          <a:prstGeom prst="wedgeRectCallou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733" dirty="0">
              <a:solidFill>
                <a:prstClr val="white"/>
              </a:solidFill>
            </a:endParaRPr>
          </a:p>
        </p:txBody>
      </p:sp>
      <p:sp>
        <p:nvSpPr>
          <p:cNvPr id="8" name="Rectangular Callout 35"/>
          <p:cNvSpPr/>
          <p:nvPr/>
        </p:nvSpPr>
        <p:spPr>
          <a:xfrm flipH="1">
            <a:off x="4618038" y="4397375"/>
            <a:ext cx="965200" cy="936625"/>
          </a:xfrm>
          <a:prstGeom prst="wedgeRectCallout">
            <a:avLst/>
          </a:pr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267" dirty="0">
              <a:solidFill>
                <a:prstClr val="white"/>
              </a:solidFill>
            </a:endParaRPr>
          </a:p>
        </p:txBody>
      </p:sp>
      <p:sp>
        <p:nvSpPr>
          <p:cNvPr id="9" name="Rectangular Callout 58"/>
          <p:cNvSpPr/>
          <p:nvPr/>
        </p:nvSpPr>
        <p:spPr>
          <a:xfrm>
            <a:off x="6556375" y="1708150"/>
            <a:ext cx="965200" cy="938213"/>
          </a:xfrm>
          <a:prstGeom prst="wedgeRectCallout">
            <a:avLst/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 dirty="0">
              <a:solidFill>
                <a:prstClr val="white"/>
              </a:solidFill>
              <a:latin typeface="FontAwesome" pitchFamily="2" charset="0"/>
            </a:endParaRPr>
          </a:p>
        </p:txBody>
      </p:sp>
      <p:sp>
        <p:nvSpPr>
          <p:cNvPr id="10" name="Rectangular Callout 62"/>
          <p:cNvSpPr/>
          <p:nvPr/>
        </p:nvSpPr>
        <p:spPr>
          <a:xfrm>
            <a:off x="6556375" y="3052763"/>
            <a:ext cx="965200" cy="936625"/>
          </a:xfrm>
          <a:prstGeom prst="wedgeRectCallou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733" dirty="0">
              <a:solidFill>
                <a:prstClr val="white"/>
              </a:solidFill>
            </a:endParaRPr>
          </a:p>
        </p:txBody>
      </p:sp>
      <p:sp>
        <p:nvSpPr>
          <p:cNvPr id="11" name="Rectangular Callout 66"/>
          <p:cNvSpPr/>
          <p:nvPr/>
        </p:nvSpPr>
        <p:spPr>
          <a:xfrm>
            <a:off x="6556375" y="4397375"/>
            <a:ext cx="965200" cy="936625"/>
          </a:xfrm>
          <a:prstGeom prst="wedgeRectCallout">
            <a:avLst/>
          </a:pr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solidFill>
                <a:prstClr val="white"/>
              </a:solidFill>
            </a:endParaRPr>
          </a:p>
        </p:txBody>
      </p:sp>
      <p:cxnSp>
        <p:nvCxnSpPr>
          <p:cNvPr id="12" name="Straight Connector 67"/>
          <p:cNvCxnSpPr/>
          <p:nvPr/>
        </p:nvCxnSpPr>
        <p:spPr>
          <a:xfrm flipV="1">
            <a:off x="6096000" y="1643063"/>
            <a:ext cx="0" cy="3662362"/>
          </a:xfrm>
          <a:prstGeom prst="line">
            <a:avLst/>
          </a:prstGeom>
          <a:ln w="19050">
            <a:solidFill>
              <a:srgbClr val="F77258"/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659" name="组合 12"/>
          <p:cNvGrpSpPr>
            <a:grpSpLocks/>
          </p:cNvGrpSpPr>
          <p:nvPr/>
        </p:nvGrpSpPr>
        <p:grpSpPr bwMode="auto">
          <a:xfrm>
            <a:off x="1947863" y="1784350"/>
            <a:ext cx="2486025" cy="708025"/>
            <a:chOff x="1948243" y="1817073"/>
            <a:chExt cx="2486249" cy="707886"/>
          </a:xfrm>
        </p:grpSpPr>
        <p:sp>
          <p:nvSpPr>
            <p:cNvPr id="27681" name="Text Placeholder 3"/>
            <p:cNvSpPr txBox="1">
              <a:spLocks/>
            </p:cNvSpPr>
            <p:nvPr/>
          </p:nvSpPr>
          <p:spPr bwMode="auto">
            <a:xfrm>
              <a:off x="3423229" y="1817073"/>
              <a:ext cx="92333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  <a:sym typeface="Gill Sans"/>
                </a:rPr>
                <a:t>诚心不贰</a:t>
              </a:r>
            </a:p>
          </p:txBody>
        </p:sp>
        <p:sp>
          <p:nvSpPr>
            <p:cNvPr id="27682" name="Text Placeholder 3"/>
            <p:cNvSpPr txBox="1">
              <a:spLocks/>
            </p:cNvSpPr>
            <p:nvPr/>
          </p:nvSpPr>
          <p:spPr bwMode="auto">
            <a:xfrm>
              <a:off x="1948243" y="2094072"/>
              <a:ext cx="248624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忧你所忧，思你所思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不贰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：囚心钻研，诚心不贰！</a:t>
              </a:r>
              <a:endPara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660" name="组合 15"/>
          <p:cNvGrpSpPr>
            <a:grpSpLocks/>
          </p:cNvGrpSpPr>
          <p:nvPr/>
        </p:nvGrpSpPr>
        <p:grpSpPr bwMode="auto">
          <a:xfrm>
            <a:off x="1947863" y="3167063"/>
            <a:ext cx="2486025" cy="708025"/>
            <a:chOff x="1948243" y="3150074"/>
            <a:chExt cx="2486249" cy="707886"/>
          </a:xfrm>
        </p:grpSpPr>
        <p:sp>
          <p:nvSpPr>
            <p:cNvPr id="27679" name="Text Placeholder 3"/>
            <p:cNvSpPr txBox="1">
              <a:spLocks/>
            </p:cNvSpPr>
            <p:nvPr/>
          </p:nvSpPr>
          <p:spPr bwMode="auto">
            <a:xfrm>
              <a:off x="3423229" y="3150074"/>
              <a:ext cx="92333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  <a:sym typeface="Gill Sans"/>
                </a:rPr>
                <a:t>诚心不贰</a:t>
              </a:r>
            </a:p>
          </p:txBody>
        </p:sp>
        <p:sp>
          <p:nvSpPr>
            <p:cNvPr id="27680" name="Text Placeholder 3"/>
            <p:cNvSpPr txBox="1">
              <a:spLocks/>
            </p:cNvSpPr>
            <p:nvPr/>
          </p:nvSpPr>
          <p:spPr bwMode="auto">
            <a:xfrm>
              <a:off x="1948243" y="3427073"/>
              <a:ext cx="248624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忧你所忧，思你所思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不贰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：囚心钻研，诚心不贰！</a:t>
              </a:r>
              <a:endPara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661" name="组合 18"/>
          <p:cNvGrpSpPr>
            <a:grpSpLocks/>
          </p:cNvGrpSpPr>
          <p:nvPr/>
        </p:nvGrpSpPr>
        <p:grpSpPr bwMode="auto">
          <a:xfrm>
            <a:off x="1947863" y="4548188"/>
            <a:ext cx="2486025" cy="708025"/>
            <a:chOff x="1948243" y="4483075"/>
            <a:chExt cx="2486249" cy="707886"/>
          </a:xfrm>
        </p:grpSpPr>
        <p:sp>
          <p:nvSpPr>
            <p:cNvPr id="27677" name="Text Placeholder 3"/>
            <p:cNvSpPr txBox="1">
              <a:spLocks/>
            </p:cNvSpPr>
            <p:nvPr/>
          </p:nvSpPr>
          <p:spPr bwMode="auto">
            <a:xfrm>
              <a:off x="3423229" y="4483075"/>
              <a:ext cx="92333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  <a:sym typeface="Gill Sans"/>
                </a:rPr>
                <a:t>诚心不贰</a:t>
              </a:r>
            </a:p>
          </p:txBody>
        </p:sp>
        <p:sp>
          <p:nvSpPr>
            <p:cNvPr id="27678" name="Text Placeholder 3"/>
            <p:cNvSpPr txBox="1">
              <a:spLocks/>
            </p:cNvSpPr>
            <p:nvPr/>
          </p:nvSpPr>
          <p:spPr bwMode="auto">
            <a:xfrm>
              <a:off x="1948243" y="4760074"/>
              <a:ext cx="248624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忧你所忧，思你所思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不贰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：囚心钻研，诚心不贰！</a:t>
              </a:r>
              <a:endPara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662" name="组合 21"/>
          <p:cNvGrpSpPr>
            <a:grpSpLocks/>
          </p:cNvGrpSpPr>
          <p:nvPr/>
        </p:nvGrpSpPr>
        <p:grpSpPr bwMode="auto">
          <a:xfrm>
            <a:off x="7708900" y="1798638"/>
            <a:ext cx="2486025" cy="708025"/>
            <a:chOff x="7711415" y="1971263"/>
            <a:chExt cx="2486249" cy="707886"/>
          </a:xfrm>
        </p:grpSpPr>
        <p:sp>
          <p:nvSpPr>
            <p:cNvPr id="27675" name="Text Placeholder 3"/>
            <p:cNvSpPr txBox="1">
              <a:spLocks/>
            </p:cNvSpPr>
            <p:nvPr/>
          </p:nvSpPr>
          <p:spPr bwMode="auto">
            <a:xfrm>
              <a:off x="7712195" y="1971263"/>
              <a:ext cx="92333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  <a:sym typeface="Gill Sans"/>
                </a:rPr>
                <a:t>诚心不贰</a:t>
              </a:r>
            </a:p>
          </p:txBody>
        </p:sp>
        <p:sp>
          <p:nvSpPr>
            <p:cNvPr id="27676" name="Text Placeholder 3"/>
            <p:cNvSpPr txBox="1">
              <a:spLocks/>
            </p:cNvSpPr>
            <p:nvPr/>
          </p:nvSpPr>
          <p:spPr bwMode="auto">
            <a:xfrm>
              <a:off x="7711415" y="2248262"/>
              <a:ext cx="248624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忧你所忧，思你所思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不贰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：囚心钻研，诚心不贰！</a:t>
              </a:r>
              <a:endPara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663" name="组合 25"/>
          <p:cNvGrpSpPr>
            <a:grpSpLocks/>
          </p:cNvGrpSpPr>
          <p:nvPr/>
        </p:nvGrpSpPr>
        <p:grpSpPr bwMode="auto">
          <a:xfrm>
            <a:off x="7708900" y="3132138"/>
            <a:ext cx="2486025" cy="708025"/>
            <a:chOff x="7711415" y="1971263"/>
            <a:chExt cx="2486249" cy="707886"/>
          </a:xfrm>
        </p:grpSpPr>
        <p:sp>
          <p:nvSpPr>
            <p:cNvPr id="27673" name="Text Placeholder 3"/>
            <p:cNvSpPr txBox="1">
              <a:spLocks/>
            </p:cNvSpPr>
            <p:nvPr/>
          </p:nvSpPr>
          <p:spPr bwMode="auto">
            <a:xfrm>
              <a:off x="7712195" y="1971263"/>
              <a:ext cx="92333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  <a:sym typeface="Gill Sans"/>
                </a:rPr>
                <a:t>诚心不贰</a:t>
              </a:r>
            </a:p>
          </p:txBody>
        </p:sp>
        <p:sp>
          <p:nvSpPr>
            <p:cNvPr id="27674" name="Text Placeholder 3"/>
            <p:cNvSpPr txBox="1">
              <a:spLocks/>
            </p:cNvSpPr>
            <p:nvPr/>
          </p:nvSpPr>
          <p:spPr bwMode="auto">
            <a:xfrm>
              <a:off x="7711415" y="2248262"/>
              <a:ext cx="248624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忧你所忧，思你所思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不贰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：囚心钻研，诚心不贰！</a:t>
              </a:r>
              <a:endPara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664" name="组合 31"/>
          <p:cNvGrpSpPr>
            <a:grpSpLocks/>
          </p:cNvGrpSpPr>
          <p:nvPr/>
        </p:nvGrpSpPr>
        <p:grpSpPr bwMode="auto">
          <a:xfrm>
            <a:off x="7708900" y="4554538"/>
            <a:ext cx="2486025" cy="708025"/>
            <a:chOff x="7711415" y="1971263"/>
            <a:chExt cx="2486249" cy="707886"/>
          </a:xfrm>
        </p:grpSpPr>
        <p:sp>
          <p:nvSpPr>
            <p:cNvPr id="27671" name="Text Placeholder 3"/>
            <p:cNvSpPr txBox="1">
              <a:spLocks/>
            </p:cNvSpPr>
            <p:nvPr/>
          </p:nvSpPr>
          <p:spPr bwMode="auto">
            <a:xfrm>
              <a:off x="7712195" y="1971263"/>
              <a:ext cx="92333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  <a:sym typeface="Gill Sans"/>
                </a:rPr>
                <a:t>诚心不贰</a:t>
              </a:r>
            </a:p>
          </p:txBody>
        </p:sp>
        <p:sp>
          <p:nvSpPr>
            <p:cNvPr id="27672" name="Text Placeholder 3"/>
            <p:cNvSpPr txBox="1">
              <a:spLocks/>
            </p:cNvSpPr>
            <p:nvPr/>
          </p:nvSpPr>
          <p:spPr bwMode="auto">
            <a:xfrm>
              <a:off x="7711415" y="2248262"/>
              <a:ext cx="248624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忧你所忧，思你所思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不贰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：囚心钻研，诚心不贰！</a:t>
              </a:r>
              <a:endPara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665" name="Text Placeholder 3"/>
          <p:cNvSpPr txBox="1">
            <a:spLocks/>
          </p:cNvSpPr>
          <p:nvPr/>
        </p:nvSpPr>
        <p:spPr bwMode="auto">
          <a:xfrm>
            <a:off x="4818063" y="1890713"/>
            <a:ext cx="5715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7666" name="Text Placeholder 3"/>
          <p:cNvSpPr txBox="1">
            <a:spLocks/>
          </p:cNvSpPr>
          <p:nvPr/>
        </p:nvSpPr>
        <p:spPr bwMode="auto">
          <a:xfrm>
            <a:off x="6751638" y="1890713"/>
            <a:ext cx="56991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27667" name="Text Placeholder 3"/>
          <p:cNvSpPr txBox="1">
            <a:spLocks/>
          </p:cNvSpPr>
          <p:nvPr/>
        </p:nvSpPr>
        <p:spPr bwMode="auto">
          <a:xfrm>
            <a:off x="4813300" y="3233738"/>
            <a:ext cx="5715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27668" name="Text Placeholder 3"/>
          <p:cNvSpPr txBox="1">
            <a:spLocks/>
          </p:cNvSpPr>
          <p:nvPr/>
        </p:nvSpPr>
        <p:spPr bwMode="auto">
          <a:xfrm>
            <a:off x="6746875" y="3233738"/>
            <a:ext cx="5715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27669" name="Text Placeholder 3"/>
          <p:cNvSpPr txBox="1">
            <a:spLocks/>
          </p:cNvSpPr>
          <p:nvPr/>
        </p:nvSpPr>
        <p:spPr bwMode="auto">
          <a:xfrm>
            <a:off x="4818063" y="4578350"/>
            <a:ext cx="5715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</a:p>
        </p:txBody>
      </p:sp>
      <p:sp>
        <p:nvSpPr>
          <p:cNvPr id="27670" name="Text Placeholder 3"/>
          <p:cNvSpPr txBox="1">
            <a:spLocks/>
          </p:cNvSpPr>
          <p:nvPr/>
        </p:nvSpPr>
        <p:spPr bwMode="auto">
          <a:xfrm>
            <a:off x="6754813" y="4578350"/>
            <a:ext cx="5715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grpSp>
        <p:nvGrpSpPr>
          <p:cNvPr id="28675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8676" name="Freeform 10"/>
          <p:cNvSpPr>
            <a:spLocks/>
          </p:cNvSpPr>
          <p:nvPr/>
        </p:nvSpPr>
        <p:spPr bwMode="auto">
          <a:xfrm>
            <a:off x="4802188" y="3714750"/>
            <a:ext cx="533400" cy="1042988"/>
          </a:xfrm>
          <a:custGeom>
            <a:avLst/>
            <a:gdLst>
              <a:gd name="T0" fmla="*/ 46716341 w 292"/>
              <a:gd name="T1" fmla="*/ 1901788331 h 572"/>
              <a:gd name="T2" fmla="*/ 0 w 292"/>
              <a:gd name="T3" fmla="*/ 1446290673 h 572"/>
              <a:gd name="T4" fmla="*/ 924314612 w 292"/>
              <a:gd name="T5" fmla="*/ 0 h 572"/>
              <a:gd name="T6" fmla="*/ 974368356 w 292"/>
              <a:gd name="T7" fmla="*/ 109717961 h 572"/>
              <a:gd name="T8" fmla="*/ 120128256 w 292"/>
              <a:gd name="T9" fmla="*/ 1446290673 h 572"/>
              <a:gd name="T10" fmla="*/ 163507194 w 292"/>
              <a:gd name="T11" fmla="*/ 1875190313 h 572"/>
              <a:gd name="T12" fmla="*/ 46716341 w 292"/>
              <a:gd name="T13" fmla="*/ 1901788331 h 5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2" h="572">
                <a:moveTo>
                  <a:pt x="14" y="572"/>
                </a:moveTo>
                <a:cubicBezTo>
                  <a:pt x="4" y="527"/>
                  <a:pt x="0" y="481"/>
                  <a:pt x="0" y="435"/>
                </a:cubicBezTo>
                <a:cubicBezTo>
                  <a:pt x="0" y="250"/>
                  <a:pt x="108" y="79"/>
                  <a:pt x="277" y="0"/>
                </a:cubicBezTo>
                <a:cubicBezTo>
                  <a:pt x="292" y="33"/>
                  <a:pt x="292" y="33"/>
                  <a:pt x="292" y="33"/>
                </a:cubicBezTo>
                <a:cubicBezTo>
                  <a:pt x="136" y="106"/>
                  <a:pt x="36" y="264"/>
                  <a:pt x="36" y="435"/>
                </a:cubicBezTo>
                <a:cubicBezTo>
                  <a:pt x="36" y="479"/>
                  <a:pt x="40" y="522"/>
                  <a:pt x="49" y="564"/>
                </a:cubicBezTo>
                <a:lnTo>
                  <a:pt x="14" y="572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7" name="Freeform 11"/>
          <p:cNvSpPr>
            <a:spLocks/>
          </p:cNvSpPr>
          <p:nvPr/>
        </p:nvSpPr>
        <p:spPr bwMode="auto">
          <a:xfrm>
            <a:off x="5562600" y="5011738"/>
            <a:ext cx="1620838" cy="652462"/>
          </a:xfrm>
          <a:custGeom>
            <a:avLst/>
            <a:gdLst>
              <a:gd name="T0" fmla="*/ 719626518 w 888"/>
              <a:gd name="T1" fmla="*/ 1189124753 h 358"/>
              <a:gd name="T2" fmla="*/ 0 w 888"/>
              <a:gd name="T3" fmla="*/ 1062904338 h 358"/>
              <a:gd name="T4" fmla="*/ 43309960 w 888"/>
              <a:gd name="T5" fmla="*/ 953292545 h 358"/>
              <a:gd name="T6" fmla="*/ 719626518 w 888"/>
              <a:gd name="T7" fmla="*/ 1069547422 h 358"/>
              <a:gd name="T8" fmla="*/ 2147483646 w 888"/>
              <a:gd name="T9" fmla="*/ 0 h 358"/>
              <a:gd name="T10" fmla="*/ 2147483646 w 888"/>
              <a:gd name="T11" fmla="*/ 73073921 h 358"/>
              <a:gd name="T12" fmla="*/ 1992298294 w 888"/>
              <a:gd name="T13" fmla="*/ 886861707 h 358"/>
              <a:gd name="T14" fmla="*/ 719626518 w 888"/>
              <a:gd name="T15" fmla="*/ 1189124753 h 3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888" h="358">
                <a:moveTo>
                  <a:pt x="216" y="358"/>
                </a:moveTo>
                <a:cubicBezTo>
                  <a:pt x="142" y="358"/>
                  <a:pt x="70" y="345"/>
                  <a:pt x="0" y="320"/>
                </a:cubicBezTo>
                <a:cubicBezTo>
                  <a:pt x="13" y="287"/>
                  <a:pt x="13" y="287"/>
                  <a:pt x="13" y="287"/>
                </a:cubicBezTo>
                <a:cubicBezTo>
                  <a:pt x="78" y="310"/>
                  <a:pt x="146" y="322"/>
                  <a:pt x="216" y="322"/>
                </a:cubicBezTo>
                <a:cubicBezTo>
                  <a:pt x="472" y="322"/>
                  <a:pt x="706" y="205"/>
                  <a:pt x="859" y="0"/>
                </a:cubicBezTo>
                <a:cubicBezTo>
                  <a:pt x="888" y="22"/>
                  <a:pt x="888" y="22"/>
                  <a:pt x="888" y="22"/>
                </a:cubicBezTo>
                <a:cubicBezTo>
                  <a:pt x="812" y="124"/>
                  <a:pt x="711" y="209"/>
                  <a:pt x="598" y="267"/>
                </a:cubicBezTo>
                <a:cubicBezTo>
                  <a:pt x="479" y="327"/>
                  <a:pt x="351" y="358"/>
                  <a:pt x="216" y="358"/>
                </a:cubicBezTo>
                <a:close/>
              </a:path>
            </a:pathLst>
          </a:custGeom>
          <a:solidFill>
            <a:srgbClr val="F772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8" name="Freeform 12"/>
          <p:cNvSpPr>
            <a:spLocks/>
          </p:cNvSpPr>
          <p:nvPr/>
        </p:nvSpPr>
        <p:spPr bwMode="auto">
          <a:xfrm>
            <a:off x="7200900" y="3195638"/>
            <a:ext cx="274638" cy="717550"/>
          </a:xfrm>
          <a:custGeom>
            <a:avLst/>
            <a:gdLst>
              <a:gd name="T0" fmla="*/ 382158777 w 150"/>
              <a:gd name="T1" fmla="*/ 1310122144 h 393"/>
              <a:gd name="T2" fmla="*/ 0 w 150"/>
              <a:gd name="T3" fmla="*/ 56671843 h 393"/>
              <a:gd name="T4" fmla="*/ 107271772 w 150"/>
              <a:gd name="T5" fmla="*/ 0 h 393"/>
              <a:gd name="T6" fmla="*/ 502840207 w 150"/>
              <a:gd name="T7" fmla="*/ 1296788129 h 393"/>
              <a:gd name="T8" fmla="*/ 382158777 w 150"/>
              <a:gd name="T9" fmla="*/ 1310122144 h 3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0" h="393">
                <a:moveTo>
                  <a:pt x="114" y="393"/>
                </a:moveTo>
                <a:cubicBezTo>
                  <a:pt x="100" y="261"/>
                  <a:pt x="61" y="135"/>
                  <a:pt x="0" y="17"/>
                </a:cubicBezTo>
                <a:cubicBezTo>
                  <a:pt x="32" y="0"/>
                  <a:pt x="32" y="0"/>
                  <a:pt x="32" y="0"/>
                </a:cubicBezTo>
                <a:cubicBezTo>
                  <a:pt x="95" y="122"/>
                  <a:pt x="135" y="253"/>
                  <a:pt x="150" y="389"/>
                </a:cubicBezTo>
                <a:lnTo>
                  <a:pt x="114" y="393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" name="Group 54"/>
          <p:cNvGrpSpPr/>
          <p:nvPr/>
        </p:nvGrpSpPr>
        <p:grpSpPr>
          <a:xfrm>
            <a:off x="5299075" y="1968501"/>
            <a:ext cx="984251" cy="369886"/>
            <a:chOff x="5311775" y="2108201"/>
            <a:chExt cx="984251" cy="369886"/>
          </a:xfrm>
          <a:solidFill>
            <a:srgbClr val="F77258"/>
          </a:solidFill>
        </p:grpSpPr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5311775" y="2108201"/>
              <a:ext cx="230188" cy="360362"/>
            </a:xfrm>
            <a:custGeom>
              <a:avLst/>
              <a:gdLst>
                <a:gd name="T0" fmla="*/ 145 w 145"/>
                <a:gd name="T1" fmla="*/ 227 h 227"/>
                <a:gd name="T2" fmla="*/ 0 w 145"/>
                <a:gd name="T3" fmla="*/ 114 h 227"/>
                <a:gd name="T4" fmla="*/ 145 w 145"/>
                <a:gd name="T5" fmla="*/ 0 h 227"/>
                <a:gd name="T6" fmla="*/ 145 w 145"/>
                <a:gd name="T7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227">
                  <a:moveTo>
                    <a:pt x="145" y="227"/>
                  </a:moveTo>
                  <a:lnTo>
                    <a:pt x="0" y="114"/>
                  </a:lnTo>
                  <a:lnTo>
                    <a:pt x="145" y="0"/>
                  </a:lnTo>
                  <a:lnTo>
                    <a:pt x="145" y="2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35" name="Freeform 13"/>
            <p:cNvSpPr>
              <a:spLocks/>
            </p:cNvSpPr>
            <p:nvPr/>
          </p:nvSpPr>
          <p:spPr bwMode="auto">
            <a:xfrm>
              <a:off x="5472113" y="2244725"/>
              <a:ext cx="823913" cy="233362"/>
            </a:xfrm>
            <a:custGeom>
              <a:avLst/>
              <a:gdLst>
                <a:gd name="T0" fmla="*/ 437 w 452"/>
                <a:gd name="T1" fmla="*/ 128 h 128"/>
                <a:gd name="T2" fmla="*/ 0 w 452"/>
                <a:gd name="T3" fmla="*/ 36 h 128"/>
                <a:gd name="T4" fmla="*/ 0 w 452"/>
                <a:gd name="T5" fmla="*/ 0 h 128"/>
                <a:gd name="T6" fmla="*/ 452 w 452"/>
                <a:gd name="T7" fmla="*/ 95 h 128"/>
                <a:gd name="T8" fmla="*/ 437 w 452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128">
                  <a:moveTo>
                    <a:pt x="437" y="128"/>
                  </a:moveTo>
                  <a:cubicBezTo>
                    <a:pt x="299" y="67"/>
                    <a:pt x="152" y="36"/>
                    <a:pt x="0" y="3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7" y="0"/>
                    <a:pt x="309" y="32"/>
                    <a:pt x="452" y="95"/>
                  </a:cubicBezTo>
                  <a:lnTo>
                    <a:pt x="437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sp>
        <p:nvSpPr>
          <p:cNvPr id="28680" name="Freeform 5"/>
          <p:cNvSpPr>
            <a:spLocks noEditPoints="1"/>
          </p:cNvSpPr>
          <p:nvPr/>
        </p:nvSpPr>
        <p:spPr bwMode="auto">
          <a:xfrm>
            <a:off x="5276850" y="3198813"/>
            <a:ext cx="925513" cy="925512"/>
          </a:xfrm>
          <a:custGeom>
            <a:avLst/>
            <a:gdLst>
              <a:gd name="T0" fmla="*/ 843082103 w 507"/>
              <a:gd name="T1" fmla="*/ 1689492036 h 507"/>
              <a:gd name="T2" fmla="*/ 0 w 507"/>
              <a:gd name="T3" fmla="*/ 843079366 h 507"/>
              <a:gd name="T4" fmla="*/ 843082103 w 507"/>
              <a:gd name="T5" fmla="*/ 0 h 507"/>
              <a:gd name="T6" fmla="*/ 1689495687 w 507"/>
              <a:gd name="T7" fmla="*/ 843079366 h 507"/>
              <a:gd name="T8" fmla="*/ 843082103 w 507"/>
              <a:gd name="T9" fmla="*/ 1689492036 h 507"/>
              <a:gd name="T10" fmla="*/ 843082103 w 507"/>
              <a:gd name="T11" fmla="*/ 133293808 h 507"/>
              <a:gd name="T12" fmla="*/ 133293952 w 507"/>
              <a:gd name="T13" fmla="*/ 843079366 h 507"/>
              <a:gd name="T14" fmla="*/ 843082103 w 507"/>
              <a:gd name="T15" fmla="*/ 1556198228 h 507"/>
              <a:gd name="T16" fmla="*/ 1556201735 w 507"/>
              <a:gd name="T17" fmla="*/ 843079366 h 507"/>
              <a:gd name="T18" fmla="*/ 843082103 w 507"/>
              <a:gd name="T19" fmla="*/ 133293808 h 5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07" h="507">
                <a:moveTo>
                  <a:pt x="253" y="507"/>
                </a:moveTo>
                <a:cubicBezTo>
                  <a:pt x="113" y="507"/>
                  <a:pt x="0" y="393"/>
                  <a:pt x="0" y="253"/>
                </a:cubicBezTo>
                <a:cubicBezTo>
                  <a:pt x="0" y="114"/>
                  <a:pt x="113" y="0"/>
                  <a:pt x="253" y="0"/>
                </a:cubicBezTo>
                <a:cubicBezTo>
                  <a:pt x="393" y="0"/>
                  <a:pt x="507" y="114"/>
                  <a:pt x="507" y="253"/>
                </a:cubicBezTo>
                <a:cubicBezTo>
                  <a:pt x="507" y="393"/>
                  <a:pt x="393" y="507"/>
                  <a:pt x="253" y="507"/>
                </a:cubicBezTo>
                <a:close/>
                <a:moveTo>
                  <a:pt x="253" y="40"/>
                </a:moveTo>
                <a:cubicBezTo>
                  <a:pt x="136" y="40"/>
                  <a:pt x="40" y="136"/>
                  <a:pt x="40" y="253"/>
                </a:cubicBezTo>
                <a:cubicBezTo>
                  <a:pt x="40" y="371"/>
                  <a:pt x="136" y="467"/>
                  <a:pt x="253" y="467"/>
                </a:cubicBezTo>
                <a:cubicBezTo>
                  <a:pt x="371" y="467"/>
                  <a:pt x="467" y="371"/>
                  <a:pt x="467" y="253"/>
                </a:cubicBezTo>
                <a:cubicBezTo>
                  <a:pt x="467" y="136"/>
                  <a:pt x="371" y="40"/>
                  <a:pt x="253" y="40"/>
                </a:cubicBezTo>
                <a:close/>
              </a:path>
            </a:pathLst>
          </a:custGeom>
          <a:solidFill>
            <a:srgbClr val="F772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1" name="Freeform 6"/>
          <p:cNvSpPr>
            <a:spLocks noEditPoints="1"/>
          </p:cNvSpPr>
          <p:nvPr/>
        </p:nvSpPr>
        <p:spPr bwMode="auto">
          <a:xfrm>
            <a:off x="4532313" y="4649788"/>
            <a:ext cx="1173162" cy="1173162"/>
          </a:xfrm>
          <a:custGeom>
            <a:avLst/>
            <a:gdLst>
              <a:gd name="T0" fmla="*/ 1071890569 w 643"/>
              <a:gd name="T1" fmla="*/ 2140449577 h 643"/>
              <a:gd name="T2" fmla="*/ 0 w 643"/>
              <a:gd name="T3" fmla="*/ 1068560833 h 643"/>
              <a:gd name="T4" fmla="*/ 1071890569 w 643"/>
              <a:gd name="T5" fmla="*/ 0 h 643"/>
              <a:gd name="T6" fmla="*/ 2140451402 w 643"/>
              <a:gd name="T7" fmla="*/ 1068560833 h 643"/>
              <a:gd name="T8" fmla="*/ 1071890569 w 643"/>
              <a:gd name="T9" fmla="*/ 2140449577 h 643"/>
              <a:gd name="T10" fmla="*/ 1071890569 w 643"/>
              <a:gd name="T11" fmla="*/ 133154799 h 643"/>
              <a:gd name="T12" fmla="*/ 133154799 w 643"/>
              <a:gd name="T13" fmla="*/ 1068560833 h 643"/>
              <a:gd name="T14" fmla="*/ 1071890569 w 643"/>
              <a:gd name="T15" fmla="*/ 2007294778 h 643"/>
              <a:gd name="T16" fmla="*/ 2007296603 w 643"/>
              <a:gd name="T17" fmla="*/ 1068560833 h 643"/>
              <a:gd name="T18" fmla="*/ 1071890569 w 643"/>
              <a:gd name="T19" fmla="*/ 133154799 h 64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43" h="643">
                <a:moveTo>
                  <a:pt x="322" y="643"/>
                </a:moveTo>
                <a:cubicBezTo>
                  <a:pt x="145" y="643"/>
                  <a:pt x="0" y="498"/>
                  <a:pt x="0" y="321"/>
                </a:cubicBezTo>
                <a:cubicBezTo>
                  <a:pt x="0" y="144"/>
                  <a:pt x="145" y="0"/>
                  <a:pt x="322" y="0"/>
                </a:cubicBezTo>
                <a:cubicBezTo>
                  <a:pt x="499" y="0"/>
                  <a:pt x="643" y="144"/>
                  <a:pt x="643" y="321"/>
                </a:cubicBezTo>
                <a:cubicBezTo>
                  <a:pt x="643" y="498"/>
                  <a:pt x="499" y="643"/>
                  <a:pt x="322" y="643"/>
                </a:cubicBezTo>
                <a:close/>
                <a:moveTo>
                  <a:pt x="322" y="40"/>
                </a:moveTo>
                <a:cubicBezTo>
                  <a:pt x="167" y="40"/>
                  <a:pt x="40" y="166"/>
                  <a:pt x="40" y="321"/>
                </a:cubicBezTo>
                <a:cubicBezTo>
                  <a:pt x="40" y="476"/>
                  <a:pt x="167" y="603"/>
                  <a:pt x="322" y="603"/>
                </a:cubicBezTo>
                <a:cubicBezTo>
                  <a:pt x="477" y="603"/>
                  <a:pt x="603" y="476"/>
                  <a:pt x="603" y="321"/>
                </a:cubicBezTo>
                <a:cubicBezTo>
                  <a:pt x="603" y="166"/>
                  <a:pt x="477" y="40"/>
                  <a:pt x="322" y="40"/>
                </a:cubicBezTo>
                <a:close/>
              </a:path>
            </a:pathLst>
          </a:custGeom>
          <a:solidFill>
            <a:srgbClr val="BF55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2" name="Freeform 7"/>
          <p:cNvSpPr>
            <a:spLocks noEditPoints="1"/>
          </p:cNvSpPr>
          <p:nvPr/>
        </p:nvSpPr>
        <p:spPr bwMode="auto">
          <a:xfrm>
            <a:off x="6769100" y="3870325"/>
            <a:ext cx="1246188" cy="1246188"/>
          </a:xfrm>
          <a:custGeom>
            <a:avLst/>
            <a:gdLst>
              <a:gd name="T0" fmla="*/ 1138548740 w 683"/>
              <a:gd name="T1" fmla="*/ 2147483646 h 683"/>
              <a:gd name="T2" fmla="*/ 0 w 683"/>
              <a:gd name="T3" fmla="*/ 1135218881 h 683"/>
              <a:gd name="T4" fmla="*/ 1138548740 w 683"/>
              <a:gd name="T5" fmla="*/ 0 h 683"/>
              <a:gd name="T6" fmla="*/ 2147483646 w 683"/>
              <a:gd name="T7" fmla="*/ 1135218881 h 683"/>
              <a:gd name="T8" fmla="*/ 1138548740 w 683"/>
              <a:gd name="T9" fmla="*/ 2147483646 h 683"/>
              <a:gd name="T10" fmla="*/ 1138548740 w 683"/>
              <a:gd name="T11" fmla="*/ 133163307 h 683"/>
              <a:gd name="T12" fmla="*/ 133163307 w 683"/>
              <a:gd name="T13" fmla="*/ 1135218881 h 683"/>
              <a:gd name="T14" fmla="*/ 1138548740 w 683"/>
              <a:gd name="T15" fmla="*/ 2140604314 h 683"/>
              <a:gd name="T16" fmla="*/ 2140606138 w 683"/>
              <a:gd name="T17" fmla="*/ 1135218881 h 683"/>
              <a:gd name="T18" fmla="*/ 1138548740 w 683"/>
              <a:gd name="T19" fmla="*/ 133163307 h 68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83" h="683">
                <a:moveTo>
                  <a:pt x="342" y="683"/>
                </a:moveTo>
                <a:cubicBezTo>
                  <a:pt x="154" y="683"/>
                  <a:pt x="0" y="530"/>
                  <a:pt x="0" y="341"/>
                </a:cubicBezTo>
                <a:cubicBezTo>
                  <a:pt x="0" y="153"/>
                  <a:pt x="154" y="0"/>
                  <a:pt x="342" y="0"/>
                </a:cubicBezTo>
                <a:cubicBezTo>
                  <a:pt x="530" y="0"/>
                  <a:pt x="683" y="153"/>
                  <a:pt x="683" y="341"/>
                </a:cubicBezTo>
                <a:cubicBezTo>
                  <a:pt x="683" y="530"/>
                  <a:pt x="530" y="683"/>
                  <a:pt x="342" y="683"/>
                </a:cubicBezTo>
                <a:close/>
                <a:moveTo>
                  <a:pt x="342" y="40"/>
                </a:moveTo>
                <a:cubicBezTo>
                  <a:pt x="176" y="40"/>
                  <a:pt x="40" y="175"/>
                  <a:pt x="40" y="341"/>
                </a:cubicBezTo>
                <a:cubicBezTo>
                  <a:pt x="40" y="508"/>
                  <a:pt x="176" y="643"/>
                  <a:pt x="342" y="643"/>
                </a:cubicBezTo>
                <a:cubicBezTo>
                  <a:pt x="508" y="643"/>
                  <a:pt x="643" y="508"/>
                  <a:pt x="643" y="341"/>
                </a:cubicBezTo>
                <a:cubicBezTo>
                  <a:pt x="643" y="175"/>
                  <a:pt x="508" y="40"/>
                  <a:pt x="342" y="40"/>
                </a:cubicBezTo>
                <a:close/>
              </a:path>
            </a:pathLst>
          </a:custGeom>
          <a:solidFill>
            <a:srgbClr val="F8D8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3" name="Freeform 8"/>
          <p:cNvSpPr>
            <a:spLocks noEditPoints="1"/>
          </p:cNvSpPr>
          <p:nvPr/>
        </p:nvSpPr>
        <p:spPr bwMode="auto">
          <a:xfrm>
            <a:off x="6122988" y="1978025"/>
            <a:ext cx="1414462" cy="1412875"/>
          </a:xfrm>
          <a:custGeom>
            <a:avLst/>
            <a:gdLst>
              <a:gd name="T0" fmla="*/ 1292442295 w 775"/>
              <a:gd name="T1" fmla="*/ 2147483646 h 775"/>
              <a:gd name="T2" fmla="*/ 0 w 775"/>
              <a:gd name="T3" fmla="*/ 1286219416 h 775"/>
              <a:gd name="T4" fmla="*/ 1292442295 w 775"/>
              <a:gd name="T5" fmla="*/ 0 h 775"/>
              <a:gd name="T6" fmla="*/ 2147483646 w 775"/>
              <a:gd name="T7" fmla="*/ 1286219416 h 775"/>
              <a:gd name="T8" fmla="*/ 1292442295 w 775"/>
              <a:gd name="T9" fmla="*/ 2147483646 h 775"/>
              <a:gd name="T10" fmla="*/ 1292442295 w 775"/>
              <a:gd name="T11" fmla="*/ 146237120 h 775"/>
              <a:gd name="T12" fmla="*/ 146565640 w 775"/>
              <a:gd name="T13" fmla="*/ 1286219416 h 775"/>
              <a:gd name="T14" fmla="*/ 1292442295 w 775"/>
              <a:gd name="T15" fmla="*/ 2147483646 h 775"/>
              <a:gd name="T16" fmla="*/ 2147483646 w 775"/>
              <a:gd name="T17" fmla="*/ 1286219416 h 775"/>
              <a:gd name="T18" fmla="*/ 1292442295 w 775"/>
              <a:gd name="T19" fmla="*/ 146237120 h 77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775" h="775">
                <a:moveTo>
                  <a:pt x="388" y="775"/>
                </a:moveTo>
                <a:cubicBezTo>
                  <a:pt x="174" y="775"/>
                  <a:pt x="0" y="601"/>
                  <a:pt x="0" y="387"/>
                </a:cubicBezTo>
                <a:cubicBezTo>
                  <a:pt x="0" y="174"/>
                  <a:pt x="174" y="0"/>
                  <a:pt x="388" y="0"/>
                </a:cubicBezTo>
                <a:cubicBezTo>
                  <a:pt x="602" y="0"/>
                  <a:pt x="775" y="174"/>
                  <a:pt x="775" y="387"/>
                </a:cubicBezTo>
                <a:cubicBezTo>
                  <a:pt x="775" y="601"/>
                  <a:pt x="602" y="775"/>
                  <a:pt x="388" y="775"/>
                </a:cubicBezTo>
                <a:close/>
                <a:moveTo>
                  <a:pt x="388" y="44"/>
                </a:moveTo>
                <a:cubicBezTo>
                  <a:pt x="199" y="44"/>
                  <a:pt x="44" y="198"/>
                  <a:pt x="44" y="387"/>
                </a:cubicBezTo>
                <a:cubicBezTo>
                  <a:pt x="44" y="577"/>
                  <a:pt x="199" y="731"/>
                  <a:pt x="388" y="731"/>
                </a:cubicBezTo>
                <a:cubicBezTo>
                  <a:pt x="577" y="731"/>
                  <a:pt x="731" y="577"/>
                  <a:pt x="731" y="387"/>
                </a:cubicBezTo>
                <a:cubicBezTo>
                  <a:pt x="731" y="198"/>
                  <a:pt x="577" y="44"/>
                  <a:pt x="388" y="44"/>
                </a:cubicBezTo>
                <a:close/>
              </a:path>
            </a:pathLst>
          </a:custGeom>
          <a:solidFill>
            <a:srgbClr val="F040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" name="Group 61"/>
          <p:cNvGrpSpPr/>
          <p:nvPr/>
        </p:nvGrpSpPr>
        <p:grpSpPr>
          <a:xfrm>
            <a:off x="5550471" y="3450019"/>
            <a:ext cx="376366" cy="373889"/>
            <a:chOff x="2611438" y="6434138"/>
            <a:chExt cx="241301" cy="239713"/>
          </a:xfrm>
          <a:solidFill>
            <a:srgbClr val="F77258"/>
          </a:solidFill>
        </p:grpSpPr>
        <p:sp>
          <p:nvSpPr>
            <p:cNvPr id="26" name="Freeform 240"/>
            <p:cNvSpPr>
              <a:spLocks noEditPoints="1"/>
            </p:cNvSpPr>
            <p:nvPr/>
          </p:nvSpPr>
          <p:spPr bwMode="auto">
            <a:xfrm>
              <a:off x="2682876" y="6434138"/>
              <a:ext cx="169863" cy="168275"/>
            </a:xfrm>
            <a:custGeom>
              <a:avLst/>
              <a:gdLst>
                <a:gd name="T0" fmla="*/ 31 w 45"/>
                <a:gd name="T1" fmla="*/ 5 h 45"/>
                <a:gd name="T2" fmla="*/ 18 w 45"/>
                <a:gd name="T3" fmla="*/ 13 h 45"/>
                <a:gd name="T4" fmla="*/ 1 w 45"/>
                <a:gd name="T5" fmla="*/ 30 h 45"/>
                <a:gd name="T6" fmla="*/ 1 w 45"/>
                <a:gd name="T7" fmla="*/ 35 h 45"/>
                <a:gd name="T8" fmla="*/ 10 w 45"/>
                <a:gd name="T9" fmla="*/ 44 h 45"/>
                <a:gd name="T10" fmla="*/ 15 w 45"/>
                <a:gd name="T11" fmla="*/ 44 h 45"/>
                <a:gd name="T12" fmla="*/ 32 w 45"/>
                <a:gd name="T13" fmla="*/ 27 h 45"/>
                <a:gd name="T14" fmla="*/ 40 w 45"/>
                <a:gd name="T15" fmla="*/ 14 h 45"/>
                <a:gd name="T16" fmla="*/ 45 w 45"/>
                <a:gd name="T17" fmla="*/ 0 h 45"/>
                <a:gd name="T18" fmla="*/ 31 w 45"/>
                <a:gd name="T19" fmla="*/ 5 h 45"/>
                <a:gd name="T20" fmla="*/ 20 w 45"/>
                <a:gd name="T21" fmla="*/ 34 h 45"/>
                <a:gd name="T22" fmla="*/ 11 w 45"/>
                <a:gd name="T23" fmla="*/ 34 h 45"/>
                <a:gd name="T24" fmla="*/ 11 w 45"/>
                <a:gd name="T25" fmla="*/ 25 h 45"/>
                <a:gd name="T26" fmla="*/ 20 w 45"/>
                <a:gd name="T27" fmla="*/ 25 h 45"/>
                <a:gd name="T28" fmla="*/ 20 w 45"/>
                <a:gd name="T29" fmla="*/ 34 h 45"/>
                <a:gd name="T30" fmla="*/ 31 w 45"/>
                <a:gd name="T31" fmla="*/ 23 h 45"/>
                <a:gd name="T32" fmla="*/ 22 w 45"/>
                <a:gd name="T33" fmla="*/ 23 h 45"/>
                <a:gd name="T34" fmla="*/ 22 w 45"/>
                <a:gd name="T35" fmla="*/ 14 h 45"/>
                <a:gd name="T36" fmla="*/ 31 w 45"/>
                <a:gd name="T37" fmla="*/ 14 h 45"/>
                <a:gd name="T38" fmla="*/ 31 w 45"/>
                <a:gd name="T39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45">
                  <a:moveTo>
                    <a:pt x="31" y="5"/>
                  </a:moveTo>
                  <a:cubicBezTo>
                    <a:pt x="27" y="6"/>
                    <a:pt x="21" y="10"/>
                    <a:pt x="18" y="13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0" y="34"/>
                    <a:pt x="1" y="35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5"/>
                    <a:pt x="14" y="45"/>
                    <a:pt x="15" y="44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5" y="24"/>
                    <a:pt x="39" y="18"/>
                    <a:pt x="40" y="14"/>
                  </a:cubicBezTo>
                  <a:cubicBezTo>
                    <a:pt x="45" y="0"/>
                    <a:pt x="45" y="0"/>
                    <a:pt x="45" y="0"/>
                  </a:cubicBezTo>
                  <a:lnTo>
                    <a:pt x="31" y="5"/>
                  </a:lnTo>
                  <a:close/>
                  <a:moveTo>
                    <a:pt x="20" y="34"/>
                  </a:moveTo>
                  <a:cubicBezTo>
                    <a:pt x="17" y="36"/>
                    <a:pt x="13" y="36"/>
                    <a:pt x="11" y="34"/>
                  </a:cubicBezTo>
                  <a:cubicBezTo>
                    <a:pt x="9" y="32"/>
                    <a:pt x="9" y="28"/>
                    <a:pt x="11" y="25"/>
                  </a:cubicBezTo>
                  <a:cubicBezTo>
                    <a:pt x="13" y="23"/>
                    <a:pt x="17" y="23"/>
                    <a:pt x="20" y="25"/>
                  </a:cubicBezTo>
                  <a:cubicBezTo>
                    <a:pt x="22" y="28"/>
                    <a:pt x="22" y="32"/>
                    <a:pt x="20" y="34"/>
                  </a:cubicBezTo>
                  <a:close/>
                  <a:moveTo>
                    <a:pt x="31" y="23"/>
                  </a:moveTo>
                  <a:cubicBezTo>
                    <a:pt x="29" y="25"/>
                    <a:pt x="25" y="25"/>
                    <a:pt x="22" y="23"/>
                  </a:cubicBezTo>
                  <a:cubicBezTo>
                    <a:pt x="20" y="20"/>
                    <a:pt x="20" y="16"/>
                    <a:pt x="22" y="14"/>
                  </a:cubicBezTo>
                  <a:cubicBezTo>
                    <a:pt x="25" y="12"/>
                    <a:pt x="29" y="12"/>
                    <a:pt x="31" y="14"/>
                  </a:cubicBezTo>
                  <a:cubicBezTo>
                    <a:pt x="33" y="16"/>
                    <a:pt x="33" y="20"/>
                    <a:pt x="3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27" name="Freeform 241"/>
            <p:cNvSpPr>
              <a:spLocks/>
            </p:cNvSpPr>
            <p:nvPr/>
          </p:nvSpPr>
          <p:spPr bwMode="auto">
            <a:xfrm>
              <a:off x="2619376" y="6500813"/>
              <a:ext cx="79375" cy="71438"/>
            </a:xfrm>
            <a:custGeom>
              <a:avLst/>
              <a:gdLst>
                <a:gd name="T0" fmla="*/ 7 w 21"/>
                <a:gd name="T1" fmla="*/ 17 h 19"/>
                <a:gd name="T2" fmla="*/ 21 w 21"/>
                <a:gd name="T3" fmla="*/ 3 h 19"/>
                <a:gd name="T4" fmla="*/ 10 w 21"/>
                <a:gd name="T5" fmla="*/ 3 h 19"/>
                <a:gd name="T6" fmla="*/ 1 w 21"/>
                <a:gd name="T7" fmla="*/ 12 h 19"/>
                <a:gd name="T8" fmla="*/ 1 w 21"/>
                <a:gd name="T9" fmla="*/ 17 h 19"/>
                <a:gd name="T10" fmla="*/ 7 w 21"/>
                <a:gd name="T11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7" y="17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18" y="0"/>
                    <a:pt x="13" y="0"/>
                    <a:pt x="10" y="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6"/>
                    <a:pt x="1" y="17"/>
                  </a:cubicBezTo>
                  <a:cubicBezTo>
                    <a:pt x="3" y="19"/>
                    <a:pt x="5" y="19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31" name="Freeform 242"/>
            <p:cNvSpPr>
              <a:spLocks/>
            </p:cNvSpPr>
            <p:nvPr/>
          </p:nvSpPr>
          <p:spPr bwMode="auto">
            <a:xfrm>
              <a:off x="2713038" y="6588126"/>
              <a:ext cx="71438" cy="77788"/>
            </a:xfrm>
            <a:custGeom>
              <a:avLst/>
              <a:gdLst>
                <a:gd name="T0" fmla="*/ 2 w 19"/>
                <a:gd name="T1" fmla="*/ 14 h 21"/>
                <a:gd name="T2" fmla="*/ 2 w 19"/>
                <a:gd name="T3" fmla="*/ 20 h 21"/>
                <a:gd name="T4" fmla="*/ 7 w 19"/>
                <a:gd name="T5" fmla="*/ 20 h 21"/>
                <a:gd name="T6" fmla="*/ 16 w 19"/>
                <a:gd name="T7" fmla="*/ 11 h 21"/>
                <a:gd name="T8" fmla="*/ 16 w 19"/>
                <a:gd name="T9" fmla="*/ 0 h 21"/>
                <a:gd name="T10" fmla="*/ 2 w 19"/>
                <a:gd name="T11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14"/>
                  </a:moveTo>
                  <a:cubicBezTo>
                    <a:pt x="0" y="16"/>
                    <a:pt x="0" y="18"/>
                    <a:pt x="2" y="20"/>
                  </a:cubicBezTo>
                  <a:cubicBezTo>
                    <a:pt x="3" y="21"/>
                    <a:pt x="6" y="21"/>
                    <a:pt x="7" y="2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8"/>
                    <a:pt x="19" y="3"/>
                    <a:pt x="16" y="0"/>
                  </a:cubicBezTo>
                  <a:lnTo>
                    <a:pt x="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32" name="Freeform 243"/>
            <p:cNvSpPr>
              <a:spLocks/>
            </p:cNvSpPr>
            <p:nvPr/>
          </p:nvSpPr>
          <p:spPr bwMode="auto">
            <a:xfrm>
              <a:off x="2668588" y="6577013"/>
              <a:ext cx="41275" cy="41275"/>
            </a:xfrm>
            <a:custGeom>
              <a:avLst/>
              <a:gdLst>
                <a:gd name="T0" fmla="*/ 1 w 11"/>
                <a:gd name="T1" fmla="*/ 2 h 11"/>
                <a:gd name="T2" fmla="*/ 1 w 11"/>
                <a:gd name="T3" fmla="*/ 4 h 11"/>
                <a:gd name="T4" fmla="*/ 7 w 11"/>
                <a:gd name="T5" fmla="*/ 10 h 11"/>
                <a:gd name="T6" fmla="*/ 9 w 11"/>
                <a:gd name="T7" fmla="*/ 10 h 11"/>
                <a:gd name="T8" fmla="*/ 11 w 11"/>
                <a:gd name="T9" fmla="*/ 9 h 11"/>
                <a:gd name="T10" fmla="*/ 2 w 11"/>
                <a:gd name="T11" fmla="*/ 0 h 11"/>
                <a:gd name="T12" fmla="*/ 1 w 11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" y="2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9" y="11"/>
                    <a:pt x="9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33" name="Freeform 244"/>
            <p:cNvSpPr>
              <a:spLocks/>
            </p:cNvSpPr>
            <p:nvPr/>
          </p:nvSpPr>
          <p:spPr bwMode="auto">
            <a:xfrm>
              <a:off x="2611438" y="6599238"/>
              <a:ext cx="76200" cy="74613"/>
            </a:xfrm>
            <a:custGeom>
              <a:avLst/>
              <a:gdLst>
                <a:gd name="T0" fmla="*/ 0 w 20"/>
                <a:gd name="T1" fmla="*/ 20 h 20"/>
                <a:gd name="T2" fmla="*/ 16 w 20"/>
                <a:gd name="T3" fmla="*/ 4 h 20"/>
                <a:gd name="T4" fmla="*/ 0 w 20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0">
                  <a:moveTo>
                    <a:pt x="0" y="20"/>
                  </a:moveTo>
                  <a:cubicBezTo>
                    <a:pt x="8" y="16"/>
                    <a:pt x="20" y="8"/>
                    <a:pt x="16" y="4"/>
                  </a:cubicBezTo>
                  <a:cubicBezTo>
                    <a:pt x="12" y="0"/>
                    <a:pt x="4" y="12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grpSp>
        <p:nvGrpSpPr>
          <p:cNvPr id="16" name="Group 67"/>
          <p:cNvGrpSpPr/>
          <p:nvPr/>
        </p:nvGrpSpPr>
        <p:grpSpPr>
          <a:xfrm>
            <a:off x="4816451" y="4953446"/>
            <a:ext cx="504466" cy="501189"/>
            <a:chOff x="5016501" y="4030663"/>
            <a:chExt cx="244475" cy="242887"/>
          </a:xfrm>
          <a:solidFill>
            <a:srgbClr val="BF55DB"/>
          </a:solidFill>
        </p:grpSpPr>
        <p:sp>
          <p:nvSpPr>
            <p:cNvPr id="23" name="Freeform 434"/>
            <p:cNvSpPr>
              <a:spLocks/>
            </p:cNvSpPr>
            <p:nvPr/>
          </p:nvSpPr>
          <p:spPr bwMode="auto">
            <a:xfrm>
              <a:off x="5016501" y="4030663"/>
              <a:ext cx="203200" cy="201613"/>
            </a:xfrm>
            <a:custGeom>
              <a:avLst/>
              <a:gdLst>
                <a:gd name="T0" fmla="*/ 37 w 54"/>
                <a:gd name="T1" fmla="*/ 23 h 54"/>
                <a:gd name="T2" fmla="*/ 31 w 54"/>
                <a:gd name="T3" fmla="*/ 23 h 54"/>
                <a:gd name="T4" fmla="*/ 28 w 54"/>
                <a:gd name="T5" fmla="*/ 8 h 54"/>
                <a:gd name="T6" fmla="*/ 20 w 54"/>
                <a:gd name="T7" fmla="*/ 0 h 54"/>
                <a:gd name="T8" fmla="*/ 17 w 54"/>
                <a:gd name="T9" fmla="*/ 14 h 54"/>
                <a:gd name="T10" fmla="*/ 26 w 54"/>
                <a:gd name="T11" fmla="*/ 23 h 54"/>
                <a:gd name="T12" fmla="*/ 23 w 54"/>
                <a:gd name="T13" fmla="*/ 25 h 54"/>
                <a:gd name="T14" fmla="*/ 14 w 54"/>
                <a:gd name="T15" fmla="*/ 17 h 54"/>
                <a:gd name="T16" fmla="*/ 0 w 54"/>
                <a:gd name="T17" fmla="*/ 20 h 54"/>
                <a:gd name="T18" fmla="*/ 9 w 54"/>
                <a:gd name="T19" fmla="*/ 28 h 54"/>
                <a:gd name="T20" fmla="*/ 23 w 54"/>
                <a:gd name="T21" fmla="*/ 31 h 54"/>
                <a:gd name="T22" fmla="*/ 23 w 54"/>
                <a:gd name="T23" fmla="*/ 37 h 54"/>
                <a:gd name="T24" fmla="*/ 40 w 54"/>
                <a:gd name="T25" fmla="*/ 54 h 54"/>
                <a:gd name="T26" fmla="*/ 54 w 54"/>
                <a:gd name="T27" fmla="*/ 40 h 54"/>
                <a:gd name="T28" fmla="*/ 37 w 54"/>
                <a:gd name="T29" fmla="*/ 2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54">
                  <a:moveTo>
                    <a:pt x="37" y="23"/>
                  </a:moveTo>
                  <a:cubicBezTo>
                    <a:pt x="35" y="21"/>
                    <a:pt x="33" y="21"/>
                    <a:pt x="31" y="23"/>
                  </a:cubicBezTo>
                  <a:cubicBezTo>
                    <a:pt x="31" y="23"/>
                    <a:pt x="37" y="17"/>
                    <a:pt x="28" y="8"/>
                  </a:cubicBezTo>
                  <a:cubicBezTo>
                    <a:pt x="26" y="6"/>
                    <a:pt x="20" y="0"/>
                    <a:pt x="20" y="0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6" y="25"/>
                    <a:pt x="9" y="28"/>
                  </a:cubicBezTo>
                  <a:cubicBezTo>
                    <a:pt x="17" y="37"/>
                    <a:pt x="23" y="31"/>
                    <a:pt x="23" y="31"/>
                  </a:cubicBezTo>
                  <a:cubicBezTo>
                    <a:pt x="21" y="33"/>
                    <a:pt x="21" y="35"/>
                    <a:pt x="23" y="3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54" y="40"/>
                    <a:pt x="54" y="40"/>
                    <a:pt x="54" y="40"/>
                  </a:cubicBezTo>
                  <a:lnTo>
                    <a:pt x="3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25" name="Freeform 435"/>
            <p:cNvSpPr>
              <a:spLocks/>
            </p:cNvSpPr>
            <p:nvPr/>
          </p:nvSpPr>
          <p:spPr bwMode="auto">
            <a:xfrm>
              <a:off x="5178426" y="4187825"/>
              <a:ext cx="82550" cy="85725"/>
            </a:xfrm>
            <a:custGeom>
              <a:avLst/>
              <a:gdLst>
                <a:gd name="T0" fmla="*/ 17 w 22"/>
                <a:gd name="T1" fmla="*/ 3 h 23"/>
                <a:gd name="T2" fmla="*/ 14 w 22"/>
                <a:gd name="T3" fmla="*/ 0 h 23"/>
                <a:gd name="T4" fmla="*/ 0 w 22"/>
                <a:gd name="T5" fmla="*/ 15 h 23"/>
                <a:gd name="T6" fmla="*/ 2 w 22"/>
                <a:gd name="T7" fmla="*/ 17 h 23"/>
                <a:gd name="T8" fmla="*/ 21 w 22"/>
                <a:gd name="T9" fmla="*/ 22 h 23"/>
                <a:gd name="T10" fmla="*/ 17 w 22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3">
                  <a:moveTo>
                    <a:pt x="17" y="3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2" y="17"/>
                  </a:cubicBezTo>
                  <a:cubicBezTo>
                    <a:pt x="8" y="23"/>
                    <a:pt x="21" y="22"/>
                    <a:pt x="21" y="22"/>
                  </a:cubicBezTo>
                  <a:cubicBezTo>
                    <a:pt x="21" y="22"/>
                    <a:pt x="22" y="9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grpSp>
        <p:nvGrpSpPr>
          <p:cNvPr id="17" name="Group 70"/>
          <p:cNvGrpSpPr/>
          <p:nvPr/>
        </p:nvGrpSpPr>
        <p:grpSpPr>
          <a:xfrm>
            <a:off x="7158037" y="4259261"/>
            <a:ext cx="468314" cy="468314"/>
            <a:chOff x="5497513" y="3068638"/>
            <a:chExt cx="239713" cy="239713"/>
          </a:xfrm>
          <a:solidFill>
            <a:srgbClr val="F8D845"/>
          </a:solidFill>
        </p:grpSpPr>
        <p:sp>
          <p:nvSpPr>
            <p:cNvPr id="21" name="Freeform 367"/>
            <p:cNvSpPr>
              <a:spLocks/>
            </p:cNvSpPr>
            <p:nvPr/>
          </p:nvSpPr>
          <p:spPr bwMode="auto">
            <a:xfrm>
              <a:off x="5572126" y="3162301"/>
              <a:ext cx="96838" cy="98425"/>
            </a:xfrm>
            <a:custGeom>
              <a:avLst/>
              <a:gdLst>
                <a:gd name="T0" fmla="*/ 4 w 26"/>
                <a:gd name="T1" fmla="*/ 25 h 26"/>
                <a:gd name="T2" fmla="*/ 24 w 26"/>
                <a:gd name="T3" fmla="*/ 15 h 26"/>
                <a:gd name="T4" fmla="*/ 24 w 26"/>
                <a:gd name="T5" fmla="*/ 11 h 26"/>
                <a:gd name="T6" fmla="*/ 4 w 26"/>
                <a:gd name="T7" fmla="*/ 1 h 26"/>
                <a:gd name="T8" fmla="*/ 0 w 26"/>
                <a:gd name="T9" fmla="*/ 3 h 26"/>
                <a:gd name="T10" fmla="*/ 0 w 26"/>
                <a:gd name="T11" fmla="*/ 23 h 26"/>
                <a:gd name="T12" fmla="*/ 4 w 26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4" y="25"/>
                  </a:moveTo>
                  <a:cubicBezTo>
                    <a:pt x="24" y="15"/>
                    <a:pt x="24" y="15"/>
                    <a:pt x="24" y="15"/>
                  </a:cubicBezTo>
                  <a:cubicBezTo>
                    <a:pt x="26" y="14"/>
                    <a:pt x="26" y="12"/>
                    <a:pt x="24" y="1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2" y="26"/>
                    <a:pt x="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22" name="Freeform 368"/>
            <p:cNvSpPr>
              <a:spLocks noEditPoints="1"/>
            </p:cNvSpPr>
            <p:nvPr/>
          </p:nvSpPr>
          <p:spPr bwMode="auto">
            <a:xfrm>
              <a:off x="5497513" y="3068638"/>
              <a:ext cx="239713" cy="239713"/>
            </a:xfrm>
            <a:custGeom>
              <a:avLst/>
              <a:gdLst>
                <a:gd name="T0" fmla="*/ 58 w 64"/>
                <a:gd name="T1" fmla="*/ 0 h 64"/>
                <a:gd name="T2" fmla="*/ 6 w 64"/>
                <a:gd name="T3" fmla="*/ 0 h 64"/>
                <a:gd name="T4" fmla="*/ 0 w 64"/>
                <a:gd name="T5" fmla="*/ 6 h 64"/>
                <a:gd name="T6" fmla="*/ 0 w 64"/>
                <a:gd name="T7" fmla="*/ 58 h 64"/>
                <a:gd name="T8" fmla="*/ 6 w 64"/>
                <a:gd name="T9" fmla="*/ 64 h 64"/>
                <a:gd name="T10" fmla="*/ 58 w 64"/>
                <a:gd name="T11" fmla="*/ 64 h 64"/>
                <a:gd name="T12" fmla="*/ 64 w 64"/>
                <a:gd name="T13" fmla="*/ 58 h 64"/>
                <a:gd name="T14" fmla="*/ 64 w 64"/>
                <a:gd name="T15" fmla="*/ 6 h 64"/>
                <a:gd name="T16" fmla="*/ 58 w 64"/>
                <a:gd name="T17" fmla="*/ 0 h 64"/>
                <a:gd name="T18" fmla="*/ 40 w 64"/>
                <a:gd name="T19" fmla="*/ 4 h 64"/>
                <a:gd name="T20" fmla="*/ 44 w 64"/>
                <a:gd name="T21" fmla="*/ 12 h 64"/>
                <a:gd name="T22" fmla="*/ 36 w 64"/>
                <a:gd name="T23" fmla="*/ 12 h 64"/>
                <a:gd name="T24" fmla="*/ 32 w 64"/>
                <a:gd name="T25" fmla="*/ 4 h 64"/>
                <a:gd name="T26" fmla="*/ 40 w 64"/>
                <a:gd name="T27" fmla="*/ 4 h 64"/>
                <a:gd name="T28" fmla="*/ 24 w 64"/>
                <a:gd name="T29" fmla="*/ 4 h 64"/>
                <a:gd name="T30" fmla="*/ 28 w 64"/>
                <a:gd name="T31" fmla="*/ 12 h 64"/>
                <a:gd name="T32" fmla="*/ 20 w 64"/>
                <a:gd name="T33" fmla="*/ 12 h 64"/>
                <a:gd name="T34" fmla="*/ 16 w 64"/>
                <a:gd name="T35" fmla="*/ 4 h 64"/>
                <a:gd name="T36" fmla="*/ 24 w 64"/>
                <a:gd name="T37" fmla="*/ 4 h 64"/>
                <a:gd name="T38" fmla="*/ 4 w 64"/>
                <a:gd name="T39" fmla="*/ 6 h 64"/>
                <a:gd name="T40" fmla="*/ 6 w 64"/>
                <a:gd name="T41" fmla="*/ 4 h 64"/>
                <a:gd name="T42" fmla="*/ 8 w 64"/>
                <a:gd name="T43" fmla="*/ 4 h 64"/>
                <a:gd name="T44" fmla="*/ 12 w 64"/>
                <a:gd name="T45" fmla="*/ 12 h 64"/>
                <a:gd name="T46" fmla="*/ 4 w 64"/>
                <a:gd name="T47" fmla="*/ 12 h 64"/>
                <a:gd name="T48" fmla="*/ 4 w 64"/>
                <a:gd name="T49" fmla="*/ 6 h 64"/>
                <a:gd name="T50" fmla="*/ 60 w 64"/>
                <a:gd name="T51" fmla="*/ 58 h 64"/>
                <a:gd name="T52" fmla="*/ 58 w 64"/>
                <a:gd name="T53" fmla="*/ 60 h 64"/>
                <a:gd name="T54" fmla="*/ 6 w 64"/>
                <a:gd name="T55" fmla="*/ 60 h 64"/>
                <a:gd name="T56" fmla="*/ 4 w 64"/>
                <a:gd name="T57" fmla="*/ 58 h 64"/>
                <a:gd name="T58" fmla="*/ 4 w 64"/>
                <a:gd name="T59" fmla="*/ 16 h 64"/>
                <a:gd name="T60" fmla="*/ 60 w 64"/>
                <a:gd name="T61" fmla="*/ 16 h 64"/>
                <a:gd name="T62" fmla="*/ 60 w 64"/>
                <a:gd name="T63" fmla="*/ 58 h 64"/>
                <a:gd name="T64" fmla="*/ 52 w 64"/>
                <a:gd name="T65" fmla="*/ 12 h 64"/>
                <a:gd name="T66" fmla="*/ 48 w 64"/>
                <a:gd name="T67" fmla="*/ 4 h 64"/>
                <a:gd name="T68" fmla="*/ 56 w 64"/>
                <a:gd name="T69" fmla="*/ 4 h 64"/>
                <a:gd name="T70" fmla="*/ 60 w 64"/>
                <a:gd name="T71" fmla="*/ 12 h 64"/>
                <a:gd name="T72" fmla="*/ 52 w 64"/>
                <a:gd name="T73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" h="64">
                  <a:moveTo>
                    <a:pt x="5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4"/>
                    <a:pt x="6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1" y="64"/>
                    <a:pt x="64" y="61"/>
                    <a:pt x="64" y="58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3"/>
                    <a:pt x="61" y="0"/>
                    <a:pt x="58" y="0"/>
                  </a:cubicBezTo>
                  <a:close/>
                  <a:moveTo>
                    <a:pt x="40" y="4"/>
                  </a:moveTo>
                  <a:cubicBezTo>
                    <a:pt x="44" y="12"/>
                    <a:pt x="44" y="12"/>
                    <a:pt x="44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2" y="4"/>
                    <a:pt x="32" y="4"/>
                    <a:pt x="32" y="4"/>
                  </a:cubicBezTo>
                  <a:lnTo>
                    <a:pt x="40" y="4"/>
                  </a:lnTo>
                  <a:close/>
                  <a:moveTo>
                    <a:pt x="24" y="4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24" y="4"/>
                  </a:lnTo>
                  <a:close/>
                  <a:moveTo>
                    <a:pt x="4" y="6"/>
                  </a:move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4" y="12"/>
                    <a:pt x="4" y="12"/>
                    <a:pt x="4" y="12"/>
                  </a:cubicBezTo>
                  <a:lnTo>
                    <a:pt x="4" y="6"/>
                  </a:lnTo>
                  <a:close/>
                  <a:moveTo>
                    <a:pt x="60" y="58"/>
                  </a:moveTo>
                  <a:cubicBezTo>
                    <a:pt x="60" y="59"/>
                    <a:pt x="59" y="60"/>
                    <a:pt x="58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60"/>
                    <a:pt x="4" y="59"/>
                    <a:pt x="4" y="5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0" y="16"/>
                    <a:pt x="60" y="16"/>
                    <a:pt x="60" y="16"/>
                  </a:cubicBezTo>
                  <a:lnTo>
                    <a:pt x="60" y="58"/>
                  </a:lnTo>
                  <a:close/>
                  <a:moveTo>
                    <a:pt x="52" y="12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0" y="12"/>
                    <a:pt x="60" y="12"/>
                    <a:pt x="60" y="12"/>
                  </a:cubicBezTo>
                  <a:lnTo>
                    <a:pt x="5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grpSp>
        <p:nvGrpSpPr>
          <p:cNvPr id="18" name="Group 73"/>
          <p:cNvGrpSpPr/>
          <p:nvPr/>
        </p:nvGrpSpPr>
        <p:grpSpPr>
          <a:xfrm>
            <a:off x="6573773" y="2525612"/>
            <a:ext cx="512891" cy="383819"/>
            <a:chOff x="9344026" y="3128963"/>
            <a:chExt cx="239713" cy="179388"/>
          </a:xfrm>
          <a:solidFill>
            <a:srgbClr val="F04077"/>
          </a:solidFill>
        </p:grpSpPr>
        <p:sp>
          <p:nvSpPr>
            <p:cNvPr id="19" name="Freeform 375"/>
            <p:cNvSpPr>
              <a:spLocks noEditPoints="1"/>
            </p:cNvSpPr>
            <p:nvPr/>
          </p:nvSpPr>
          <p:spPr bwMode="auto">
            <a:xfrm>
              <a:off x="9344026" y="3128963"/>
              <a:ext cx="239713" cy="179388"/>
            </a:xfrm>
            <a:custGeom>
              <a:avLst/>
              <a:gdLst>
                <a:gd name="T0" fmla="*/ 123 w 151"/>
                <a:gd name="T1" fmla="*/ 0 h 113"/>
                <a:gd name="T2" fmla="*/ 28 w 151"/>
                <a:gd name="T3" fmla="*/ 0 h 113"/>
                <a:gd name="T4" fmla="*/ 0 w 151"/>
                <a:gd name="T5" fmla="*/ 66 h 113"/>
                <a:gd name="T6" fmla="*/ 0 w 151"/>
                <a:gd name="T7" fmla="*/ 113 h 113"/>
                <a:gd name="T8" fmla="*/ 151 w 151"/>
                <a:gd name="T9" fmla="*/ 113 h 113"/>
                <a:gd name="T10" fmla="*/ 151 w 151"/>
                <a:gd name="T11" fmla="*/ 66 h 113"/>
                <a:gd name="T12" fmla="*/ 123 w 151"/>
                <a:gd name="T13" fmla="*/ 0 h 113"/>
                <a:gd name="T14" fmla="*/ 142 w 151"/>
                <a:gd name="T15" fmla="*/ 104 h 113"/>
                <a:gd name="T16" fmla="*/ 9 w 151"/>
                <a:gd name="T17" fmla="*/ 104 h 113"/>
                <a:gd name="T18" fmla="*/ 9 w 151"/>
                <a:gd name="T19" fmla="*/ 75 h 113"/>
                <a:gd name="T20" fmla="*/ 142 w 151"/>
                <a:gd name="T21" fmla="*/ 75 h 113"/>
                <a:gd name="T22" fmla="*/ 142 w 151"/>
                <a:gd name="T23" fmla="*/ 10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1" h="113">
                  <a:moveTo>
                    <a:pt x="123" y="0"/>
                  </a:moveTo>
                  <a:lnTo>
                    <a:pt x="28" y="0"/>
                  </a:lnTo>
                  <a:lnTo>
                    <a:pt x="0" y="66"/>
                  </a:lnTo>
                  <a:lnTo>
                    <a:pt x="0" y="113"/>
                  </a:lnTo>
                  <a:lnTo>
                    <a:pt x="151" y="113"/>
                  </a:lnTo>
                  <a:lnTo>
                    <a:pt x="151" y="66"/>
                  </a:lnTo>
                  <a:lnTo>
                    <a:pt x="123" y="0"/>
                  </a:lnTo>
                  <a:close/>
                  <a:moveTo>
                    <a:pt x="142" y="104"/>
                  </a:moveTo>
                  <a:lnTo>
                    <a:pt x="9" y="104"/>
                  </a:lnTo>
                  <a:lnTo>
                    <a:pt x="9" y="75"/>
                  </a:lnTo>
                  <a:lnTo>
                    <a:pt x="142" y="75"/>
                  </a:lnTo>
                  <a:lnTo>
                    <a:pt x="142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20" name="Rectangle 376"/>
            <p:cNvSpPr>
              <a:spLocks noChangeArrowheads="1"/>
            </p:cNvSpPr>
            <p:nvPr/>
          </p:nvSpPr>
          <p:spPr bwMode="auto">
            <a:xfrm>
              <a:off x="9539288" y="3263901"/>
              <a:ext cx="14288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grpSp>
        <p:nvGrpSpPr>
          <p:cNvPr id="28688" name="组合 35"/>
          <p:cNvGrpSpPr>
            <a:grpSpLocks/>
          </p:cNvGrpSpPr>
          <p:nvPr/>
        </p:nvGrpSpPr>
        <p:grpSpPr bwMode="auto">
          <a:xfrm>
            <a:off x="7726363" y="2328863"/>
            <a:ext cx="2682875" cy="773112"/>
            <a:chOff x="7739699" y="2468062"/>
            <a:chExt cx="2682082" cy="773183"/>
          </a:xfrm>
        </p:grpSpPr>
        <p:sp>
          <p:nvSpPr>
            <p:cNvPr id="28700" name="TextBox 76"/>
            <p:cNvSpPr txBox="1">
              <a:spLocks noChangeArrowheads="1"/>
            </p:cNvSpPr>
            <p:nvPr/>
          </p:nvSpPr>
          <p:spPr bwMode="auto">
            <a:xfrm>
              <a:off x="7739699" y="2468062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id-ID" altLang="zh-CN" sz="16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701" name="Rectangle 77"/>
            <p:cNvSpPr>
              <a:spLocks noChangeArrowheads="1"/>
            </p:cNvSpPr>
            <p:nvPr/>
          </p:nvSpPr>
          <p:spPr bwMode="auto">
            <a:xfrm>
              <a:off x="7739699" y="2718025"/>
              <a:ext cx="268208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更多优质作品，请在稻壳儿搜索：不贰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id-ID" altLang="zh-CN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689" name="组合 38"/>
          <p:cNvGrpSpPr>
            <a:grpSpLocks/>
          </p:cNvGrpSpPr>
          <p:nvPr/>
        </p:nvGrpSpPr>
        <p:grpSpPr bwMode="auto">
          <a:xfrm>
            <a:off x="2265363" y="2909888"/>
            <a:ext cx="2698750" cy="773112"/>
            <a:chOff x="2278748" y="3049131"/>
            <a:chExt cx="2698493" cy="773183"/>
          </a:xfrm>
        </p:grpSpPr>
        <p:sp>
          <p:nvSpPr>
            <p:cNvPr id="28698" name="TextBox 78"/>
            <p:cNvSpPr txBox="1">
              <a:spLocks noChangeArrowheads="1"/>
            </p:cNvSpPr>
            <p:nvPr/>
          </p:nvSpPr>
          <p:spPr bwMode="auto">
            <a:xfrm>
              <a:off x="3944899" y="3049131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id-ID" altLang="zh-CN" sz="16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699" name="Rectangle 79"/>
            <p:cNvSpPr>
              <a:spLocks noChangeArrowheads="1"/>
            </p:cNvSpPr>
            <p:nvPr/>
          </p:nvSpPr>
          <p:spPr bwMode="auto">
            <a:xfrm>
              <a:off x="2278748" y="3299094"/>
              <a:ext cx="26984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更多优质作品，请在稻壳儿搜索：不贰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id-ID" altLang="zh-CN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690" name="组合 41"/>
          <p:cNvGrpSpPr>
            <a:grpSpLocks/>
          </p:cNvGrpSpPr>
          <p:nvPr/>
        </p:nvGrpSpPr>
        <p:grpSpPr bwMode="auto">
          <a:xfrm>
            <a:off x="8142288" y="4067175"/>
            <a:ext cx="2681287" cy="773113"/>
            <a:chOff x="8154223" y="4206883"/>
            <a:chExt cx="2682082" cy="773183"/>
          </a:xfrm>
        </p:grpSpPr>
        <p:sp>
          <p:nvSpPr>
            <p:cNvPr id="28696" name="TextBox 80"/>
            <p:cNvSpPr txBox="1">
              <a:spLocks noChangeArrowheads="1"/>
            </p:cNvSpPr>
            <p:nvPr/>
          </p:nvSpPr>
          <p:spPr bwMode="auto">
            <a:xfrm>
              <a:off x="8154223" y="4206883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id-ID" altLang="zh-CN" sz="16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697" name="Rectangle 81"/>
            <p:cNvSpPr>
              <a:spLocks noChangeArrowheads="1"/>
            </p:cNvSpPr>
            <p:nvPr/>
          </p:nvSpPr>
          <p:spPr bwMode="auto">
            <a:xfrm>
              <a:off x="8154223" y="4456846"/>
              <a:ext cx="268208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更多优质作品，请在稻壳儿搜索：不贰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id-ID" altLang="zh-CN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691" name="组合 44"/>
          <p:cNvGrpSpPr>
            <a:grpSpLocks/>
          </p:cNvGrpSpPr>
          <p:nvPr/>
        </p:nvGrpSpPr>
        <p:grpSpPr bwMode="auto">
          <a:xfrm>
            <a:off x="1736725" y="4821238"/>
            <a:ext cx="2698750" cy="773112"/>
            <a:chOff x="1749108" y="4961412"/>
            <a:chExt cx="2698493" cy="773183"/>
          </a:xfrm>
        </p:grpSpPr>
        <p:sp>
          <p:nvSpPr>
            <p:cNvPr id="28694" name="TextBox 82"/>
            <p:cNvSpPr txBox="1">
              <a:spLocks noChangeArrowheads="1"/>
            </p:cNvSpPr>
            <p:nvPr/>
          </p:nvSpPr>
          <p:spPr bwMode="auto">
            <a:xfrm>
              <a:off x="3401981" y="4961412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id-ID" altLang="zh-CN" sz="16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695" name="Rectangle 83"/>
            <p:cNvSpPr>
              <a:spLocks noChangeArrowheads="1"/>
            </p:cNvSpPr>
            <p:nvPr/>
          </p:nvSpPr>
          <p:spPr bwMode="auto">
            <a:xfrm>
              <a:off x="1749108" y="5211375"/>
              <a:ext cx="26984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更多优质作品，请在稻壳儿搜索：不贰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id-ID" altLang="zh-CN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692" name="TextBox 86"/>
          <p:cNvSpPr txBox="1">
            <a:spLocks noChangeArrowheads="1"/>
          </p:cNvSpPr>
          <p:nvPr/>
        </p:nvSpPr>
        <p:spPr bwMode="auto">
          <a:xfrm>
            <a:off x="4338638" y="1985963"/>
            <a:ext cx="10064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93" name="Freeform 37"/>
          <p:cNvSpPr>
            <a:spLocks/>
          </p:cNvSpPr>
          <p:nvPr/>
        </p:nvSpPr>
        <p:spPr bwMode="auto">
          <a:xfrm>
            <a:off x="4608513" y="1493838"/>
            <a:ext cx="465137" cy="427037"/>
          </a:xfrm>
          <a:custGeom>
            <a:avLst/>
            <a:gdLst>
              <a:gd name="T0" fmla="*/ 2147483646 w 62"/>
              <a:gd name="T1" fmla="*/ 168409907 h 57"/>
              <a:gd name="T2" fmla="*/ 1406881879 w 62"/>
              <a:gd name="T3" fmla="*/ 224546543 h 57"/>
              <a:gd name="T4" fmla="*/ 225103801 w 62"/>
              <a:gd name="T5" fmla="*/ 449100578 h 57"/>
              <a:gd name="T6" fmla="*/ 56274075 w 62"/>
              <a:gd name="T7" fmla="*/ 449100578 h 57"/>
              <a:gd name="T8" fmla="*/ 56274075 w 62"/>
              <a:gd name="T9" fmla="*/ 617510486 h 57"/>
              <a:gd name="T10" fmla="*/ 1575711605 w 62"/>
              <a:gd name="T11" fmla="*/ 2147483646 h 57"/>
              <a:gd name="T12" fmla="*/ 1688259755 w 62"/>
              <a:gd name="T13" fmla="*/ 2147483646 h 57"/>
              <a:gd name="T14" fmla="*/ 1800807904 w 62"/>
              <a:gd name="T15" fmla="*/ 2147483646 h 57"/>
              <a:gd name="T16" fmla="*/ 1800807904 w 62"/>
              <a:gd name="T17" fmla="*/ 2147483646 h 57"/>
              <a:gd name="T18" fmla="*/ 1125504002 w 62"/>
              <a:gd name="T19" fmla="*/ 1852531457 h 57"/>
              <a:gd name="T20" fmla="*/ 2147483646 w 62"/>
              <a:gd name="T21" fmla="*/ 1684121550 h 57"/>
              <a:gd name="T22" fmla="*/ 2147483646 w 62"/>
              <a:gd name="T23" fmla="*/ 1571848278 h 57"/>
              <a:gd name="T24" fmla="*/ 2147483646 w 62"/>
              <a:gd name="T25" fmla="*/ 168409907 h 5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62" h="57">
                <a:moveTo>
                  <a:pt x="46" y="3"/>
                </a:moveTo>
                <a:cubicBezTo>
                  <a:pt x="46" y="3"/>
                  <a:pt x="36" y="8"/>
                  <a:pt x="25" y="4"/>
                </a:cubicBezTo>
                <a:cubicBezTo>
                  <a:pt x="14" y="0"/>
                  <a:pt x="9" y="2"/>
                  <a:pt x="4" y="8"/>
                </a:cubicBezTo>
                <a:cubicBezTo>
                  <a:pt x="3" y="7"/>
                  <a:pt x="2" y="7"/>
                  <a:pt x="1" y="8"/>
                </a:cubicBezTo>
                <a:cubicBezTo>
                  <a:pt x="0" y="8"/>
                  <a:pt x="0" y="10"/>
                  <a:pt x="1" y="11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7"/>
                  <a:pt x="29" y="57"/>
                  <a:pt x="30" y="57"/>
                </a:cubicBezTo>
                <a:cubicBezTo>
                  <a:pt x="31" y="57"/>
                  <a:pt x="31" y="57"/>
                  <a:pt x="32" y="57"/>
                </a:cubicBezTo>
                <a:cubicBezTo>
                  <a:pt x="33" y="56"/>
                  <a:pt x="33" y="54"/>
                  <a:pt x="32" y="53"/>
                </a:cubicBezTo>
                <a:cubicBezTo>
                  <a:pt x="20" y="33"/>
                  <a:pt x="20" y="33"/>
                  <a:pt x="20" y="33"/>
                </a:cubicBezTo>
                <a:cubicBezTo>
                  <a:pt x="25" y="27"/>
                  <a:pt x="30" y="26"/>
                  <a:pt x="41" y="30"/>
                </a:cubicBezTo>
                <a:cubicBezTo>
                  <a:pt x="52" y="33"/>
                  <a:pt x="62" y="28"/>
                  <a:pt x="62" y="28"/>
                </a:cubicBezTo>
                <a:lnTo>
                  <a:pt x="46" y="3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grpSp>
        <p:nvGrpSpPr>
          <p:cNvPr id="29699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Rectangle 48"/>
          <p:cNvSpPr/>
          <p:nvPr/>
        </p:nvSpPr>
        <p:spPr>
          <a:xfrm>
            <a:off x="374650" y="1470025"/>
            <a:ext cx="10944225" cy="1476375"/>
          </a:xfrm>
          <a:prstGeom prst="rec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Rectangle 62"/>
          <p:cNvSpPr/>
          <p:nvPr/>
        </p:nvSpPr>
        <p:spPr>
          <a:xfrm>
            <a:off x="374650" y="4654550"/>
            <a:ext cx="10944225" cy="1476375"/>
          </a:xfrm>
          <a:prstGeom prst="rect">
            <a:avLst/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prstClr val="white"/>
              </a:solidFill>
            </a:endParaRPr>
          </a:p>
        </p:txBody>
      </p:sp>
      <p:sp>
        <p:nvSpPr>
          <p:cNvPr id="8" name="Rectangle 61"/>
          <p:cNvSpPr/>
          <p:nvPr/>
        </p:nvSpPr>
        <p:spPr>
          <a:xfrm>
            <a:off x="374650" y="3048000"/>
            <a:ext cx="10944225" cy="1474788"/>
          </a:xfrm>
          <a:prstGeom prst="rect">
            <a:avLst/>
          </a:pr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prstClr val="white"/>
              </a:solidFill>
            </a:endParaRPr>
          </a:p>
        </p:txBody>
      </p:sp>
      <p:pic>
        <p:nvPicPr>
          <p:cNvPr id="29703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7388" y="4732338"/>
            <a:ext cx="1335087" cy="13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0" y="4732338"/>
            <a:ext cx="1335088" cy="13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8063" y="4721225"/>
            <a:ext cx="1335087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6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5663" y="3136900"/>
            <a:ext cx="1335087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7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3938" y="3136900"/>
            <a:ext cx="1336675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8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3938" y="1527175"/>
            <a:ext cx="1335087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709" name="组合 14"/>
          <p:cNvGrpSpPr>
            <a:grpSpLocks/>
          </p:cNvGrpSpPr>
          <p:nvPr/>
        </p:nvGrpSpPr>
        <p:grpSpPr bwMode="auto">
          <a:xfrm>
            <a:off x="461963" y="1724025"/>
            <a:ext cx="6200775" cy="966788"/>
            <a:chOff x="2925414" y="1928792"/>
            <a:chExt cx="6200204" cy="967167"/>
          </a:xfrm>
        </p:grpSpPr>
        <p:sp>
          <p:nvSpPr>
            <p:cNvPr id="29716" name="文本框 15"/>
            <p:cNvSpPr txBox="1">
              <a:spLocks noChangeArrowheads="1"/>
            </p:cNvSpPr>
            <p:nvPr/>
          </p:nvSpPr>
          <p:spPr bwMode="auto">
            <a:xfrm>
              <a:off x="2925414" y="1928792"/>
              <a:ext cx="245748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囚心钻研，诚心不贰</a:t>
              </a:r>
              <a:endParaRPr lang="en-US" altLang="zh-CN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717" name="矩形 16"/>
            <p:cNvSpPr>
              <a:spLocks noChangeArrowheads="1"/>
            </p:cNvSpPr>
            <p:nvPr/>
          </p:nvSpPr>
          <p:spPr bwMode="auto">
            <a:xfrm>
              <a:off x="2925414" y="2372739"/>
              <a:ext cx="62002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不贰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为您效劳，专业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模板设计、个性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定制美化，打造您的演示专场秀。</a:t>
              </a: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29710" name="组合 17"/>
          <p:cNvGrpSpPr>
            <a:grpSpLocks/>
          </p:cNvGrpSpPr>
          <p:nvPr/>
        </p:nvGrpSpPr>
        <p:grpSpPr bwMode="auto">
          <a:xfrm>
            <a:off x="461963" y="3406775"/>
            <a:ext cx="4922837" cy="966788"/>
            <a:chOff x="2925413" y="1928792"/>
            <a:chExt cx="4922947" cy="967167"/>
          </a:xfrm>
        </p:grpSpPr>
        <p:sp>
          <p:nvSpPr>
            <p:cNvPr id="29714" name="文本框 18"/>
            <p:cNvSpPr txBox="1">
              <a:spLocks noChangeArrowheads="1"/>
            </p:cNvSpPr>
            <p:nvPr/>
          </p:nvSpPr>
          <p:spPr bwMode="auto">
            <a:xfrm>
              <a:off x="2925414" y="1928792"/>
              <a:ext cx="245748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囚心钻研，诚心不贰</a:t>
              </a:r>
              <a:endParaRPr lang="en-US" altLang="zh-CN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715" name="矩形 19"/>
            <p:cNvSpPr>
              <a:spLocks noChangeArrowheads="1"/>
            </p:cNvSpPr>
            <p:nvPr/>
          </p:nvSpPr>
          <p:spPr bwMode="auto">
            <a:xfrm>
              <a:off x="2925413" y="2372739"/>
              <a:ext cx="492294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不贰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为您效劳，专业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模板设计、个性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定制美化，打造您的演示专场秀。</a:t>
              </a: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29711" name="组合 20"/>
          <p:cNvGrpSpPr>
            <a:grpSpLocks/>
          </p:cNvGrpSpPr>
          <p:nvPr/>
        </p:nvGrpSpPr>
        <p:grpSpPr bwMode="auto">
          <a:xfrm>
            <a:off x="461963" y="4905375"/>
            <a:ext cx="3806825" cy="966788"/>
            <a:chOff x="2925414" y="1928792"/>
            <a:chExt cx="3807316" cy="967167"/>
          </a:xfrm>
        </p:grpSpPr>
        <p:sp>
          <p:nvSpPr>
            <p:cNvPr id="29712" name="文本框 21"/>
            <p:cNvSpPr txBox="1">
              <a:spLocks noChangeArrowheads="1"/>
            </p:cNvSpPr>
            <p:nvPr/>
          </p:nvSpPr>
          <p:spPr bwMode="auto">
            <a:xfrm>
              <a:off x="2925414" y="1928792"/>
              <a:ext cx="245748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囚心钻研，诚心不贰</a:t>
              </a:r>
              <a:endParaRPr lang="en-US" altLang="zh-CN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713" name="矩形 22"/>
            <p:cNvSpPr>
              <a:spLocks noChangeArrowheads="1"/>
            </p:cNvSpPr>
            <p:nvPr/>
          </p:nvSpPr>
          <p:spPr bwMode="auto">
            <a:xfrm>
              <a:off x="2925414" y="2372739"/>
              <a:ext cx="380731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不贰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为您效劳，专业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模板设计、个性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定制美化，打造您的演示专场秀。</a:t>
              </a: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grpSp>
        <p:nvGrpSpPr>
          <p:cNvPr id="30723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Freeform 6"/>
          <p:cNvSpPr>
            <a:spLocks/>
          </p:cNvSpPr>
          <p:nvPr/>
        </p:nvSpPr>
        <p:spPr bwMode="auto">
          <a:xfrm rot="19653139">
            <a:off x="6213475" y="2295525"/>
            <a:ext cx="1335088" cy="982663"/>
          </a:xfrm>
          <a:custGeom>
            <a:avLst/>
            <a:gdLst/>
            <a:ahLst/>
            <a:cxnLst>
              <a:cxn ang="0">
                <a:pos x="924" y="201"/>
              </a:cxn>
              <a:cxn ang="0">
                <a:pos x="563" y="679"/>
              </a:cxn>
              <a:cxn ang="0">
                <a:pos x="0" y="440"/>
              </a:cxn>
              <a:cxn ang="0">
                <a:pos x="0" y="440"/>
              </a:cxn>
              <a:cxn ang="0">
                <a:pos x="374" y="0"/>
              </a:cxn>
              <a:cxn ang="0">
                <a:pos x="924" y="192"/>
              </a:cxn>
              <a:cxn ang="0">
                <a:pos x="924" y="201"/>
              </a:cxn>
            </a:cxnLst>
            <a:rect l="0" t="0" r="r" b="b"/>
            <a:pathLst>
              <a:path w="924" h="679">
                <a:moveTo>
                  <a:pt x="924" y="201"/>
                </a:moveTo>
                <a:lnTo>
                  <a:pt x="563" y="679"/>
                </a:lnTo>
                <a:lnTo>
                  <a:pt x="0" y="440"/>
                </a:lnTo>
                <a:lnTo>
                  <a:pt x="0" y="440"/>
                </a:lnTo>
                <a:lnTo>
                  <a:pt x="374" y="0"/>
                </a:lnTo>
                <a:lnTo>
                  <a:pt x="924" y="192"/>
                </a:lnTo>
                <a:lnTo>
                  <a:pt x="924" y="201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 rot="19653139">
            <a:off x="7186613" y="2274888"/>
            <a:ext cx="619125" cy="1260475"/>
          </a:xfrm>
          <a:custGeom>
            <a:avLst/>
            <a:gdLst/>
            <a:ahLst/>
            <a:cxnLst>
              <a:cxn ang="0">
                <a:pos x="428" y="458"/>
              </a:cxn>
              <a:cxn ang="0">
                <a:pos x="106" y="872"/>
              </a:cxn>
              <a:cxn ang="0">
                <a:pos x="106" y="872"/>
              </a:cxn>
              <a:cxn ang="0">
                <a:pos x="0" y="478"/>
              </a:cxn>
              <a:cxn ang="0">
                <a:pos x="361" y="0"/>
              </a:cxn>
              <a:cxn ang="0">
                <a:pos x="428" y="458"/>
              </a:cxn>
            </a:cxnLst>
            <a:rect l="0" t="0" r="r" b="b"/>
            <a:pathLst>
              <a:path w="428" h="872">
                <a:moveTo>
                  <a:pt x="428" y="458"/>
                </a:moveTo>
                <a:lnTo>
                  <a:pt x="106" y="872"/>
                </a:lnTo>
                <a:lnTo>
                  <a:pt x="106" y="872"/>
                </a:lnTo>
                <a:lnTo>
                  <a:pt x="0" y="478"/>
                </a:lnTo>
                <a:lnTo>
                  <a:pt x="361" y="0"/>
                </a:lnTo>
                <a:lnTo>
                  <a:pt x="428" y="458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 rot="19653139">
            <a:off x="6565900" y="2936875"/>
            <a:ext cx="966788" cy="914400"/>
          </a:xfrm>
          <a:custGeom>
            <a:avLst/>
            <a:gdLst/>
            <a:ahLst/>
            <a:cxnLst>
              <a:cxn ang="0">
                <a:pos x="607" y="403"/>
              </a:cxn>
              <a:cxn ang="0">
                <a:pos x="608" y="404"/>
              </a:cxn>
              <a:cxn ang="0">
                <a:pos x="669" y="633"/>
              </a:cxn>
              <a:cxn ang="0">
                <a:pos x="158" y="393"/>
              </a:cxn>
              <a:cxn ang="0">
                <a:pos x="0" y="0"/>
              </a:cxn>
              <a:cxn ang="0">
                <a:pos x="563" y="239"/>
              </a:cxn>
              <a:cxn ang="0">
                <a:pos x="607" y="403"/>
              </a:cxn>
              <a:cxn ang="0">
                <a:pos x="607" y="403"/>
              </a:cxn>
            </a:cxnLst>
            <a:rect l="0" t="0" r="r" b="b"/>
            <a:pathLst>
              <a:path w="669" h="633">
                <a:moveTo>
                  <a:pt x="607" y="403"/>
                </a:moveTo>
                <a:lnTo>
                  <a:pt x="608" y="404"/>
                </a:lnTo>
                <a:lnTo>
                  <a:pt x="669" y="633"/>
                </a:lnTo>
                <a:lnTo>
                  <a:pt x="158" y="393"/>
                </a:lnTo>
                <a:lnTo>
                  <a:pt x="0" y="0"/>
                </a:lnTo>
                <a:lnTo>
                  <a:pt x="563" y="239"/>
                </a:lnTo>
                <a:lnTo>
                  <a:pt x="607" y="403"/>
                </a:lnTo>
                <a:lnTo>
                  <a:pt x="607" y="403"/>
                </a:lnTo>
                <a:close/>
              </a:path>
            </a:pathLst>
          </a:custGeom>
          <a:solidFill>
            <a:srgbClr val="FF6C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Freeform 12"/>
          <p:cNvSpPr>
            <a:spLocks/>
          </p:cNvSpPr>
          <p:nvPr/>
        </p:nvSpPr>
        <p:spPr bwMode="auto">
          <a:xfrm rot="1692461">
            <a:off x="7851775" y="4930775"/>
            <a:ext cx="496888" cy="1350963"/>
          </a:xfrm>
          <a:custGeom>
            <a:avLst/>
            <a:gdLst/>
            <a:ahLst/>
            <a:cxnLst>
              <a:cxn ang="0">
                <a:pos x="304" y="430"/>
              </a:cxn>
              <a:cxn ang="0">
                <a:pos x="9" y="935"/>
              </a:cxn>
              <a:cxn ang="0">
                <a:pos x="0" y="554"/>
              </a:cxn>
              <a:cxn ang="0">
                <a:pos x="344" y="0"/>
              </a:cxn>
              <a:cxn ang="0">
                <a:pos x="304" y="430"/>
              </a:cxn>
            </a:cxnLst>
            <a:rect l="0" t="0" r="r" b="b"/>
            <a:pathLst>
              <a:path w="344" h="935">
                <a:moveTo>
                  <a:pt x="304" y="430"/>
                </a:moveTo>
                <a:lnTo>
                  <a:pt x="9" y="935"/>
                </a:lnTo>
                <a:lnTo>
                  <a:pt x="0" y="554"/>
                </a:lnTo>
                <a:lnTo>
                  <a:pt x="344" y="0"/>
                </a:lnTo>
                <a:lnTo>
                  <a:pt x="304" y="430"/>
                </a:lnTo>
                <a:close/>
              </a:path>
            </a:pathLst>
          </a:custGeom>
          <a:solidFill>
            <a:srgbClr val="FF6C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Freeform 13"/>
          <p:cNvSpPr>
            <a:spLocks/>
          </p:cNvSpPr>
          <p:nvPr/>
        </p:nvSpPr>
        <p:spPr bwMode="auto">
          <a:xfrm rot="1692461">
            <a:off x="7143750" y="4424363"/>
            <a:ext cx="1470025" cy="1128712"/>
          </a:xfrm>
          <a:custGeom>
            <a:avLst/>
            <a:gdLst/>
            <a:ahLst/>
            <a:cxnLst>
              <a:cxn ang="0">
                <a:pos x="1017" y="227"/>
              </a:cxn>
              <a:cxn ang="0">
                <a:pos x="673" y="781"/>
              </a:cxn>
              <a:cxn ang="0">
                <a:pos x="0" y="493"/>
              </a:cxn>
              <a:cxn ang="0">
                <a:pos x="0" y="493"/>
              </a:cxn>
              <a:cxn ang="0">
                <a:pos x="369" y="0"/>
              </a:cxn>
              <a:cxn ang="0">
                <a:pos x="1017" y="227"/>
              </a:cxn>
            </a:cxnLst>
            <a:rect l="0" t="0" r="r" b="b"/>
            <a:pathLst>
              <a:path w="1017" h="781">
                <a:moveTo>
                  <a:pt x="1017" y="227"/>
                </a:moveTo>
                <a:lnTo>
                  <a:pt x="673" y="781"/>
                </a:lnTo>
                <a:lnTo>
                  <a:pt x="0" y="493"/>
                </a:lnTo>
                <a:lnTo>
                  <a:pt x="0" y="493"/>
                </a:lnTo>
                <a:lnTo>
                  <a:pt x="369" y="0"/>
                </a:lnTo>
                <a:lnTo>
                  <a:pt x="1017" y="227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Freeform 14"/>
          <p:cNvSpPr>
            <a:spLocks/>
          </p:cNvSpPr>
          <p:nvPr/>
        </p:nvSpPr>
        <p:spPr bwMode="auto">
          <a:xfrm rot="1692461">
            <a:off x="6875463" y="4948238"/>
            <a:ext cx="984250" cy="966787"/>
          </a:xfrm>
          <a:custGeom>
            <a:avLst/>
            <a:gdLst/>
            <a:ahLst/>
            <a:cxnLst>
              <a:cxn ang="0">
                <a:pos x="682" y="669"/>
              </a:cxn>
              <a:cxn ang="0">
                <a:pos x="87" y="391"/>
              </a:cxn>
              <a:cxn ang="0">
                <a:pos x="0" y="0"/>
              </a:cxn>
              <a:cxn ang="0">
                <a:pos x="673" y="288"/>
              </a:cxn>
              <a:cxn ang="0">
                <a:pos x="682" y="669"/>
              </a:cxn>
              <a:cxn ang="0">
                <a:pos x="682" y="669"/>
              </a:cxn>
            </a:cxnLst>
            <a:rect l="0" t="0" r="r" b="b"/>
            <a:pathLst>
              <a:path w="682" h="669">
                <a:moveTo>
                  <a:pt x="682" y="669"/>
                </a:moveTo>
                <a:lnTo>
                  <a:pt x="87" y="391"/>
                </a:lnTo>
                <a:lnTo>
                  <a:pt x="0" y="0"/>
                </a:lnTo>
                <a:lnTo>
                  <a:pt x="673" y="288"/>
                </a:lnTo>
                <a:lnTo>
                  <a:pt x="682" y="669"/>
                </a:lnTo>
                <a:lnTo>
                  <a:pt x="682" y="669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 rot="20519288">
            <a:off x="3636963" y="1622425"/>
            <a:ext cx="1457325" cy="1193800"/>
          </a:xfrm>
          <a:custGeom>
            <a:avLst/>
            <a:gdLst/>
            <a:ahLst/>
            <a:cxnLst>
              <a:cxn ang="0">
                <a:pos x="1008" y="247"/>
              </a:cxn>
              <a:cxn ang="0">
                <a:pos x="570" y="826"/>
              </a:cxn>
              <a:cxn ang="0">
                <a:pos x="0" y="516"/>
              </a:cxn>
              <a:cxn ang="0">
                <a:pos x="440" y="0"/>
              </a:cxn>
              <a:cxn ang="0">
                <a:pos x="1008" y="247"/>
              </a:cxn>
              <a:cxn ang="0">
                <a:pos x="1008" y="247"/>
              </a:cxn>
            </a:cxnLst>
            <a:rect l="0" t="0" r="r" b="b"/>
            <a:pathLst>
              <a:path w="1008" h="826">
                <a:moveTo>
                  <a:pt x="1008" y="247"/>
                </a:moveTo>
                <a:lnTo>
                  <a:pt x="570" y="826"/>
                </a:lnTo>
                <a:lnTo>
                  <a:pt x="0" y="516"/>
                </a:lnTo>
                <a:lnTo>
                  <a:pt x="440" y="0"/>
                </a:lnTo>
                <a:lnTo>
                  <a:pt x="1008" y="247"/>
                </a:lnTo>
                <a:lnTo>
                  <a:pt x="1008" y="247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 rot="20519288">
            <a:off x="4567238" y="1803400"/>
            <a:ext cx="820737" cy="1325563"/>
          </a:xfrm>
          <a:custGeom>
            <a:avLst/>
            <a:gdLst/>
            <a:ahLst/>
            <a:cxnLst>
              <a:cxn ang="0">
                <a:pos x="183" y="917"/>
              </a:cxn>
              <a:cxn ang="0">
                <a:pos x="0" y="579"/>
              </a:cxn>
              <a:cxn ang="0">
                <a:pos x="438" y="0"/>
              </a:cxn>
              <a:cxn ang="0">
                <a:pos x="568" y="417"/>
              </a:cxn>
              <a:cxn ang="0">
                <a:pos x="183" y="917"/>
              </a:cxn>
            </a:cxnLst>
            <a:rect l="0" t="0" r="r" b="b"/>
            <a:pathLst>
              <a:path w="568" h="917">
                <a:moveTo>
                  <a:pt x="183" y="917"/>
                </a:moveTo>
                <a:lnTo>
                  <a:pt x="0" y="579"/>
                </a:lnTo>
                <a:lnTo>
                  <a:pt x="438" y="0"/>
                </a:lnTo>
                <a:lnTo>
                  <a:pt x="568" y="417"/>
                </a:lnTo>
                <a:lnTo>
                  <a:pt x="183" y="917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 rot="20519288">
            <a:off x="3836988" y="2395538"/>
            <a:ext cx="1087437" cy="936625"/>
          </a:xfrm>
          <a:custGeom>
            <a:avLst/>
            <a:gdLst/>
            <a:ahLst/>
            <a:cxnLst>
              <a:cxn ang="0">
                <a:pos x="753" y="648"/>
              </a:cxn>
              <a:cxn ang="0">
                <a:pos x="234" y="348"/>
              </a:cxn>
              <a:cxn ang="0">
                <a:pos x="0" y="0"/>
              </a:cxn>
              <a:cxn ang="0">
                <a:pos x="570" y="310"/>
              </a:cxn>
              <a:cxn ang="0">
                <a:pos x="753" y="648"/>
              </a:cxn>
            </a:cxnLst>
            <a:rect l="0" t="0" r="r" b="b"/>
            <a:pathLst>
              <a:path w="753" h="648">
                <a:moveTo>
                  <a:pt x="753" y="648"/>
                </a:moveTo>
                <a:lnTo>
                  <a:pt x="234" y="348"/>
                </a:lnTo>
                <a:lnTo>
                  <a:pt x="0" y="0"/>
                </a:lnTo>
                <a:lnTo>
                  <a:pt x="570" y="310"/>
                </a:lnTo>
                <a:lnTo>
                  <a:pt x="753" y="648"/>
                </a:lnTo>
                <a:close/>
              </a:path>
            </a:pathLst>
          </a:custGeom>
          <a:solidFill>
            <a:srgbClr val="FF6C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Freeform 15"/>
          <p:cNvSpPr>
            <a:spLocks noEditPoints="1"/>
          </p:cNvSpPr>
          <p:nvPr/>
        </p:nvSpPr>
        <p:spPr bwMode="auto">
          <a:xfrm rot="20342882">
            <a:off x="4670425" y="3754438"/>
            <a:ext cx="1622425" cy="1406525"/>
          </a:xfrm>
          <a:custGeom>
            <a:avLst/>
            <a:gdLst/>
            <a:ahLst/>
            <a:cxnLst>
              <a:cxn ang="0">
                <a:pos x="703" y="973"/>
              </a:cxn>
              <a:cxn ang="0">
                <a:pos x="0" y="591"/>
              </a:cxn>
              <a:cxn ang="0">
                <a:pos x="443" y="0"/>
              </a:cxn>
              <a:cxn ang="0">
                <a:pos x="1123" y="296"/>
              </a:cxn>
              <a:cxn ang="0">
                <a:pos x="703" y="973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</a:cxnLst>
            <a:rect l="0" t="0" r="r" b="b"/>
            <a:pathLst>
              <a:path w="1123" h="973">
                <a:moveTo>
                  <a:pt x="703" y="973"/>
                </a:moveTo>
                <a:lnTo>
                  <a:pt x="0" y="591"/>
                </a:lnTo>
                <a:lnTo>
                  <a:pt x="443" y="0"/>
                </a:lnTo>
                <a:lnTo>
                  <a:pt x="1123" y="296"/>
                </a:lnTo>
                <a:lnTo>
                  <a:pt x="703" y="973"/>
                </a:lnTo>
                <a:close/>
                <a:moveTo>
                  <a:pt x="505" y="230"/>
                </a:moveTo>
                <a:lnTo>
                  <a:pt x="505" y="230"/>
                </a:lnTo>
                <a:lnTo>
                  <a:pt x="505" y="230"/>
                </a:lnTo>
                <a:lnTo>
                  <a:pt x="505" y="230"/>
                </a:lnTo>
                <a:close/>
                <a:moveTo>
                  <a:pt x="538" y="246"/>
                </a:moveTo>
                <a:lnTo>
                  <a:pt x="538" y="246"/>
                </a:lnTo>
                <a:lnTo>
                  <a:pt x="538" y="246"/>
                </a:lnTo>
                <a:lnTo>
                  <a:pt x="538" y="246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 rot="20342882">
            <a:off x="5808663" y="3968750"/>
            <a:ext cx="623887" cy="1423988"/>
          </a:xfrm>
          <a:custGeom>
            <a:avLst/>
            <a:gdLst/>
            <a:ahLst/>
            <a:cxnLst>
              <a:cxn ang="0">
                <a:pos x="80" y="986"/>
              </a:cxn>
              <a:cxn ang="0">
                <a:pos x="0" y="677"/>
              </a:cxn>
              <a:cxn ang="0">
                <a:pos x="420" y="0"/>
              </a:cxn>
              <a:cxn ang="0">
                <a:pos x="432" y="383"/>
              </a:cxn>
              <a:cxn ang="0">
                <a:pos x="80" y="986"/>
              </a:cxn>
            </a:cxnLst>
            <a:rect l="0" t="0" r="r" b="b"/>
            <a:pathLst>
              <a:path w="432" h="986">
                <a:moveTo>
                  <a:pt x="80" y="986"/>
                </a:moveTo>
                <a:lnTo>
                  <a:pt x="0" y="677"/>
                </a:lnTo>
                <a:lnTo>
                  <a:pt x="420" y="0"/>
                </a:lnTo>
                <a:lnTo>
                  <a:pt x="432" y="383"/>
                </a:lnTo>
                <a:lnTo>
                  <a:pt x="80" y="986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 rot="20342882">
            <a:off x="4918075" y="4652963"/>
            <a:ext cx="1131888" cy="998537"/>
          </a:xfrm>
          <a:custGeom>
            <a:avLst/>
            <a:gdLst/>
            <a:ahLst/>
            <a:cxnLst>
              <a:cxn ang="0">
                <a:pos x="783" y="691"/>
              </a:cxn>
              <a:cxn ang="0">
                <a:pos x="180" y="341"/>
              </a:cxn>
              <a:cxn ang="0">
                <a:pos x="0" y="0"/>
              </a:cxn>
              <a:cxn ang="0">
                <a:pos x="0" y="0"/>
              </a:cxn>
              <a:cxn ang="0">
                <a:pos x="703" y="382"/>
              </a:cxn>
              <a:cxn ang="0">
                <a:pos x="783" y="691"/>
              </a:cxn>
            </a:cxnLst>
            <a:rect l="0" t="0" r="r" b="b"/>
            <a:pathLst>
              <a:path w="783" h="691">
                <a:moveTo>
                  <a:pt x="783" y="691"/>
                </a:moveTo>
                <a:lnTo>
                  <a:pt x="180" y="341"/>
                </a:lnTo>
                <a:lnTo>
                  <a:pt x="0" y="0"/>
                </a:lnTo>
                <a:lnTo>
                  <a:pt x="0" y="0"/>
                </a:lnTo>
                <a:lnTo>
                  <a:pt x="703" y="382"/>
                </a:lnTo>
                <a:lnTo>
                  <a:pt x="783" y="691"/>
                </a:lnTo>
                <a:close/>
              </a:path>
            </a:pathLst>
          </a:custGeom>
          <a:solidFill>
            <a:srgbClr val="FF6C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Freeform 15"/>
          <p:cNvSpPr>
            <a:spLocks noEditPoints="1"/>
          </p:cNvSpPr>
          <p:nvPr/>
        </p:nvSpPr>
        <p:spPr bwMode="auto">
          <a:xfrm rot="16200000" flipV="1">
            <a:off x="5454650" y="3059113"/>
            <a:ext cx="425450" cy="368300"/>
          </a:xfrm>
          <a:custGeom>
            <a:avLst/>
            <a:gdLst/>
            <a:ahLst/>
            <a:cxnLst>
              <a:cxn ang="0">
                <a:pos x="703" y="973"/>
              </a:cxn>
              <a:cxn ang="0">
                <a:pos x="0" y="591"/>
              </a:cxn>
              <a:cxn ang="0">
                <a:pos x="443" y="0"/>
              </a:cxn>
              <a:cxn ang="0">
                <a:pos x="1123" y="296"/>
              </a:cxn>
              <a:cxn ang="0">
                <a:pos x="703" y="973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</a:cxnLst>
            <a:rect l="0" t="0" r="r" b="b"/>
            <a:pathLst>
              <a:path w="1123" h="973">
                <a:moveTo>
                  <a:pt x="703" y="973"/>
                </a:moveTo>
                <a:lnTo>
                  <a:pt x="0" y="591"/>
                </a:lnTo>
                <a:lnTo>
                  <a:pt x="443" y="0"/>
                </a:lnTo>
                <a:lnTo>
                  <a:pt x="1123" y="296"/>
                </a:lnTo>
                <a:lnTo>
                  <a:pt x="703" y="973"/>
                </a:lnTo>
                <a:close/>
                <a:moveTo>
                  <a:pt x="505" y="230"/>
                </a:moveTo>
                <a:lnTo>
                  <a:pt x="505" y="230"/>
                </a:lnTo>
                <a:lnTo>
                  <a:pt x="505" y="230"/>
                </a:lnTo>
                <a:lnTo>
                  <a:pt x="505" y="230"/>
                </a:lnTo>
                <a:close/>
                <a:moveTo>
                  <a:pt x="538" y="246"/>
                </a:moveTo>
                <a:lnTo>
                  <a:pt x="538" y="246"/>
                </a:lnTo>
                <a:lnTo>
                  <a:pt x="538" y="246"/>
                </a:lnTo>
                <a:lnTo>
                  <a:pt x="538" y="246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Freeform 16"/>
          <p:cNvSpPr>
            <a:spLocks/>
          </p:cNvSpPr>
          <p:nvPr/>
        </p:nvSpPr>
        <p:spPr bwMode="auto">
          <a:xfrm rot="16200000" flipV="1">
            <a:off x="5470526" y="2922587"/>
            <a:ext cx="163512" cy="373063"/>
          </a:xfrm>
          <a:custGeom>
            <a:avLst/>
            <a:gdLst/>
            <a:ahLst/>
            <a:cxnLst>
              <a:cxn ang="0">
                <a:pos x="80" y="986"/>
              </a:cxn>
              <a:cxn ang="0">
                <a:pos x="0" y="677"/>
              </a:cxn>
              <a:cxn ang="0">
                <a:pos x="420" y="0"/>
              </a:cxn>
              <a:cxn ang="0">
                <a:pos x="432" y="383"/>
              </a:cxn>
              <a:cxn ang="0">
                <a:pos x="80" y="986"/>
              </a:cxn>
            </a:cxnLst>
            <a:rect l="0" t="0" r="r" b="b"/>
            <a:pathLst>
              <a:path w="432" h="986">
                <a:moveTo>
                  <a:pt x="80" y="986"/>
                </a:moveTo>
                <a:lnTo>
                  <a:pt x="0" y="677"/>
                </a:lnTo>
                <a:lnTo>
                  <a:pt x="420" y="0"/>
                </a:lnTo>
                <a:lnTo>
                  <a:pt x="432" y="383"/>
                </a:lnTo>
                <a:lnTo>
                  <a:pt x="80" y="986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Freeform 17"/>
          <p:cNvSpPr>
            <a:spLocks/>
          </p:cNvSpPr>
          <p:nvPr/>
        </p:nvSpPr>
        <p:spPr bwMode="auto">
          <a:xfrm rot="16200000" flipV="1">
            <a:off x="5349081" y="3177382"/>
            <a:ext cx="295275" cy="261938"/>
          </a:xfrm>
          <a:custGeom>
            <a:avLst/>
            <a:gdLst/>
            <a:ahLst/>
            <a:cxnLst>
              <a:cxn ang="0">
                <a:pos x="783" y="691"/>
              </a:cxn>
              <a:cxn ang="0">
                <a:pos x="180" y="341"/>
              </a:cxn>
              <a:cxn ang="0">
                <a:pos x="0" y="0"/>
              </a:cxn>
              <a:cxn ang="0">
                <a:pos x="0" y="0"/>
              </a:cxn>
              <a:cxn ang="0">
                <a:pos x="703" y="382"/>
              </a:cxn>
              <a:cxn ang="0">
                <a:pos x="783" y="691"/>
              </a:cxn>
            </a:cxnLst>
            <a:rect l="0" t="0" r="r" b="b"/>
            <a:pathLst>
              <a:path w="783" h="691">
                <a:moveTo>
                  <a:pt x="783" y="691"/>
                </a:moveTo>
                <a:lnTo>
                  <a:pt x="180" y="341"/>
                </a:lnTo>
                <a:lnTo>
                  <a:pt x="0" y="0"/>
                </a:lnTo>
                <a:lnTo>
                  <a:pt x="0" y="0"/>
                </a:lnTo>
                <a:lnTo>
                  <a:pt x="703" y="382"/>
                </a:lnTo>
                <a:lnTo>
                  <a:pt x="783" y="691"/>
                </a:lnTo>
                <a:close/>
              </a:path>
            </a:pathLst>
          </a:custGeom>
          <a:solidFill>
            <a:srgbClr val="FF6C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Freeform 15"/>
          <p:cNvSpPr>
            <a:spLocks noEditPoints="1"/>
          </p:cNvSpPr>
          <p:nvPr/>
        </p:nvSpPr>
        <p:spPr bwMode="auto">
          <a:xfrm rot="20257227" flipV="1">
            <a:off x="6283325" y="5756275"/>
            <a:ext cx="746125" cy="646113"/>
          </a:xfrm>
          <a:custGeom>
            <a:avLst/>
            <a:gdLst/>
            <a:ahLst/>
            <a:cxnLst>
              <a:cxn ang="0">
                <a:pos x="703" y="973"/>
              </a:cxn>
              <a:cxn ang="0">
                <a:pos x="0" y="591"/>
              </a:cxn>
              <a:cxn ang="0">
                <a:pos x="443" y="0"/>
              </a:cxn>
              <a:cxn ang="0">
                <a:pos x="1123" y="296"/>
              </a:cxn>
              <a:cxn ang="0">
                <a:pos x="703" y="973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</a:cxnLst>
            <a:rect l="0" t="0" r="r" b="b"/>
            <a:pathLst>
              <a:path w="1123" h="973">
                <a:moveTo>
                  <a:pt x="703" y="973"/>
                </a:moveTo>
                <a:lnTo>
                  <a:pt x="0" y="591"/>
                </a:lnTo>
                <a:lnTo>
                  <a:pt x="443" y="0"/>
                </a:lnTo>
                <a:lnTo>
                  <a:pt x="1123" y="296"/>
                </a:lnTo>
                <a:lnTo>
                  <a:pt x="703" y="973"/>
                </a:lnTo>
                <a:close/>
                <a:moveTo>
                  <a:pt x="505" y="230"/>
                </a:moveTo>
                <a:lnTo>
                  <a:pt x="505" y="230"/>
                </a:lnTo>
                <a:lnTo>
                  <a:pt x="505" y="230"/>
                </a:lnTo>
                <a:lnTo>
                  <a:pt x="505" y="230"/>
                </a:lnTo>
                <a:close/>
                <a:moveTo>
                  <a:pt x="538" y="246"/>
                </a:moveTo>
                <a:lnTo>
                  <a:pt x="538" y="246"/>
                </a:lnTo>
                <a:lnTo>
                  <a:pt x="538" y="246"/>
                </a:lnTo>
                <a:lnTo>
                  <a:pt x="538" y="246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Freeform 16"/>
          <p:cNvSpPr>
            <a:spLocks/>
          </p:cNvSpPr>
          <p:nvPr/>
        </p:nvSpPr>
        <p:spPr bwMode="auto">
          <a:xfrm rot="20257227" flipV="1">
            <a:off x="6656388" y="5475288"/>
            <a:ext cx="287337" cy="655637"/>
          </a:xfrm>
          <a:custGeom>
            <a:avLst/>
            <a:gdLst/>
            <a:ahLst/>
            <a:cxnLst>
              <a:cxn ang="0">
                <a:pos x="80" y="986"/>
              </a:cxn>
              <a:cxn ang="0">
                <a:pos x="0" y="677"/>
              </a:cxn>
              <a:cxn ang="0">
                <a:pos x="420" y="0"/>
              </a:cxn>
              <a:cxn ang="0">
                <a:pos x="432" y="383"/>
              </a:cxn>
              <a:cxn ang="0">
                <a:pos x="80" y="986"/>
              </a:cxn>
            </a:cxnLst>
            <a:rect l="0" t="0" r="r" b="b"/>
            <a:pathLst>
              <a:path w="432" h="986">
                <a:moveTo>
                  <a:pt x="80" y="986"/>
                </a:moveTo>
                <a:lnTo>
                  <a:pt x="0" y="677"/>
                </a:lnTo>
                <a:lnTo>
                  <a:pt x="420" y="0"/>
                </a:lnTo>
                <a:lnTo>
                  <a:pt x="432" y="383"/>
                </a:lnTo>
                <a:lnTo>
                  <a:pt x="80" y="986"/>
                </a:lnTo>
                <a:close/>
              </a:path>
            </a:pathLst>
          </a:custGeom>
          <a:solidFill>
            <a:srgbClr val="FF6C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Freeform 17"/>
          <p:cNvSpPr>
            <a:spLocks/>
          </p:cNvSpPr>
          <p:nvPr/>
        </p:nvSpPr>
        <p:spPr bwMode="auto">
          <a:xfrm rot="20257227" flipV="1">
            <a:off x="6176963" y="5616575"/>
            <a:ext cx="520700" cy="458788"/>
          </a:xfrm>
          <a:custGeom>
            <a:avLst/>
            <a:gdLst/>
            <a:ahLst/>
            <a:cxnLst>
              <a:cxn ang="0">
                <a:pos x="783" y="691"/>
              </a:cxn>
              <a:cxn ang="0">
                <a:pos x="180" y="341"/>
              </a:cxn>
              <a:cxn ang="0">
                <a:pos x="0" y="0"/>
              </a:cxn>
              <a:cxn ang="0">
                <a:pos x="0" y="0"/>
              </a:cxn>
              <a:cxn ang="0">
                <a:pos x="703" y="382"/>
              </a:cxn>
              <a:cxn ang="0">
                <a:pos x="783" y="691"/>
              </a:cxn>
            </a:cxnLst>
            <a:rect l="0" t="0" r="r" b="b"/>
            <a:pathLst>
              <a:path w="783" h="691">
                <a:moveTo>
                  <a:pt x="783" y="691"/>
                </a:moveTo>
                <a:lnTo>
                  <a:pt x="180" y="341"/>
                </a:lnTo>
                <a:lnTo>
                  <a:pt x="0" y="0"/>
                </a:lnTo>
                <a:lnTo>
                  <a:pt x="0" y="0"/>
                </a:lnTo>
                <a:lnTo>
                  <a:pt x="703" y="382"/>
                </a:lnTo>
                <a:lnTo>
                  <a:pt x="783" y="691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25" name="Straight Connector 41"/>
          <p:cNvCxnSpPr/>
          <p:nvPr/>
        </p:nvCxnSpPr>
        <p:spPr>
          <a:xfrm>
            <a:off x="7573963" y="2433638"/>
            <a:ext cx="758825" cy="0"/>
          </a:xfrm>
          <a:prstGeom prst="line">
            <a:avLst/>
          </a:prstGeom>
          <a:ln>
            <a:solidFill>
              <a:srgbClr val="F7725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43"/>
          <p:cNvCxnSpPr/>
          <p:nvPr/>
        </p:nvCxnSpPr>
        <p:spPr>
          <a:xfrm>
            <a:off x="8712200" y="5087938"/>
            <a:ext cx="406400" cy="0"/>
          </a:xfrm>
          <a:prstGeom prst="line">
            <a:avLst/>
          </a:prstGeom>
          <a:ln>
            <a:solidFill>
              <a:srgbClr val="F7725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48"/>
          <p:cNvCxnSpPr/>
          <p:nvPr/>
        </p:nvCxnSpPr>
        <p:spPr>
          <a:xfrm flipH="1">
            <a:off x="2949575" y="2433638"/>
            <a:ext cx="758825" cy="0"/>
          </a:xfrm>
          <a:prstGeom prst="line">
            <a:avLst/>
          </a:prstGeom>
          <a:ln>
            <a:solidFill>
              <a:srgbClr val="F7725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49"/>
          <p:cNvCxnSpPr/>
          <p:nvPr/>
        </p:nvCxnSpPr>
        <p:spPr>
          <a:xfrm flipH="1">
            <a:off x="4049713" y="4483100"/>
            <a:ext cx="758825" cy="0"/>
          </a:xfrm>
          <a:prstGeom prst="line">
            <a:avLst/>
          </a:prstGeom>
          <a:ln>
            <a:solidFill>
              <a:srgbClr val="F7725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46" name="Rectangle 51"/>
          <p:cNvSpPr>
            <a:spLocks noChangeArrowheads="1"/>
          </p:cNvSpPr>
          <p:nvPr/>
        </p:nvSpPr>
        <p:spPr bwMode="auto">
          <a:xfrm>
            <a:off x="8562975" y="2630488"/>
            <a:ext cx="19272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更多优质作品，请在稻壳儿搜索：不贰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30747" name="Rectangle 53"/>
          <p:cNvSpPr>
            <a:spLocks noChangeArrowheads="1"/>
          </p:cNvSpPr>
          <p:nvPr/>
        </p:nvSpPr>
        <p:spPr bwMode="auto">
          <a:xfrm>
            <a:off x="9263063" y="5243513"/>
            <a:ext cx="198913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更多优质作品，请在稻壳儿搜索：不贰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34" name="TextBox 54"/>
          <p:cNvSpPr txBox="1"/>
          <p:nvPr/>
        </p:nvSpPr>
        <p:spPr>
          <a:xfrm>
            <a:off x="1562100" y="2355850"/>
            <a:ext cx="1211263" cy="400050"/>
          </a:xfrm>
          <a:prstGeom prst="rect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prstClr val="white"/>
                </a:solidFill>
              </a:rPr>
              <a:t>您的标题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30749" name="Rectangle 55"/>
          <p:cNvSpPr>
            <a:spLocks noChangeArrowheads="1"/>
          </p:cNvSpPr>
          <p:nvPr/>
        </p:nvSpPr>
        <p:spPr bwMode="auto">
          <a:xfrm>
            <a:off x="712788" y="2743200"/>
            <a:ext cx="200183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更多优质作品，请在稻壳儿搜索：不贰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30750" name="Rectangle 57"/>
          <p:cNvSpPr>
            <a:spLocks noChangeArrowheads="1"/>
          </p:cNvSpPr>
          <p:nvPr/>
        </p:nvSpPr>
        <p:spPr bwMode="auto">
          <a:xfrm>
            <a:off x="1668463" y="4738688"/>
            <a:ext cx="21240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更多优质作品，请在稻壳儿搜索：不贰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37" name="Freeform 15"/>
          <p:cNvSpPr>
            <a:spLocks noEditPoints="1"/>
          </p:cNvSpPr>
          <p:nvPr/>
        </p:nvSpPr>
        <p:spPr bwMode="auto">
          <a:xfrm rot="16940679" flipV="1">
            <a:off x="5509419" y="6563519"/>
            <a:ext cx="952500" cy="823912"/>
          </a:xfrm>
          <a:custGeom>
            <a:avLst/>
            <a:gdLst/>
            <a:ahLst/>
            <a:cxnLst>
              <a:cxn ang="0">
                <a:pos x="703" y="973"/>
              </a:cxn>
              <a:cxn ang="0">
                <a:pos x="0" y="591"/>
              </a:cxn>
              <a:cxn ang="0">
                <a:pos x="443" y="0"/>
              </a:cxn>
              <a:cxn ang="0">
                <a:pos x="1123" y="296"/>
              </a:cxn>
              <a:cxn ang="0">
                <a:pos x="703" y="973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</a:cxnLst>
            <a:rect l="0" t="0" r="r" b="b"/>
            <a:pathLst>
              <a:path w="1123" h="973">
                <a:moveTo>
                  <a:pt x="703" y="973"/>
                </a:moveTo>
                <a:lnTo>
                  <a:pt x="0" y="591"/>
                </a:lnTo>
                <a:lnTo>
                  <a:pt x="443" y="0"/>
                </a:lnTo>
                <a:lnTo>
                  <a:pt x="1123" y="296"/>
                </a:lnTo>
                <a:lnTo>
                  <a:pt x="703" y="973"/>
                </a:lnTo>
                <a:close/>
                <a:moveTo>
                  <a:pt x="505" y="230"/>
                </a:moveTo>
                <a:lnTo>
                  <a:pt x="505" y="230"/>
                </a:lnTo>
                <a:lnTo>
                  <a:pt x="505" y="230"/>
                </a:lnTo>
                <a:lnTo>
                  <a:pt x="505" y="230"/>
                </a:lnTo>
                <a:close/>
                <a:moveTo>
                  <a:pt x="538" y="246"/>
                </a:moveTo>
                <a:lnTo>
                  <a:pt x="538" y="246"/>
                </a:lnTo>
                <a:lnTo>
                  <a:pt x="538" y="246"/>
                </a:lnTo>
                <a:lnTo>
                  <a:pt x="538" y="246"/>
                </a:lnTo>
                <a:close/>
              </a:path>
            </a:pathLst>
          </a:cu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Freeform 16"/>
          <p:cNvSpPr>
            <a:spLocks/>
          </p:cNvSpPr>
          <p:nvPr/>
        </p:nvSpPr>
        <p:spPr bwMode="auto">
          <a:xfrm rot="16940679" flipV="1">
            <a:off x="5616575" y="6207125"/>
            <a:ext cx="365125" cy="835025"/>
          </a:xfrm>
          <a:custGeom>
            <a:avLst/>
            <a:gdLst/>
            <a:ahLst/>
            <a:cxnLst>
              <a:cxn ang="0">
                <a:pos x="80" y="986"/>
              </a:cxn>
              <a:cxn ang="0">
                <a:pos x="0" y="677"/>
              </a:cxn>
              <a:cxn ang="0">
                <a:pos x="420" y="0"/>
              </a:cxn>
              <a:cxn ang="0">
                <a:pos x="432" y="383"/>
              </a:cxn>
              <a:cxn ang="0">
                <a:pos x="80" y="986"/>
              </a:cxn>
            </a:cxnLst>
            <a:rect l="0" t="0" r="r" b="b"/>
            <a:pathLst>
              <a:path w="432" h="986">
                <a:moveTo>
                  <a:pt x="80" y="986"/>
                </a:moveTo>
                <a:lnTo>
                  <a:pt x="0" y="677"/>
                </a:lnTo>
                <a:lnTo>
                  <a:pt x="420" y="0"/>
                </a:lnTo>
                <a:lnTo>
                  <a:pt x="432" y="383"/>
                </a:lnTo>
                <a:lnTo>
                  <a:pt x="80" y="986"/>
                </a:lnTo>
                <a:close/>
              </a:path>
            </a:pathLst>
          </a:cu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Freeform 17"/>
          <p:cNvSpPr>
            <a:spLocks/>
          </p:cNvSpPr>
          <p:nvPr/>
        </p:nvSpPr>
        <p:spPr bwMode="auto">
          <a:xfrm rot="16940679" flipV="1">
            <a:off x="5250656" y="6741319"/>
            <a:ext cx="663575" cy="585788"/>
          </a:xfrm>
          <a:custGeom>
            <a:avLst/>
            <a:gdLst/>
            <a:ahLst/>
            <a:cxnLst>
              <a:cxn ang="0">
                <a:pos x="783" y="691"/>
              </a:cxn>
              <a:cxn ang="0">
                <a:pos x="180" y="341"/>
              </a:cxn>
              <a:cxn ang="0">
                <a:pos x="0" y="0"/>
              </a:cxn>
              <a:cxn ang="0">
                <a:pos x="0" y="0"/>
              </a:cxn>
              <a:cxn ang="0">
                <a:pos x="703" y="382"/>
              </a:cxn>
              <a:cxn ang="0">
                <a:pos x="783" y="691"/>
              </a:cxn>
            </a:cxnLst>
            <a:rect l="0" t="0" r="r" b="b"/>
            <a:pathLst>
              <a:path w="783" h="691">
                <a:moveTo>
                  <a:pt x="783" y="691"/>
                </a:moveTo>
                <a:lnTo>
                  <a:pt x="180" y="341"/>
                </a:lnTo>
                <a:lnTo>
                  <a:pt x="0" y="0"/>
                </a:lnTo>
                <a:lnTo>
                  <a:pt x="0" y="0"/>
                </a:lnTo>
                <a:lnTo>
                  <a:pt x="703" y="382"/>
                </a:lnTo>
                <a:lnTo>
                  <a:pt x="783" y="691"/>
                </a:lnTo>
                <a:close/>
              </a:path>
            </a:pathLst>
          </a:custGeom>
          <a:solidFill>
            <a:srgbClr val="FF6CE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TextBox 54"/>
          <p:cNvSpPr txBox="1"/>
          <p:nvPr/>
        </p:nvSpPr>
        <p:spPr>
          <a:xfrm>
            <a:off x="2794000" y="4303713"/>
            <a:ext cx="903288" cy="307975"/>
          </a:xfrm>
          <a:prstGeom prst="rect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prstClr val="white"/>
                </a:solidFill>
              </a:rPr>
              <a:t>您的标题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TextBox 54"/>
          <p:cNvSpPr txBox="1"/>
          <p:nvPr/>
        </p:nvSpPr>
        <p:spPr>
          <a:xfrm>
            <a:off x="8666163" y="2273300"/>
            <a:ext cx="903287" cy="307975"/>
          </a:xfrm>
          <a:prstGeom prst="rect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prstClr val="white"/>
                </a:solidFill>
              </a:rPr>
              <a:t>您的标题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2" name="TextBox 54"/>
          <p:cNvSpPr txBox="1"/>
          <p:nvPr/>
        </p:nvSpPr>
        <p:spPr>
          <a:xfrm>
            <a:off x="9359900" y="4894263"/>
            <a:ext cx="901700" cy="307975"/>
          </a:xfrm>
          <a:prstGeom prst="rect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prstClr val="white"/>
                </a:solidFill>
              </a:rPr>
              <a:t>您的标题</a:t>
            </a:r>
            <a:endParaRPr lang="en-US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等腰三角形 4"/>
          <p:cNvSpPr/>
          <p:nvPr/>
        </p:nvSpPr>
        <p:spPr>
          <a:xfrm rot="11374545">
            <a:off x="2130425" y="1654175"/>
            <a:ext cx="501650" cy="525463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等腰三角形 4"/>
          <p:cNvSpPr/>
          <p:nvPr/>
        </p:nvSpPr>
        <p:spPr>
          <a:xfrm rot="20476330">
            <a:off x="1949450" y="2011363"/>
            <a:ext cx="1676400" cy="176053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1379538" y="2217738"/>
            <a:ext cx="1282700" cy="13477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等腰三角形 4"/>
          <p:cNvSpPr/>
          <p:nvPr/>
        </p:nvSpPr>
        <p:spPr>
          <a:xfrm>
            <a:off x="1252538" y="2532063"/>
            <a:ext cx="468312" cy="4921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9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等腰三角形 4"/>
          <p:cNvSpPr/>
          <p:nvPr/>
        </p:nvSpPr>
        <p:spPr>
          <a:xfrm rot="746830">
            <a:off x="1998663" y="3535363"/>
            <a:ext cx="344487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6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4"/>
          <p:cNvSpPr/>
          <p:nvPr/>
        </p:nvSpPr>
        <p:spPr>
          <a:xfrm rot="3834254">
            <a:off x="1611313" y="4127500"/>
            <a:ext cx="342900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等腰三角形 4"/>
          <p:cNvSpPr/>
          <p:nvPr/>
        </p:nvSpPr>
        <p:spPr>
          <a:xfrm rot="3834254">
            <a:off x="1672431" y="4660107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等腰三角形 4"/>
          <p:cNvSpPr/>
          <p:nvPr/>
        </p:nvSpPr>
        <p:spPr>
          <a:xfrm rot="20057258">
            <a:off x="2133600" y="4494213"/>
            <a:ext cx="244475" cy="2555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4"/>
          <p:cNvSpPr/>
          <p:nvPr/>
        </p:nvSpPr>
        <p:spPr>
          <a:xfrm rot="3834254">
            <a:off x="2316957" y="4094956"/>
            <a:ext cx="461962" cy="4857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等腰三角形 4"/>
          <p:cNvSpPr/>
          <p:nvPr/>
        </p:nvSpPr>
        <p:spPr>
          <a:xfrm rot="1648580">
            <a:off x="3402013" y="3717925"/>
            <a:ext cx="1177925" cy="12382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4"/>
          <p:cNvSpPr/>
          <p:nvPr/>
        </p:nvSpPr>
        <p:spPr>
          <a:xfrm rot="12600000">
            <a:off x="2419350" y="3060700"/>
            <a:ext cx="1109663" cy="11652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等腰三角形 4"/>
          <p:cNvSpPr/>
          <p:nvPr/>
        </p:nvSpPr>
        <p:spPr>
          <a:xfrm rot="21025852">
            <a:off x="4132263" y="2724150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等腰三角形 4"/>
          <p:cNvSpPr/>
          <p:nvPr/>
        </p:nvSpPr>
        <p:spPr>
          <a:xfrm rot="21025852">
            <a:off x="2298700" y="1577975"/>
            <a:ext cx="244475" cy="2571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1759" name="组合 1"/>
          <p:cNvGrpSpPr>
            <a:grpSpLocks/>
          </p:cNvGrpSpPr>
          <p:nvPr/>
        </p:nvGrpSpPr>
        <p:grpSpPr bwMode="auto">
          <a:xfrm>
            <a:off x="5222875" y="2244725"/>
            <a:ext cx="6237288" cy="2233613"/>
            <a:chOff x="5222408" y="2405563"/>
            <a:chExt cx="6238226" cy="2232768"/>
          </a:xfrm>
        </p:grpSpPr>
        <p:grpSp>
          <p:nvGrpSpPr>
            <p:cNvPr id="31760" name="组合 17"/>
            <p:cNvGrpSpPr>
              <a:grpSpLocks/>
            </p:cNvGrpSpPr>
            <p:nvPr/>
          </p:nvGrpSpPr>
          <p:grpSpPr bwMode="auto">
            <a:xfrm>
              <a:off x="5226065" y="2405563"/>
              <a:ext cx="6234569" cy="1773064"/>
              <a:chOff x="271020" y="2420002"/>
              <a:chExt cx="6234569" cy="1773064"/>
            </a:xfrm>
          </p:grpSpPr>
          <p:sp>
            <p:nvSpPr>
              <p:cNvPr id="31762" name="文本框 18"/>
              <p:cNvSpPr txBox="1">
                <a:spLocks noChangeArrowheads="1"/>
              </p:cNvSpPr>
              <p:nvPr/>
            </p:nvSpPr>
            <p:spPr bwMode="auto">
              <a:xfrm>
                <a:off x="297950" y="2420002"/>
                <a:ext cx="4115955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6000" b="1">
                    <a:solidFill>
                      <a:srgbClr val="2DCCD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Part  04</a:t>
                </a:r>
                <a:endParaRPr lang="zh-CN" altLang="en-US" sz="6000" b="1">
                  <a:solidFill>
                    <a:srgbClr val="2DCCD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763" name="文本框 19"/>
              <p:cNvSpPr txBox="1">
                <a:spLocks noChangeArrowheads="1"/>
              </p:cNvSpPr>
              <p:nvPr/>
            </p:nvSpPr>
            <p:spPr bwMode="auto">
              <a:xfrm>
                <a:off x="271020" y="3269736"/>
                <a:ext cx="6234569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5400" b="1">
                    <a:solidFill>
                      <a:srgbClr val="F7725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财务风险管控</a:t>
                </a:r>
              </a:p>
            </p:txBody>
          </p:sp>
        </p:grpSp>
        <p:sp>
          <p:nvSpPr>
            <p:cNvPr id="31761" name="文本框 20"/>
            <p:cNvSpPr txBox="1">
              <a:spLocks noChangeArrowheads="1"/>
            </p:cNvSpPr>
            <p:nvPr/>
          </p:nvSpPr>
          <p:spPr bwMode="auto">
            <a:xfrm>
              <a:off x="5222408" y="4299777"/>
              <a:ext cx="605050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>
                  <a:solidFill>
                    <a:srgbClr val="353A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title. Click here to add your title.</a:t>
              </a:r>
              <a:endParaRPr lang="zh-CN" altLang="en-US" sz="1600">
                <a:solidFill>
                  <a:srgbClr val="353A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grpSp>
        <p:nvGrpSpPr>
          <p:cNvPr id="32771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Oval 1"/>
          <p:cNvSpPr/>
          <p:nvPr/>
        </p:nvSpPr>
        <p:spPr>
          <a:xfrm>
            <a:off x="1376363" y="2532063"/>
            <a:ext cx="1084262" cy="1084262"/>
          </a:xfrm>
          <a:prstGeom prst="ellipse">
            <a:avLst/>
          </a:prstGeom>
          <a:noFill/>
          <a:ln w="101600">
            <a:solidFill>
              <a:srgbClr val="F040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Arc 5"/>
          <p:cNvSpPr/>
          <p:nvPr/>
        </p:nvSpPr>
        <p:spPr>
          <a:xfrm>
            <a:off x="1247775" y="2405063"/>
            <a:ext cx="1339850" cy="1339850"/>
          </a:xfrm>
          <a:prstGeom prst="arc">
            <a:avLst/>
          </a:prstGeom>
          <a:noFill/>
          <a:ln w="127000">
            <a:solidFill>
              <a:srgbClr val="F040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2774" name="Rectangle 2"/>
          <p:cNvSpPr>
            <a:spLocks noChangeArrowheads="1"/>
          </p:cNvSpPr>
          <p:nvPr/>
        </p:nvSpPr>
        <p:spPr bwMode="auto">
          <a:xfrm>
            <a:off x="1570038" y="2871788"/>
            <a:ext cx="696912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9" name="Oval 8"/>
          <p:cNvSpPr/>
          <p:nvPr/>
        </p:nvSpPr>
        <p:spPr>
          <a:xfrm>
            <a:off x="4160838" y="2532063"/>
            <a:ext cx="1084262" cy="1084262"/>
          </a:xfrm>
          <a:prstGeom prst="ellipse">
            <a:avLst/>
          </a:prstGeom>
          <a:noFill/>
          <a:ln w="101600">
            <a:solidFill>
              <a:srgbClr val="F772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Arc 11"/>
          <p:cNvSpPr/>
          <p:nvPr/>
        </p:nvSpPr>
        <p:spPr>
          <a:xfrm flipV="1">
            <a:off x="4033838" y="2405063"/>
            <a:ext cx="1339850" cy="1339850"/>
          </a:xfrm>
          <a:prstGeom prst="arc">
            <a:avLst>
              <a:gd name="adj1" fmla="val 13728661"/>
              <a:gd name="adj2" fmla="val 2971125"/>
            </a:avLst>
          </a:prstGeom>
          <a:noFill/>
          <a:ln w="127000">
            <a:solidFill>
              <a:srgbClr val="F772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2777" name="Rectangle 13"/>
          <p:cNvSpPr>
            <a:spLocks noChangeArrowheads="1"/>
          </p:cNvSpPr>
          <p:nvPr/>
        </p:nvSpPr>
        <p:spPr bwMode="auto">
          <a:xfrm>
            <a:off x="4354513" y="2871788"/>
            <a:ext cx="696912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2" name="Oval 15"/>
          <p:cNvSpPr/>
          <p:nvPr/>
        </p:nvSpPr>
        <p:spPr>
          <a:xfrm>
            <a:off x="6946900" y="2532063"/>
            <a:ext cx="1084263" cy="1084262"/>
          </a:xfrm>
          <a:prstGeom prst="ellipse">
            <a:avLst/>
          </a:prstGeom>
          <a:noFill/>
          <a:ln w="101600">
            <a:solidFill>
              <a:srgbClr val="BF55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Arc 16"/>
          <p:cNvSpPr/>
          <p:nvPr/>
        </p:nvSpPr>
        <p:spPr>
          <a:xfrm rot="5400000" flipV="1">
            <a:off x="6818313" y="2405063"/>
            <a:ext cx="1339850" cy="1339850"/>
          </a:xfrm>
          <a:prstGeom prst="arc">
            <a:avLst>
              <a:gd name="adj1" fmla="val 13728661"/>
              <a:gd name="adj2" fmla="val 1183738"/>
            </a:avLst>
          </a:prstGeom>
          <a:noFill/>
          <a:ln w="127000">
            <a:solidFill>
              <a:srgbClr val="BF55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2780" name="Rectangle 17"/>
          <p:cNvSpPr>
            <a:spLocks noChangeArrowheads="1"/>
          </p:cNvSpPr>
          <p:nvPr/>
        </p:nvSpPr>
        <p:spPr bwMode="auto">
          <a:xfrm>
            <a:off x="7140575" y="2871788"/>
            <a:ext cx="696913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5" name="Oval 19"/>
          <p:cNvSpPr/>
          <p:nvPr/>
        </p:nvSpPr>
        <p:spPr>
          <a:xfrm>
            <a:off x="9731375" y="2532063"/>
            <a:ext cx="1084263" cy="1084262"/>
          </a:xfrm>
          <a:prstGeom prst="ellipse">
            <a:avLst/>
          </a:prstGeom>
          <a:noFill/>
          <a:ln w="101600">
            <a:solidFill>
              <a:srgbClr val="F8D8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Arc 20"/>
          <p:cNvSpPr/>
          <p:nvPr/>
        </p:nvSpPr>
        <p:spPr>
          <a:xfrm rot="5400000" flipH="1" flipV="1">
            <a:off x="9604375" y="2405063"/>
            <a:ext cx="1339850" cy="1339850"/>
          </a:xfrm>
          <a:prstGeom prst="arc">
            <a:avLst>
              <a:gd name="adj1" fmla="val 13728661"/>
              <a:gd name="adj2" fmla="val 2971125"/>
            </a:avLst>
          </a:prstGeom>
          <a:noFill/>
          <a:ln w="127000">
            <a:solidFill>
              <a:srgbClr val="F8D8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2783" name="Rectangle 21"/>
          <p:cNvSpPr>
            <a:spLocks noChangeArrowheads="1"/>
          </p:cNvSpPr>
          <p:nvPr/>
        </p:nvSpPr>
        <p:spPr bwMode="auto">
          <a:xfrm>
            <a:off x="9925050" y="2871788"/>
            <a:ext cx="696913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32784" name="组合 17"/>
          <p:cNvGrpSpPr>
            <a:grpSpLocks/>
          </p:cNvGrpSpPr>
          <p:nvPr/>
        </p:nvGrpSpPr>
        <p:grpSpPr bwMode="auto">
          <a:xfrm>
            <a:off x="1041400" y="4210050"/>
            <a:ext cx="1782763" cy="809625"/>
            <a:chOff x="951902" y="4476540"/>
            <a:chExt cx="1783148" cy="809781"/>
          </a:xfrm>
        </p:grpSpPr>
        <p:sp>
          <p:nvSpPr>
            <p:cNvPr id="32794" name="矩形 18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495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2000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更多优质作品，请在稻壳儿搜索：不贰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</a:p>
          </p:txBody>
        </p:sp>
        <p:sp>
          <p:nvSpPr>
            <p:cNvPr id="32795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Tx/>
                <a:buNone/>
              </a:pPr>
              <a:r>
                <a:rPr lang="zh-CN" altLang="en-US" sz="16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785" name="组合 20"/>
          <p:cNvGrpSpPr>
            <a:grpSpLocks/>
          </p:cNvGrpSpPr>
          <p:nvPr/>
        </p:nvGrpSpPr>
        <p:grpSpPr bwMode="auto">
          <a:xfrm>
            <a:off x="3816350" y="4210050"/>
            <a:ext cx="1784350" cy="809625"/>
            <a:chOff x="951902" y="4476540"/>
            <a:chExt cx="1783148" cy="809781"/>
          </a:xfrm>
        </p:grpSpPr>
        <p:sp>
          <p:nvSpPr>
            <p:cNvPr id="32792" name="矩形 21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495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2000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更多优质作品，请在稻壳儿搜索：不贰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</a:p>
          </p:txBody>
        </p:sp>
        <p:sp>
          <p:nvSpPr>
            <p:cNvPr id="32793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Tx/>
                <a:buNone/>
              </a:pPr>
              <a:r>
                <a:rPr lang="zh-CN" altLang="en-US" sz="16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786" name="组合 24"/>
          <p:cNvGrpSpPr>
            <a:grpSpLocks/>
          </p:cNvGrpSpPr>
          <p:nvPr/>
        </p:nvGrpSpPr>
        <p:grpSpPr bwMode="auto">
          <a:xfrm>
            <a:off x="6591300" y="4210050"/>
            <a:ext cx="1784350" cy="809625"/>
            <a:chOff x="951902" y="4476540"/>
            <a:chExt cx="1783148" cy="809781"/>
          </a:xfrm>
        </p:grpSpPr>
        <p:sp>
          <p:nvSpPr>
            <p:cNvPr id="32790" name="矩形 25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495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2000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更多优质作品，请在稻壳儿搜索：不贰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</a:p>
          </p:txBody>
        </p:sp>
        <p:sp>
          <p:nvSpPr>
            <p:cNvPr id="32791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Tx/>
                <a:buNone/>
              </a:pPr>
              <a:r>
                <a:rPr lang="zh-CN" altLang="en-US" sz="16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787" name="组合 30"/>
          <p:cNvGrpSpPr>
            <a:grpSpLocks/>
          </p:cNvGrpSpPr>
          <p:nvPr/>
        </p:nvGrpSpPr>
        <p:grpSpPr bwMode="auto">
          <a:xfrm>
            <a:off x="9367838" y="4210050"/>
            <a:ext cx="1782762" cy="809625"/>
            <a:chOff x="951902" y="4476540"/>
            <a:chExt cx="1783148" cy="809781"/>
          </a:xfrm>
        </p:grpSpPr>
        <p:sp>
          <p:nvSpPr>
            <p:cNvPr id="32788" name="矩形 31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495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2000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更多优质作品，请在稻壳儿搜索：不贰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</a:p>
          </p:txBody>
        </p:sp>
        <p:sp>
          <p:nvSpPr>
            <p:cNvPr id="32789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Tx/>
                <a:buNone/>
              </a:pPr>
              <a:r>
                <a:rPr lang="zh-CN" altLang="en-US" sz="16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grpSp>
        <p:nvGrpSpPr>
          <p:cNvPr id="33795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3796" name="TextBox 18"/>
          <p:cNvSpPr txBox="1">
            <a:spLocks noChangeArrowheads="1"/>
          </p:cNvSpPr>
          <p:nvPr/>
        </p:nvSpPr>
        <p:spPr bwMode="auto">
          <a:xfrm>
            <a:off x="8840788" y="4189413"/>
            <a:ext cx="923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49%</a:t>
            </a:r>
          </a:p>
        </p:txBody>
      </p:sp>
      <p:sp>
        <p:nvSpPr>
          <p:cNvPr id="7" name="Block Arc 4"/>
          <p:cNvSpPr/>
          <p:nvPr/>
        </p:nvSpPr>
        <p:spPr>
          <a:xfrm>
            <a:off x="3952875" y="1198563"/>
            <a:ext cx="4286250" cy="4286250"/>
          </a:xfrm>
          <a:prstGeom prst="blockArc">
            <a:avLst>
              <a:gd name="adj1" fmla="val 21562814"/>
              <a:gd name="adj2" fmla="val 10800000"/>
              <a:gd name="adj3" fmla="val 18660"/>
            </a:avLst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Block Arc 5"/>
          <p:cNvSpPr/>
          <p:nvPr/>
        </p:nvSpPr>
        <p:spPr>
          <a:xfrm>
            <a:off x="4805363" y="2051050"/>
            <a:ext cx="2581275" cy="2581275"/>
          </a:xfrm>
          <a:prstGeom prst="blockArc">
            <a:avLst>
              <a:gd name="adj1" fmla="val 7812389"/>
              <a:gd name="adj2" fmla="val 12403941"/>
              <a:gd name="adj3" fmla="val 18008"/>
            </a:avLst>
          </a:pr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Block Arc 6"/>
          <p:cNvSpPr/>
          <p:nvPr/>
        </p:nvSpPr>
        <p:spPr>
          <a:xfrm>
            <a:off x="4805363" y="2051050"/>
            <a:ext cx="2581275" cy="2581275"/>
          </a:xfrm>
          <a:prstGeom prst="blockArc">
            <a:avLst>
              <a:gd name="adj1" fmla="val 21550130"/>
              <a:gd name="adj2" fmla="val 7665187"/>
              <a:gd name="adj3" fmla="val 17797"/>
            </a:avLst>
          </a:pr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Block Arc 7"/>
          <p:cNvSpPr/>
          <p:nvPr/>
        </p:nvSpPr>
        <p:spPr>
          <a:xfrm>
            <a:off x="4805363" y="2051050"/>
            <a:ext cx="2581275" cy="2581275"/>
          </a:xfrm>
          <a:prstGeom prst="blockArc">
            <a:avLst>
              <a:gd name="adj1" fmla="val 12551376"/>
              <a:gd name="adj2" fmla="val 14412706"/>
              <a:gd name="adj3" fmla="val 18112"/>
            </a:avLst>
          </a:pr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Block Arc 8"/>
          <p:cNvSpPr/>
          <p:nvPr/>
        </p:nvSpPr>
        <p:spPr>
          <a:xfrm>
            <a:off x="3952875" y="1198563"/>
            <a:ext cx="4286250" cy="4286250"/>
          </a:xfrm>
          <a:prstGeom prst="blockArc">
            <a:avLst>
              <a:gd name="adj1" fmla="val 10869873"/>
              <a:gd name="adj2" fmla="val 12770327"/>
              <a:gd name="adj3" fmla="val 18650"/>
            </a:avLst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Block Arc 9"/>
          <p:cNvSpPr/>
          <p:nvPr/>
        </p:nvSpPr>
        <p:spPr>
          <a:xfrm>
            <a:off x="3952875" y="1198563"/>
            <a:ext cx="4286250" cy="4286250"/>
          </a:xfrm>
          <a:prstGeom prst="blockArc">
            <a:avLst>
              <a:gd name="adj1" fmla="val 20003512"/>
              <a:gd name="adj2" fmla="val 21502308"/>
              <a:gd name="adj3" fmla="val 18716"/>
            </a:avLst>
          </a:prstGeom>
          <a:solidFill>
            <a:srgbClr val="99A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3" name="TextBox 12"/>
          <p:cNvSpPr txBox="1">
            <a:spLocks noChangeArrowheads="1"/>
          </p:cNvSpPr>
          <p:nvPr/>
        </p:nvSpPr>
        <p:spPr bwMode="auto">
          <a:xfrm>
            <a:off x="5645150" y="3111500"/>
            <a:ext cx="9017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4" name="Block Arc 19"/>
          <p:cNvSpPr/>
          <p:nvPr/>
        </p:nvSpPr>
        <p:spPr>
          <a:xfrm>
            <a:off x="4805363" y="2051050"/>
            <a:ext cx="2581275" cy="2581275"/>
          </a:xfrm>
          <a:prstGeom prst="blockArc">
            <a:avLst>
              <a:gd name="adj1" fmla="val 14593541"/>
              <a:gd name="adj2" fmla="val 15981909"/>
              <a:gd name="adj3" fmla="val 18387"/>
            </a:avLst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805" name="Group 20"/>
          <p:cNvGrpSpPr>
            <a:grpSpLocks/>
          </p:cNvGrpSpPr>
          <p:nvPr/>
        </p:nvGrpSpPr>
        <p:grpSpPr bwMode="auto">
          <a:xfrm rot="5400000" flipH="1" flipV="1">
            <a:off x="6831013" y="1812925"/>
            <a:ext cx="2012950" cy="1412875"/>
            <a:chOff x="7368519" y="2580234"/>
            <a:chExt cx="1875697" cy="1400639"/>
          </a:xfrm>
        </p:grpSpPr>
        <p:cxnSp>
          <p:nvCxnSpPr>
            <p:cNvPr id="16" name="Straight Connector 21"/>
            <p:cNvCxnSpPr/>
            <p:nvPr/>
          </p:nvCxnSpPr>
          <p:spPr>
            <a:xfrm>
              <a:off x="7368519" y="2580234"/>
              <a:ext cx="187569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2"/>
            <p:cNvCxnSpPr/>
            <p:nvPr/>
          </p:nvCxnSpPr>
          <p:spPr>
            <a:xfrm>
              <a:off x="9244216" y="2580234"/>
              <a:ext cx="0" cy="140063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806" name="TextBox 25"/>
          <p:cNvSpPr txBox="1">
            <a:spLocks noChangeArrowheads="1"/>
          </p:cNvSpPr>
          <p:nvPr/>
        </p:nvSpPr>
        <p:spPr bwMode="auto">
          <a:xfrm>
            <a:off x="8686800" y="1250950"/>
            <a:ext cx="923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36%</a:t>
            </a:r>
          </a:p>
        </p:txBody>
      </p:sp>
      <p:grpSp>
        <p:nvGrpSpPr>
          <p:cNvPr id="33807" name="Group 31"/>
          <p:cNvGrpSpPr>
            <a:grpSpLocks/>
          </p:cNvGrpSpPr>
          <p:nvPr/>
        </p:nvGrpSpPr>
        <p:grpSpPr bwMode="auto">
          <a:xfrm rot="16200000" flipV="1">
            <a:off x="3509169" y="1797844"/>
            <a:ext cx="1262062" cy="692150"/>
            <a:chOff x="7368519" y="2580234"/>
            <a:chExt cx="1875697" cy="1400639"/>
          </a:xfrm>
        </p:grpSpPr>
        <p:cxnSp>
          <p:nvCxnSpPr>
            <p:cNvPr id="20" name="Straight Connector 32"/>
            <p:cNvCxnSpPr/>
            <p:nvPr/>
          </p:nvCxnSpPr>
          <p:spPr>
            <a:xfrm>
              <a:off x="7368519" y="2580234"/>
              <a:ext cx="187569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33"/>
            <p:cNvCxnSpPr/>
            <p:nvPr/>
          </p:nvCxnSpPr>
          <p:spPr>
            <a:xfrm>
              <a:off x="9239497" y="2580234"/>
              <a:ext cx="0" cy="140063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808" name="TextBox 36"/>
          <p:cNvSpPr txBox="1">
            <a:spLocks noChangeArrowheads="1"/>
          </p:cNvSpPr>
          <p:nvPr/>
        </p:nvSpPr>
        <p:spPr bwMode="auto">
          <a:xfrm>
            <a:off x="2697163" y="1250950"/>
            <a:ext cx="923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13%</a:t>
            </a:r>
          </a:p>
        </p:txBody>
      </p:sp>
      <p:sp>
        <p:nvSpPr>
          <p:cNvPr id="33809" name="TextBox 39"/>
          <p:cNvSpPr txBox="1">
            <a:spLocks noChangeArrowheads="1"/>
          </p:cNvSpPr>
          <p:nvPr/>
        </p:nvSpPr>
        <p:spPr bwMode="auto">
          <a:xfrm>
            <a:off x="2427288" y="4194175"/>
            <a:ext cx="9223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27%</a:t>
            </a:r>
          </a:p>
        </p:txBody>
      </p:sp>
      <p:grpSp>
        <p:nvGrpSpPr>
          <p:cNvPr id="33810" name="Group 40"/>
          <p:cNvGrpSpPr>
            <a:grpSpLocks/>
          </p:cNvGrpSpPr>
          <p:nvPr/>
        </p:nvGrpSpPr>
        <p:grpSpPr bwMode="auto">
          <a:xfrm rot="-5400000" flipH="1" flipV="1">
            <a:off x="3950494" y="3320256"/>
            <a:ext cx="725488" cy="1546225"/>
            <a:chOff x="7368519" y="2580234"/>
            <a:chExt cx="1875697" cy="1400639"/>
          </a:xfrm>
        </p:grpSpPr>
        <p:cxnSp>
          <p:nvCxnSpPr>
            <p:cNvPr id="26" name="Straight Connector 41"/>
            <p:cNvCxnSpPr/>
            <p:nvPr/>
          </p:nvCxnSpPr>
          <p:spPr>
            <a:xfrm>
              <a:off x="7368520" y="2580234"/>
              <a:ext cx="187569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42"/>
            <p:cNvCxnSpPr/>
            <p:nvPr/>
          </p:nvCxnSpPr>
          <p:spPr>
            <a:xfrm>
              <a:off x="9252425" y="2580234"/>
              <a:ext cx="0" cy="140063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811" name="Group 15"/>
          <p:cNvGrpSpPr>
            <a:grpSpLocks/>
          </p:cNvGrpSpPr>
          <p:nvPr/>
        </p:nvGrpSpPr>
        <p:grpSpPr bwMode="auto">
          <a:xfrm rot="10800000" flipH="1" flipV="1">
            <a:off x="7858125" y="3833813"/>
            <a:ext cx="828675" cy="622300"/>
            <a:chOff x="7368519" y="2580234"/>
            <a:chExt cx="1875697" cy="1400639"/>
          </a:xfrm>
        </p:grpSpPr>
        <p:cxnSp>
          <p:nvCxnSpPr>
            <p:cNvPr id="32" name="Straight Connector 16"/>
            <p:cNvCxnSpPr/>
            <p:nvPr/>
          </p:nvCxnSpPr>
          <p:spPr>
            <a:xfrm>
              <a:off x="7368519" y="2580234"/>
              <a:ext cx="187569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17"/>
            <p:cNvCxnSpPr/>
            <p:nvPr/>
          </p:nvCxnSpPr>
          <p:spPr>
            <a:xfrm>
              <a:off x="9244216" y="2580234"/>
              <a:ext cx="0" cy="140063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812" name="TextBox 16"/>
          <p:cNvSpPr txBox="1">
            <a:spLocks noChangeArrowheads="1"/>
          </p:cNvSpPr>
          <p:nvPr/>
        </p:nvSpPr>
        <p:spPr bwMode="auto">
          <a:xfrm>
            <a:off x="8772525" y="1803400"/>
            <a:ext cx="224313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专业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模板设计、个性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定制美化，打造您的演示专场秀。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Gill Sans"/>
            </a:endParaRPr>
          </a:p>
        </p:txBody>
      </p:sp>
      <p:sp>
        <p:nvSpPr>
          <p:cNvPr id="33813" name="TextBox 16"/>
          <p:cNvSpPr txBox="1">
            <a:spLocks noChangeArrowheads="1"/>
          </p:cNvSpPr>
          <p:nvPr/>
        </p:nvSpPr>
        <p:spPr bwMode="auto">
          <a:xfrm>
            <a:off x="8772525" y="4632325"/>
            <a:ext cx="224313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专业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模板设计、个性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定制美化，打造您的演示专场秀。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Gill Sans"/>
            </a:endParaRPr>
          </a:p>
        </p:txBody>
      </p:sp>
      <p:sp>
        <p:nvSpPr>
          <p:cNvPr id="33814" name="TextBox 16"/>
          <p:cNvSpPr txBox="1">
            <a:spLocks noChangeArrowheads="1"/>
          </p:cNvSpPr>
          <p:nvPr/>
        </p:nvSpPr>
        <p:spPr bwMode="auto">
          <a:xfrm>
            <a:off x="1398588" y="1803400"/>
            <a:ext cx="22447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专业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模板设计、个性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定制美化，打造您的演示专场秀。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Gill Sans"/>
            </a:endParaRPr>
          </a:p>
        </p:txBody>
      </p:sp>
      <p:sp>
        <p:nvSpPr>
          <p:cNvPr id="33815" name="TextBox 16"/>
          <p:cNvSpPr txBox="1">
            <a:spLocks noChangeArrowheads="1"/>
          </p:cNvSpPr>
          <p:nvPr/>
        </p:nvSpPr>
        <p:spPr bwMode="auto">
          <a:xfrm>
            <a:off x="1176338" y="4632325"/>
            <a:ext cx="224313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专业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模板设计、个性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定制美化，打造您的演示专场秀。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Gill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等腰三角形 4"/>
          <p:cNvSpPr/>
          <p:nvPr/>
        </p:nvSpPr>
        <p:spPr>
          <a:xfrm rot="11374545">
            <a:off x="2130425" y="1654175"/>
            <a:ext cx="501650" cy="525463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等腰三角形 4"/>
          <p:cNvSpPr/>
          <p:nvPr/>
        </p:nvSpPr>
        <p:spPr>
          <a:xfrm rot="20476330">
            <a:off x="1949450" y="2011363"/>
            <a:ext cx="1676400" cy="176053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6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1379538" y="2217738"/>
            <a:ext cx="1282700" cy="13477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BF5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等腰三角形 4"/>
          <p:cNvSpPr/>
          <p:nvPr/>
        </p:nvSpPr>
        <p:spPr>
          <a:xfrm>
            <a:off x="1252538" y="2532063"/>
            <a:ext cx="468312" cy="4921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9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等腰三角形 4"/>
          <p:cNvSpPr/>
          <p:nvPr/>
        </p:nvSpPr>
        <p:spPr>
          <a:xfrm rot="746830">
            <a:off x="1998663" y="3535363"/>
            <a:ext cx="344487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56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4"/>
          <p:cNvSpPr/>
          <p:nvPr/>
        </p:nvSpPr>
        <p:spPr>
          <a:xfrm rot="3834254">
            <a:off x="1611313" y="4127500"/>
            <a:ext cx="342900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等腰三角形 4"/>
          <p:cNvSpPr/>
          <p:nvPr/>
        </p:nvSpPr>
        <p:spPr>
          <a:xfrm rot="3834254">
            <a:off x="1672431" y="4660107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等腰三角形 4"/>
          <p:cNvSpPr/>
          <p:nvPr/>
        </p:nvSpPr>
        <p:spPr>
          <a:xfrm rot="20057258">
            <a:off x="2133600" y="4494213"/>
            <a:ext cx="244475" cy="2555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4"/>
          <p:cNvSpPr/>
          <p:nvPr/>
        </p:nvSpPr>
        <p:spPr>
          <a:xfrm rot="3834254">
            <a:off x="2316957" y="4094956"/>
            <a:ext cx="461962" cy="4857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等腰三角形 4"/>
          <p:cNvSpPr/>
          <p:nvPr/>
        </p:nvSpPr>
        <p:spPr>
          <a:xfrm rot="1648580">
            <a:off x="3402013" y="3717925"/>
            <a:ext cx="1177925" cy="12382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8D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4"/>
          <p:cNvSpPr/>
          <p:nvPr/>
        </p:nvSpPr>
        <p:spPr>
          <a:xfrm rot="12600000">
            <a:off x="2419350" y="3060700"/>
            <a:ext cx="1109663" cy="11652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04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等腰三角形 4"/>
          <p:cNvSpPr/>
          <p:nvPr/>
        </p:nvSpPr>
        <p:spPr>
          <a:xfrm rot="21025852">
            <a:off x="4132263" y="2724150"/>
            <a:ext cx="244475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等腰三角形 4"/>
          <p:cNvSpPr/>
          <p:nvPr/>
        </p:nvSpPr>
        <p:spPr>
          <a:xfrm rot="21025852">
            <a:off x="2298700" y="1577975"/>
            <a:ext cx="244475" cy="2571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" fmla="*/ 16329 w 996043"/>
              <a:gd name="connsiteY0" fmla="*/ 1273629 h 1273629"/>
              <a:gd name="connsiteX1" fmla="*/ 0 w 996043"/>
              <a:gd name="connsiteY1" fmla="*/ 0 h 1273629"/>
              <a:gd name="connsiteX2" fmla="*/ 996043 w 996043"/>
              <a:gd name="connsiteY2" fmla="*/ 1273629 h 1273629"/>
              <a:gd name="connsiteX3" fmla="*/ 16329 w 996043"/>
              <a:gd name="connsiteY3" fmla="*/ 1273629 h 1273629"/>
              <a:gd name="connsiteX0" fmla="*/ 0 w 1151164"/>
              <a:gd name="connsiteY0" fmla="*/ 1347107 h 1347107"/>
              <a:gd name="connsiteX1" fmla="*/ 155121 w 1151164"/>
              <a:gd name="connsiteY1" fmla="*/ 0 h 1347107"/>
              <a:gd name="connsiteX2" fmla="*/ 1151164 w 1151164"/>
              <a:gd name="connsiteY2" fmla="*/ 1273629 h 1347107"/>
              <a:gd name="connsiteX3" fmla="*/ 0 w 1151164"/>
              <a:gd name="connsiteY3" fmla="*/ 1347107 h 1347107"/>
              <a:gd name="connsiteX0" fmla="*/ 0 w 1281793"/>
              <a:gd name="connsiteY0" fmla="*/ 1347107 h 1347107"/>
              <a:gd name="connsiteX1" fmla="*/ 155121 w 1281793"/>
              <a:gd name="connsiteY1" fmla="*/ 0 h 1347107"/>
              <a:gd name="connsiteX2" fmla="*/ 1281793 w 1281793"/>
              <a:gd name="connsiteY2" fmla="*/ 816429 h 1347107"/>
              <a:gd name="connsiteX3" fmla="*/ 0 w 1281793"/>
              <a:gd name="connsiteY3" fmla="*/ 1347107 h 134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183" name="组合 1"/>
          <p:cNvGrpSpPr>
            <a:grpSpLocks/>
          </p:cNvGrpSpPr>
          <p:nvPr/>
        </p:nvGrpSpPr>
        <p:grpSpPr bwMode="auto">
          <a:xfrm>
            <a:off x="5222875" y="2244725"/>
            <a:ext cx="6237288" cy="2233613"/>
            <a:chOff x="5222408" y="2405563"/>
            <a:chExt cx="6238226" cy="2232768"/>
          </a:xfrm>
        </p:grpSpPr>
        <p:grpSp>
          <p:nvGrpSpPr>
            <p:cNvPr id="7184" name="组合 17"/>
            <p:cNvGrpSpPr>
              <a:grpSpLocks/>
            </p:cNvGrpSpPr>
            <p:nvPr/>
          </p:nvGrpSpPr>
          <p:grpSpPr bwMode="auto">
            <a:xfrm>
              <a:off x="5226065" y="2405563"/>
              <a:ext cx="6234569" cy="1773064"/>
              <a:chOff x="271020" y="2420002"/>
              <a:chExt cx="6234569" cy="1773064"/>
            </a:xfrm>
          </p:grpSpPr>
          <p:sp>
            <p:nvSpPr>
              <p:cNvPr id="7186" name="文本框 18"/>
              <p:cNvSpPr txBox="1">
                <a:spLocks noChangeArrowheads="1"/>
              </p:cNvSpPr>
              <p:nvPr/>
            </p:nvSpPr>
            <p:spPr bwMode="auto">
              <a:xfrm>
                <a:off x="297950" y="2420002"/>
                <a:ext cx="4115955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6000" b="1">
                    <a:solidFill>
                      <a:srgbClr val="2DCCD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Part  01</a:t>
                </a:r>
                <a:endParaRPr lang="zh-CN" altLang="en-US" sz="6000" b="1">
                  <a:solidFill>
                    <a:srgbClr val="2DCCD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87" name="文本框 19"/>
              <p:cNvSpPr txBox="1">
                <a:spLocks noChangeArrowheads="1"/>
              </p:cNvSpPr>
              <p:nvPr/>
            </p:nvSpPr>
            <p:spPr bwMode="auto">
              <a:xfrm>
                <a:off x="271020" y="3269736"/>
                <a:ext cx="6234569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5400" b="1">
                    <a:solidFill>
                      <a:srgbClr val="F7725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项目情况概述</a:t>
                </a:r>
              </a:p>
            </p:txBody>
          </p:sp>
        </p:grpSp>
        <p:sp>
          <p:nvSpPr>
            <p:cNvPr id="7185" name="文本框 20"/>
            <p:cNvSpPr txBox="1">
              <a:spLocks noChangeArrowheads="1"/>
            </p:cNvSpPr>
            <p:nvPr/>
          </p:nvSpPr>
          <p:spPr bwMode="auto">
            <a:xfrm>
              <a:off x="5222408" y="4299777"/>
              <a:ext cx="605050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>
                  <a:solidFill>
                    <a:srgbClr val="353A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title. Click here to add your title.</a:t>
              </a:r>
              <a:endParaRPr lang="zh-CN" altLang="en-US" sz="1600">
                <a:solidFill>
                  <a:srgbClr val="353A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grpSp>
        <p:nvGrpSpPr>
          <p:cNvPr id="34819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2" name="Group 7"/>
          <p:cNvGrpSpPr/>
          <p:nvPr/>
        </p:nvGrpSpPr>
        <p:grpSpPr>
          <a:xfrm>
            <a:off x="1818359" y="1677625"/>
            <a:ext cx="821562" cy="604727"/>
            <a:chOff x="3937000" y="1643063"/>
            <a:chExt cx="541338" cy="398463"/>
          </a:xfrm>
          <a:solidFill>
            <a:srgbClr val="F77258"/>
          </a:solidFill>
        </p:grpSpPr>
        <p:sp>
          <p:nvSpPr>
            <p:cNvPr id="73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Group 10"/>
          <p:cNvGrpSpPr/>
          <p:nvPr/>
        </p:nvGrpSpPr>
        <p:grpSpPr>
          <a:xfrm>
            <a:off x="2667518" y="1677625"/>
            <a:ext cx="821562" cy="604727"/>
            <a:chOff x="3937000" y="1643063"/>
            <a:chExt cx="541338" cy="398463"/>
          </a:xfrm>
          <a:solidFill>
            <a:srgbClr val="F77258"/>
          </a:solidFill>
        </p:grpSpPr>
        <p:sp>
          <p:nvSpPr>
            <p:cNvPr id="76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Group 13"/>
          <p:cNvGrpSpPr/>
          <p:nvPr/>
        </p:nvGrpSpPr>
        <p:grpSpPr>
          <a:xfrm>
            <a:off x="3504875" y="1677625"/>
            <a:ext cx="821562" cy="604727"/>
            <a:chOff x="3937000" y="1643063"/>
            <a:chExt cx="541338" cy="398463"/>
          </a:xfrm>
          <a:solidFill>
            <a:srgbClr val="F77258"/>
          </a:solidFill>
        </p:grpSpPr>
        <p:sp>
          <p:nvSpPr>
            <p:cNvPr id="79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Group 16"/>
          <p:cNvGrpSpPr/>
          <p:nvPr/>
        </p:nvGrpSpPr>
        <p:grpSpPr>
          <a:xfrm>
            <a:off x="4365834" y="1677625"/>
            <a:ext cx="821562" cy="604727"/>
            <a:chOff x="3937000" y="1643063"/>
            <a:chExt cx="541338" cy="398463"/>
          </a:xfrm>
          <a:solidFill>
            <a:srgbClr val="F77258"/>
          </a:solidFill>
        </p:grpSpPr>
        <p:sp>
          <p:nvSpPr>
            <p:cNvPr id="82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Group 19"/>
          <p:cNvGrpSpPr/>
          <p:nvPr/>
        </p:nvGrpSpPr>
        <p:grpSpPr>
          <a:xfrm>
            <a:off x="5242588" y="1677625"/>
            <a:ext cx="821562" cy="604727"/>
            <a:chOff x="3937000" y="1643063"/>
            <a:chExt cx="541338" cy="398463"/>
          </a:xfrm>
          <a:solidFill>
            <a:srgbClr val="F77258"/>
          </a:solidFill>
        </p:grpSpPr>
        <p:sp>
          <p:nvSpPr>
            <p:cNvPr id="85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Group 22"/>
          <p:cNvGrpSpPr/>
          <p:nvPr/>
        </p:nvGrpSpPr>
        <p:grpSpPr>
          <a:xfrm>
            <a:off x="6091747" y="1677625"/>
            <a:ext cx="821562" cy="604727"/>
            <a:chOff x="3937000" y="1643063"/>
            <a:chExt cx="541338" cy="398463"/>
          </a:xfrm>
          <a:solidFill>
            <a:srgbClr val="F77258"/>
          </a:solidFill>
        </p:grpSpPr>
        <p:sp>
          <p:nvSpPr>
            <p:cNvPr id="88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0" name="Group 25"/>
          <p:cNvGrpSpPr/>
          <p:nvPr/>
        </p:nvGrpSpPr>
        <p:grpSpPr>
          <a:xfrm>
            <a:off x="6929104" y="1677625"/>
            <a:ext cx="821562" cy="604727"/>
            <a:chOff x="3937000" y="1643063"/>
            <a:chExt cx="541338" cy="398463"/>
          </a:xfrm>
          <a:solidFill>
            <a:schemeClr val="bg1">
              <a:lumMod val="75000"/>
            </a:schemeClr>
          </a:solidFill>
        </p:grpSpPr>
        <p:sp>
          <p:nvSpPr>
            <p:cNvPr id="91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3" name="Group 28"/>
          <p:cNvGrpSpPr/>
          <p:nvPr/>
        </p:nvGrpSpPr>
        <p:grpSpPr>
          <a:xfrm>
            <a:off x="7790063" y="1677625"/>
            <a:ext cx="821562" cy="604727"/>
            <a:chOff x="3937000" y="1643063"/>
            <a:chExt cx="541338" cy="398463"/>
          </a:xfrm>
          <a:solidFill>
            <a:schemeClr val="bg1">
              <a:lumMod val="75000"/>
            </a:schemeClr>
          </a:solidFill>
        </p:grpSpPr>
        <p:sp>
          <p:nvSpPr>
            <p:cNvPr id="94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Group 31"/>
          <p:cNvGrpSpPr/>
          <p:nvPr/>
        </p:nvGrpSpPr>
        <p:grpSpPr>
          <a:xfrm>
            <a:off x="8627420" y="1677625"/>
            <a:ext cx="821562" cy="604727"/>
            <a:chOff x="3937000" y="1643063"/>
            <a:chExt cx="541338" cy="398463"/>
          </a:xfrm>
          <a:solidFill>
            <a:schemeClr val="bg1">
              <a:lumMod val="75000"/>
            </a:schemeClr>
          </a:solidFill>
        </p:grpSpPr>
        <p:sp>
          <p:nvSpPr>
            <p:cNvPr id="97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9" name="Group 34"/>
          <p:cNvGrpSpPr/>
          <p:nvPr/>
        </p:nvGrpSpPr>
        <p:grpSpPr>
          <a:xfrm>
            <a:off x="9488380" y="1677625"/>
            <a:ext cx="821562" cy="604727"/>
            <a:chOff x="3937000" y="1643063"/>
            <a:chExt cx="541338" cy="398463"/>
          </a:xfrm>
          <a:solidFill>
            <a:schemeClr val="bg1">
              <a:lumMod val="75000"/>
            </a:schemeClr>
          </a:solidFill>
        </p:grpSpPr>
        <p:sp>
          <p:nvSpPr>
            <p:cNvPr id="100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" name="Text Box 10"/>
          <p:cNvSpPr txBox="1">
            <a:spLocks noChangeArrowheads="1"/>
          </p:cNvSpPr>
          <p:nvPr/>
        </p:nvSpPr>
        <p:spPr bwMode="auto">
          <a:xfrm>
            <a:off x="4437063" y="2471738"/>
            <a:ext cx="3570287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/>
          <a:p>
            <a:pPr algn="ctr" defTabSz="10882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60%</a:t>
            </a:r>
          </a:p>
          <a:p>
            <a:pPr algn="ctr" defTabSz="10882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预期目标</a:t>
            </a: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更多优质作品，请在稻壳儿搜索：不贰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更多优质作品，请在稻壳儿搜索：不贰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grpSp>
        <p:nvGrpSpPr>
          <p:cNvPr id="103" name="Group 40"/>
          <p:cNvGrpSpPr/>
          <p:nvPr/>
        </p:nvGrpSpPr>
        <p:grpSpPr>
          <a:xfrm>
            <a:off x="1809033" y="4074034"/>
            <a:ext cx="821562" cy="604727"/>
            <a:chOff x="3937000" y="1643063"/>
            <a:chExt cx="541338" cy="398463"/>
          </a:xfrm>
          <a:solidFill>
            <a:srgbClr val="F8D845"/>
          </a:solidFill>
        </p:grpSpPr>
        <p:sp>
          <p:nvSpPr>
            <p:cNvPr id="104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Group 41"/>
          <p:cNvGrpSpPr/>
          <p:nvPr/>
        </p:nvGrpSpPr>
        <p:grpSpPr>
          <a:xfrm>
            <a:off x="2658192" y="4074034"/>
            <a:ext cx="821562" cy="604727"/>
            <a:chOff x="3937000" y="1643063"/>
            <a:chExt cx="541338" cy="398463"/>
          </a:xfrm>
          <a:solidFill>
            <a:srgbClr val="F8D845"/>
          </a:solidFill>
        </p:grpSpPr>
        <p:sp>
          <p:nvSpPr>
            <p:cNvPr id="107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9" name="Group 42"/>
          <p:cNvGrpSpPr/>
          <p:nvPr/>
        </p:nvGrpSpPr>
        <p:grpSpPr>
          <a:xfrm>
            <a:off x="3495549" y="4074034"/>
            <a:ext cx="821562" cy="604727"/>
            <a:chOff x="3937000" y="1643063"/>
            <a:chExt cx="541338" cy="398463"/>
          </a:xfrm>
          <a:solidFill>
            <a:srgbClr val="F8D845"/>
          </a:solidFill>
        </p:grpSpPr>
        <p:sp>
          <p:nvSpPr>
            <p:cNvPr id="110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" name="Group 43"/>
          <p:cNvGrpSpPr/>
          <p:nvPr/>
        </p:nvGrpSpPr>
        <p:grpSpPr>
          <a:xfrm>
            <a:off x="4356508" y="4074034"/>
            <a:ext cx="821562" cy="604727"/>
            <a:chOff x="3937000" y="1643063"/>
            <a:chExt cx="541338" cy="398463"/>
          </a:xfrm>
          <a:solidFill>
            <a:srgbClr val="F8D845"/>
          </a:solidFill>
        </p:grpSpPr>
        <p:sp>
          <p:nvSpPr>
            <p:cNvPr id="113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5" name="Group 44"/>
          <p:cNvGrpSpPr/>
          <p:nvPr/>
        </p:nvGrpSpPr>
        <p:grpSpPr>
          <a:xfrm>
            <a:off x="5233262" y="4074034"/>
            <a:ext cx="821562" cy="604727"/>
            <a:chOff x="3937000" y="1643063"/>
            <a:chExt cx="541338" cy="398463"/>
          </a:xfrm>
          <a:solidFill>
            <a:srgbClr val="F8D845"/>
          </a:solidFill>
        </p:grpSpPr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8" name="Group 45"/>
          <p:cNvGrpSpPr/>
          <p:nvPr/>
        </p:nvGrpSpPr>
        <p:grpSpPr>
          <a:xfrm>
            <a:off x="6082421" y="4074034"/>
            <a:ext cx="821562" cy="604727"/>
            <a:chOff x="3937000" y="1643063"/>
            <a:chExt cx="541338" cy="398463"/>
          </a:xfrm>
          <a:solidFill>
            <a:srgbClr val="F8D845"/>
          </a:solidFill>
        </p:grpSpPr>
        <p:sp>
          <p:nvSpPr>
            <p:cNvPr id="119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1" name="Group 46"/>
          <p:cNvGrpSpPr/>
          <p:nvPr/>
        </p:nvGrpSpPr>
        <p:grpSpPr>
          <a:xfrm>
            <a:off x="6919778" y="4074034"/>
            <a:ext cx="821562" cy="604727"/>
            <a:chOff x="3937000" y="1643063"/>
            <a:chExt cx="541338" cy="398463"/>
          </a:xfrm>
          <a:solidFill>
            <a:srgbClr val="F8D845"/>
          </a:solidFill>
        </p:grpSpPr>
        <p:sp>
          <p:nvSpPr>
            <p:cNvPr id="122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4" name="Group 47"/>
          <p:cNvGrpSpPr/>
          <p:nvPr/>
        </p:nvGrpSpPr>
        <p:grpSpPr>
          <a:xfrm>
            <a:off x="7780737" y="4074034"/>
            <a:ext cx="821562" cy="604727"/>
            <a:chOff x="3937000" y="1643063"/>
            <a:chExt cx="541338" cy="398463"/>
          </a:xfrm>
          <a:solidFill>
            <a:srgbClr val="F8D845"/>
          </a:solidFill>
        </p:grpSpPr>
        <p:sp>
          <p:nvSpPr>
            <p:cNvPr id="125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7" name="Group 48"/>
          <p:cNvGrpSpPr/>
          <p:nvPr/>
        </p:nvGrpSpPr>
        <p:grpSpPr>
          <a:xfrm>
            <a:off x="8618094" y="4074034"/>
            <a:ext cx="821562" cy="604727"/>
            <a:chOff x="3937000" y="1643063"/>
            <a:chExt cx="541338" cy="398463"/>
          </a:xfrm>
          <a:solidFill>
            <a:schemeClr val="bg1">
              <a:lumMod val="75000"/>
            </a:schemeClr>
          </a:solidFill>
        </p:grpSpPr>
        <p:sp>
          <p:nvSpPr>
            <p:cNvPr id="128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9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0" name="Group 49"/>
          <p:cNvGrpSpPr/>
          <p:nvPr/>
        </p:nvGrpSpPr>
        <p:grpSpPr>
          <a:xfrm>
            <a:off x="9479054" y="4074034"/>
            <a:ext cx="821562" cy="604727"/>
            <a:chOff x="3937000" y="1643063"/>
            <a:chExt cx="541338" cy="398463"/>
          </a:xfrm>
          <a:solidFill>
            <a:schemeClr val="bg1">
              <a:lumMod val="75000"/>
            </a:schemeClr>
          </a:solidFill>
        </p:grpSpPr>
        <p:sp>
          <p:nvSpPr>
            <p:cNvPr id="131" name="Freeform 18"/>
            <p:cNvSpPr>
              <a:spLocks noEditPoints="1"/>
            </p:cNvSpPr>
            <p:nvPr/>
          </p:nvSpPr>
          <p:spPr bwMode="auto">
            <a:xfrm>
              <a:off x="3952875" y="1643063"/>
              <a:ext cx="514350" cy="315913"/>
            </a:xfrm>
            <a:custGeom>
              <a:avLst/>
              <a:gdLst>
                <a:gd name="T0" fmla="*/ 324 w 324"/>
                <a:gd name="T1" fmla="*/ 0 h 199"/>
                <a:gd name="T2" fmla="*/ 0 w 324"/>
                <a:gd name="T3" fmla="*/ 0 h 199"/>
                <a:gd name="T4" fmla="*/ 0 w 324"/>
                <a:gd name="T5" fmla="*/ 199 h 199"/>
                <a:gd name="T6" fmla="*/ 324 w 324"/>
                <a:gd name="T7" fmla="*/ 199 h 199"/>
                <a:gd name="T8" fmla="*/ 324 w 324"/>
                <a:gd name="T9" fmla="*/ 0 h 199"/>
                <a:gd name="T10" fmla="*/ 310 w 324"/>
                <a:gd name="T11" fmla="*/ 182 h 199"/>
                <a:gd name="T12" fmla="*/ 14 w 324"/>
                <a:gd name="T13" fmla="*/ 182 h 199"/>
                <a:gd name="T14" fmla="*/ 14 w 324"/>
                <a:gd name="T15" fmla="*/ 14 h 199"/>
                <a:gd name="T16" fmla="*/ 310 w 324"/>
                <a:gd name="T17" fmla="*/ 14 h 199"/>
                <a:gd name="T18" fmla="*/ 310 w 324"/>
                <a:gd name="T19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99">
                  <a:moveTo>
                    <a:pt x="324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324" y="199"/>
                  </a:lnTo>
                  <a:lnTo>
                    <a:pt x="324" y="0"/>
                  </a:lnTo>
                  <a:close/>
                  <a:moveTo>
                    <a:pt x="310" y="182"/>
                  </a:moveTo>
                  <a:lnTo>
                    <a:pt x="14" y="182"/>
                  </a:lnTo>
                  <a:lnTo>
                    <a:pt x="14" y="14"/>
                  </a:lnTo>
                  <a:lnTo>
                    <a:pt x="310" y="14"/>
                  </a:lnTo>
                  <a:lnTo>
                    <a:pt x="310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19"/>
            <p:cNvSpPr>
              <a:spLocks/>
            </p:cNvSpPr>
            <p:nvPr/>
          </p:nvSpPr>
          <p:spPr bwMode="auto">
            <a:xfrm>
              <a:off x="3937000" y="1973263"/>
              <a:ext cx="541338" cy="68263"/>
            </a:xfrm>
            <a:custGeom>
              <a:avLst/>
              <a:gdLst>
                <a:gd name="T0" fmla="*/ 341 w 341"/>
                <a:gd name="T1" fmla="*/ 26 h 43"/>
                <a:gd name="T2" fmla="*/ 334 w 341"/>
                <a:gd name="T3" fmla="*/ 0 h 43"/>
                <a:gd name="T4" fmla="*/ 7 w 341"/>
                <a:gd name="T5" fmla="*/ 0 h 43"/>
                <a:gd name="T6" fmla="*/ 0 w 341"/>
                <a:gd name="T7" fmla="*/ 26 h 43"/>
                <a:gd name="T8" fmla="*/ 0 w 341"/>
                <a:gd name="T9" fmla="*/ 26 h 43"/>
                <a:gd name="T10" fmla="*/ 0 w 341"/>
                <a:gd name="T11" fmla="*/ 43 h 43"/>
                <a:gd name="T12" fmla="*/ 341 w 341"/>
                <a:gd name="T13" fmla="*/ 43 h 43"/>
                <a:gd name="T14" fmla="*/ 341 w 341"/>
                <a:gd name="T15" fmla="*/ 26 h 43"/>
                <a:gd name="T16" fmla="*/ 341 w 341"/>
                <a:gd name="T17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3">
                  <a:moveTo>
                    <a:pt x="341" y="26"/>
                  </a:moveTo>
                  <a:lnTo>
                    <a:pt x="334" y="0"/>
                  </a:lnTo>
                  <a:lnTo>
                    <a:pt x="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341" y="43"/>
                  </a:lnTo>
                  <a:lnTo>
                    <a:pt x="341" y="26"/>
                  </a:lnTo>
                  <a:lnTo>
                    <a:pt x="34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" name="Text Box 10"/>
          <p:cNvSpPr txBox="1">
            <a:spLocks noChangeArrowheads="1"/>
          </p:cNvSpPr>
          <p:nvPr/>
        </p:nvSpPr>
        <p:spPr bwMode="auto">
          <a:xfrm>
            <a:off x="4446588" y="4764088"/>
            <a:ext cx="3560762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/>
          <a:p>
            <a:pPr algn="ctr" defTabSz="10882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80%</a:t>
            </a:r>
            <a:endParaRPr lang="en-US" sz="1050" dirty="0"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algn="ctr" defTabSz="10882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最终目标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更多优质作品，请在稻壳儿搜索：不贰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更多优质作品，请在稻壳儿搜索：不贰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grpSp>
        <p:nvGrpSpPr>
          <p:cNvPr id="35843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Round Same Side Corner Rectangle 52"/>
          <p:cNvSpPr/>
          <p:nvPr/>
        </p:nvSpPr>
        <p:spPr>
          <a:xfrm flipV="1">
            <a:off x="1228725" y="1493838"/>
            <a:ext cx="2219325" cy="3148012"/>
          </a:xfrm>
          <a:prstGeom prst="round2SameRect">
            <a:avLst>
              <a:gd name="adj1" fmla="val 6995"/>
              <a:gd name="adj2" fmla="val 0"/>
            </a:avLst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lowchart: Off-page Connector 58"/>
          <p:cNvSpPr/>
          <p:nvPr/>
        </p:nvSpPr>
        <p:spPr>
          <a:xfrm>
            <a:off x="1851025" y="2579688"/>
            <a:ext cx="974725" cy="947737"/>
          </a:xfrm>
          <a:prstGeom prst="flowChartOffpageConnector">
            <a:avLst/>
          </a:prstGeom>
          <a:solidFill>
            <a:srgbClr val="F8D84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6" name="Footer Text"/>
          <p:cNvSpPr txBox="1">
            <a:spLocks noChangeArrowheads="1"/>
          </p:cNvSpPr>
          <p:nvPr/>
        </p:nvSpPr>
        <p:spPr bwMode="auto">
          <a:xfrm>
            <a:off x="1274763" y="5010150"/>
            <a:ext cx="96393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恼于乏味的排版？苦于单调的配色？羞于乏味的设计？急于紧迫的工期？专业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模板设计、个性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定制美化，打造您的演示专场秀。忧你所忧，思你所思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——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不贰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Gill Sans"/>
              </a:rPr>
              <a:t>：囚心钻研，诚心不贰！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Gill Sans"/>
            </a:endParaRPr>
          </a:p>
        </p:txBody>
      </p:sp>
      <p:cxnSp>
        <p:nvCxnSpPr>
          <p:cNvPr id="9" name="Straight Line buttom"/>
          <p:cNvCxnSpPr/>
          <p:nvPr/>
        </p:nvCxnSpPr>
        <p:spPr>
          <a:xfrm>
            <a:off x="1268413" y="4819650"/>
            <a:ext cx="9653587" cy="0"/>
          </a:xfrm>
          <a:prstGeom prst="line">
            <a:avLst/>
          </a:prstGeom>
          <a:ln w="19050">
            <a:solidFill>
              <a:srgbClr val="02AFED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own Arrow Callout 31"/>
          <p:cNvSpPr/>
          <p:nvPr/>
        </p:nvSpPr>
        <p:spPr>
          <a:xfrm>
            <a:off x="1228725" y="1493838"/>
            <a:ext cx="2219325" cy="930275"/>
          </a:xfrm>
          <a:prstGeom prst="down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solidFill>
            <a:srgbClr val="F8D845"/>
          </a:solidFill>
          <a:ln w="19050" cap="flat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3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ound Same Side Corner Rectangle 35"/>
          <p:cNvSpPr/>
          <p:nvPr/>
        </p:nvSpPr>
        <p:spPr>
          <a:xfrm flipV="1">
            <a:off x="3733800" y="1493838"/>
            <a:ext cx="2217738" cy="3148012"/>
          </a:xfrm>
          <a:prstGeom prst="round2SameRect">
            <a:avLst>
              <a:gd name="adj1" fmla="val 6995"/>
              <a:gd name="adj2" fmla="val 0"/>
            </a:avLst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lowchart: Off-page Connector 38"/>
          <p:cNvSpPr/>
          <p:nvPr/>
        </p:nvSpPr>
        <p:spPr>
          <a:xfrm>
            <a:off x="4356100" y="2579688"/>
            <a:ext cx="973138" cy="947737"/>
          </a:xfrm>
          <a:prstGeom prst="flowChartOffpageConnector">
            <a:avLst/>
          </a:prstGeom>
          <a:solidFill>
            <a:srgbClr val="F8D84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Down Arrow Callout 40"/>
          <p:cNvSpPr/>
          <p:nvPr/>
        </p:nvSpPr>
        <p:spPr>
          <a:xfrm>
            <a:off x="3733800" y="1493838"/>
            <a:ext cx="2217738" cy="930275"/>
          </a:xfrm>
          <a:prstGeom prst="down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solidFill>
            <a:srgbClr val="F8D845"/>
          </a:solidFill>
          <a:ln w="19050" cap="flat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3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ound Same Side Corner Rectangle 42"/>
          <p:cNvSpPr/>
          <p:nvPr/>
        </p:nvSpPr>
        <p:spPr>
          <a:xfrm flipV="1">
            <a:off x="6238875" y="1493838"/>
            <a:ext cx="2217738" cy="3148012"/>
          </a:xfrm>
          <a:prstGeom prst="round2SameRect">
            <a:avLst>
              <a:gd name="adj1" fmla="val 6995"/>
              <a:gd name="adj2" fmla="val 0"/>
            </a:avLst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Flowchart: Off-page Connector 45"/>
          <p:cNvSpPr/>
          <p:nvPr/>
        </p:nvSpPr>
        <p:spPr>
          <a:xfrm>
            <a:off x="6861175" y="2579688"/>
            <a:ext cx="973138" cy="947737"/>
          </a:xfrm>
          <a:prstGeom prst="flowChartOffpageConnector">
            <a:avLst/>
          </a:prstGeom>
          <a:solidFill>
            <a:srgbClr val="F8D84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Down Arrow Callout 47"/>
          <p:cNvSpPr/>
          <p:nvPr/>
        </p:nvSpPr>
        <p:spPr>
          <a:xfrm>
            <a:off x="6238875" y="1493838"/>
            <a:ext cx="2217738" cy="930275"/>
          </a:xfrm>
          <a:prstGeom prst="down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solidFill>
            <a:srgbClr val="F8D845"/>
          </a:solidFill>
          <a:ln w="19050" cap="flat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3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ound Same Side Corner Rectangle 49"/>
          <p:cNvSpPr/>
          <p:nvPr/>
        </p:nvSpPr>
        <p:spPr>
          <a:xfrm flipV="1">
            <a:off x="8716963" y="1493838"/>
            <a:ext cx="2217737" cy="3148012"/>
          </a:xfrm>
          <a:prstGeom prst="round2SameRect">
            <a:avLst>
              <a:gd name="adj1" fmla="val 6995"/>
              <a:gd name="adj2" fmla="val 0"/>
            </a:avLst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56" name="TextBox 51"/>
          <p:cNvSpPr txBox="1">
            <a:spLocks noChangeArrowheads="1"/>
          </p:cNvSpPr>
          <p:nvPr/>
        </p:nvSpPr>
        <p:spPr bwMode="auto">
          <a:xfrm>
            <a:off x="8842375" y="3622675"/>
            <a:ext cx="196691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忧你所忧，思你所思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不贰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：囚心钻研，诚心不贰！</a:t>
            </a: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lowchart: Off-page Connector 53"/>
          <p:cNvSpPr/>
          <p:nvPr/>
        </p:nvSpPr>
        <p:spPr>
          <a:xfrm>
            <a:off x="9339263" y="2579688"/>
            <a:ext cx="973137" cy="947737"/>
          </a:xfrm>
          <a:prstGeom prst="flowChartOffpageConnector">
            <a:avLst/>
          </a:prstGeom>
          <a:solidFill>
            <a:srgbClr val="F8D84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Down Arrow Callout 56"/>
          <p:cNvSpPr/>
          <p:nvPr/>
        </p:nvSpPr>
        <p:spPr>
          <a:xfrm>
            <a:off x="8716963" y="1493838"/>
            <a:ext cx="2217737" cy="930275"/>
          </a:xfrm>
          <a:prstGeom prst="down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solidFill>
            <a:srgbClr val="F8D845"/>
          </a:solidFill>
          <a:ln w="19050" cap="flat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3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59" name="TextBox 51"/>
          <p:cNvSpPr txBox="1">
            <a:spLocks noChangeArrowheads="1"/>
          </p:cNvSpPr>
          <p:nvPr/>
        </p:nvSpPr>
        <p:spPr bwMode="auto">
          <a:xfrm>
            <a:off x="1354138" y="3622675"/>
            <a:ext cx="19685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忧你所忧，思你所思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不贰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：囚心钻研，诚心不贰！</a:t>
            </a: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60" name="TextBox 51"/>
          <p:cNvSpPr txBox="1">
            <a:spLocks noChangeArrowheads="1"/>
          </p:cNvSpPr>
          <p:nvPr/>
        </p:nvSpPr>
        <p:spPr bwMode="auto">
          <a:xfrm>
            <a:off x="6346825" y="3622675"/>
            <a:ext cx="196691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忧你所忧，思你所思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不贰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：囚心钻研，诚心不贰！</a:t>
            </a: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61" name="TextBox 51"/>
          <p:cNvSpPr txBox="1">
            <a:spLocks noChangeArrowheads="1"/>
          </p:cNvSpPr>
          <p:nvPr/>
        </p:nvSpPr>
        <p:spPr bwMode="auto">
          <a:xfrm>
            <a:off x="3849688" y="3622675"/>
            <a:ext cx="19685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忧你所忧，思你所思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不贰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：囚心钻研，诚心不贰！</a:t>
            </a: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62" name="文本框 24"/>
          <p:cNvSpPr txBox="1">
            <a:spLocks noChangeArrowheads="1"/>
          </p:cNvSpPr>
          <p:nvPr/>
        </p:nvSpPr>
        <p:spPr bwMode="auto">
          <a:xfrm>
            <a:off x="1593850" y="1646238"/>
            <a:ext cx="1390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5863" name="文本框 25"/>
          <p:cNvSpPr txBox="1">
            <a:spLocks noChangeArrowheads="1"/>
          </p:cNvSpPr>
          <p:nvPr/>
        </p:nvSpPr>
        <p:spPr bwMode="auto">
          <a:xfrm>
            <a:off x="4105275" y="1646238"/>
            <a:ext cx="1392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5864" name="文本框 26"/>
          <p:cNvSpPr txBox="1">
            <a:spLocks noChangeArrowheads="1"/>
          </p:cNvSpPr>
          <p:nvPr/>
        </p:nvSpPr>
        <p:spPr bwMode="auto">
          <a:xfrm>
            <a:off x="6618288" y="1646238"/>
            <a:ext cx="1390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5865" name="文本框 30"/>
          <p:cNvSpPr txBox="1">
            <a:spLocks noChangeArrowheads="1"/>
          </p:cNvSpPr>
          <p:nvPr/>
        </p:nvSpPr>
        <p:spPr bwMode="auto">
          <a:xfrm>
            <a:off x="9129713" y="1646238"/>
            <a:ext cx="1392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5"/>
          <p:cNvGrpSpPr>
            <a:grpSpLocks/>
          </p:cNvGrpSpPr>
          <p:nvPr/>
        </p:nvGrpSpPr>
        <p:grpSpPr bwMode="auto">
          <a:xfrm>
            <a:off x="746125" y="446088"/>
            <a:ext cx="11666538" cy="1835150"/>
            <a:chOff x="852709" y="5009914"/>
            <a:chExt cx="11667524" cy="1835106"/>
          </a:xfrm>
        </p:grpSpPr>
        <p:sp>
          <p:nvSpPr>
            <p:cNvPr id="7" name="矩形 51"/>
            <p:cNvSpPr>
              <a:spLocks noChangeArrowheads="1"/>
            </p:cNvSpPr>
            <p:nvPr/>
          </p:nvSpPr>
          <p:spPr bwMode="auto">
            <a:xfrm>
              <a:off x="852709" y="5009914"/>
              <a:ext cx="10635562" cy="183510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502" name="文本框 7"/>
            <p:cNvSpPr txBox="1">
              <a:spLocks noChangeArrowheads="1"/>
            </p:cNvSpPr>
            <p:nvPr/>
          </p:nvSpPr>
          <p:spPr bwMode="auto">
            <a:xfrm>
              <a:off x="1712626" y="5216411"/>
              <a:ext cx="10807607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8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赠可编辑商务图标</a:t>
              </a:r>
            </a:p>
          </p:txBody>
        </p:sp>
      </p:grpSp>
      <p:grpSp>
        <p:nvGrpSpPr>
          <p:cNvPr id="8195" name="组合 8"/>
          <p:cNvGrpSpPr>
            <a:grpSpLocks/>
          </p:cNvGrpSpPr>
          <p:nvPr/>
        </p:nvGrpSpPr>
        <p:grpSpPr bwMode="auto">
          <a:xfrm>
            <a:off x="1957388" y="2592388"/>
            <a:ext cx="903287" cy="901700"/>
            <a:chOff x="2041525" y="2495422"/>
            <a:chExt cx="903726" cy="902396"/>
          </a:xfrm>
        </p:grpSpPr>
        <p:sp>
          <p:nvSpPr>
            <p:cNvPr id="8493" name="Freeform 468"/>
            <p:cNvSpPr>
              <a:spLocks/>
            </p:cNvSpPr>
            <p:nvPr/>
          </p:nvSpPr>
          <p:spPr bwMode="auto">
            <a:xfrm>
              <a:off x="2041525" y="2495422"/>
              <a:ext cx="903725" cy="902396"/>
            </a:xfrm>
            <a:custGeom>
              <a:avLst/>
              <a:gdLst>
                <a:gd name="T0" fmla="*/ 363122992 w 575"/>
                <a:gd name="T1" fmla="*/ 0 h 574"/>
                <a:gd name="T2" fmla="*/ 1057257661 w 575"/>
                <a:gd name="T3" fmla="*/ 0 h 574"/>
                <a:gd name="T4" fmla="*/ 1420380653 w 575"/>
                <a:gd name="T5" fmla="*/ 360846780 h 574"/>
                <a:gd name="T6" fmla="*/ 1420380653 w 575"/>
                <a:gd name="T7" fmla="*/ 1057826636 h 574"/>
                <a:gd name="T8" fmla="*/ 1057257661 w 575"/>
                <a:gd name="T9" fmla="*/ 1418673416 h 574"/>
                <a:gd name="T10" fmla="*/ 363122992 w 575"/>
                <a:gd name="T11" fmla="*/ 1418673416 h 574"/>
                <a:gd name="T12" fmla="*/ 0 w 575"/>
                <a:gd name="T13" fmla="*/ 1057826636 h 574"/>
                <a:gd name="T14" fmla="*/ 0 w 575"/>
                <a:gd name="T15" fmla="*/ 360846780 h 574"/>
                <a:gd name="T16" fmla="*/ 363122992 w 575"/>
                <a:gd name="T17" fmla="*/ 0 h 5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4">
                  <a:moveTo>
                    <a:pt x="147" y="0"/>
                  </a:move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6"/>
                  </a:cubicBezTo>
                  <a:cubicBezTo>
                    <a:pt x="575" y="428"/>
                    <a:pt x="575" y="428"/>
                    <a:pt x="575" y="428"/>
                  </a:cubicBezTo>
                  <a:cubicBezTo>
                    <a:pt x="575" y="508"/>
                    <a:pt x="509" y="574"/>
                    <a:pt x="428" y="574"/>
                  </a:cubicBezTo>
                  <a:cubicBezTo>
                    <a:pt x="147" y="574"/>
                    <a:pt x="147" y="574"/>
                    <a:pt x="147" y="574"/>
                  </a:cubicBezTo>
                  <a:cubicBezTo>
                    <a:pt x="66" y="574"/>
                    <a:pt x="0" y="508"/>
                    <a:pt x="0" y="42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66"/>
                    <a:pt x="66" y="0"/>
                    <a:pt x="147" y="0"/>
                  </a:cubicBezTo>
                  <a:close/>
                </a:path>
              </a:pathLst>
            </a:custGeom>
            <a:solidFill>
              <a:srgbClr val="C9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94" name="Freeform 469"/>
            <p:cNvSpPr>
              <a:spLocks/>
            </p:cNvSpPr>
            <p:nvPr/>
          </p:nvSpPr>
          <p:spPr bwMode="auto">
            <a:xfrm>
              <a:off x="2173194" y="2759424"/>
              <a:ext cx="772057" cy="638393"/>
            </a:xfrm>
            <a:custGeom>
              <a:avLst/>
              <a:gdLst>
                <a:gd name="T0" fmla="*/ 427741592 w 491"/>
                <a:gd name="T1" fmla="*/ 351084702 h 406"/>
                <a:gd name="T2" fmla="*/ 741748652 w 491"/>
                <a:gd name="T3" fmla="*/ 37086545 h 406"/>
                <a:gd name="T4" fmla="*/ 946966435 w 491"/>
                <a:gd name="T5" fmla="*/ 242298447 h 406"/>
                <a:gd name="T6" fmla="*/ 944493022 w 491"/>
                <a:gd name="T7" fmla="*/ 126093624 h 406"/>
                <a:gd name="T8" fmla="*/ 981581634 w 491"/>
                <a:gd name="T9" fmla="*/ 0 h 406"/>
                <a:gd name="T10" fmla="*/ 1213995950 w 491"/>
                <a:gd name="T11" fmla="*/ 232408072 h 406"/>
                <a:gd name="T12" fmla="*/ 1213995950 w 491"/>
                <a:gd name="T13" fmla="*/ 642831875 h 406"/>
                <a:gd name="T14" fmla="*/ 850539503 w 491"/>
                <a:gd name="T15" fmla="*/ 1003806952 h 406"/>
                <a:gd name="T16" fmla="*/ 440103938 w 491"/>
                <a:gd name="T17" fmla="*/ 1003806952 h 406"/>
                <a:gd name="T18" fmla="*/ 42032293 w 491"/>
                <a:gd name="T19" fmla="*/ 605745330 h 406"/>
                <a:gd name="T20" fmla="*/ 49449386 w 491"/>
                <a:gd name="T21" fmla="*/ 175542351 h 406"/>
                <a:gd name="T22" fmla="*/ 0 w 491"/>
                <a:gd name="T23" fmla="*/ 126093624 h 406"/>
                <a:gd name="T24" fmla="*/ 4945253 w 491"/>
                <a:gd name="T25" fmla="*/ 2471807 h 406"/>
                <a:gd name="T26" fmla="*/ 29669946 w 491"/>
                <a:gd name="T27" fmla="*/ 27196171 h 406"/>
                <a:gd name="T28" fmla="*/ 32141786 w 491"/>
                <a:gd name="T29" fmla="*/ 2471807 h 406"/>
                <a:gd name="T30" fmla="*/ 54394639 w 491"/>
                <a:gd name="T31" fmla="*/ 24724363 h 406"/>
                <a:gd name="T32" fmla="*/ 54394639 w 491"/>
                <a:gd name="T33" fmla="*/ 2471807 h 406"/>
                <a:gd name="T34" fmla="*/ 76647492 w 491"/>
                <a:gd name="T35" fmla="*/ 27196171 h 406"/>
                <a:gd name="T36" fmla="*/ 79119332 w 491"/>
                <a:gd name="T37" fmla="*/ 2471807 h 406"/>
                <a:gd name="T38" fmla="*/ 427741592 w 491"/>
                <a:gd name="T39" fmla="*/ 351084702 h 40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91" h="406">
                  <a:moveTo>
                    <a:pt x="173" y="142"/>
                  </a:moveTo>
                  <a:cubicBezTo>
                    <a:pt x="300" y="15"/>
                    <a:pt x="300" y="15"/>
                    <a:pt x="300" y="15"/>
                  </a:cubicBezTo>
                  <a:cubicBezTo>
                    <a:pt x="383" y="98"/>
                    <a:pt x="383" y="98"/>
                    <a:pt x="383" y="98"/>
                  </a:cubicBezTo>
                  <a:cubicBezTo>
                    <a:pt x="382" y="51"/>
                    <a:pt x="382" y="51"/>
                    <a:pt x="382" y="51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491" y="94"/>
                    <a:pt x="491" y="94"/>
                    <a:pt x="491" y="94"/>
                  </a:cubicBezTo>
                  <a:cubicBezTo>
                    <a:pt x="491" y="260"/>
                    <a:pt x="491" y="260"/>
                    <a:pt x="491" y="260"/>
                  </a:cubicBezTo>
                  <a:cubicBezTo>
                    <a:pt x="491" y="340"/>
                    <a:pt x="425" y="406"/>
                    <a:pt x="344" y="406"/>
                  </a:cubicBezTo>
                  <a:cubicBezTo>
                    <a:pt x="178" y="406"/>
                    <a:pt x="178" y="406"/>
                    <a:pt x="178" y="406"/>
                  </a:cubicBezTo>
                  <a:cubicBezTo>
                    <a:pt x="17" y="245"/>
                    <a:pt x="17" y="245"/>
                    <a:pt x="17" y="245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"/>
                    <a:pt x="32" y="1"/>
                    <a:pt x="32" y="1"/>
                  </a:cubicBezTo>
                  <a:lnTo>
                    <a:pt x="173" y="142"/>
                  </a:lnTo>
                  <a:close/>
                </a:path>
              </a:pathLst>
            </a:custGeom>
            <a:solidFill>
              <a:srgbClr val="8F3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95" name="Oval 496"/>
            <p:cNvSpPr>
              <a:spLocks noChangeArrowheads="1"/>
            </p:cNvSpPr>
            <p:nvPr/>
          </p:nvSpPr>
          <p:spPr bwMode="auto">
            <a:xfrm>
              <a:off x="2252328" y="2715534"/>
              <a:ext cx="460176" cy="462170"/>
            </a:xfrm>
            <a:prstGeom prst="ellipse">
              <a:avLst/>
            </a:prstGeom>
            <a:solidFill>
              <a:srgbClr val="FCF2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96" name="Oval 497"/>
            <p:cNvSpPr>
              <a:spLocks noChangeArrowheads="1"/>
            </p:cNvSpPr>
            <p:nvPr/>
          </p:nvSpPr>
          <p:spPr bwMode="auto">
            <a:xfrm>
              <a:off x="2332127" y="2795334"/>
              <a:ext cx="301907" cy="301907"/>
            </a:xfrm>
            <a:prstGeom prst="ellipse">
              <a:avLst/>
            </a:prstGeom>
            <a:solidFill>
              <a:srgbClr val="8F3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97" name="Oval 498"/>
            <p:cNvSpPr>
              <a:spLocks noChangeArrowheads="1"/>
            </p:cNvSpPr>
            <p:nvPr/>
          </p:nvSpPr>
          <p:spPr bwMode="auto">
            <a:xfrm>
              <a:off x="2343432" y="2806638"/>
              <a:ext cx="277967" cy="279962"/>
            </a:xfrm>
            <a:prstGeom prst="ellipse">
              <a:avLst/>
            </a:prstGeom>
            <a:solidFill>
              <a:srgbClr val="FCF2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98" name="Freeform 499"/>
            <p:cNvSpPr>
              <a:spLocks/>
            </p:cNvSpPr>
            <p:nvPr/>
          </p:nvSpPr>
          <p:spPr bwMode="auto">
            <a:xfrm>
              <a:off x="2733118" y="2750114"/>
              <a:ext cx="81794" cy="400991"/>
            </a:xfrm>
            <a:custGeom>
              <a:avLst/>
              <a:gdLst>
                <a:gd name="T0" fmla="*/ 39586723 w 52"/>
                <a:gd name="T1" fmla="*/ 586053850 h 255"/>
                <a:gd name="T2" fmla="*/ 89072093 w 52"/>
                <a:gd name="T3" fmla="*/ 586053850 h 255"/>
                <a:gd name="T4" fmla="*/ 74226482 w 52"/>
                <a:gd name="T5" fmla="*/ 207714911 h 255"/>
                <a:gd name="T6" fmla="*/ 128658816 w 52"/>
                <a:gd name="T7" fmla="*/ 96439122 h 255"/>
                <a:gd name="T8" fmla="*/ 64329408 w 52"/>
                <a:gd name="T9" fmla="*/ 0 h 255"/>
                <a:gd name="T10" fmla="*/ 0 w 52"/>
                <a:gd name="T11" fmla="*/ 96439122 h 255"/>
                <a:gd name="T12" fmla="*/ 56906603 w 52"/>
                <a:gd name="T13" fmla="*/ 207714911 h 255"/>
                <a:gd name="T14" fmla="*/ 39586723 w 52"/>
                <a:gd name="T15" fmla="*/ 586053850 h 25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2" h="255">
                  <a:moveTo>
                    <a:pt x="16" y="237"/>
                  </a:moveTo>
                  <a:cubicBezTo>
                    <a:pt x="16" y="255"/>
                    <a:pt x="37" y="255"/>
                    <a:pt x="36" y="237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42" y="81"/>
                    <a:pt x="52" y="58"/>
                    <a:pt x="52" y="39"/>
                  </a:cubicBezTo>
                  <a:cubicBezTo>
                    <a:pt x="52" y="17"/>
                    <a:pt x="41" y="0"/>
                    <a:pt x="26" y="0"/>
                  </a:cubicBezTo>
                  <a:cubicBezTo>
                    <a:pt x="12" y="0"/>
                    <a:pt x="0" y="17"/>
                    <a:pt x="0" y="39"/>
                  </a:cubicBezTo>
                  <a:cubicBezTo>
                    <a:pt x="0" y="58"/>
                    <a:pt x="10" y="81"/>
                    <a:pt x="23" y="84"/>
                  </a:cubicBezTo>
                  <a:lnTo>
                    <a:pt x="16" y="237"/>
                  </a:lnTo>
                  <a:close/>
                </a:path>
              </a:pathLst>
            </a:custGeom>
            <a:solidFill>
              <a:srgbClr val="FCF2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99" name="Freeform 500"/>
            <p:cNvSpPr>
              <a:spLocks/>
            </p:cNvSpPr>
            <p:nvPr/>
          </p:nvSpPr>
          <p:spPr bwMode="auto">
            <a:xfrm>
              <a:off x="2170534" y="2759424"/>
              <a:ext cx="59184" cy="391681"/>
            </a:xfrm>
            <a:custGeom>
              <a:avLst/>
              <a:gdLst>
                <a:gd name="T0" fmla="*/ 21831109 w 38"/>
                <a:gd name="T1" fmla="*/ 571582128 h 249"/>
                <a:gd name="T2" fmla="*/ 70346414 w 38"/>
                <a:gd name="T3" fmla="*/ 571582128 h 249"/>
                <a:gd name="T4" fmla="*/ 53365278 w 38"/>
                <a:gd name="T5" fmla="*/ 193001206 h 249"/>
                <a:gd name="T6" fmla="*/ 89752536 w 38"/>
                <a:gd name="T7" fmla="*/ 133616704 h 249"/>
                <a:gd name="T8" fmla="*/ 84901005 w 38"/>
                <a:gd name="T9" fmla="*/ 9897417 h 249"/>
                <a:gd name="T10" fmla="*/ 80049475 w 38"/>
                <a:gd name="T11" fmla="*/ 9897417 h 249"/>
                <a:gd name="T12" fmla="*/ 72771400 w 38"/>
                <a:gd name="T13" fmla="*/ 118770578 h 249"/>
                <a:gd name="T14" fmla="*/ 65494883 w 38"/>
                <a:gd name="T15" fmla="*/ 118770578 h 249"/>
                <a:gd name="T16" fmla="*/ 60643353 w 38"/>
                <a:gd name="T17" fmla="*/ 9897417 h 249"/>
                <a:gd name="T18" fmla="*/ 53365278 w 38"/>
                <a:gd name="T19" fmla="*/ 9897417 h 249"/>
                <a:gd name="T20" fmla="*/ 48513748 w 38"/>
                <a:gd name="T21" fmla="*/ 118770578 h 249"/>
                <a:gd name="T22" fmla="*/ 43663775 w 38"/>
                <a:gd name="T23" fmla="*/ 118770578 h 249"/>
                <a:gd name="T24" fmla="*/ 38812244 w 38"/>
                <a:gd name="T25" fmla="*/ 9897417 h 249"/>
                <a:gd name="T26" fmla="*/ 31534170 w 38"/>
                <a:gd name="T27" fmla="*/ 9897417 h 249"/>
                <a:gd name="T28" fmla="*/ 24257653 w 38"/>
                <a:gd name="T29" fmla="*/ 118770578 h 249"/>
                <a:gd name="T30" fmla="*/ 19406122 w 38"/>
                <a:gd name="T31" fmla="*/ 118770578 h 249"/>
                <a:gd name="T32" fmla="*/ 12128048 w 38"/>
                <a:gd name="T33" fmla="*/ 9897417 h 249"/>
                <a:gd name="T34" fmla="*/ 7276517 w 38"/>
                <a:gd name="T35" fmla="*/ 9897417 h 249"/>
                <a:gd name="T36" fmla="*/ 2424987 w 38"/>
                <a:gd name="T37" fmla="*/ 133616704 h 249"/>
                <a:gd name="T38" fmla="*/ 38812244 w 38"/>
                <a:gd name="T39" fmla="*/ 193001206 h 249"/>
                <a:gd name="T40" fmla="*/ 21831109 w 38"/>
                <a:gd name="T41" fmla="*/ 571582128 h 24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8" h="249">
                  <a:moveTo>
                    <a:pt x="9" y="231"/>
                  </a:moveTo>
                  <a:cubicBezTo>
                    <a:pt x="8" y="249"/>
                    <a:pt x="30" y="249"/>
                    <a:pt x="29" y="231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31" y="75"/>
                    <a:pt x="36" y="60"/>
                    <a:pt x="37" y="54"/>
                  </a:cubicBezTo>
                  <a:cubicBezTo>
                    <a:pt x="38" y="48"/>
                    <a:pt x="37" y="14"/>
                    <a:pt x="35" y="4"/>
                  </a:cubicBezTo>
                  <a:cubicBezTo>
                    <a:pt x="35" y="0"/>
                    <a:pt x="33" y="0"/>
                    <a:pt x="33" y="4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51"/>
                    <a:pt x="28" y="50"/>
                    <a:pt x="27" y="48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0"/>
                    <a:pt x="22" y="0"/>
                    <a:pt x="22" y="4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1"/>
                    <a:pt x="18" y="50"/>
                    <a:pt x="18" y="48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0"/>
                    <a:pt x="13" y="0"/>
                    <a:pt x="13" y="4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50"/>
                    <a:pt x="8" y="51"/>
                    <a:pt x="8" y="4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0"/>
                    <a:pt x="3" y="0"/>
                    <a:pt x="3" y="4"/>
                  </a:cubicBezTo>
                  <a:cubicBezTo>
                    <a:pt x="1" y="14"/>
                    <a:pt x="0" y="48"/>
                    <a:pt x="1" y="54"/>
                  </a:cubicBezTo>
                  <a:cubicBezTo>
                    <a:pt x="2" y="60"/>
                    <a:pt x="7" y="75"/>
                    <a:pt x="16" y="78"/>
                  </a:cubicBezTo>
                  <a:lnTo>
                    <a:pt x="9" y="231"/>
                  </a:lnTo>
                  <a:close/>
                </a:path>
              </a:pathLst>
            </a:custGeom>
            <a:solidFill>
              <a:srgbClr val="FCF2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0" name="Freeform 501"/>
            <p:cNvSpPr>
              <a:spLocks/>
            </p:cNvSpPr>
            <p:nvPr/>
          </p:nvSpPr>
          <p:spPr bwMode="auto">
            <a:xfrm>
              <a:off x="2360722" y="2825258"/>
              <a:ext cx="218118" cy="206148"/>
            </a:xfrm>
            <a:custGeom>
              <a:avLst/>
              <a:gdLst>
                <a:gd name="T0" fmla="*/ 192064668 w 139"/>
                <a:gd name="T1" fmla="*/ 0 h 131"/>
                <a:gd name="T2" fmla="*/ 342269510 w 139"/>
                <a:gd name="T3" fmla="*/ 74290389 h 131"/>
                <a:gd name="T4" fmla="*/ 206838632 w 139"/>
                <a:gd name="T5" fmla="*/ 17335316 h 131"/>
                <a:gd name="T6" fmla="*/ 14773964 w 139"/>
                <a:gd name="T7" fmla="*/ 208015921 h 131"/>
                <a:gd name="T8" fmla="*/ 54171724 w 139"/>
                <a:gd name="T9" fmla="*/ 324404564 h 131"/>
                <a:gd name="T10" fmla="*/ 0 w 139"/>
                <a:gd name="T11" fmla="*/ 190680605 h 131"/>
                <a:gd name="T12" fmla="*/ 192064668 w 139"/>
                <a:gd name="T13" fmla="*/ 0 h 1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9" h="131">
                  <a:moveTo>
                    <a:pt x="78" y="0"/>
                  </a:moveTo>
                  <a:cubicBezTo>
                    <a:pt x="103" y="0"/>
                    <a:pt x="125" y="12"/>
                    <a:pt x="139" y="30"/>
                  </a:cubicBezTo>
                  <a:cubicBezTo>
                    <a:pt x="125" y="15"/>
                    <a:pt x="105" y="7"/>
                    <a:pt x="84" y="7"/>
                  </a:cubicBezTo>
                  <a:cubicBezTo>
                    <a:pt x="41" y="7"/>
                    <a:pt x="6" y="41"/>
                    <a:pt x="6" y="84"/>
                  </a:cubicBezTo>
                  <a:cubicBezTo>
                    <a:pt x="6" y="102"/>
                    <a:pt x="12" y="118"/>
                    <a:pt x="22" y="131"/>
                  </a:cubicBezTo>
                  <a:cubicBezTo>
                    <a:pt x="9" y="117"/>
                    <a:pt x="0" y="98"/>
                    <a:pt x="0" y="77"/>
                  </a:cubicBezTo>
                  <a:cubicBezTo>
                    <a:pt x="0" y="34"/>
                    <a:pt x="35" y="0"/>
                    <a:pt x="78" y="0"/>
                  </a:cubicBezTo>
                  <a:close/>
                </a:path>
              </a:pathLst>
            </a:custGeom>
            <a:solidFill>
              <a:srgbClr val="8F3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196" name="组合 17"/>
          <p:cNvGrpSpPr>
            <a:grpSpLocks/>
          </p:cNvGrpSpPr>
          <p:nvPr/>
        </p:nvGrpSpPr>
        <p:grpSpPr bwMode="auto">
          <a:xfrm>
            <a:off x="746125" y="2592388"/>
            <a:ext cx="904875" cy="903287"/>
            <a:chOff x="5417695" y="5869596"/>
            <a:chExt cx="904391" cy="904391"/>
          </a:xfrm>
        </p:grpSpPr>
        <p:sp>
          <p:nvSpPr>
            <p:cNvPr id="8486" name="Freeform 494"/>
            <p:cNvSpPr>
              <a:spLocks/>
            </p:cNvSpPr>
            <p:nvPr/>
          </p:nvSpPr>
          <p:spPr bwMode="auto">
            <a:xfrm>
              <a:off x="5417695" y="5869596"/>
              <a:ext cx="904391" cy="904391"/>
            </a:xfrm>
            <a:custGeom>
              <a:avLst/>
              <a:gdLst>
                <a:gd name="T0" fmla="*/ 1422474923 w 575"/>
                <a:gd name="T1" fmla="*/ 363659553 h 575"/>
                <a:gd name="T2" fmla="*/ 1422474923 w 575"/>
                <a:gd name="T3" fmla="*/ 1061289469 h 575"/>
                <a:gd name="T4" fmla="*/ 1058815370 w 575"/>
                <a:gd name="T5" fmla="*/ 1422474923 h 575"/>
                <a:gd name="T6" fmla="*/ 361185454 w 575"/>
                <a:gd name="T7" fmla="*/ 1422474923 h 575"/>
                <a:gd name="T8" fmla="*/ 0 w 575"/>
                <a:gd name="T9" fmla="*/ 1061289469 h 575"/>
                <a:gd name="T10" fmla="*/ 0 w 575"/>
                <a:gd name="T11" fmla="*/ 363659553 h 575"/>
                <a:gd name="T12" fmla="*/ 361185454 w 575"/>
                <a:gd name="T13" fmla="*/ 0 h 575"/>
                <a:gd name="T14" fmla="*/ 1058815370 w 575"/>
                <a:gd name="T15" fmla="*/ 0 h 575"/>
                <a:gd name="T16" fmla="*/ 1422474923 w 575"/>
                <a:gd name="T17" fmla="*/ 363659553 h 5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5">
                  <a:moveTo>
                    <a:pt x="575" y="147"/>
                  </a:moveTo>
                  <a:cubicBezTo>
                    <a:pt x="575" y="429"/>
                    <a:pt x="575" y="429"/>
                    <a:pt x="575" y="429"/>
                  </a:cubicBezTo>
                  <a:cubicBezTo>
                    <a:pt x="575" y="509"/>
                    <a:pt x="509" y="575"/>
                    <a:pt x="428" y="575"/>
                  </a:cubicBezTo>
                  <a:cubicBezTo>
                    <a:pt x="146" y="575"/>
                    <a:pt x="146" y="575"/>
                    <a:pt x="146" y="575"/>
                  </a:cubicBezTo>
                  <a:cubicBezTo>
                    <a:pt x="66" y="575"/>
                    <a:pt x="0" y="509"/>
                    <a:pt x="0" y="429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66"/>
                    <a:pt x="66" y="0"/>
                    <a:pt x="146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7"/>
                  </a:cubicBezTo>
                  <a:close/>
                </a:path>
              </a:pathLst>
            </a:custGeom>
            <a:solidFill>
              <a:srgbClr val="62BA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87" name="Freeform 495"/>
            <p:cNvSpPr>
              <a:spLocks/>
            </p:cNvSpPr>
            <p:nvPr/>
          </p:nvSpPr>
          <p:spPr bwMode="auto">
            <a:xfrm>
              <a:off x="5581283" y="6001930"/>
              <a:ext cx="740802" cy="772057"/>
            </a:xfrm>
            <a:custGeom>
              <a:avLst/>
              <a:gdLst>
                <a:gd name="T0" fmla="*/ 492284162 w 471"/>
                <a:gd name="T1" fmla="*/ 4945253 h 491"/>
                <a:gd name="T2" fmla="*/ 1165154147 w 471"/>
                <a:gd name="T3" fmla="*/ 677463507 h 491"/>
                <a:gd name="T4" fmla="*/ 1165154147 w 471"/>
                <a:gd name="T5" fmla="*/ 853011343 h 491"/>
                <a:gd name="T6" fmla="*/ 801506870 w 471"/>
                <a:gd name="T7" fmla="*/ 1213995950 h 491"/>
                <a:gd name="T8" fmla="*/ 326539545 w 471"/>
                <a:gd name="T9" fmla="*/ 1213995950 h 491"/>
                <a:gd name="T10" fmla="*/ 131110944 w 471"/>
                <a:gd name="T11" fmla="*/ 1018668673 h 491"/>
                <a:gd name="T12" fmla="*/ 153374325 w 471"/>
                <a:gd name="T13" fmla="*/ 504389084 h 491"/>
                <a:gd name="T14" fmla="*/ 39580217 w 471"/>
                <a:gd name="T15" fmla="*/ 504389084 h 491"/>
                <a:gd name="T16" fmla="*/ 0 w 471"/>
                <a:gd name="T17" fmla="*/ 472247297 h 491"/>
                <a:gd name="T18" fmla="*/ 452703945 w 471"/>
                <a:gd name="T19" fmla="*/ 237359569 h 491"/>
                <a:gd name="T20" fmla="*/ 452703945 w 471"/>
                <a:gd name="T21" fmla="*/ 103845598 h 491"/>
                <a:gd name="T22" fmla="*/ 405701552 w 471"/>
                <a:gd name="T23" fmla="*/ 66756986 h 491"/>
                <a:gd name="T24" fmla="*/ 410648096 w 471"/>
                <a:gd name="T25" fmla="*/ 19779440 h 491"/>
                <a:gd name="T26" fmla="*/ 445281769 w 471"/>
                <a:gd name="T27" fmla="*/ 0 h 491"/>
                <a:gd name="T28" fmla="*/ 492284162 w 471"/>
                <a:gd name="T29" fmla="*/ 4945253 h 49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71" h="491">
                  <a:moveTo>
                    <a:pt x="199" y="2"/>
                  </a:moveTo>
                  <a:cubicBezTo>
                    <a:pt x="471" y="274"/>
                    <a:pt x="471" y="274"/>
                    <a:pt x="471" y="274"/>
                  </a:cubicBezTo>
                  <a:cubicBezTo>
                    <a:pt x="471" y="345"/>
                    <a:pt x="471" y="345"/>
                    <a:pt x="471" y="345"/>
                  </a:cubicBezTo>
                  <a:cubicBezTo>
                    <a:pt x="471" y="425"/>
                    <a:pt x="405" y="491"/>
                    <a:pt x="324" y="491"/>
                  </a:cubicBezTo>
                  <a:cubicBezTo>
                    <a:pt x="132" y="491"/>
                    <a:pt x="132" y="491"/>
                    <a:pt x="132" y="491"/>
                  </a:cubicBezTo>
                  <a:cubicBezTo>
                    <a:pt x="53" y="412"/>
                    <a:pt x="53" y="412"/>
                    <a:pt x="53" y="412"/>
                  </a:cubicBezTo>
                  <a:cubicBezTo>
                    <a:pt x="62" y="204"/>
                    <a:pt x="62" y="204"/>
                    <a:pt x="62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64" y="27"/>
                    <a:pt x="164" y="27"/>
                    <a:pt x="164" y="27"/>
                  </a:cubicBezTo>
                  <a:cubicBezTo>
                    <a:pt x="166" y="8"/>
                    <a:pt x="166" y="8"/>
                    <a:pt x="166" y="8"/>
                  </a:cubicBezTo>
                  <a:cubicBezTo>
                    <a:pt x="180" y="0"/>
                    <a:pt x="180" y="0"/>
                    <a:pt x="180" y="0"/>
                  </a:cubicBezTo>
                  <a:lnTo>
                    <a:pt x="199" y="2"/>
                  </a:lnTo>
                  <a:close/>
                </a:path>
              </a:pathLst>
            </a:custGeom>
            <a:solidFill>
              <a:srgbClr val="3387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88" name="Freeform 568"/>
            <p:cNvSpPr>
              <a:spLocks/>
            </p:cNvSpPr>
            <p:nvPr/>
          </p:nvSpPr>
          <p:spPr bwMode="auto">
            <a:xfrm>
              <a:off x="5831321" y="5995280"/>
              <a:ext cx="75809" cy="131004"/>
            </a:xfrm>
            <a:custGeom>
              <a:avLst/>
              <a:gdLst>
                <a:gd name="T0" fmla="*/ 72336000 w 48"/>
                <a:gd name="T1" fmla="*/ 196807467 h 83"/>
                <a:gd name="T2" fmla="*/ 59865420 w 48"/>
                <a:gd name="T3" fmla="*/ 206771663 h 83"/>
                <a:gd name="T4" fmla="*/ 49887060 w 48"/>
                <a:gd name="T5" fmla="*/ 196807467 h 83"/>
                <a:gd name="T6" fmla="*/ 49887060 w 48"/>
                <a:gd name="T7" fmla="*/ 142000444 h 83"/>
                <a:gd name="T8" fmla="*/ 47393260 w 48"/>
                <a:gd name="T9" fmla="*/ 119578241 h 83"/>
                <a:gd name="T10" fmla="*/ 37414900 w 48"/>
                <a:gd name="T11" fmla="*/ 114596933 h 83"/>
                <a:gd name="T12" fmla="*/ 9976780 w 48"/>
                <a:gd name="T13" fmla="*/ 92174730 h 83"/>
                <a:gd name="T14" fmla="*/ 0 w 48"/>
                <a:gd name="T15" fmla="*/ 57297677 h 83"/>
                <a:gd name="T16" fmla="*/ 17459760 w 48"/>
                <a:gd name="T17" fmla="*/ 17439316 h 83"/>
                <a:gd name="T18" fmla="*/ 17459760 w 48"/>
                <a:gd name="T19" fmla="*/ 14947083 h 83"/>
                <a:gd name="T20" fmla="*/ 59865420 w 48"/>
                <a:gd name="T21" fmla="*/ 0 h 83"/>
                <a:gd name="T22" fmla="*/ 102269500 w 48"/>
                <a:gd name="T23" fmla="*/ 17439316 h 83"/>
                <a:gd name="T24" fmla="*/ 102269500 w 48"/>
                <a:gd name="T25" fmla="*/ 17439316 h 83"/>
                <a:gd name="T26" fmla="*/ 102269500 w 48"/>
                <a:gd name="T27" fmla="*/ 17439316 h 83"/>
                <a:gd name="T28" fmla="*/ 119729260 w 48"/>
                <a:gd name="T29" fmla="*/ 57297677 h 83"/>
                <a:gd name="T30" fmla="*/ 107257100 w 48"/>
                <a:gd name="T31" fmla="*/ 69754106 h 83"/>
                <a:gd name="T32" fmla="*/ 97280320 w 48"/>
                <a:gd name="T33" fmla="*/ 57297677 h 83"/>
                <a:gd name="T34" fmla="*/ 84808160 w 48"/>
                <a:gd name="T35" fmla="*/ 32386399 h 83"/>
                <a:gd name="T36" fmla="*/ 84808160 w 48"/>
                <a:gd name="T37" fmla="*/ 32386399 h 83"/>
                <a:gd name="T38" fmla="*/ 59865420 w 48"/>
                <a:gd name="T39" fmla="*/ 22420624 h 83"/>
                <a:gd name="T40" fmla="*/ 32427300 w 48"/>
                <a:gd name="T41" fmla="*/ 32386399 h 83"/>
                <a:gd name="T42" fmla="*/ 32427300 w 48"/>
                <a:gd name="T43" fmla="*/ 32386399 h 83"/>
                <a:gd name="T44" fmla="*/ 22448940 w 48"/>
                <a:gd name="T45" fmla="*/ 57297677 h 83"/>
                <a:gd name="T46" fmla="*/ 29931920 w 48"/>
                <a:gd name="T47" fmla="*/ 79719880 h 83"/>
                <a:gd name="T48" fmla="*/ 47393260 w 48"/>
                <a:gd name="T49" fmla="*/ 92174730 h 83"/>
                <a:gd name="T50" fmla="*/ 67348400 w 48"/>
                <a:gd name="T51" fmla="*/ 112104700 h 83"/>
                <a:gd name="T52" fmla="*/ 72336000 w 48"/>
                <a:gd name="T53" fmla="*/ 142000444 h 83"/>
                <a:gd name="T54" fmla="*/ 72336000 w 48"/>
                <a:gd name="T55" fmla="*/ 196807467 h 8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48" h="83">
                  <a:moveTo>
                    <a:pt x="29" y="79"/>
                  </a:moveTo>
                  <a:cubicBezTo>
                    <a:pt x="29" y="81"/>
                    <a:pt x="27" y="83"/>
                    <a:pt x="24" y="83"/>
                  </a:cubicBezTo>
                  <a:cubicBezTo>
                    <a:pt x="22" y="83"/>
                    <a:pt x="20" y="81"/>
                    <a:pt x="20" y="79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3"/>
                    <a:pt x="19" y="50"/>
                    <a:pt x="19" y="48"/>
                  </a:cubicBezTo>
                  <a:cubicBezTo>
                    <a:pt x="18" y="47"/>
                    <a:pt x="17" y="47"/>
                    <a:pt x="15" y="46"/>
                  </a:cubicBezTo>
                  <a:cubicBezTo>
                    <a:pt x="11" y="44"/>
                    <a:pt x="7" y="41"/>
                    <a:pt x="4" y="37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17"/>
                    <a:pt x="3" y="11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11" y="2"/>
                    <a:pt x="17" y="0"/>
                    <a:pt x="24" y="0"/>
                  </a:cubicBezTo>
                  <a:cubicBezTo>
                    <a:pt x="30" y="0"/>
                    <a:pt x="36" y="2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5" y="11"/>
                    <a:pt x="48" y="17"/>
                    <a:pt x="48" y="23"/>
                  </a:cubicBezTo>
                  <a:cubicBezTo>
                    <a:pt x="48" y="26"/>
                    <a:pt x="46" y="28"/>
                    <a:pt x="43" y="28"/>
                  </a:cubicBezTo>
                  <a:cubicBezTo>
                    <a:pt x="41" y="28"/>
                    <a:pt x="39" y="26"/>
                    <a:pt x="39" y="23"/>
                  </a:cubicBezTo>
                  <a:cubicBezTo>
                    <a:pt x="39" y="19"/>
                    <a:pt x="37" y="16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2" y="10"/>
                    <a:pt x="28" y="9"/>
                    <a:pt x="24" y="9"/>
                  </a:cubicBezTo>
                  <a:cubicBezTo>
                    <a:pt x="20" y="9"/>
                    <a:pt x="16" y="10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1" y="16"/>
                    <a:pt x="9" y="19"/>
                    <a:pt x="9" y="23"/>
                  </a:cubicBezTo>
                  <a:cubicBezTo>
                    <a:pt x="9" y="27"/>
                    <a:pt x="10" y="30"/>
                    <a:pt x="12" y="32"/>
                  </a:cubicBezTo>
                  <a:cubicBezTo>
                    <a:pt x="13" y="34"/>
                    <a:pt x="16" y="36"/>
                    <a:pt x="19" y="37"/>
                  </a:cubicBezTo>
                  <a:cubicBezTo>
                    <a:pt x="23" y="39"/>
                    <a:pt x="26" y="41"/>
                    <a:pt x="27" y="45"/>
                  </a:cubicBezTo>
                  <a:cubicBezTo>
                    <a:pt x="28" y="48"/>
                    <a:pt x="29" y="51"/>
                    <a:pt x="29" y="57"/>
                  </a:cubicBezTo>
                  <a:lnTo>
                    <a:pt x="29" y="79"/>
                  </a:ln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89" name="Freeform 569"/>
            <p:cNvSpPr>
              <a:spLocks/>
            </p:cNvSpPr>
            <p:nvPr/>
          </p:nvSpPr>
          <p:spPr bwMode="auto">
            <a:xfrm>
              <a:off x="5562663" y="6108994"/>
              <a:ext cx="614454" cy="213463"/>
            </a:xfrm>
            <a:custGeom>
              <a:avLst/>
              <a:gdLst>
                <a:gd name="T0" fmla="*/ 481570072 w 391"/>
                <a:gd name="T1" fmla="*/ 0 h 136"/>
                <a:gd name="T2" fmla="*/ 375377963 w 391"/>
                <a:gd name="T3" fmla="*/ 98542997 h 136"/>
                <a:gd name="T4" fmla="*/ 19756818 w 391"/>
                <a:gd name="T5" fmla="*/ 288239403 h 136"/>
                <a:gd name="T6" fmla="*/ 39513635 w 391"/>
                <a:gd name="T7" fmla="*/ 335047444 h 136"/>
                <a:gd name="T8" fmla="*/ 130888131 w 391"/>
                <a:gd name="T9" fmla="*/ 335047444 h 136"/>
                <a:gd name="T10" fmla="*/ 130888131 w 391"/>
                <a:gd name="T11" fmla="*/ 305484388 h 136"/>
                <a:gd name="T12" fmla="*/ 46921656 w 391"/>
                <a:gd name="T13" fmla="*/ 305484388 h 136"/>
                <a:gd name="T14" fmla="*/ 481570072 w 391"/>
                <a:gd name="T15" fmla="*/ 101007239 h 136"/>
                <a:gd name="T16" fmla="*/ 913749672 w 391"/>
                <a:gd name="T17" fmla="*/ 305484388 h 136"/>
                <a:gd name="T18" fmla="*/ 832252013 w 391"/>
                <a:gd name="T19" fmla="*/ 305484388 h 136"/>
                <a:gd name="T20" fmla="*/ 832252013 w 391"/>
                <a:gd name="T21" fmla="*/ 335047444 h 136"/>
                <a:gd name="T22" fmla="*/ 923628081 w 391"/>
                <a:gd name="T23" fmla="*/ 335047444 h 136"/>
                <a:gd name="T24" fmla="*/ 943384898 w 391"/>
                <a:gd name="T25" fmla="*/ 288239403 h 136"/>
                <a:gd name="T26" fmla="*/ 587762181 w 391"/>
                <a:gd name="T27" fmla="*/ 98542997 h 136"/>
                <a:gd name="T28" fmla="*/ 481570072 w 391"/>
                <a:gd name="T29" fmla="*/ 0 h 1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91" h="136">
                  <a:moveTo>
                    <a:pt x="195" y="0"/>
                  </a:moveTo>
                  <a:cubicBezTo>
                    <a:pt x="167" y="0"/>
                    <a:pt x="164" y="28"/>
                    <a:pt x="152" y="40"/>
                  </a:cubicBezTo>
                  <a:cubicBezTo>
                    <a:pt x="120" y="71"/>
                    <a:pt x="17" y="100"/>
                    <a:pt x="8" y="117"/>
                  </a:cubicBezTo>
                  <a:cubicBezTo>
                    <a:pt x="0" y="133"/>
                    <a:pt x="7" y="136"/>
                    <a:pt x="16" y="136"/>
                  </a:cubicBezTo>
                  <a:cubicBezTo>
                    <a:pt x="53" y="136"/>
                    <a:pt x="53" y="136"/>
                    <a:pt x="53" y="136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195" y="41"/>
                    <a:pt x="195" y="41"/>
                    <a:pt x="195" y="41"/>
                  </a:cubicBezTo>
                  <a:cubicBezTo>
                    <a:pt x="370" y="124"/>
                    <a:pt x="370" y="124"/>
                    <a:pt x="370" y="124"/>
                  </a:cubicBezTo>
                  <a:cubicBezTo>
                    <a:pt x="337" y="124"/>
                    <a:pt x="337" y="124"/>
                    <a:pt x="337" y="124"/>
                  </a:cubicBezTo>
                  <a:cubicBezTo>
                    <a:pt x="337" y="136"/>
                    <a:pt x="337" y="136"/>
                    <a:pt x="337" y="136"/>
                  </a:cubicBezTo>
                  <a:cubicBezTo>
                    <a:pt x="374" y="136"/>
                    <a:pt x="374" y="136"/>
                    <a:pt x="374" y="136"/>
                  </a:cubicBezTo>
                  <a:cubicBezTo>
                    <a:pt x="383" y="136"/>
                    <a:pt x="391" y="133"/>
                    <a:pt x="382" y="117"/>
                  </a:cubicBezTo>
                  <a:cubicBezTo>
                    <a:pt x="373" y="100"/>
                    <a:pt x="270" y="71"/>
                    <a:pt x="238" y="40"/>
                  </a:cubicBezTo>
                  <a:cubicBezTo>
                    <a:pt x="226" y="28"/>
                    <a:pt x="224" y="0"/>
                    <a:pt x="195" y="0"/>
                  </a:cubicBez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90" name="Freeform 570"/>
            <p:cNvSpPr>
              <a:spLocks/>
            </p:cNvSpPr>
            <p:nvPr/>
          </p:nvSpPr>
          <p:spPr bwMode="auto">
            <a:xfrm>
              <a:off x="5658423" y="6303837"/>
              <a:ext cx="421606" cy="345796"/>
            </a:xfrm>
            <a:custGeom>
              <a:avLst/>
              <a:gdLst>
                <a:gd name="T0" fmla="*/ 663252311 w 268"/>
                <a:gd name="T1" fmla="*/ 0 h 220"/>
                <a:gd name="T2" fmla="*/ 663252311 w 268"/>
                <a:gd name="T3" fmla="*/ 471876365 h 220"/>
                <a:gd name="T4" fmla="*/ 653352435 w 268"/>
                <a:gd name="T5" fmla="*/ 543522153 h 220"/>
                <a:gd name="T6" fmla="*/ 645928709 w 268"/>
                <a:gd name="T7" fmla="*/ 471876365 h 220"/>
                <a:gd name="T8" fmla="*/ 628605107 w 268"/>
                <a:gd name="T9" fmla="*/ 531169377 h 220"/>
                <a:gd name="T10" fmla="*/ 608806930 w 268"/>
                <a:gd name="T11" fmla="*/ 531169377 h 220"/>
                <a:gd name="T12" fmla="*/ 591481755 w 268"/>
                <a:gd name="T13" fmla="*/ 471876365 h 220"/>
                <a:gd name="T14" fmla="*/ 581583453 w 268"/>
                <a:gd name="T15" fmla="*/ 543522153 h 220"/>
                <a:gd name="T16" fmla="*/ 574158153 w 268"/>
                <a:gd name="T17" fmla="*/ 471876365 h 220"/>
                <a:gd name="T18" fmla="*/ 556834551 w 268"/>
                <a:gd name="T19" fmla="*/ 531169377 h 220"/>
                <a:gd name="T20" fmla="*/ 537036374 w 268"/>
                <a:gd name="T21" fmla="*/ 531169377 h 220"/>
                <a:gd name="T22" fmla="*/ 519712772 w 268"/>
                <a:gd name="T23" fmla="*/ 471876365 h 220"/>
                <a:gd name="T24" fmla="*/ 512287473 w 268"/>
                <a:gd name="T25" fmla="*/ 543522153 h 220"/>
                <a:gd name="T26" fmla="*/ 502389171 w 268"/>
                <a:gd name="T27" fmla="*/ 471876365 h 220"/>
                <a:gd name="T28" fmla="*/ 485065569 w 268"/>
                <a:gd name="T29" fmla="*/ 531169377 h 220"/>
                <a:gd name="T30" fmla="*/ 465265818 w 268"/>
                <a:gd name="T31" fmla="*/ 531169377 h 220"/>
                <a:gd name="T32" fmla="*/ 447942217 w 268"/>
                <a:gd name="T33" fmla="*/ 471876365 h 220"/>
                <a:gd name="T34" fmla="*/ 440518490 w 268"/>
                <a:gd name="T35" fmla="*/ 543522153 h 220"/>
                <a:gd name="T36" fmla="*/ 430618615 w 268"/>
                <a:gd name="T37" fmla="*/ 471876365 h 220"/>
                <a:gd name="T38" fmla="*/ 413295013 w 268"/>
                <a:gd name="T39" fmla="*/ 531169377 h 220"/>
                <a:gd name="T40" fmla="*/ 393496836 w 268"/>
                <a:gd name="T41" fmla="*/ 531169377 h 220"/>
                <a:gd name="T42" fmla="*/ 376173234 w 268"/>
                <a:gd name="T43" fmla="*/ 471876365 h 220"/>
                <a:gd name="T44" fmla="*/ 368747934 w 268"/>
                <a:gd name="T45" fmla="*/ 543522153 h 220"/>
                <a:gd name="T46" fmla="*/ 358849632 w 268"/>
                <a:gd name="T47" fmla="*/ 471876365 h 220"/>
                <a:gd name="T48" fmla="*/ 341526031 w 268"/>
                <a:gd name="T49" fmla="*/ 531169377 h 220"/>
                <a:gd name="T50" fmla="*/ 324202429 w 268"/>
                <a:gd name="T51" fmla="*/ 531169377 h 220"/>
                <a:gd name="T52" fmla="*/ 304402678 w 268"/>
                <a:gd name="T53" fmla="*/ 471876365 h 220"/>
                <a:gd name="T54" fmla="*/ 296978952 w 268"/>
                <a:gd name="T55" fmla="*/ 543522153 h 220"/>
                <a:gd name="T56" fmla="*/ 287079077 w 268"/>
                <a:gd name="T57" fmla="*/ 471876365 h 220"/>
                <a:gd name="T58" fmla="*/ 269755475 w 268"/>
                <a:gd name="T59" fmla="*/ 531169377 h 220"/>
                <a:gd name="T60" fmla="*/ 252431873 w 268"/>
                <a:gd name="T61" fmla="*/ 531169377 h 220"/>
                <a:gd name="T62" fmla="*/ 232633696 w 268"/>
                <a:gd name="T63" fmla="*/ 471876365 h 220"/>
                <a:gd name="T64" fmla="*/ 225208396 w 268"/>
                <a:gd name="T65" fmla="*/ 543522153 h 220"/>
                <a:gd name="T66" fmla="*/ 215310094 w 268"/>
                <a:gd name="T67" fmla="*/ 471876365 h 220"/>
                <a:gd name="T68" fmla="*/ 197986492 w 268"/>
                <a:gd name="T69" fmla="*/ 531169377 h 220"/>
                <a:gd name="T70" fmla="*/ 180661317 w 268"/>
                <a:gd name="T71" fmla="*/ 531169377 h 220"/>
                <a:gd name="T72" fmla="*/ 163337716 w 268"/>
                <a:gd name="T73" fmla="*/ 471876365 h 220"/>
                <a:gd name="T74" fmla="*/ 153439413 w 268"/>
                <a:gd name="T75" fmla="*/ 543522153 h 220"/>
                <a:gd name="T76" fmla="*/ 143539538 w 268"/>
                <a:gd name="T77" fmla="*/ 471876365 h 220"/>
                <a:gd name="T78" fmla="*/ 126215937 w 268"/>
                <a:gd name="T79" fmla="*/ 531169377 h 220"/>
                <a:gd name="T80" fmla="*/ 108892335 w 268"/>
                <a:gd name="T81" fmla="*/ 531169377 h 220"/>
                <a:gd name="T82" fmla="*/ 91568733 w 268"/>
                <a:gd name="T83" fmla="*/ 471876365 h 220"/>
                <a:gd name="T84" fmla="*/ 81668858 w 268"/>
                <a:gd name="T85" fmla="*/ 543522153 h 220"/>
                <a:gd name="T86" fmla="*/ 71770556 w 268"/>
                <a:gd name="T87" fmla="*/ 471876365 h 220"/>
                <a:gd name="T88" fmla="*/ 54445381 w 268"/>
                <a:gd name="T89" fmla="*/ 531169377 h 220"/>
                <a:gd name="T90" fmla="*/ 37121779 w 268"/>
                <a:gd name="T91" fmla="*/ 531169377 h 220"/>
                <a:gd name="T92" fmla="*/ 19798177 w 268"/>
                <a:gd name="T93" fmla="*/ 471876365 h 220"/>
                <a:gd name="T94" fmla="*/ 9899875 w 268"/>
                <a:gd name="T95" fmla="*/ 543522153 h 220"/>
                <a:gd name="T96" fmla="*/ 0 w 268"/>
                <a:gd name="T97" fmla="*/ 471876365 h 220"/>
                <a:gd name="T98" fmla="*/ 0 w 268"/>
                <a:gd name="T99" fmla="*/ 0 h 22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68" h="220">
                  <a:moveTo>
                    <a:pt x="0" y="0"/>
                  </a:moveTo>
                  <a:cubicBezTo>
                    <a:pt x="268" y="0"/>
                    <a:pt x="268" y="0"/>
                    <a:pt x="268" y="0"/>
                  </a:cubicBezTo>
                  <a:cubicBezTo>
                    <a:pt x="268" y="185"/>
                    <a:pt x="268" y="185"/>
                    <a:pt x="268" y="185"/>
                  </a:cubicBezTo>
                  <a:cubicBezTo>
                    <a:pt x="268" y="191"/>
                    <a:pt x="268" y="191"/>
                    <a:pt x="268" y="191"/>
                  </a:cubicBezTo>
                  <a:cubicBezTo>
                    <a:pt x="268" y="215"/>
                    <a:pt x="268" y="215"/>
                    <a:pt x="268" y="215"/>
                  </a:cubicBezTo>
                  <a:cubicBezTo>
                    <a:pt x="268" y="218"/>
                    <a:pt x="266" y="220"/>
                    <a:pt x="264" y="220"/>
                  </a:cubicBezTo>
                  <a:cubicBezTo>
                    <a:pt x="262" y="220"/>
                    <a:pt x="261" y="218"/>
                    <a:pt x="261" y="215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54" y="191"/>
                    <a:pt x="254" y="191"/>
                    <a:pt x="254" y="191"/>
                  </a:cubicBezTo>
                  <a:cubicBezTo>
                    <a:pt x="254" y="215"/>
                    <a:pt x="254" y="215"/>
                    <a:pt x="254" y="215"/>
                  </a:cubicBezTo>
                  <a:cubicBezTo>
                    <a:pt x="254" y="218"/>
                    <a:pt x="252" y="220"/>
                    <a:pt x="250" y="220"/>
                  </a:cubicBezTo>
                  <a:cubicBezTo>
                    <a:pt x="248" y="220"/>
                    <a:pt x="246" y="218"/>
                    <a:pt x="246" y="215"/>
                  </a:cubicBezTo>
                  <a:cubicBezTo>
                    <a:pt x="246" y="191"/>
                    <a:pt x="246" y="191"/>
                    <a:pt x="246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215"/>
                    <a:pt x="239" y="215"/>
                    <a:pt x="239" y="215"/>
                  </a:cubicBezTo>
                  <a:cubicBezTo>
                    <a:pt x="239" y="218"/>
                    <a:pt x="237" y="220"/>
                    <a:pt x="235" y="220"/>
                  </a:cubicBezTo>
                  <a:cubicBezTo>
                    <a:pt x="233" y="220"/>
                    <a:pt x="232" y="218"/>
                    <a:pt x="232" y="215"/>
                  </a:cubicBezTo>
                  <a:cubicBezTo>
                    <a:pt x="232" y="191"/>
                    <a:pt x="232" y="191"/>
                    <a:pt x="232" y="191"/>
                  </a:cubicBezTo>
                  <a:cubicBezTo>
                    <a:pt x="225" y="191"/>
                    <a:pt x="225" y="191"/>
                    <a:pt x="225" y="191"/>
                  </a:cubicBezTo>
                  <a:cubicBezTo>
                    <a:pt x="225" y="215"/>
                    <a:pt x="225" y="215"/>
                    <a:pt x="225" y="215"/>
                  </a:cubicBezTo>
                  <a:cubicBezTo>
                    <a:pt x="225" y="218"/>
                    <a:pt x="223" y="220"/>
                    <a:pt x="221" y="220"/>
                  </a:cubicBezTo>
                  <a:cubicBezTo>
                    <a:pt x="219" y="220"/>
                    <a:pt x="217" y="218"/>
                    <a:pt x="217" y="215"/>
                  </a:cubicBezTo>
                  <a:cubicBezTo>
                    <a:pt x="217" y="191"/>
                    <a:pt x="217" y="191"/>
                    <a:pt x="217" y="191"/>
                  </a:cubicBezTo>
                  <a:cubicBezTo>
                    <a:pt x="210" y="191"/>
                    <a:pt x="210" y="191"/>
                    <a:pt x="210" y="191"/>
                  </a:cubicBezTo>
                  <a:cubicBezTo>
                    <a:pt x="210" y="215"/>
                    <a:pt x="210" y="215"/>
                    <a:pt x="210" y="215"/>
                  </a:cubicBezTo>
                  <a:cubicBezTo>
                    <a:pt x="210" y="218"/>
                    <a:pt x="209" y="220"/>
                    <a:pt x="207" y="220"/>
                  </a:cubicBezTo>
                  <a:cubicBezTo>
                    <a:pt x="205" y="220"/>
                    <a:pt x="203" y="218"/>
                    <a:pt x="203" y="215"/>
                  </a:cubicBezTo>
                  <a:cubicBezTo>
                    <a:pt x="203" y="191"/>
                    <a:pt x="203" y="191"/>
                    <a:pt x="203" y="191"/>
                  </a:cubicBezTo>
                  <a:cubicBezTo>
                    <a:pt x="196" y="191"/>
                    <a:pt x="196" y="191"/>
                    <a:pt x="196" y="191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96" y="218"/>
                    <a:pt x="194" y="220"/>
                    <a:pt x="192" y="220"/>
                  </a:cubicBezTo>
                  <a:cubicBezTo>
                    <a:pt x="190" y="220"/>
                    <a:pt x="188" y="218"/>
                    <a:pt x="188" y="215"/>
                  </a:cubicBezTo>
                  <a:cubicBezTo>
                    <a:pt x="188" y="191"/>
                    <a:pt x="188" y="191"/>
                    <a:pt x="188" y="191"/>
                  </a:cubicBezTo>
                  <a:cubicBezTo>
                    <a:pt x="181" y="191"/>
                    <a:pt x="181" y="191"/>
                    <a:pt x="181" y="191"/>
                  </a:cubicBezTo>
                  <a:cubicBezTo>
                    <a:pt x="181" y="215"/>
                    <a:pt x="181" y="215"/>
                    <a:pt x="181" y="215"/>
                  </a:cubicBezTo>
                  <a:cubicBezTo>
                    <a:pt x="181" y="218"/>
                    <a:pt x="180" y="220"/>
                    <a:pt x="178" y="220"/>
                  </a:cubicBezTo>
                  <a:cubicBezTo>
                    <a:pt x="176" y="220"/>
                    <a:pt x="174" y="218"/>
                    <a:pt x="174" y="215"/>
                  </a:cubicBezTo>
                  <a:cubicBezTo>
                    <a:pt x="174" y="191"/>
                    <a:pt x="174" y="191"/>
                    <a:pt x="174" y="191"/>
                  </a:cubicBezTo>
                  <a:cubicBezTo>
                    <a:pt x="167" y="191"/>
                    <a:pt x="167" y="191"/>
                    <a:pt x="167" y="191"/>
                  </a:cubicBezTo>
                  <a:cubicBezTo>
                    <a:pt x="167" y="215"/>
                    <a:pt x="167" y="215"/>
                    <a:pt x="167" y="215"/>
                  </a:cubicBezTo>
                  <a:cubicBezTo>
                    <a:pt x="167" y="218"/>
                    <a:pt x="165" y="220"/>
                    <a:pt x="163" y="220"/>
                  </a:cubicBezTo>
                  <a:cubicBezTo>
                    <a:pt x="161" y="220"/>
                    <a:pt x="159" y="218"/>
                    <a:pt x="159" y="215"/>
                  </a:cubicBezTo>
                  <a:cubicBezTo>
                    <a:pt x="159" y="191"/>
                    <a:pt x="159" y="191"/>
                    <a:pt x="159" y="191"/>
                  </a:cubicBezTo>
                  <a:cubicBezTo>
                    <a:pt x="152" y="191"/>
                    <a:pt x="152" y="191"/>
                    <a:pt x="152" y="191"/>
                  </a:cubicBezTo>
                  <a:cubicBezTo>
                    <a:pt x="152" y="215"/>
                    <a:pt x="152" y="215"/>
                    <a:pt x="152" y="215"/>
                  </a:cubicBezTo>
                  <a:cubicBezTo>
                    <a:pt x="152" y="218"/>
                    <a:pt x="151" y="220"/>
                    <a:pt x="149" y="220"/>
                  </a:cubicBezTo>
                  <a:cubicBezTo>
                    <a:pt x="147" y="220"/>
                    <a:pt x="145" y="218"/>
                    <a:pt x="145" y="215"/>
                  </a:cubicBezTo>
                  <a:cubicBezTo>
                    <a:pt x="145" y="191"/>
                    <a:pt x="145" y="191"/>
                    <a:pt x="145" y="191"/>
                  </a:cubicBezTo>
                  <a:cubicBezTo>
                    <a:pt x="138" y="191"/>
                    <a:pt x="138" y="191"/>
                    <a:pt x="138" y="191"/>
                  </a:cubicBezTo>
                  <a:cubicBezTo>
                    <a:pt x="138" y="215"/>
                    <a:pt x="138" y="215"/>
                    <a:pt x="138" y="215"/>
                  </a:cubicBezTo>
                  <a:cubicBezTo>
                    <a:pt x="138" y="218"/>
                    <a:pt x="136" y="220"/>
                    <a:pt x="134" y="220"/>
                  </a:cubicBezTo>
                  <a:cubicBezTo>
                    <a:pt x="132" y="220"/>
                    <a:pt x="131" y="218"/>
                    <a:pt x="131" y="215"/>
                  </a:cubicBezTo>
                  <a:cubicBezTo>
                    <a:pt x="131" y="191"/>
                    <a:pt x="131" y="191"/>
                    <a:pt x="131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215"/>
                    <a:pt x="123" y="215"/>
                    <a:pt x="123" y="215"/>
                  </a:cubicBezTo>
                  <a:cubicBezTo>
                    <a:pt x="123" y="218"/>
                    <a:pt x="122" y="220"/>
                    <a:pt x="120" y="220"/>
                  </a:cubicBezTo>
                  <a:cubicBezTo>
                    <a:pt x="118" y="220"/>
                    <a:pt x="116" y="218"/>
                    <a:pt x="116" y="215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09" y="191"/>
                    <a:pt x="109" y="191"/>
                    <a:pt x="109" y="191"/>
                  </a:cubicBezTo>
                  <a:cubicBezTo>
                    <a:pt x="109" y="215"/>
                    <a:pt x="109" y="215"/>
                    <a:pt x="109" y="215"/>
                  </a:cubicBezTo>
                  <a:cubicBezTo>
                    <a:pt x="109" y="218"/>
                    <a:pt x="107" y="220"/>
                    <a:pt x="105" y="220"/>
                  </a:cubicBezTo>
                  <a:cubicBezTo>
                    <a:pt x="103" y="220"/>
                    <a:pt x="102" y="218"/>
                    <a:pt x="102" y="215"/>
                  </a:cubicBezTo>
                  <a:cubicBezTo>
                    <a:pt x="102" y="191"/>
                    <a:pt x="102" y="191"/>
                    <a:pt x="102" y="191"/>
                  </a:cubicBezTo>
                  <a:cubicBezTo>
                    <a:pt x="94" y="191"/>
                    <a:pt x="94" y="191"/>
                    <a:pt x="94" y="191"/>
                  </a:cubicBezTo>
                  <a:cubicBezTo>
                    <a:pt x="94" y="215"/>
                    <a:pt x="94" y="215"/>
                    <a:pt x="94" y="215"/>
                  </a:cubicBezTo>
                  <a:cubicBezTo>
                    <a:pt x="94" y="218"/>
                    <a:pt x="93" y="220"/>
                    <a:pt x="91" y="220"/>
                  </a:cubicBezTo>
                  <a:cubicBezTo>
                    <a:pt x="89" y="220"/>
                    <a:pt x="87" y="218"/>
                    <a:pt x="87" y="215"/>
                  </a:cubicBezTo>
                  <a:cubicBezTo>
                    <a:pt x="87" y="191"/>
                    <a:pt x="87" y="191"/>
                    <a:pt x="87" y="191"/>
                  </a:cubicBezTo>
                  <a:cubicBezTo>
                    <a:pt x="80" y="191"/>
                    <a:pt x="80" y="191"/>
                    <a:pt x="80" y="191"/>
                  </a:cubicBezTo>
                  <a:cubicBezTo>
                    <a:pt x="80" y="215"/>
                    <a:pt x="80" y="215"/>
                    <a:pt x="80" y="215"/>
                  </a:cubicBezTo>
                  <a:cubicBezTo>
                    <a:pt x="80" y="218"/>
                    <a:pt x="78" y="220"/>
                    <a:pt x="76" y="220"/>
                  </a:cubicBezTo>
                  <a:cubicBezTo>
                    <a:pt x="74" y="220"/>
                    <a:pt x="73" y="218"/>
                    <a:pt x="73" y="215"/>
                  </a:cubicBezTo>
                  <a:cubicBezTo>
                    <a:pt x="73" y="191"/>
                    <a:pt x="73" y="191"/>
                    <a:pt x="73" y="191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215"/>
                    <a:pt x="66" y="215"/>
                    <a:pt x="66" y="215"/>
                  </a:cubicBezTo>
                  <a:cubicBezTo>
                    <a:pt x="66" y="218"/>
                    <a:pt x="64" y="220"/>
                    <a:pt x="62" y="220"/>
                  </a:cubicBezTo>
                  <a:cubicBezTo>
                    <a:pt x="60" y="220"/>
                    <a:pt x="58" y="218"/>
                    <a:pt x="58" y="215"/>
                  </a:cubicBezTo>
                  <a:cubicBezTo>
                    <a:pt x="58" y="191"/>
                    <a:pt x="58" y="191"/>
                    <a:pt x="58" y="191"/>
                  </a:cubicBezTo>
                  <a:cubicBezTo>
                    <a:pt x="51" y="191"/>
                    <a:pt x="51" y="191"/>
                    <a:pt x="51" y="191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1" y="218"/>
                    <a:pt x="49" y="220"/>
                    <a:pt x="47" y="220"/>
                  </a:cubicBezTo>
                  <a:cubicBezTo>
                    <a:pt x="45" y="220"/>
                    <a:pt x="44" y="218"/>
                    <a:pt x="44" y="215"/>
                  </a:cubicBezTo>
                  <a:cubicBezTo>
                    <a:pt x="44" y="191"/>
                    <a:pt x="44" y="191"/>
                    <a:pt x="44" y="191"/>
                  </a:cubicBezTo>
                  <a:cubicBezTo>
                    <a:pt x="37" y="191"/>
                    <a:pt x="37" y="191"/>
                    <a:pt x="37" y="191"/>
                  </a:cubicBezTo>
                  <a:cubicBezTo>
                    <a:pt x="37" y="215"/>
                    <a:pt x="37" y="215"/>
                    <a:pt x="37" y="215"/>
                  </a:cubicBezTo>
                  <a:cubicBezTo>
                    <a:pt x="37" y="218"/>
                    <a:pt x="35" y="220"/>
                    <a:pt x="33" y="220"/>
                  </a:cubicBezTo>
                  <a:cubicBezTo>
                    <a:pt x="31" y="220"/>
                    <a:pt x="29" y="218"/>
                    <a:pt x="29" y="215"/>
                  </a:cubicBezTo>
                  <a:cubicBezTo>
                    <a:pt x="29" y="191"/>
                    <a:pt x="29" y="191"/>
                    <a:pt x="29" y="191"/>
                  </a:cubicBezTo>
                  <a:cubicBezTo>
                    <a:pt x="22" y="191"/>
                    <a:pt x="22" y="191"/>
                    <a:pt x="22" y="191"/>
                  </a:cubicBezTo>
                  <a:cubicBezTo>
                    <a:pt x="22" y="215"/>
                    <a:pt x="22" y="215"/>
                    <a:pt x="22" y="215"/>
                  </a:cubicBezTo>
                  <a:cubicBezTo>
                    <a:pt x="22" y="218"/>
                    <a:pt x="20" y="220"/>
                    <a:pt x="18" y="220"/>
                  </a:cubicBezTo>
                  <a:cubicBezTo>
                    <a:pt x="16" y="220"/>
                    <a:pt x="15" y="218"/>
                    <a:pt x="15" y="215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8" y="191"/>
                    <a:pt x="8" y="191"/>
                    <a:pt x="8" y="191"/>
                  </a:cubicBezTo>
                  <a:cubicBezTo>
                    <a:pt x="8" y="215"/>
                    <a:pt x="8" y="215"/>
                    <a:pt x="8" y="215"/>
                  </a:cubicBezTo>
                  <a:cubicBezTo>
                    <a:pt x="8" y="218"/>
                    <a:pt x="6" y="220"/>
                    <a:pt x="4" y="220"/>
                  </a:cubicBezTo>
                  <a:cubicBezTo>
                    <a:pt x="2" y="220"/>
                    <a:pt x="0" y="218"/>
                    <a:pt x="0" y="215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85"/>
                    <a:pt x="0" y="185"/>
                    <a:pt x="0" y="1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91" name="Rectangle 571"/>
            <p:cNvSpPr>
              <a:spLocks noChangeArrowheads="1"/>
            </p:cNvSpPr>
            <p:nvPr/>
          </p:nvSpPr>
          <p:spPr bwMode="auto">
            <a:xfrm>
              <a:off x="5658423" y="6567839"/>
              <a:ext cx="421606" cy="20615"/>
            </a:xfrm>
            <a:prstGeom prst="rect">
              <a:avLst/>
            </a:prstGeom>
            <a:solidFill>
              <a:srgbClr val="3387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92" name="Rectangle 572"/>
            <p:cNvSpPr>
              <a:spLocks noChangeArrowheads="1"/>
            </p:cNvSpPr>
            <p:nvPr/>
          </p:nvSpPr>
          <p:spPr bwMode="auto">
            <a:xfrm>
              <a:off x="5658423" y="6544565"/>
              <a:ext cx="421606" cy="10640"/>
            </a:xfrm>
            <a:prstGeom prst="rect">
              <a:avLst/>
            </a:prstGeom>
            <a:solidFill>
              <a:srgbClr val="3387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  <p:grpSp>
        <p:nvGrpSpPr>
          <p:cNvPr id="8197" name="组合 26"/>
          <p:cNvGrpSpPr>
            <a:grpSpLocks/>
          </p:cNvGrpSpPr>
          <p:nvPr/>
        </p:nvGrpSpPr>
        <p:grpSpPr bwMode="auto">
          <a:xfrm>
            <a:off x="5586413" y="2592388"/>
            <a:ext cx="904875" cy="901700"/>
            <a:chOff x="5417695" y="2495422"/>
            <a:chExt cx="904391" cy="902396"/>
          </a:xfrm>
        </p:grpSpPr>
        <p:sp>
          <p:nvSpPr>
            <p:cNvPr id="8481" name="Freeform 475"/>
            <p:cNvSpPr>
              <a:spLocks/>
            </p:cNvSpPr>
            <p:nvPr/>
          </p:nvSpPr>
          <p:spPr bwMode="auto">
            <a:xfrm>
              <a:off x="5417695" y="2495422"/>
              <a:ext cx="904391" cy="902396"/>
            </a:xfrm>
            <a:custGeom>
              <a:avLst/>
              <a:gdLst>
                <a:gd name="T0" fmla="*/ 361185454 w 575"/>
                <a:gd name="T1" fmla="*/ 0 h 574"/>
                <a:gd name="T2" fmla="*/ 1058815370 w 575"/>
                <a:gd name="T3" fmla="*/ 0 h 574"/>
                <a:gd name="T4" fmla="*/ 1422474923 w 575"/>
                <a:gd name="T5" fmla="*/ 360846780 h 574"/>
                <a:gd name="T6" fmla="*/ 1422474923 w 575"/>
                <a:gd name="T7" fmla="*/ 1057826636 h 574"/>
                <a:gd name="T8" fmla="*/ 1058815370 w 575"/>
                <a:gd name="T9" fmla="*/ 1418673416 h 574"/>
                <a:gd name="T10" fmla="*/ 361185454 w 575"/>
                <a:gd name="T11" fmla="*/ 1418673416 h 574"/>
                <a:gd name="T12" fmla="*/ 0 w 575"/>
                <a:gd name="T13" fmla="*/ 1057826636 h 574"/>
                <a:gd name="T14" fmla="*/ 0 w 575"/>
                <a:gd name="T15" fmla="*/ 360846780 h 574"/>
                <a:gd name="T16" fmla="*/ 361185454 w 575"/>
                <a:gd name="T17" fmla="*/ 0 h 5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4">
                  <a:moveTo>
                    <a:pt x="146" y="0"/>
                  </a:move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6"/>
                  </a:cubicBezTo>
                  <a:cubicBezTo>
                    <a:pt x="575" y="428"/>
                    <a:pt x="575" y="428"/>
                    <a:pt x="575" y="428"/>
                  </a:cubicBezTo>
                  <a:cubicBezTo>
                    <a:pt x="575" y="508"/>
                    <a:pt x="509" y="574"/>
                    <a:pt x="428" y="574"/>
                  </a:cubicBezTo>
                  <a:cubicBezTo>
                    <a:pt x="146" y="574"/>
                    <a:pt x="146" y="574"/>
                    <a:pt x="146" y="574"/>
                  </a:cubicBezTo>
                  <a:cubicBezTo>
                    <a:pt x="66" y="574"/>
                    <a:pt x="0" y="508"/>
                    <a:pt x="0" y="42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66"/>
                    <a:pt x="66" y="0"/>
                    <a:pt x="146" y="0"/>
                  </a:cubicBezTo>
                  <a:close/>
                </a:path>
              </a:pathLst>
            </a:custGeom>
            <a:solidFill>
              <a:srgbClr val="328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82" name="Freeform 476"/>
            <p:cNvSpPr>
              <a:spLocks/>
            </p:cNvSpPr>
            <p:nvPr/>
          </p:nvSpPr>
          <p:spPr bwMode="auto">
            <a:xfrm>
              <a:off x="5570643" y="2738809"/>
              <a:ext cx="751443" cy="659008"/>
            </a:xfrm>
            <a:custGeom>
              <a:avLst/>
              <a:gdLst>
                <a:gd name="T0" fmla="*/ 904518856 w 478"/>
                <a:gd name="T1" fmla="*/ 286953159 h 419"/>
                <a:gd name="T2" fmla="*/ 939116675 w 478"/>
                <a:gd name="T3" fmla="*/ 252321423 h 419"/>
                <a:gd name="T4" fmla="*/ 1181310842 w 478"/>
                <a:gd name="T5" fmla="*/ 494746717 h 419"/>
                <a:gd name="T6" fmla="*/ 1181310842 w 478"/>
                <a:gd name="T7" fmla="*/ 675330637 h 419"/>
                <a:gd name="T8" fmla="*/ 818021164 w 478"/>
                <a:gd name="T9" fmla="*/ 1036495332 h 419"/>
                <a:gd name="T10" fmla="*/ 383061432 w 478"/>
                <a:gd name="T11" fmla="*/ 1036495332 h 419"/>
                <a:gd name="T12" fmla="*/ 0 w 478"/>
                <a:gd name="T13" fmla="*/ 653065918 h 419"/>
                <a:gd name="T14" fmla="*/ 66727510 w 478"/>
                <a:gd name="T15" fmla="*/ 0 h 419"/>
                <a:gd name="T16" fmla="*/ 370703496 w 478"/>
                <a:gd name="T17" fmla="*/ 304269813 h 419"/>
                <a:gd name="T18" fmla="*/ 410245432 w 478"/>
                <a:gd name="T19" fmla="*/ 155845169 h 419"/>
                <a:gd name="T20" fmla="*/ 617840208 w 478"/>
                <a:gd name="T21" fmla="*/ 257267915 h 419"/>
                <a:gd name="T22" fmla="*/ 798249410 w 478"/>
                <a:gd name="T23" fmla="*/ 180582347 h 419"/>
                <a:gd name="T24" fmla="*/ 904518856 w 478"/>
                <a:gd name="T25" fmla="*/ 286953159 h 4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78" h="419">
                  <a:moveTo>
                    <a:pt x="366" y="116"/>
                  </a:moveTo>
                  <a:cubicBezTo>
                    <a:pt x="380" y="102"/>
                    <a:pt x="380" y="102"/>
                    <a:pt x="380" y="102"/>
                  </a:cubicBezTo>
                  <a:cubicBezTo>
                    <a:pt x="478" y="200"/>
                    <a:pt x="478" y="200"/>
                    <a:pt x="478" y="200"/>
                  </a:cubicBezTo>
                  <a:cubicBezTo>
                    <a:pt x="478" y="273"/>
                    <a:pt x="478" y="273"/>
                    <a:pt x="478" y="273"/>
                  </a:cubicBezTo>
                  <a:cubicBezTo>
                    <a:pt x="478" y="353"/>
                    <a:pt x="412" y="419"/>
                    <a:pt x="331" y="419"/>
                  </a:cubicBezTo>
                  <a:cubicBezTo>
                    <a:pt x="155" y="419"/>
                    <a:pt x="155" y="419"/>
                    <a:pt x="155" y="419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66" y="63"/>
                    <a:pt x="166" y="63"/>
                    <a:pt x="166" y="63"/>
                  </a:cubicBezTo>
                  <a:cubicBezTo>
                    <a:pt x="250" y="104"/>
                    <a:pt x="250" y="104"/>
                    <a:pt x="250" y="104"/>
                  </a:cubicBezTo>
                  <a:cubicBezTo>
                    <a:pt x="323" y="73"/>
                    <a:pt x="323" y="73"/>
                    <a:pt x="323" y="73"/>
                  </a:cubicBezTo>
                  <a:lnTo>
                    <a:pt x="366" y="116"/>
                  </a:lnTo>
                  <a:close/>
                </a:path>
              </a:pathLst>
            </a:custGeom>
            <a:solidFill>
              <a:srgbClr val="1E5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83" name="Freeform 573"/>
            <p:cNvSpPr>
              <a:spLocks/>
            </p:cNvSpPr>
            <p:nvPr/>
          </p:nvSpPr>
          <p:spPr bwMode="auto">
            <a:xfrm>
              <a:off x="5570643" y="2738809"/>
              <a:ext cx="597164" cy="414956"/>
            </a:xfrm>
            <a:custGeom>
              <a:avLst/>
              <a:gdLst>
                <a:gd name="T0" fmla="*/ 0 w 380"/>
                <a:gd name="T1" fmla="*/ 0 h 264"/>
                <a:gd name="T2" fmla="*/ 66678075 w 380"/>
                <a:gd name="T3" fmla="*/ 0 h 264"/>
                <a:gd name="T4" fmla="*/ 66678075 w 380"/>
                <a:gd name="T5" fmla="*/ 370584000 h 264"/>
                <a:gd name="T6" fmla="*/ 874224524 w 380"/>
                <a:gd name="T7" fmla="*/ 370584000 h 264"/>
                <a:gd name="T8" fmla="*/ 874224524 w 380"/>
                <a:gd name="T9" fmla="*/ 251997749 h 264"/>
                <a:gd name="T10" fmla="*/ 938433797 w 380"/>
                <a:gd name="T11" fmla="*/ 251997749 h 264"/>
                <a:gd name="T12" fmla="*/ 938433797 w 380"/>
                <a:gd name="T13" fmla="*/ 652229098 h 264"/>
                <a:gd name="T14" fmla="*/ 874224524 w 380"/>
                <a:gd name="T15" fmla="*/ 652229098 h 264"/>
                <a:gd name="T16" fmla="*/ 874224524 w 380"/>
                <a:gd name="T17" fmla="*/ 469407972 h 264"/>
                <a:gd name="T18" fmla="*/ 66678075 w 380"/>
                <a:gd name="T19" fmla="*/ 469407972 h 264"/>
                <a:gd name="T20" fmla="*/ 66678075 w 380"/>
                <a:gd name="T21" fmla="*/ 652229098 h 264"/>
                <a:gd name="T22" fmla="*/ 0 w 380"/>
                <a:gd name="T23" fmla="*/ 652229098 h 264"/>
                <a:gd name="T24" fmla="*/ 0 w 380"/>
                <a:gd name="T25" fmla="*/ 0 h 26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80" h="264">
                  <a:moveTo>
                    <a:pt x="0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50"/>
                    <a:pt x="27" y="150"/>
                    <a:pt x="27" y="150"/>
                  </a:cubicBezTo>
                  <a:cubicBezTo>
                    <a:pt x="354" y="150"/>
                    <a:pt x="354" y="150"/>
                    <a:pt x="354" y="150"/>
                  </a:cubicBezTo>
                  <a:cubicBezTo>
                    <a:pt x="354" y="102"/>
                    <a:pt x="354" y="102"/>
                    <a:pt x="354" y="102"/>
                  </a:cubicBezTo>
                  <a:cubicBezTo>
                    <a:pt x="380" y="102"/>
                    <a:pt x="380" y="102"/>
                    <a:pt x="380" y="102"/>
                  </a:cubicBezTo>
                  <a:cubicBezTo>
                    <a:pt x="380" y="156"/>
                    <a:pt x="380" y="210"/>
                    <a:pt x="380" y="264"/>
                  </a:cubicBezTo>
                  <a:cubicBezTo>
                    <a:pt x="354" y="264"/>
                    <a:pt x="354" y="264"/>
                    <a:pt x="354" y="264"/>
                  </a:cubicBezTo>
                  <a:cubicBezTo>
                    <a:pt x="354" y="190"/>
                    <a:pt x="354" y="190"/>
                    <a:pt x="354" y="190"/>
                  </a:cubicBezTo>
                  <a:cubicBezTo>
                    <a:pt x="27" y="190"/>
                    <a:pt x="27" y="190"/>
                    <a:pt x="27" y="190"/>
                  </a:cubicBezTo>
                  <a:cubicBezTo>
                    <a:pt x="27" y="264"/>
                    <a:pt x="27" y="264"/>
                    <a:pt x="27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176"/>
                    <a:pt x="0" y="88"/>
                    <a:pt x="0" y="0"/>
                  </a:cubicBez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84" name="Oval 574"/>
            <p:cNvSpPr>
              <a:spLocks noChangeArrowheads="1"/>
            </p:cNvSpPr>
            <p:nvPr/>
          </p:nvSpPr>
          <p:spPr bwMode="auto">
            <a:xfrm>
              <a:off x="5636478" y="2853853"/>
              <a:ext cx="92434" cy="944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85" name="Freeform 575"/>
            <p:cNvSpPr>
              <a:spLocks noEditPoints="1"/>
            </p:cNvSpPr>
            <p:nvPr/>
          </p:nvSpPr>
          <p:spPr bwMode="auto">
            <a:xfrm>
              <a:off x="5750856" y="2837893"/>
              <a:ext cx="347791" cy="110389"/>
            </a:xfrm>
            <a:custGeom>
              <a:avLst/>
              <a:gdLst>
                <a:gd name="T0" fmla="*/ 448260109 w 221"/>
                <a:gd name="T1" fmla="*/ 0 h 70"/>
                <a:gd name="T2" fmla="*/ 151071912 w 221"/>
                <a:gd name="T3" fmla="*/ 0 h 70"/>
                <a:gd name="T4" fmla="*/ 151071912 w 221"/>
                <a:gd name="T5" fmla="*/ 174081876 h 70"/>
                <a:gd name="T6" fmla="*/ 547323890 w 221"/>
                <a:gd name="T7" fmla="*/ 174081876 h 70"/>
                <a:gd name="T8" fmla="*/ 547323890 w 221"/>
                <a:gd name="T9" fmla="*/ 99474682 h 70"/>
                <a:gd name="T10" fmla="*/ 448260109 w 221"/>
                <a:gd name="T11" fmla="*/ 0 h 70"/>
                <a:gd name="T12" fmla="*/ 126304787 w 221"/>
                <a:gd name="T13" fmla="*/ 0 h 70"/>
                <a:gd name="T14" fmla="*/ 99063781 w 221"/>
                <a:gd name="T15" fmla="*/ 0 h 70"/>
                <a:gd name="T16" fmla="*/ 0 w 221"/>
                <a:gd name="T17" fmla="*/ 99474682 h 70"/>
                <a:gd name="T18" fmla="*/ 0 w 221"/>
                <a:gd name="T19" fmla="*/ 174081876 h 70"/>
                <a:gd name="T20" fmla="*/ 126304787 w 221"/>
                <a:gd name="T21" fmla="*/ 174081876 h 70"/>
                <a:gd name="T22" fmla="*/ 126304787 w 221"/>
                <a:gd name="T23" fmla="*/ 0 h 7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21" h="70">
                  <a:moveTo>
                    <a:pt x="181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221" y="70"/>
                    <a:pt x="221" y="70"/>
                    <a:pt x="221" y="70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1" y="18"/>
                    <a:pt x="203" y="0"/>
                    <a:pt x="181" y="0"/>
                  </a:cubicBezTo>
                  <a:close/>
                  <a:moveTo>
                    <a:pt x="51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51" y="70"/>
                    <a:pt x="51" y="70"/>
                    <a:pt x="51" y="70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198" name="组合 35"/>
          <p:cNvGrpSpPr>
            <a:grpSpLocks/>
          </p:cNvGrpSpPr>
          <p:nvPr/>
        </p:nvGrpSpPr>
        <p:grpSpPr bwMode="auto">
          <a:xfrm>
            <a:off x="3167063" y="2592388"/>
            <a:ext cx="903287" cy="901700"/>
            <a:chOff x="3167358" y="2495422"/>
            <a:chExt cx="902396" cy="902396"/>
          </a:xfrm>
        </p:grpSpPr>
        <p:sp>
          <p:nvSpPr>
            <p:cNvPr id="8468" name="Freeform 470"/>
            <p:cNvSpPr>
              <a:spLocks/>
            </p:cNvSpPr>
            <p:nvPr/>
          </p:nvSpPr>
          <p:spPr bwMode="auto">
            <a:xfrm>
              <a:off x="3167358" y="2495422"/>
              <a:ext cx="902396" cy="902396"/>
            </a:xfrm>
            <a:custGeom>
              <a:avLst/>
              <a:gdLst>
                <a:gd name="T0" fmla="*/ 360846780 w 574"/>
                <a:gd name="T1" fmla="*/ 0 h 574"/>
                <a:gd name="T2" fmla="*/ 1057826636 w 574"/>
                <a:gd name="T3" fmla="*/ 0 h 574"/>
                <a:gd name="T4" fmla="*/ 1418673416 w 574"/>
                <a:gd name="T5" fmla="*/ 360846780 h 574"/>
                <a:gd name="T6" fmla="*/ 1418673416 w 574"/>
                <a:gd name="T7" fmla="*/ 1057826636 h 574"/>
                <a:gd name="T8" fmla="*/ 1057826636 w 574"/>
                <a:gd name="T9" fmla="*/ 1418673416 h 574"/>
                <a:gd name="T10" fmla="*/ 360846780 w 574"/>
                <a:gd name="T11" fmla="*/ 1418673416 h 574"/>
                <a:gd name="T12" fmla="*/ 0 w 574"/>
                <a:gd name="T13" fmla="*/ 1057826636 h 574"/>
                <a:gd name="T14" fmla="*/ 0 w 574"/>
                <a:gd name="T15" fmla="*/ 360846780 h 574"/>
                <a:gd name="T16" fmla="*/ 360846780 w 574"/>
                <a:gd name="T17" fmla="*/ 0 h 5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4" h="574">
                  <a:moveTo>
                    <a:pt x="146" y="0"/>
                  </a:moveTo>
                  <a:cubicBezTo>
                    <a:pt x="428" y="0"/>
                    <a:pt x="428" y="0"/>
                    <a:pt x="428" y="0"/>
                  </a:cubicBezTo>
                  <a:cubicBezTo>
                    <a:pt x="508" y="0"/>
                    <a:pt x="574" y="66"/>
                    <a:pt x="574" y="146"/>
                  </a:cubicBezTo>
                  <a:cubicBezTo>
                    <a:pt x="574" y="428"/>
                    <a:pt x="574" y="428"/>
                    <a:pt x="574" y="428"/>
                  </a:cubicBezTo>
                  <a:cubicBezTo>
                    <a:pt x="574" y="508"/>
                    <a:pt x="508" y="574"/>
                    <a:pt x="428" y="574"/>
                  </a:cubicBezTo>
                  <a:cubicBezTo>
                    <a:pt x="146" y="574"/>
                    <a:pt x="146" y="574"/>
                    <a:pt x="146" y="574"/>
                  </a:cubicBezTo>
                  <a:cubicBezTo>
                    <a:pt x="66" y="574"/>
                    <a:pt x="0" y="508"/>
                    <a:pt x="0" y="42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66"/>
                    <a:pt x="66" y="0"/>
                    <a:pt x="146" y="0"/>
                  </a:cubicBezTo>
                  <a:close/>
                </a:path>
              </a:pathLst>
            </a:custGeom>
            <a:solidFill>
              <a:srgbClr val="4C8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9" name="Freeform 471"/>
            <p:cNvSpPr>
              <a:spLocks/>
            </p:cNvSpPr>
            <p:nvPr/>
          </p:nvSpPr>
          <p:spPr bwMode="auto">
            <a:xfrm>
              <a:off x="3430031" y="2666325"/>
              <a:ext cx="639723" cy="731493"/>
            </a:xfrm>
            <a:custGeom>
              <a:avLst/>
              <a:gdLst>
                <a:gd name="T0" fmla="*/ 318701511 w 407"/>
                <a:gd name="T1" fmla="*/ 49492974 h 465"/>
                <a:gd name="T2" fmla="*/ 363172476 w 407"/>
                <a:gd name="T3" fmla="*/ 94036965 h 465"/>
                <a:gd name="T4" fmla="*/ 479287702 w 407"/>
                <a:gd name="T5" fmla="*/ 0 h 465"/>
                <a:gd name="T6" fmla="*/ 1005517240 w 407"/>
                <a:gd name="T7" fmla="*/ 527101271 h 465"/>
                <a:gd name="T8" fmla="*/ 1005517240 w 407"/>
                <a:gd name="T9" fmla="*/ 789414661 h 465"/>
                <a:gd name="T10" fmla="*/ 644815635 w 407"/>
                <a:gd name="T11" fmla="*/ 1150713998 h 465"/>
                <a:gd name="T12" fmla="*/ 360701605 w 407"/>
                <a:gd name="T13" fmla="*/ 1150713998 h 465"/>
                <a:gd name="T14" fmla="*/ 96351400 w 407"/>
                <a:gd name="T15" fmla="*/ 888400608 h 465"/>
                <a:gd name="T16" fmla="*/ 185291759 w 407"/>
                <a:gd name="T17" fmla="*/ 680529175 h 465"/>
                <a:gd name="T18" fmla="*/ 0 w 407"/>
                <a:gd name="T19" fmla="*/ 494931310 h 465"/>
                <a:gd name="T20" fmla="*/ 56822177 w 407"/>
                <a:gd name="T21" fmla="*/ 193022912 h 465"/>
                <a:gd name="T22" fmla="*/ 108704184 w 407"/>
                <a:gd name="T23" fmla="*/ 146004430 h 465"/>
                <a:gd name="T24" fmla="*/ 143291665 w 407"/>
                <a:gd name="T25" fmla="*/ 180650455 h 465"/>
                <a:gd name="T26" fmla="*/ 205055584 w 407"/>
                <a:gd name="T27" fmla="*/ 71764969 h 465"/>
                <a:gd name="T28" fmla="*/ 318701511 w 407"/>
                <a:gd name="T29" fmla="*/ 49492974 h 4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07" h="465">
                  <a:moveTo>
                    <a:pt x="129" y="20"/>
                  </a:moveTo>
                  <a:cubicBezTo>
                    <a:pt x="147" y="38"/>
                    <a:pt x="147" y="38"/>
                    <a:pt x="147" y="38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407" y="213"/>
                    <a:pt x="407" y="213"/>
                    <a:pt x="407" y="213"/>
                  </a:cubicBezTo>
                  <a:cubicBezTo>
                    <a:pt x="407" y="319"/>
                    <a:pt x="407" y="319"/>
                    <a:pt x="407" y="319"/>
                  </a:cubicBezTo>
                  <a:cubicBezTo>
                    <a:pt x="407" y="399"/>
                    <a:pt x="341" y="465"/>
                    <a:pt x="261" y="465"/>
                  </a:cubicBezTo>
                  <a:cubicBezTo>
                    <a:pt x="146" y="465"/>
                    <a:pt x="146" y="465"/>
                    <a:pt x="146" y="465"/>
                  </a:cubicBezTo>
                  <a:cubicBezTo>
                    <a:pt x="39" y="359"/>
                    <a:pt x="39" y="359"/>
                    <a:pt x="39" y="359"/>
                  </a:cubicBezTo>
                  <a:cubicBezTo>
                    <a:pt x="75" y="275"/>
                    <a:pt x="75" y="275"/>
                    <a:pt x="75" y="275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83" y="29"/>
                    <a:pt x="83" y="29"/>
                    <a:pt x="83" y="29"/>
                  </a:cubicBezTo>
                  <a:lnTo>
                    <a:pt x="129" y="20"/>
                  </a:lnTo>
                  <a:close/>
                </a:path>
              </a:pathLst>
            </a:custGeom>
            <a:solidFill>
              <a:srgbClr val="265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70" name="Freeform 472"/>
            <p:cNvSpPr>
              <a:spLocks/>
            </p:cNvSpPr>
            <p:nvPr/>
          </p:nvSpPr>
          <p:spPr bwMode="auto">
            <a:xfrm>
              <a:off x="3591624" y="2653690"/>
              <a:ext cx="363752" cy="432910"/>
            </a:xfrm>
            <a:custGeom>
              <a:avLst/>
              <a:gdLst>
                <a:gd name="T0" fmla="*/ 0 w 231"/>
                <a:gd name="T1" fmla="*/ 143733991 h 275"/>
                <a:gd name="T2" fmla="*/ 156216525 w 231"/>
                <a:gd name="T3" fmla="*/ 17347884 h 275"/>
                <a:gd name="T4" fmla="*/ 233084723 w 231"/>
                <a:gd name="T5" fmla="*/ 27259162 h 275"/>
                <a:gd name="T6" fmla="*/ 552958154 w 231"/>
                <a:gd name="T7" fmla="*/ 423765367 h 275"/>
                <a:gd name="T8" fmla="*/ 543039220 w 231"/>
                <a:gd name="T9" fmla="*/ 503066607 h 275"/>
                <a:gd name="T10" fmla="*/ 347148532 w 231"/>
                <a:gd name="T11" fmla="*/ 661669089 h 275"/>
                <a:gd name="T12" fmla="*/ 267800206 w 231"/>
                <a:gd name="T13" fmla="*/ 654235631 h 275"/>
                <a:gd name="T14" fmla="*/ 116542362 w 231"/>
                <a:gd name="T15" fmla="*/ 465894594 h 275"/>
                <a:gd name="T16" fmla="*/ 116542362 w 231"/>
                <a:gd name="T17" fmla="*/ 312247751 h 275"/>
                <a:gd name="T18" fmla="*/ 119022489 w 231"/>
                <a:gd name="T19" fmla="*/ 312247751 h 275"/>
                <a:gd name="T20" fmla="*/ 119022489 w 231"/>
                <a:gd name="T21" fmla="*/ 312247751 h 275"/>
                <a:gd name="T22" fmla="*/ 121502616 w 231"/>
                <a:gd name="T23" fmla="*/ 309769931 h 275"/>
                <a:gd name="T24" fmla="*/ 121502616 w 231"/>
                <a:gd name="T25" fmla="*/ 309769931 h 275"/>
                <a:gd name="T26" fmla="*/ 121502616 w 231"/>
                <a:gd name="T27" fmla="*/ 309769931 h 275"/>
                <a:gd name="T28" fmla="*/ 153736397 w 231"/>
                <a:gd name="T29" fmla="*/ 260207246 h 275"/>
                <a:gd name="T30" fmla="*/ 166135459 w 231"/>
                <a:gd name="T31" fmla="*/ 200731709 h 275"/>
                <a:gd name="T32" fmla="*/ 161175204 w 231"/>
                <a:gd name="T33" fmla="*/ 146211811 h 275"/>
                <a:gd name="T34" fmla="*/ 156216525 w 231"/>
                <a:gd name="T35" fmla="*/ 141254597 h 275"/>
                <a:gd name="T36" fmla="*/ 151257845 w 231"/>
                <a:gd name="T37" fmla="*/ 133821139 h 275"/>
                <a:gd name="T38" fmla="*/ 151257845 w 231"/>
                <a:gd name="T39" fmla="*/ 133821139 h 275"/>
                <a:gd name="T40" fmla="*/ 138858783 w 231"/>
                <a:gd name="T41" fmla="*/ 128863926 h 275"/>
                <a:gd name="T42" fmla="*/ 126461296 w 231"/>
                <a:gd name="T43" fmla="*/ 126386107 h 275"/>
                <a:gd name="T44" fmla="*/ 106623427 w 231"/>
                <a:gd name="T45" fmla="*/ 128863926 h 275"/>
                <a:gd name="T46" fmla="*/ 86787133 w 231"/>
                <a:gd name="T47" fmla="*/ 136298959 h 275"/>
                <a:gd name="T48" fmla="*/ 84307006 w 231"/>
                <a:gd name="T49" fmla="*/ 138776778 h 275"/>
                <a:gd name="T50" fmla="*/ 84307006 w 231"/>
                <a:gd name="T51" fmla="*/ 138776778 h 275"/>
                <a:gd name="T52" fmla="*/ 81828453 w 231"/>
                <a:gd name="T53" fmla="*/ 141254597 h 275"/>
                <a:gd name="T54" fmla="*/ 76868199 w 231"/>
                <a:gd name="T55" fmla="*/ 151167449 h 275"/>
                <a:gd name="T56" fmla="*/ 76868199 w 231"/>
                <a:gd name="T57" fmla="*/ 153646843 h 275"/>
                <a:gd name="T58" fmla="*/ 37194036 w 231"/>
                <a:gd name="T59" fmla="*/ 143733991 h 275"/>
                <a:gd name="T60" fmla="*/ 0 w 231"/>
                <a:gd name="T61" fmla="*/ 143733991 h 27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31" h="275">
                  <a:moveTo>
                    <a:pt x="0" y="58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72" y="0"/>
                    <a:pt x="86" y="1"/>
                    <a:pt x="94" y="11"/>
                  </a:cubicBezTo>
                  <a:cubicBezTo>
                    <a:pt x="223" y="171"/>
                    <a:pt x="223" y="171"/>
                    <a:pt x="223" y="171"/>
                  </a:cubicBezTo>
                  <a:cubicBezTo>
                    <a:pt x="231" y="181"/>
                    <a:pt x="229" y="195"/>
                    <a:pt x="219" y="203"/>
                  </a:cubicBezTo>
                  <a:cubicBezTo>
                    <a:pt x="140" y="267"/>
                    <a:pt x="140" y="267"/>
                    <a:pt x="140" y="267"/>
                  </a:cubicBezTo>
                  <a:cubicBezTo>
                    <a:pt x="130" y="275"/>
                    <a:pt x="116" y="273"/>
                    <a:pt x="108" y="264"/>
                  </a:cubicBezTo>
                  <a:cubicBezTo>
                    <a:pt x="47" y="188"/>
                    <a:pt x="47" y="188"/>
                    <a:pt x="47" y="188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47" y="126"/>
                    <a:pt x="48" y="126"/>
                    <a:pt x="48" y="126"/>
                  </a:cubicBezTo>
                  <a:cubicBezTo>
                    <a:pt x="48" y="126"/>
                    <a:pt x="48" y="126"/>
                    <a:pt x="48" y="126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54" y="119"/>
                    <a:pt x="59" y="112"/>
                    <a:pt x="62" y="105"/>
                  </a:cubicBezTo>
                  <a:cubicBezTo>
                    <a:pt x="65" y="97"/>
                    <a:pt x="67" y="89"/>
                    <a:pt x="67" y="81"/>
                  </a:cubicBezTo>
                  <a:cubicBezTo>
                    <a:pt x="71" y="74"/>
                    <a:pt x="70" y="65"/>
                    <a:pt x="65" y="59"/>
                  </a:cubicBezTo>
                  <a:cubicBezTo>
                    <a:pt x="64" y="58"/>
                    <a:pt x="64" y="58"/>
                    <a:pt x="63" y="57"/>
                  </a:cubicBezTo>
                  <a:cubicBezTo>
                    <a:pt x="62" y="56"/>
                    <a:pt x="62" y="55"/>
                    <a:pt x="61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59" y="53"/>
                    <a:pt x="58" y="53"/>
                    <a:pt x="56" y="52"/>
                  </a:cubicBezTo>
                  <a:cubicBezTo>
                    <a:pt x="54" y="52"/>
                    <a:pt x="53" y="51"/>
                    <a:pt x="51" y="51"/>
                  </a:cubicBezTo>
                  <a:cubicBezTo>
                    <a:pt x="48" y="51"/>
                    <a:pt x="45" y="51"/>
                    <a:pt x="43" y="52"/>
                  </a:cubicBezTo>
                  <a:cubicBezTo>
                    <a:pt x="40" y="52"/>
                    <a:pt x="38" y="54"/>
                    <a:pt x="35" y="55"/>
                  </a:cubicBezTo>
                  <a:cubicBezTo>
                    <a:pt x="35" y="56"/>
                    <a:pt x="35" y="56"/>
                    <a:pt x="34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4" y="57"/>
                    <a:pt x="34" y="57"/>
                    <a:pt x="33" y="57"/>
                  </a:cubicBezTo>
                  <a:cubicBezTo>
                    <a:pt x="32" y="58"/>
                    <a:pt x="32" y="59"/>
                    <a:pt x="31" y="61"/>
                  </a:cubicBezTo>
                  <a:cubicBezTo>
                    <a:pt x="31" y="61"/>
                    <a:pt x="31" y="61"/>
                    <a:pt x="31" y="62"/>
                  </a:cubicBezTo>
                  <a:cubicBezTo>
                    <a:pt x="26" y="59"/>
                    <a:pt x="21" y="58"/>
                    <a:pt x="15" y="58"/>
                  </a:cubicBezTo>
                  <a:lnTo>
                    <a:pt x="0" y="58"/>
                  </a:ln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71" name="Freeform 576"/>
            <p:cNvSpPr>
              <a:spLocks noEditPoints="1"/>
            </p:cNvSpPr>
            <p:nvPr/>
          </p:nvSpPr>
          <p:spPr bwMode="auto">
            <a:xfrm>
              <a:off x="3705338" y="2825258"/>
              <a:ext cx="134994" cy="133664"/>
            </a:xfrm>
            <a:custGeom>
              <a:avLst/>
              <a:gdLst>
                <a:gd name="T0" fmla="*/ 133053854 w 86"/>
                <a:gd name="T1" fmla="*/ 106330498 h 85"/>
                <a:gd name="T2" fmla="*/ 150301692 w 86"/>
                <a:gd name="T3" fmla="*/ 118695205 h 85"/>
                <a:gd name="T4" fmla="*/ 155228973 w 86"/>
                <a:gd name="T5" fmla="*/ 143423045 h 85"/>
                <a:gd name="T6" fmla="*/ 133053854 w 86"/>
                <a:gd name="T7" fmla="*/ 143423045 h 85"/>
                <a:gd name="T8" fmla="*/ 140445560 w 86"/>
                <a:gd name="T9" fmla="*/ 86548226 h 85"/>
                <a:gd name="T10" fmla="*/ 160156254 w 86"/>
                <a:gd name="T11" fmla="*/ 61820386 h 85"/>
                <a:gd name="T12" fmla="*/ 184795798 w 86"/>
                <a:gd name="T13" fmla="*/ 69237952 h 85"/>
                <a:gd name="T14" fmla="*/ 187260223 w 86"/>
                <a:gd name="T15" fmla="*/ 96439362 h 85"/>
                <a:gd name="T16" fmla="*/ 167547960 w 86"/>
                <a:gd name="T17" fmla="*/ 93967365 h 85"/>
                <a:gd name="T18" fmla="*/ 177404092 w 86"/>
                <a:gd name="T19" fmla="*/ 118695205 h 85"/>
                <a:gd name="T20" fmla="*/ 211899768 w 86"/>
                <a:gd name="T21" fmla="*/ 86548226 h 85"/>
                <a:gd name="T22" fmla="*/ 172476811 w 86"/>
                <a:gd name="T23" fmla="*/ 39564544 h 85"/>
                <a:gd name="T24" fmla="*/ 142908416 w 86"/>
                <a:gd name="T25" fmla="*/ 56874818 h 85"/>
                <a:gd name="T26" fmla="*/ 160156254 w 86"/>
                <a:gd name="T27" fmla="*/ 14836704 h 85"/>
                <a:gd name="T28" fmla="*/ 133053854 w 86"/>
                <a:gd name="T29" fmla="*/ 9891136 h 85"/>
                <a:gd name="T30" fmla="*/ 133053854 w 86"/>
                <a:gd name="T31" fmla="*/ 9891136 h 85"/>
                <a:gd name="T32" fmla="*/ 110877165 w 86"/>
                <a:gd name="T33" fmla="*/ 34618976 h 85"/>
                <a:gd name="T34" fmla="*/ 133053854 w 86"/>
                <a:gd name="T35" fmla="*/ 9891136 h 85"/>
                <a:gd name="T36" fmla="*/ 133053854 w 86"/>
                <a:gd name="T37" fmla="*/ 143423045 h 85"/>
                <a:gd name="T38" fmla="*/ 110877165 w 86"/>
                <a:gd name="T39" fmla="*/ 150842183 h 85"/>
                <a:gd name="T40" fmla="*/ 113341590 w 86"/>
                <a:gd name="T41" fmla="*/ 121167202 h 85"/>
                <a:gd name="T42" fmla="*/ 110877165 w 86"/>
                <a:gd name="T43" fmla="*/ 89021797 h 85"/>
                <a:gd name="T44" fmla="*/ 133053854 w 86"/>
                <a:gd name="T45" fmla="*/ 106330498 h 85"/>
                <a:gd name="T46" fmla="*/ 88702046 w 86"/>
                <a:gd name="T47" fmla="*/ 197824293 h 85"/>
                <a:gd name="T48" fmla="*/ 91166471 w 86"/>
                <a:gd name="T49" fmla="*/ 197824293 h 85"/>
                <a:gd name="T50" fmla="*/ 110877165 w 86"/>
                <a:gd name="T51" fmla="*/ 34618976 h 85"/>
                <a:gd name="T52" fmla="*/ 110877165 w 86"/>
                <a:gd name="T53" fmla="*/ 27201410 h 85"/>
                <a:gd name="T54" fmla="*/ 110877165 w 86"/>
                <a:gd name="T55" fmla="*/ 118695205 h 85"/>
                <a:gd name="T56" fmla="*/ 88702046 w 86"/>
                <a:gd name="T57" fmla="*/ 61820386 h 85"/>
                <a:gd name="T58" fmla="*/ 110877165 w 86"/>
                <a:gd name="T59" fmla="*/ 123640773 h 85"/>
                <a:gd name="T60" fmla="*/ 88702046 w 86"/>
                <a:gd name="T61" fmla="*/ 96439362 h 85"/>
                <a:gd name="T62" fmla="*/ 96093752 w 86"/>
                <a:gd name="T63" fmla="*/ 163205317 h 85"/>
                <a:gd name="T64" fmla="*/ 110877165 w 86"/>
                <a:gd name="T65" fmla="*/ 123640773 h 85"/>
                <a:gd name="T66" fmla="*/ 78845914 w 86"/>
                <a:gd name="T67" fmla="*/ 207715429 h 85"/>
                <a:gd name="T68" fmla="*/ 88702046 w 86"/>
                <a:gd name="T69" fmla="*/ 195352295 h 85"/>
                <a:gd name="T70" fmla="*/ 88702046 w 86"/>
                <a:gd name="T71" fmla="*/ 61820386 h 85"/>
                <a:gd name="T72" fmla="*/ 88702046 w 86"/>
                <a:gd name="T73" fmla="*/ 89021797 h 85"/>
                <a:gd name="T74" fmla="*/ 88702046 w 86"/>
                <a:gd name="T75" fmla="*/ 155787751 h 85"/>
                <a:gd name="T76" fmla="*/ 78845914 w 86"/>
                <a:gd name="T77" fmla="*/ 128586341 h 85"/>
                <a:gd name="T78" fmla="*/ 81310340 w 86"/>
                <a:gd name="T79" fmla="*/ 49455680 h 85"/>
                <a:gd name="T80" fmla="*/ 78845914 w 86"/>
                <a:gd name="T81" fmla="*/ 207715429 h 85"/>
                <a:gd name="T82" fmla="*/ 22175119 w 86"/>
                <a:gd name="T83" fmla="*/ 140951047 h 85"/>
                <a:gd name="T84" fmla="*/ 0 w 86"/>
                <a:gd name="T85" fmla="*/ 153314181 h 85"/>
                <a:gd name="T86" fmla="*/ 2464425 w 86"/>
                <a:gd name="T87" fmla="*/ 111276066 h 85"/>
                <a:gd name="T88" fmla="*/ 78845914 w 86"/>
                <a:gd name="T89" fmla="*/ 182987589 h 85"/>
                <a:gd name="T90" fmla="*/ 78845914 w 86"/>
                <a:gd name="T91" fmla="*/ 49455680 h 85"/>
                <a:gd name="T92" fmla="*/ 78845914 w 86"/>
                <a:gd name="T93" fmla="*/ 128586341 h 8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86" h="85">
                  <a:moveTo>
                    <a:pt x="54" y="58"/>
                  </a:moveTo>
                  <a:cubicBezTo>
                    <a:pt x="54" y="43"/>
                    <a:pt x="54" y="43"/>
                    <a:pt x="54" y="43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54" y="58"/>
                    <a:pt x="54" y="58"/>
                    <a:pt x="54" y="58"/>
                  </a:cubicBezTo>
                  <a:close/>
                  <a:moveTo>
                    <a:pt x="54" y="29"/>
                  </a:moveTo>
                  <a:cubicBezTo>
                    <a:pt x="57" y="35"/>
                    <a:pt x="57" y="35"/>
                    <a:pt x="57" y="35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29"/>
                    <a:pt x="63" y="26"/>
                    <a:pt x="65" y="25"/>
                  </a:cubicBezTo>
                  <a:cubicBezTo>
                    <a:pt x="66" y="24"/>
                    <a:pt x="68" y="24"/>
                    <a:pt x="69" y="24"/>
                  </a:cubicBezTo>
                  <a:cubicBezTo>
                    <a:pt x="71" y="25"/>
                    <a:pt x="73" y="26"/>
                    <a:pt x="75" y="28"/>
                  </a:cubicBezTo>
                  <a:cubicBezTo>
                    <a:pt x="77" y="31"/>
                    <a:pt x="78" y="33"/>
                    <a:pt x="78" y="35"/>
                  </a:cubicBezTo>
                  <a:cubicBezTo>
                    <a:pt x="78" y="37"/>
                    <a:pt x="78" y="38"/>
                    <a:pt x="76" y="39"/>
                  </a:cubicBezTo>
                  <a:cubicBezTo>
                    <a:pt x="75" y="40"/>
                    <a:pt x="74" y="41"/>
                    <a:pt x="72" y="40"/>
                  </a:cubicBezTo>
                  <a:cubicBezTo>
                    <a:pt x="71" y="40"/>
                    <a:pt x="69" y="39"/>
                    <a:pt x="68" y="38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5" y="46"/>
                    <a:pt x="69" y="48"/>
                    <a:pt x="72" y="48"/>
                  </a:cubicBezTo>
                  <a:cubicBezTo>
                    <a:pt x="75" y="49"/>
                    <a:pt x="78" y="48"/>
                    <a:pt x="81" y="45"/>
                  </a:cubicBezTo>
                  <a:cubicBezTo>
                    <a:pt x="84" y="43"/>
                    <a:pt x="86" y="39"/>
                    <a:pt x="86" y="35"/>
                  </a:cubicBezTo>
                  <a:cubicBezTo>
                    <a:pt x="85" y="30"/>
                    <a:pt x="84" y="27"/>
                    <a:pt x="81" y="23"/>
                  </a:cubicBezTo>
                  <a:cubicBezTo>
                    <a:pt x="78" y="19"/>
                    <a:pt x="74" y="17"/>
                    <a:pt x="70" y="16"/>
                  </a:cubicBezTo>
                  <a:cubicBezTo>
                    <a:pt x="67" y="16"/>
                    <a:pt x="64" y="16"/>
                    <a:pt x="61" y="18"/>
                  </a:cubicBezTo>
                  <a:cubicBezTo>
                    <a:pt x="60" y="19"/>
                    <a:pt x="59" y="21"/>
                    <a:pt x="58" y="23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4" y="4"/>
                    <a:pt x="54" y="4"/>
                    <a:pt x="54" y="4"/>
                  </a:cubicBezTo>
                  <a:lnTo>
                    <a:pt x="54" y="29"/>
                  </a:lnTo>
                  <a:close/>
                  <a:moveTo>
                    <a:pt x="54" y="4"/>
                  </a:moveTo>
                  <a:cubicBezTo>
                    <a:pt x="54" y="29"/>
                    <a:pt x="54" y="29"/>
                    <a:pt x="54" y="29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54" y="4"/>
                    <a:pt x="54" y="4"/>
                    <a:pt x="54" y="4"/>
                  </a:cubicBezTo>
                  <a:close/>
                  <a:moveTo>
                    <a:pt x="54" y="43"/>
                  </a:moveTo>
                  <a:cubicBezTo>
                    <a:pt x="54" y="58"/>
                    <a:pt x="54" y="58"/>
                    <a:pt x="54" y="58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52" y="44"/>
                    <a:pt x="52" y="44"/>
                    <a:pt x="52" y="44"/>
                  </a:cubicBezTo>
                  <a:lnTo>
                    <a:pt x="54" y="43"/>
                  </a:lnTo>
                  <a:close/>
                  <a:moveTo>
                    <a:pt x="37" y="80"/>
                  </a:moveTo>
                  <a:cubicBezTo>
                    <a:pt x="36" y="80"/>
                    <a:pt x="36" y="80"/>
                    <a:pt x="36" y="80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7" y="80"/>
                    <a:pt x="37" y="80"/>
                    <a:pt x="37" y="80"/>
                  </a:cubicBezTo>
                  <a:close/>
                  <a:moveTo>
                    <a:pt x="45" y="11"/>
                  </a:moveTo>
                  <a:cubicBezTo>
                    <a:pt x="45" y="14"/>
                    <a:pt x="45" y="14"/>
                    <a:pt x="45" y="14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1"/>
                    <a:pt x="45" y="11"/>
                    <a:pt x="45" y="11"/>
                  </a:cubicBezTo>
                  <a:close/>
                  <a:moveTo>
                    <a:pt x="45" y="36"/>
                  </a:moveTo>
                  <a:cubicBezTo>
                    <a:pt x="45" y="48"/>
                    <a:pt x="45" y="48"/>
                    <a:pt x="45" y="48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45" y="36"/>
                    <a:pt x="45" y="36"/>
                    <a:pt x="45" y="36"/>
                  </a:cubicBezTo>
                  <a:close/>
                  <a:moveTo>
                    <a:pt x="45" y="50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5" y="61"/>
                    <a:pt x="45" y="61"/>
                    <a:pt x="45" y="61"/>
                  </a:cubicBezTo>
                  <a:lnTo>
                    <a:pt x="45" y="50"/>
                  </a:lnTo>
                  <a:close/>
                  <a:moveTo>
                    <a:pt x="36" y="80"/>
                  </a:moveTo>
                  <a:cubicBezTo>
                    <a:pt x="32" y="84"/>
                    <a:pt x="32" y="84"/>
                    <a:pt x="32" y="84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80"/>
                    <a:pt x="36" y="80"/>
                    <a:pt x="36" y="80"/>
                  </a:cubicBezTo>
                  <a:close/>
                  <a:moveTo>
                    <a:pt x="36" y="25"/>
                  </a:moveTo>
                  <a:cubicBezTo>
                    <a:pt x="36" y="37"/>
                    <a:pt x="36" y="37"/>
                    <a:pt x="36" y="3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20"/>
                    <a:pt x="33" y="20"/>
                    <a:pt x="33" y="20"/>
                  </a:cubicBezTo>
                  <a:lnTo>
                    <a:pt x="36" y="25"/>
                  </a:lnTo>
                  <a:close/>
                  <a:moveTo>
                    <a:pt x="32" y="84"/>
                  </a:moveTo>
                  <a:cubicBezTo>
                    <a:pt x="31" y="85"/>
                    <a:pt x="31" y="85"/>
                    <a:pt x="31" y="85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8" y="61"/>
                    <a:pt x="7" y="65"/>
                    <a:pt x="5" y="69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" y="60"/>
                    <a:pt x="2" y="58"/>
                    <a:pt x="2" y="54"/>
                  </a:cubicBezTo>
                  <a:cubicBezTo>
                    <a:pt x="3" y="51"/>
                    <a:pt x="2" y="48"/>
                    <a:pt x="1" y="45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84"/>
                    <a:pt x="32" y="84"/>
                    <a:pt x="32" y="84"/>
                  </a:cubicBezTo>
                  <a:close/>
                  <a:moveTo>
                    <a:pt x="32" y="20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32" y="52"/>
                    <a:pt x="32" y="52"/>
                    <a:pt x="32" y="52"/>
                  </a:cubicBezTo>
                  <a:lnTo>
                    <a:pt x="32" y="20"/>
                  </a:lnTo>
                  <a:close/>
                </a:path>
              </a:pathLst>
            </a:custGeom>
            <a:solidFill>
              <a:srgbClr val="265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72" name="Freeform 577"/>
            <p:cNvSpPr>
              <a:spLocks noEditPoints="1"/>
            </p:cNvSpPr>
            <p:nvPr/>
          </p:nvSpPr>
          <p:spPr bwMode="auto">
            <a:xfrm>
              <a:off x="3796442" y="2955597"/>
              <a:ext cx="111719" cy="89774"/>
            </a:xfrm>
            <a:custGeom>
              <a:avLst/>
              <a:gdLst>
                <a:gd name="T0" fmla="*/ 143602973 w 71"/>
                <a:gd name="T1" fmla="*/ 37208961 h 57"/>
                <a:gd name="T2" fmla="*/ 136176020 w 71"/>
                <a:gd name="T3" fmla="*/ 17364182 h 57"/>
                <a:gd name="T4" fmla="*/ 170838807 w 71"/>
                <a:gd name="T5" fmla="*/ 14883584 h 57"/>
                <a:gd name="T6" fmla="*/ 136176020 w 71"/>
                <a:gd name="T7" fmla="*/ 17364182 h 57"/>
                <a:gd name="T8" fmla="*/ 126272367 w 71"/>
                <a:gd name="T9" fmla="*/ 4961195 h 57"/>
                <a:gd name="T10" fmla="*/ 136176020 w 71"/>
                <a:gd name="T11" fmla="*/ 42170155 h 57"/>
                <a:gd name="T12" fmla="*/ 133699320 w 71"/>
                <a:gd name="T13" fmla="*/ 29767168 h 57"/>
                <a:gd name="T14" fmla="*/ 106465060 w 71"/>
                <a:gd name="T15" fmla="*/ 29767168 h 57"/>
                <a:gd name="T16" fmla="*/ 101513233 w 71"/>
                <a:gd name="T17" fmla="*/ 24805974 h 57"/>
                <a:gd name="T18" fmla="*/ 136176020 w 71"/>
                <a:gd name="T19" fmla="*/ 49611947 h 57"/>
                <a:gd name="T20" fmla="*/ 101513233 w 71"/>
                <a:gd name="T21" fmla="*/ 66976129 h 57"/>
                <a:gd name="T22" fmla="*/ 101513233 w 71"/>
                <a:gd name="T23" fmla="*/ 24805974 h 57"/>
                <a:gd name="T24" fmla="*/ 101513233 w 71"/>
                <a:gd name="T25" fmla="*/ 24805974 h 57"/>
                <a:gd name="T26" fmla="*/ 96561407 w 71"/>
                <a:gd name="T27" fmla="*/ 39689558 h 57"/>
                <a:gd name="T28" fmla="*/ 74277400 w 71"/>
                <a:gd name="T29" fmla="*/ 57053739 h 57"/>
                <a:gd name="T30" fmla="*/ 101513233 w 71"/>
                <a:gd name="T31" fmla="*/ 79377541 h 57"/>
                <a:gd name="T32" fmla="*/ 74277400 w 71"/>
                <a:gd name="T33" fmla="*/ 69456726 h 57"/>
                <a:gd name="T34" fmla="*/ 74277400 w 71"/>
                <a:gd name="T35" fmla="*/ 101702917 h 57"/>
                <a:gd name="T36" fmla="*/ 69325573 w 71"/>
                <a:gd name="T37" fmla="*/ 59534337 h 57"/>
                <a:gd name="T38" fmla="*/ 74277400 w 71"/>
                <a:gd name="T39" fmla="*/ 47131350 h 57"/>
                <a:gd name="T40" fmla="*/ 69325573 w 71"/>
                <a:gd name="T41" fmla="*/ 104183514 h 57"/>
                <a:gd name="T42" fmla="*/ 69325573 w 71"/>
                <a:gd name="T43" fmla="*/ 79377541 h 57"/>
                <a:gd name="T44" fmla="*/ 49518267 w 71"/>
                <a:gd name="T45" fmla="*/ 116586501 h 57"/>
                <a:gd name="T46" fmla="*/ 49518267 w 71"/>
                <a:gd name="T47" fmla="*/ 116586501 h 57"/>
                <a:gd name="T48" fmla="*/ 66850447 w 71"/>
                <a:gd name="T49" fmla="*/ 54573142 h 57"/>
                <a:gd name="T50" fmla="*/ 69325573 w 71"/>
                <a:gd name="T51" fmla="*/ 79377541 h 57"/>
                <a:gd name="T52" fmla="*/ 51994967 w 71"/>
                <a:gd name="T53" fmla="*/ 74416346 h 57"/>
                <a:gd name="T54" fmla="*/ 61898620 w 71"/>
                <a:gd name="T55" fmla="*/ 64495532 h 57"/>
                <a:gd name="T56" fmla="*/ 69325573 w 71"/>
                <a:gd name="T57" fmla="*/ 104183514 h 57"/>
                <a:gd name="T58" fmla="*/ 49518267 w 71"/>
                <a:gd name="T59" fmla="*/ 91780528 h 57"/>
                <a:gd name="T60" fmla="*/ 69325573 w 71"/>
                <a:gd name="T61" fmla="*/ 96741722 h 57"/>
                <a:gd name="T62" fmla="*/ 49518267 w 71"/>
                <a:gd name="T63" fmla="*/ 121547696 h 57"/>
                <a:gd name="T64" fmla="*/ 44566440 w 71"/>
                <a:gd name="T65" fmla="*/ 111625307 h 57"/>
                <a:gd name="T66" fmla="*/ 47043140 w 71"/>
                <a:gd name="T67" fmla="*/ 81858138 h 57"/>
                <a:gd name="T68" fmla="*/ 44566440 w 71"/>
                <a:gd name="T69" fmla="*/ 99222320 h 57"/>
                <a:gd name="T70" fmla="*/ 49518267 w 71"/>
                <a:gd name="T71" fmla="*/ 66976129 h 57"/>
                <a:gd name="T72" fmla="*/ 7428527 w 71"/>
                <a:gd name="T73" fmla="*/ 101702917 h 57"/>
                <a:gd name="T74" fmla="*/ 19807307 w 71"/>
                <a:gd name="T75" fmla="*/ 91780528 h 57"/>
                <a:gd name="T76" fmla="*/ 44566440 w 71"/>
                <a:gd name="T77" fmla="*/ 124028293 h 57"/>
                <a:gd name="T78" fmla="*/ 32187660 w 71"/>
                <a:gd name="T79" fmla="*/ 133950683 h 57"/>
                <a:gd name="T80" fmla="*/ 39614613 w 71"/>
                <a:gd name="T81" fmla="*/ 76896943 h 57"/>
                <a:gd name="T82" fmla="*/ 44566440 w 71"/>
                <a:gd name="T83" fmla="*/ 99222320 h 5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71" h="57">
                  <a:moveTo>
                    <a:pt x="55" y="20"/>
                  </a:moveTo>
                  <a:cubicBezTo>
                    <a:pt x="55" y="17"/>
                    <a:pt x="55" y="17"/>
                    <a:pt x="55" y="17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5" y="20"/>
                    <a:pt x="55" y="20"/>
                    <a:pt x="55" y="20"/>
                  </a:cubicBezTo>
                  <a:close/>
                  <a:moveTo>
                    <a:pt x="55" y="7"/>
                  </a:moveTo>
                  <a:cubicBezTo>
                    <a:pt x="62" y="15"/>
                    <a:pt x="62" y="15"/>
                    <a:pt x="62" y="15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55" y="2"/>
                    <a:pt x="55" y="2"/>
                    <a:pt x="55" y="2"/>
                  </a:cubicBezTo>
                  <a:lnTo>
                    <a:pt x="55" y="7"/>
                  </a:lnTo>
                  <a:close/>
                  <a:moveTo>
                    <a:pt x="55" y="2"/>
                  </a:moveTo>
                  <a:cubicBezTo>
                    <a:pt x="55" y="7"/>
                    <a:pt x="55" y="7"/>
                    <a:pt x="55" y="7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2"/>
                    <a:pt x="55" y="2"/>
                    <a:pt x="55" y="2"/>
                  </a:cubicBezTo>
                  <a:close/>
                  <a:moveTo>
                    <a:pt x="55" y="17"/>
                  </a:moveTo>
                  <a:cubicBezTo>
                    <a:pt x="50" y="21"/>
                    <a:pt x="50" y="21"/>
                    <a:pt x="50" y="21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17"/>
                    <a:pt x="55" y="17"/>
                    <a:pt x="55" y="17"/>
                  </a:cubicBezTo>
                  <a:close/>
                  <a:moveTo>
                    <a:pt x="41" y="32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44" y="30"/>
                    <a:pt x="44" y="30"/>
                    <a:pt x="44" y="30"/>
                  </a:cubicBezTo>
                  <a:lnTo>
                    <a:pt x="41" y="32"/>
                  </a:lnTo>
                  <a:close/>
                  <a:moveTo>
                    <a:pt x="41" y="10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1" y="10"/>
                    <a:pt x="41" y="10"/>
                    <a:pt x="41" y="10"/>
                  </a:cubicBezTo>
                  <a:close/>
                  <a:moveTo>
                    <a:pt x="41" y="27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7"/>
                    <a:pt x="41" y="27"/>
                    <a:pt x="41" y="27"/>
                  </a:cubicBezTo>
                  <a:close/>
                  <a:moveTo>
                    <a:pt x="30" y="41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30" y="29"/>
                    <a:pt x="30" y="29"/>
                    <a:pt x="31" y="29"/>
                  </a:cubicBezTo>
                  <a:cubicBezTo>
                    <a:pt x="33" y="32"/>
                    <a:pt x="33" y="34"/>
                    <a:pt x="33" y="36"/>
                  </a:cubicBezTo>
                  <a:cubicBezTo>
                    <a:pt x="33" y="38"/>
                    <a:pt x="32" y="40"/>
                    <a:pt x="30" y="41"/>
                  </a:cubicBezTo>
                  <a:close/>
                  <a:moveTo>
                    <a:pt x="30" y="19"/>
                  </a:moveTo>
                  <a:cubicBezTo>
                    <a:pt x="30" y="23"/>
                    <a:pt x="30" y="23"/>
                    <a:pt x="30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19"/>
                    <a:pt x="30" y="19"/>
                    <a:pt x="30" y="19"/>
                  </a:cubicBezTo>
                  <a:close/>
                  <a:moveTo>
                    <a:pt x="30" y="28"/>
                  </a:moveTo>
                  <a:cubicBezTo>
                    <a:pt x="30" y="41"/>
                    <a:pt x="30" y="41"/>
                    <a:pt x="30" y="41"/>
                  </a:cubicBezTo>
                  <a:cubicBezTo>
                    <a:pt x="29" y="42"/>
                    <a:pt x="29" y="42"/>
                    <a:pt x="28" y="42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9" y="38"/>
                    <a:pt x="30" y="37"/>
                    <a:pt x="30" y="36"/>
                  </a:cubicBezTo>
                  <a:cubicBezTo>
                    <a:pt x="30" y="35"/>
                    <a:pt x="29" y="33"/>
                    <a:pt x="28" y="32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7"/>
                    <a:pt x="29" y="28"/>
                    <a:pt x="30" y="28"/>
                  </a:cubicBezTo>
                  <a:close/>
                  <a:moveTo>
                    <a:pt x="20" y="47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7"/>
                    <a:pt x="20" y="47"/>
                    <a:pt x="20" y="47"/>
                  </a:cubicBezTo>
                  <a:close/>
                  <a:moveTo>
                    <a:pt x="28" y="21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1"/>
                    <a:pt x="28" y="21"/>
                    <a:pt x="28" y="21"/>
                  </a:cubicBezTo>
                  <a:close/>
                  <a:moveTo>
                    <a:pt x="28" y="27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0"/>
                    <a:pt x="26" y="29"/>
                    <a:pt x="24" y="29"/>
                  </a:cubicBezTo>
                  <a:cubicBezTo>
                    <a:pt x="23" y="29"/>
                    <a:pt x="22" y="29"/>
                    <a:pt x="21" y="30"/>
                  </a:cubicBezTo>
                  <a:cubicBezTo>
                    <a:pt x="20" y="30"/>
                    <a:pt x="20" y="30"/>
                    <a:pt x="20" y="31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6"/>
                    <a:pt x="23" y="26"/>
                    <a:pt x="25" y="26"/>
                  </a:cubicBezTo>
                  <a:cubicBezTo>
                    <a:pt x="26" y="26"/>
                    <a:pt x="27" y="26"/>
                    <a:pt x="28" y="27"/>
                  </a:cubicBezTo>
                  <a:close/>
                  <a:moveTo>
                    <a:pt x="28" y="39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27" y="43"/>
                    <a:pt x="25" y="44"/>
                    <a:pt x="24" y="43"/>
                  </a:cubicBezTo>
                  <a:cubicBezTo>
                    <a:pt x="22" y="43"/>
                    <a:pt x="21" y="43"/>
                    <a:pt x="20" y="42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22" y="39"/>
                    <a:pt x="23" y="40"/>
                    <a:pt x="24" y="40"/>
                  </a:cubicBezTo>
                  <a:cubicBezTo>
                    <a:pt x="26" y="40"/>
                    <a:pt x="27" y="40"/>
                    <a:pt x="28" y="39"/>
                  </a:cubicBezTo>
                  <a:close/>
                  <a:moveTo>
                    <a:pt x="18" y="45"/>
                  </a:moveTo>
                  <a:cubicBezTo>
                    <a:pt x="20" y="47"/>
                    <a:pt x="20" y="47"/>
                    <a:pt x="20" y="47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45"/>
                    <a:pt x="18" y="45"/>
                    <a:pt x="18" y="45"/>
                  </a:cubicBezTo>
                  <a:close/>
                  <a:moveTo>
                    <a:pt x="20" y="27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19" y="31"/>
                    <a:pt x="19" y="32"/>
                    <a:pt x="19" y="33"/>
                  </a:cubicBezTo>
                  <a:cubicBezTo>
                    <a:pt x="19" y="34"/>
                    <a:pt x="19" y="35"/>
                    <a:pt x="20" y="37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9" y="41"/>
                    <a:pt x="19" y="41"/>
                    <a:pt x="18" y="40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8"/>
                    <a:pt x="19" y="28"/>
                  </a:cubicBezTo>
                  <a:cubicBezTo>
                    <a:pt x="19" y="27"/>
                    <a:pt x="20" y="27"/>
                    <a:pt x="20" y="27"/>
                  </a:cubicBezTo>
                  <a:close/>
                  <a:moveTo>
                    <a:pt x="10" y="57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0" y="57"/>
                    <a:pt x="10" y="57"/>
                    <a:pt x="10" y="57"/>
                  </a:cubicBezTo>
                  <a:close/>
                  <a:moveTo>
                    <a:pt x="18" y="28"/>
                  </a:moveTo>
                  <a:cubicBezTo>
                    <a:pt x="18" y="29"/>
                    <a:pt x="17" y="30"/>
                    <a:pt x="16" y="31"/>
                  </a:cubicBezTo>
                  <a:cubicBezTo>
                    <a:pt x="16" y="31"/>
                    <a:pt x="16" y="32"/>
                    <a:pt x="16" y="33"/>
                  </a:cubicBezTo>
                  <a:cubicBezTo>
                    <a:pt x="16" y="34"/>
                    <a:pt x="16" y="35"/>
                    <a:pt x="16" y="36"/>
                  </a:cubicBezTo>
                  <a:cubicBezTo>
                    <a:pt x="16" y="37"/>
                    <a:pt x="17" y="38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265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73" name="Freeform 578"/>
            <p:cNvSpPr>
              <a:spLocks/>
            </p:cNvSpPr>
            <p:nvPr/>
          </p:nvSpPr>
          <p:spPr bwMode="auto">
            <a:xfrm>
              <a:off x="3651473" y="2745459"/>
              <a:ext cx="34579" cy="91104"/>
            </a:xfrm>
            <a:custGeom>
              <a:avLst/>
              <a:gdLst>
                <a:gd name="T0" fmla="*/ 0 w 22"/>
                <a:gd name="T1" fmla="*/ 9869076 h 58"/>
                <a:gd name="T2" fmla="*/ 9881735 w 22"/>
                <a:gd name="T3" fmla="*/ 34542553 h 58"/>
                <a:gd name="T4" fmla="*/ 22234297 w 22"/>
                <a:gd name="T5" fmla="*/ 78952611 h 58"/>
                <a:gd name="T6" fmla="*/ 22234297 w 22"/>
                <a:gd name="T7" fmla="*/ 143102393 h 58"/>
                <a:gd name="T8" fmla="*/ 54350329 w 22"/>
                <a:gd name="T9" fmla="*/ 54280706 h 58"/>
                <a:gd name="T10" fmla="*/ 46939421 w 22"/>
                <a:gd name="T11" fmla="*/ 4935324 h 58"/>
                <a:gd name="T12" fmla="*/ 29645205 w 22"/>
                <a:gd name="T13" fmla="*/ 0 h 58"/>
                <a:gd name="T14" fmla="*/ 4941653 w 22"/>
                <a:gd name="T15" fmla="*/ 7401415 h 58"/>
                <a:gd name="T16" fmla="*/ 0 w 22"/>
                <a:gd name="T17" fmla="*/ 9869076 h 5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58">
                  <a:moveTo>
                    <a:pt x="0" y="4"/>
                  </a:moveTo>
                  <a:cubicBezTo>
                    <a:pt x="2" y="7"/>
                    <a:pt x="3" y="11"/>
                    <a:pt x="4" y="14"/>
                  </a:cubicBezTo>
                  <a:cubicBezTo>
                    <a:pt x="7" y="19"/>
                    <a:pt x="9" y="25"/>
                    <a:pt x="9" y="32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7" y="48"/>
                    <a:pt x="22" y="36"/>
                    <a:pt x="22" y="22"/>
                  </a:cubicBezTo>
                  <a:cubicBezTo>
                    <a:pt x="22" y="15"/>
                    <a:pt x="21" y="9"/>
                    <a:pt x="19" y="2"/>
                  </a:cubicBezTo>
                  <a:cubicBezTo>
                    <a:pt x="17" y="1"/>
                    <a:pt x="14" y="0"/>
                    <a:pt x="12" y="0"/>
                  </a:cubicBezTo>
                  <a:cubicBezTo>
                    <a:pt x="9" y="0"/>
                    <a:pt x="5" y="1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74" name="Freeform 579"/>
            <p:cNvSpPr>
              <a:spLocks/>
            </p:cNvSpPr>
            <p:nvPr/>
          </p:nvSpPr>
          <p:spPr bwMode="auto">
            <a:xfrm>
              <a:off x="3418725" y="2759424"/>
              <a:ext cx="232747" cy="474805"/>
            </a:xfrm>
            <a:custGeom>
              <a:avLst/>
              <a:gdLst>
                <a:gd name="T0" fmla="*/ 56881480 w 148"/>
                <a:gd name="T1" fmla="*/ 0 h 302"/>
                <a:gd name="T2" fmla="*/ 126128430 w 148"/>
                <a:gd name="T3" fmla="*/ 0 h 302"/>
                <a:gd name="T4" fmla="*/ 123656279 w 148"/>
                <a:gd name="T5" fmla="*/ 32134236 h 302"/>
                <a:gd name="T6" fmla="*/ 133548027 w 148"/>
                <a:gd name="T7" fmla="*/ 88985060 h 302"/>
                <a:gd name="T8" fmla="*/ 131075876 w 148"/>
                <a:gd name="T9" fmla="*/ 103815642 h 302"/>
                <a:gd name="T10" fmla="*/ 183011482 w 148"/>
                <a:gd name="T11" fmla="*/ 155725035 h 302"/>
                <a:gd name="T12" fmla="*/ 234945516 w 148"/>
                <a:gd name="T13" fmla="*/ 103815642 h 302"/>
                <a:gd name="T14" fmla="*/ 205268700 w 148"/>
                <a:gd name="T15" fmla="*/ 59323898 h 302"/>
                <a:gd name="T16" fmla="*/ 202794977 w 148"/>
                <a:gd name="T17" fmla="*/ 32134236 h 302"/>
                <a:gd name="T18" fmla="*/ 207742424 w 148"/>
                <a:gd name="T19" fmla="*/ 2471502 h 302"/>
                <a:gd name="T20" fmla="*/ 207742424 w 148"/>
                <a:gd name="T21" fmla="*/ 0 h 302"/>
                <a:gd name="T22" fmla="*/ 309139912 w 148"/>
                <a:gd name="T23" fmla="*/ 0 h 302"/>
                <a:gd name="T24" fmla="*/ 366021392 w 148"/>
                <a:gd name="T25" fmla="*/ 56852396 h 302"/>
                <a:gd name="T26" fmla="*/ 366021392 w 148"/>
                <a:gd name="T27" fmla="*/ 308976995 h 302"/>
                <a:gd name="T28" fmla="*/ 309139912 w 148"/>
                <a:gd name="T29" fmla="*/ 365829391 h 302"/>
                <a:gd name="T30" fmla="*/ 259678030 w 148"/>
                <a:gd name="T31" fmla="*/ 430096292 h 302"/>
                <a:gd name="T32" fmla="*/ 259678030 w 148"/>
                <a:gd name="T33" fmla="*/ 724242706 h 302"/>
                <a:gd name="T34" fmla="*/ 234945516 w 148"/>
                <a:gd name="T35" fmla="*/ 746489364 h 302"/>
                <a:gd name="T36" fmla="*/ 128602153 w 148"/>
                <a:gd name="T37" fmla="*/ 746489364 h 302"/>
                <a:gd name="T38" fmla="*/ 106343362 w 148"/>
                <a:gd name="T39" fmla="*/ 724242706 h 302"/>
                <a:gd name="T40" fmla="*/ 106343362 w 148"/>
                <a:gd name="T41" fmla="*/ 430096292 h 302"/>
                <a:gd name="T42" fmla="*/ 56881480 w 148"/>
                <a:gd name="T43" fmla="*/ 365829391 h 302"/>
                <a:gd name="T44" fmla="*/ 0 w 148"/>
                <a:gd name="T45" fmla="*/ 308976995 h 302"/>
                <a:gd name="T46" fmla="*/ 0 w 148"/>
                <a:gd name="T47" fmla="*/ 56852396 h 302"/>
                <a:gd name="T48" fmla="*/ 56881480 w 148"/>
                <a:gd name="T49" fmla="*/ 0 h 3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48" h="302">
                  <a:moveTo>
                    <a:pt x="23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0" y="4"/>
                    <a:pt x="50" y="9"/>
                    <a:pt x="50" y="13"/>
                  </a:cubicBezTo>
                  <a:cubicBezTo>
                    <a:pt x="50" y="21"/>
                    <a:pt x="51" y="29"/>
                    <a:pt x="54" y="36"/>
                  </a:cubicBezTo>
                  <a:cubicBezTo>
                    <a:pt x="54" y="38"/>
                    <a:pt x="53" y="40"/>
                    <a:pt x="53" y="42"/>
                  </a:cubicBezTo>
                  <a:cubicBezTo>
                    <a:pt x="53" y="53"/>
                    <a:pt x="63" y="63"/>
                    <a:pt x="74" y="63"/>
                  </a:cubicBezTo>
                  <a:cubicBezTo>
                    <a:pt x="85" y="63"/>
                    <a:pt x="95" y="53"/>
                    <a:pt x="95" y="42"/>
                  </a:cubicBezTo>
                  <a:cubicBezTo>
                    <a:pt x="95" y="34"/>
                    <a:pt x="90" y="27"/>
                    <a:pt x="83" y="24"/>
                  </a:cubicBezTo>
                  <a:cubicBezTo>
                    <a:pt x="82" y="20"/>
                    <a:pt x="82" y="17"/>
                    <a:pt x="82" y="13"/>
                  </a:cubicBezTo>
                  <a:cubicBezTo>
                    <a:pt x="82" y="9"/>
                    <a:pt x="83" y="5"/>
                    <a:pt x="84" y="1"/>
                  </a:cubicBezTo>
                  <a:cubicBezTo>
                    <a:pt x="84" y="1"/>
                    <a:pt x="84" y="0"/>
                    <a:pt x="84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38" y="0"/>
                    <a:pt x="148" y="10"/>
                    <a:pt x="148" y="23"/>
                  </a:cubicBezTo>
                  <a:cubicBezTo>
                    <a:pt x="148" y="125"/>
                    <a:pt x="148" y="125"/>
                    <a:pt x="148" y="125"/>
                  </a:cubicBezTo>
                  <a:cubicBezTo>
                    <a:pt x="148" y="137"/>
                    <a:pt x="137" y="147"/>
                    <a:pt x="125" y="148"/>
                  </a:cubicBezTo>
                  <a:cubicBezTo>
                    <a:pt x="114" y="148"/>
                    <a:pt x="105" y="163"/>
                    <a:pt x="105" y="174"/>
                  </a:cubicBezTo>
                  <a:cubicBezTo>
                    <a:pt x="105" y="293"/>
                    <a:pt x="105" y="293"/>
                    <a:pt x="105" y="293"/>
                  </a:cubicBezTo>
                  <a:cubicBezTo>
                    <a:pt x="105" y="298"/>
                    <a:pt x="101" y="302"/>
                    <a:pt x="95" y="302"/>
                  </a:cubicBezTo>
                  <a:cubicBezTo>
                    <a:pt x="52" y="302"/>
                    <a:pt x="52" y="302"/>
                    <a:pt x="52" y="302"/>
                  </a:cubicBezTo>
                  <a:cubicBezTo>
                    <a:pt x="47" y="302"/>
                    <a:pt x="43" y="298"/>
                    <a:pt x="43" y="293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3" y="163"/>
                    <a:pt x="33" y="148"/>
                    <a:pt x="23" y="148"/>
                  </a:cubicBezTo>
                  <a:cubicBezTo>
                    <a:pt x="10" y="147"/>
                    <a:pt x="0" y="137"/>
                    <a:pt x="0" y="12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75" name="Freeform 580"/>
            <p:cNvSpPr>
              <a:spLocks/>
            </p:cNvSpPr>
            <p:nvPr/>
          </p:nvSpPr>
          <p:spPr bwMode="auto">
            <a:xfrm>
              <a:off x="3495865" y="3153765"/>
              <a:ext cx="77140" cy="71154"/>
            </a:xfrm>
            <a:custGeom>
              <a:avLst/>
              <a:gdLst>
                <a:gd name="T0" fmla="*/ 0 w 49"/>
                <a:gd name="T1" fmla="*/ 0 h 45"/>
                <a:gd name="T2" fmla="*/ 0 w 49"/>
                <a:gd name="T3" fmla="*/ 105007492 h 45"/>
                <a:gd name="T4" fmla="*/ 7435351 w 49"/>
                <a:gd name="T5" fmla="*/ 112508705 h 45"/>
                <a:gd name="T6" fmla="*/ 114005049 w 49"/>
                <a:gd name="T7" fmla="*/ 112508705 h 45"/>
                <a:gd name="T8" fmla="*/ 121440400 w 49"/>
                <a:gd name="T9" fmla="*/ 105007492 h 45"/>
                <a:gd name="T10" fmla="*/ 121440400 w 49"/>
                <a:gd name="T11" fmla="*/ 0 h 45"/>
                <a:gd name="T12" fmla="*/ 0 w 49"/>
                <a:gd name="T13" fmla="*/ 0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45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4"/>
                    <a:pt x="2" y="45"/>
                    <a:pt x="3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8" y="45"/>
                    <a:pt x="49" y="44"/>
                    <a:pt x="49" y="42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5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76" name="Rectangle 581"/>
            <p:cNvSpPr>
              <a:spLocks noChangeArrowheads="1"/>
            </p:cNvSpPr>
            <p:nvPr/>
          </p:nvSpPr>
          <p:spPr bwMode="auto">
            <a:xfrm>
              <a:off x="3507170" y="3153765"/>
              <a:ext cx="7980" cy="618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77" name="Rectangle 582"/>
            <p:cNvSpPr>
              <a:spLocks noChangeArrowheads="1"/>
            </p:cNvSpPr>
            <p:nvPr/>
          </p:nvSpPr>
          <p:spPr bwMode="auto">
            <a:xfrm>
              <a:off x="3522465" y="3153765"/>
              <a:ext cx="7980" cy="472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78" name="Rectangle 583"/>
            <p:cNvSpPr>
              <a:spLocks noChangeArrowheads="1"/>
            </p:cNvSpPr>
            <p:nvPr/>
          </p:nvSpPr>
          <p:spPr bwMode="auto">
            <a:xfrm>
              <a:off x="3539754" y="3153765"/>
              <a:ext cx="7980" cy="472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79" name="Rectangle 584"/>
            <p:cNvSpPr>
              <a:spLocks noChangeArrowheads="1"/>
            </p:cNvSpPr>
            <p:nvPr/>
          </p:nvSpPr>
          <p:spPr bwMode="auto">
            <a:xfrm>
              <a:off x="3555714" y="3153765"/>
              <a:ext cx="7980" cy="618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80" name="Freeform 585"/>
            <p:cNvSpPr>
              <a:spLocks/>
            </p:cNvSpPr>
            <p:nvPr/>
          </p:nvSpPr>
          <p:spPr bwMode="auto">
            <a:xfrm>
              <a:off x="3508500" y="2691595"/>
              <a:ext cx="124354" cy="152948"/>
            </a:xfrm>
            <a:custGeom>
              <a:avLst/>
              <a:gdLst>
                <a:gd name="T0" fmla="*/ 141234662 w 79"/>
                <a:gd name="T1" fmla="*/ 0 h 97"/>
                <a:gd name="T2" fmla="*/ 195745789 w 79"/>
                <a:gd name="T3" fmla="*/ 9944774 h 97"/>
                <a:gd name="T4" fmla="*/ 156100474 w 79"/>
                <a:gd name="T5" fmla="*/ 44752269 h 97"/>
                <a:gd name="T6" fmla="*/ 141234662 w 79"/>
                <a:gd name="T7" fmla="*/ 42265682 h 97"/>
                <a:gd name="T8" fmla="*/ 71856149 w 79"/>
                <a:gd name="T9" fmla="*/ 72101579 h 97"/>
                <a:gd name="T10" fmla="*/ 44600585 w 79"/>
                <a:gd name="T11" fmla="*/ 139229984 h 97"/>
                <a:gd name="T12" fmla="*/ 71856149 w 79"/>
                <a:gd name="T13" fmla="*/ 208844975 h 97"/>
                <a:gd name="T14" fmla="*/ 71856149 w 79"/>
                <a:gd name="T15" fmla="*/ 211331563 h 97"/>
                <a:gd name="T16" fmla="*/ 61945607 w 79"/>
                <a:gd name="T17" fmla="*/ 231221110 h 97"/>
                <a:gd name="T18" fmla="*/ 61945607 w 79"/>
                <a:gd name="T19" fmla="*/ 231221110 h 97"/>
                <a:gd name="T20" fmla="*/ 42122950 w 79"/>
                <a:gd name="T21" fmla="*/ 241165884 h 97"/>
                <a:gd name="T22" fmla="*/ 42122950 w 79"/>
                <a:gd name="T23" fmla="*/ 238679296 h 97"/>
                <a:gd name="T24" fmla="*/ 0 w 79"/>
                <a:gd name="T25" fmla="*/ 139229984 h 97"/>
                <a:gd name="T26" fmla="*/ 42122950 w 79"/>
                <a:gd name="T27" fmla="*/ 39780671 h 97"/>
                <a:gd name="T28" fmla="*/ 141234662 w 79"/>
                <a:gd name="T29" fmla="*/ 0 h 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9" h="97">
                  <a:moveTo>
                    <a:pt x="57" y="0"/>
                  </a:moveTo>
                  <a:cubicBezTo>
                    <a:pt x="65" y="0"/>
                    <a:pt x="72" y="1"/>
                    <a:pt x="79" y="4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1" y="17"/>
                    <a:pt x="59" y="17"/>
                    <a:pt x="57" y="17"/>
                  </a:cubicBezTo>
                  <a:cubicBezTo>
                    <a:pt x="46" y="17"/>
                    <a:pt x="36" y="22"/>
                    <a:pt x="29" y="29"/>
                  </a:cubicBezTo>
                  <a:cubicBezTo>
                    <a:pt x="22" y="36"/>
                    <a:pt x="18" y="45"/>
                    <a:pt x="18" y="56"/>
                  </a:cubicBezTo>
                  <a:cubicBezTo>
                    <a:pt x="18" y="67"/>
                    <a:pt x="22" y="76"/>
                    <a:pt x="29" y="84"/>
                  </a:cubicBezTo>
                  <a:cubicBezTo>
                    <a:pt x="29" y="84"/>
                    <a:pt x="29" y="84"/>
                    <a:pt x="29" y="85"/>
                  </a:cubicBezTo>
                  <a:cubicBezTo>
                    <a:pt x="29" y="88"/>
                    <a:pt x="27" y="91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3" y="95"/>
                    <a:pt x="20" y="97"/>
                    <a:pt x="17" y="97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6" y="86"/>
                    <a:pt x="0" y="72"/>
                    <a:pt x="0" y="56"/>
                  </a:cubicBezTo>
                  <a:cubicBezTo>
                    <a:pt x="0" y="41"/>
                    <a:pt x="6" y="26"/>
                    <a:pt x="17" y="16"/>
                  </a:cubicBezTo>
                  <a:cubicBezTo>
                    <a:pt x="27" y="6"/>
                    <a:pt x="41" y="0"/>
                    <a:pt x="57" y="0"/>
                  </a:cubicBez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199" name="组合 49"/>
          <p:cNvGrpSpPr>
            <a:grpSpLocks/>
          </p:cNvGrpSpPr>
          <p:nvPr/>
        </p:nvGrpSpPr>
        <p:grpSpPr bwMode="auto">
          <a:xfrm>
            <a:off x="4376738" y="2592388"/>
            <a:ext cx="903287" cy="901700"/>
            <a:chOff x="4291861" y="2495422"/>
            <a:chExt cx="904391" cy="902396"/>
          </a:xfrm>
        </p:grpSpPr>
        <p:sp>
          <p:nvSpPr>
            <p:cNvPr id="8460" name="Freeform 473"/>
            <p:cNvSpPr>
              <a:spLocks/>
            </p:cNvSpPr>
            <p:nvPr/>
          </p:nvSpPr>
          <p:spPr bwMode="auto">
            <a:xfrm>
              <a:off x="4291861" y="2495422"/>
              <a:ext cx="904391" cy="902396"/>
            </a:xfrm>
            <a:custGeom>
              <a:avLst/>
              <a:gdLst>
                <a:gd name="T0" fmla="*/ 363659553 w 575"/>
                <a:gd name="T1" fmla="*/ 0 h 574"/>
                <a:gd name="T2" fmla="*/ 1058815370 w 575"/>
                <a:gd name="T3" fmla="*/ 0 h 574"/>
                <a:gd name="T4" fmla="*/ 1422474923 w 575"/>
                <a:gd name="T5" fmla="*/ 360846780 h 574"/>
                <a:gd name="T6" fmla="*/ 1422474923 w 575"/>
                <a:gd name="T7" fmla="*/ 1057826636 h 574"/>
                <a:gd name="T8" fmla="*/ 1058815370 w 575"/>
                <a:gd name="T9" fmla="*/ 1418673416 h 574"/>
                <a:gd name="T10" fmla="*/ 363659553 w 575"/>
                <a:gd name="T11" fmla="*/ 1418673416 h 574"/>
                <a:gd name="T12" fmla="*/ 0 w 575"/>
                <a:gd name="T13" fmla="*/ 1057826636 h 574"/>
                <a:gd name="T14" fmla="*/ 0 w 575"/>
                <a:gd name="T15" fmla="*/ 360846780 h 574"/>
                <a:gd name="T16" fmla="*/ 363659553 w 575"/>
                <a:gd name="T17" fmla="*/ 0 h 5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4">
                  <a:moveTo>
                    <a:pt x="147" y="0"/>
                  </a:move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6"/>
                  </a:cubicBezTo>
                  <a:cubicBezTo>
                    <a:pt x="575" y="428"/>
                    <a:pt x="575" y="428"/>
                    <a:pt x="575" y="428"/>
                  </a:cubicBezTo>
                  <a:cubicBezTo>
                    <a:pt x="575" y="508"/>
                    <a:pt x="509" y="574"/>
                    <a:pt x="428" y="574"/>
                  </a:cubicBezTo>
                  <a:cubicBezTo>
                    <a:pt x="147" y="574"/>
                    <a:pt x="147" y="574"/>
                    <a:pt x="147" y="574"/>
                  </a:cubicBezTo>
                  <a:cubicBezTo>
                    <a:pt x="66" y="574"/>
                    <a:pt x="0" y="508"/>
                    <a:pt x="0" y="42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66"/>
                    <a:pt x="66" y="0"/>
                    <a:pt x="147" y="0"/>
                  </a:cubicBezTo>
                  <a:close/>
                </a:path>
              </a:pathLst>
            </a:custGeom>
            <a:solidFill>
              <a:srgbClr val="F9A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1" name="Freeform 474"/>
            <p:cNvSpPr>
              <a:spLocks/>
            </p:cNvSpPr>
            <p:nvPr/>
          </p:nvSpPr>
          <p:spPr bwMode="auto">
            <a:xfrm>
              <a:off x="4560519" y="2652360"/>
              <a:ext cx="635733" cy="745457"/>
            </a:xfrm>
            <a:custGeom>
              <a:avLst/>
              <a:gdLst>
                <a:gd name="T0" fmla="*/ 433335440 w 404"/>
                <a:gd name="T1" fmla="*/ 220129992 h 474"/>
                <a:gd name="T2" fmla="*/ 656194476 w 404"/>
                <a:gd name="T3" fmla="*/ 0 h 474"/>
                <a:gd name="T4" fmla="*/ 1000387246 w 404"/>
                <a:gd name="T5" fmla="*/ 343797219 h 474"/>
                <a:gd name="T6" fmla="*/ 1000387246 w 404"/>
                <a:gd name="T7" fmla="*/ 811264812 h 474"/>
                <a:gd name="T8" fmla="*/ 636384469 w 404"/>
                <a:gd name="T9" fmla="*/ 1172375820 h 474"/>
                <a:gd name="T10" fmla="*/ 373906993 w 404"/>
                <a:gd name="T11" fmla="*/ 1172375820 h 474"/>
                <a:gd name="T12" fmla="*/ 86667403 w 404"/>
                <a:gd name="T13" fmla="*/ 885464519 h 474"/>
                <a:gd name="T14" fmla="*/ 267429584 w 404"/>
                <a:gd name="T15" fmla="*/ 880518396 h 474"/>
                <a:gd name="T16" fmla="*/ 267429584 w 404"/>
                <a:gd name="T17" fmla="*/ 880518396 h 474"/>
                <a:gd name="T18" fmla="*/ 255048526 w 404"/>
                <a:gd name="T19" fmla="*/ 591134819 h 474"/>
                <a:gd name="T20" fmla="*/ 0 w 404"/>
                <a:gd name="T21" fmla="*/ 336377249 h 474"/>
                <a:gd name="T22" fmla="*/ 433335440 w 404"/>
                <a:gd name="T23" fmla="*/ 220129992 h 47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04" h="474">
                  <a:moveTo>
                    <a:pt x="175" y="89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404" y="139"/>
                    <a:pt x="404" y="139"/>
                    <a:pt x="404" y="139"/>
                  </a:cubicBezTo>
                  <a:cubicBezTo>
                    <a:pt x="404" y="328"/>
                    <a:pt x="404" y="328"/>
                    <a:pt x="404" y="328"/>
                  </a:cubicBezTo>
                  <a:cubicBezTo>
                    <a:pt x="404" y="408"/>
                    <a:pt x="338" y="474"/>
                    <a:pt x="257" y="474"/>
                  </a:cubicBezTo>
                  <a:cubicBezTo>
                    <a:pt x="151" y="474"/>
                    <a:pt x="151" y="474"/>
                    <a:pt x="151" y="474"/>
                  </a:cubicBezTo>
                  <a:cubicBezTo>
                    <a:pt x="35" y="358"/>
                    <a:pt x="35" y="358"/>
                    <a:pt x="35" y="358"/>
                  </a:cubicBezTo>
                  <a:cubicBezTo>
                    <a:pt x="108" y="356"/>
                    <a:pt x="108" y="356"/>
                    <a:pt x="108" y="356"/>
                  </a:cubicBezTo>
                  <a:cubicBezTo>
                    <a:pt x="108" y="356"/>
                    <a:pt x="108" y="356"/>
                    <a:pt x="108" y="356"/>
                  </a:cubicBezTo>
                  <a:cubicBezTo>
                    <a:pt x="103" y="239"/>
                    <a:pt x="103" y="239"/>
                    <a:pt x="103" y="239"/>
                  </a:cubicBezTo>
                  <a:cubicBezTo>
                    <a:pt x="0" y="136"/>
                    <a:pt x="0" y="136"/>
                    <a:pt x="0" y="136"/>
                  </a:cubicBezTo>
                  <a:lnTo>
                    <a:pt x="175" y="89"/>
                  </a:lnTo>
                  <a:close/>
                </a:path>
              </a:pathLst>
            </a:cu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2" name="Freeform 592"/>
            <p:cNvSpPr>
              <a:spLocks/>
            </p:cNvSpPr>
            <p:nvPr/>
          </p:nvSpPr>
          <p:spPr bwMode="auto">
            <a:xfrm>
              <a:off x="4510645" y="2765408"/>
              <a:ext cx="446211" cy="474805"/>
            </a:xfrm>
            <a:custGeom>
              <a:avLst/>
              <a:gdLst>
                <a:gd name="T0" fmla="*/ 701071326 w 284"/>
                <a:gd name="T1" fmla="*/ 0 h 302"/>
                <a:gd name="T2" fmla="*/ 365346254 w 284"/>
                <a:gd name="T3" fmla="*/ 269428254 h 302"/>
                <a:gd name="T4" fmla="*/ 365346254 w 284"/>
                <a:gd name="T5" fmla="*/ 603123410 h 302"/>
                <a:gd name="T6" fmla="*/ 402375483 w 284"/>
                <a:gd name="T7" fmla="*/ 652559729 h 302"/>
                <a:gd name="T8" fmla="*/ 528271403 w 284"/>
                <a:gd name="T9" fmla="*/ 699524547 h 302"/>
                <a:gd name="T10" fmla="*/ 345598275 w 284"/>
                <a:gd name="T11" fmla="*/ 746489364 h 302"/>
                <a:gd name="T12" fmla="*/ 162925148 w 284"/>
                <a:gd name="T13" fmla="*/ 699524547 h 302"/>
                <a:gd name="T14" fmla="*/ 286352767 w 284"/>
                <a:gd name="T15" fmla="*/ 652559729 h 302"/>
                <a:gd name="T16" fmla="*/ 325850296 w 284"/>
                <a:gd name="T17" fmla="*/ 605594911 h 302"/>
                <a:gd name="T18" fmla="*/ 325850296 w 284"/>
                <a:gd name="T19" fmla="*/ 269428254 h 302"/>
                <a:gd name="T20" fmla="*/ 0 w 284"/>
                <a:gd name="T21" fmla="*/ 0 h 302"/>
                <a:gd name="T22" fmla="*/ 701071326 w 284"/>
                <a:gd name="T23" fmla="*/ 0 h 3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84" h="302">
                  <a:moveTo>
                    <a:pt x="284" y="0"/>
                  </a:moveTo>
                  <a:cubicBezTo>
                    <a:pt x="276" y="60"/>
                    <a:pt x="219" y="107"/>
                    <a:pt x="148" y="109"/>
                  </a:cubicBezTo>
                  <a:cubicBezTo>
                    <a:pt x="148" y="244"/>
                    <a:pt x="148" y="244"/>
                    <a:pt x="148" y="244"/>
                  </a:cubicBezTo>
                  <a:cubicBezTo>
                    <a:pt x="148" y="254"/>
                    <a:pt x="149" y="263"/>
                    <a:pt x="163" y="264"/>
                  </a:cubicBezTo>
                  <a:cubicBezTo>
                    <a:pt x="192" y="266"/>
                    <a:pt x="214" y="274"/>
                    <a:pt x="214" y="283"/>
                  </a:cubicBezTo>
                  <a:cubicBezTo>
                    <a:pt x="214" y="293"/>
                    <a:pt x="181" y="302"/>
                    <a:pt x="140" y="302"/>
                  </a:cubicBezTo>
                  <a:cubicBezTo>
                    <a:pt x="99" y="302"/>
                    <a:pt x="66" y="293"/>
                    <a:pt x="66" y="283"/>
                  </a:cubicBezTo>
                  <a:cubicBezTo>
                    <a:pt x="66" y="274"/>
                    <a:pt x="87" y="267"/>
                    <a:pt x="116" y="264"/>
                  </a:cubicBezTo>
                  <a:cubicBezTo>
                    <a:pt x="129" y="263"/>
                    <a:pt x="132" y="252"/>
                    <a:pt x="132" y="245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63" y="105"/>
                    <a:pt x="8" y="59"/>
                    <a:pt x="0" y="0"/>
                  </a:cubicBezTo>
                  <a:lnTo>
                    <a:pt x="284" y="0"/>
                  </a:ln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3" name="Freeform 593"/>
            <p:cNvSpPr>
              <a:spLocks/>
            </p:cNvSpPr>
            <p:nvPr/>
          </p:nvSpPr>
          <p:spPr bwMode="auto">
            <a:xfrm>
              <a:off x="4807897" y="2652360"/>
              <a:ext cx="169573" cy="176223"/>
            </a:xfrm>
            <a:custGeom>
              <a:avLst/>
              <a:gdLst>
                <a:gd name="T0" fmla="*/ 266250022 w 108"/>
                <a:gd name="T1" fmla="*/ 0 h 112"/>
                <a:gd name="T2" fmla="*/ 0 w 108"/>
                <a:gd name="T3" fmla="*/ 277272730 h 112"/>
                <a:gd name="T4" fmla="*/ 266250022 w 108"/>
                <a:gd name="T5" fmla="*/ 0 h 11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8" h="112">
                  <a:moveTo>
                    <a:pt x="108" y="0"/>
                  </a:moveTo>
                  <a:cubicBezTo>
                    <a:pt x="83" y="15"/>
                    <a:pt x="9" y="91"/>
                    <a:pt x="0" y="112"/>
                  </a:cubicBezTo>
                  <a:cubicBezTo>
                    <a:pt x="21" y="104"/>
                    <a:pt x="93" y="23"/>
                    <a:pt x="108" y="0"/>
                  </a:cubicBez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4" name="Freeform 594"/>
            <p:cNvSpPr>
              <a:spLocks/>
            </p:cNvSpPr>
            <p:nvPr/>
          </p:nvSpPr>
          <p:spPr bwMode="auto">
            <a:xfrm>
              <a:off x="4807897" y="2765408"/>
              <a:ext cx="73814" cy="63175"/>
            </a:xfrm>
            <a:custGeom>
              <a:avLst/>
              <a:gdLst>
                <a:gd name="T0" fmla="*/ 76461881 w 47"/>
                <a:gd name="T1" fmla="*/ 0 h 40"/>
                <a:gd name="T2" fmla="*/ 0 w 47"/>
                <a:gd name="T3" fmla="*/ 99777016 h 40"/>
                <a:gd name="T4" fmla="*/ 115925672 w 47"/>
                <a:gd name="T5" fmla="*/ 0 h 40"/>
                <a:gd name="T6" fmla="*/ 76461881 w 47"/>
                <a:gd name="T7" fmla="*/ 0 h 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7" h="40">
                  <a:moveTo>
                    <a:pt x="31" y="0"/>
                  </a:moveTo>
                  <a:cubicBezTo>
                    <a:pt x="15" y="17"/>
                    <a:pt x="3" y="32"/>
                    <a:pt x="0" y="40"/>
                  </a:cubicBezTo>
                  <a:cubicBezTo>
                    <a:pt x="9" y="37"/>
                    <a:pt x="27" y="20"/>
                    <a:pt x="47" y="0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5" name="Freeform 595"/>
            <p:cNvSpPr>
              <a:spLocks/>
            </p:cNvSpPr>
            <p:nvPr/>
          </p:nvSpPr>
          <p:spPr bwMode="auto">
            <a:xfrm>
              <a:off x="4780632" y="2770063"/>
              <a:ext cx="91769" cy="97754"/>
            </a:xfrm>
            <a:custGeom>
              <a:avLst/>
              <a:gdLst>
                <a:gd name="T0" fmla="*/ 120165177 w 58"/>
                <a:gd name="T1" fmla="*/ 19886632 h 62"/>
                <a:gd name="T2" fmla="*/ 115157437 w 58"/>
                <a:gd name="T3" fmla="*/ 114351683 h 62"/>
                <a:gd name="T4" fmla="*/ 25033950 w 58"/>
                <a:gd name="T5" fmla="*/ 134239892 h 62"/>
                <a:gd name="T6" fmla="*/ 27537029 w 58"/>
                <a:gd name="T7" fmla="*/ 39774841 h 62"/>
                <a:gd name="T8" fmla="*/ 120165177 w 58"/>
                <a:gd name="T9" fmla="*/ 19886632 h 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62">
                  <a:moveTo>
                    <a:pt x="48" y="8"/>
                  </a:moveTo>
                  <a:cubicBezTo>
                    <a:pt x="58" y="16"/>
                    <a:pt x="57" y="33"/>
                    <a:pt x="46" y="46"/>
                  </a:cubicBezTo>
                  <a:cubicBezTo>
                    <a:pt x="36" y="58"/>
                    <a:pt x="19" y="62"/>
                    <a:pt x="10" y="54"/>
                  </a:cubicBezTo>
                  <a:cubicBezTo>
                    <a:pt x="0" y="45"/>
                    <a:pt x="1" y="29"/>
                    <a:pt x="11" y="16"/>
                  </a:cubicBezTo>
                  <a:cubicBezTo>
                    <a:pt x="22" y="3"/>
                    <a:pt x="39" y="0"/>
                    <a:pt x="48" y="8"/>
                  </a:cubicBezTo>
                  <a:close/>
                </a:path>
              </a:pathLst>
            </a:cu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6" name="Freeform 596"/>
            <p:cNvSpPr>
              <a:spLocks/>
            </p:cNvSpPr>
            <p:nvPr/>
          </p:nvSpPr>
          <p:spPr bwMode="auto">
            <a:xfrm>
              <a:off x="4555864" y="2809963"/>
              <a:ext cx="355771" cy="103739"/>
            </a:xfrm>
            <a:custGeom>
              <a:avLst/>
              <a:gdLst>
                <a:gd name="T0" fmla="*/ 560057542 w 226"/>
                <a:gd name="T1" fmla="*/ 0 h 66"/>
                <a:gd name="T2" fmla="*/ 280029558 w 226"/>
                <a:gd name="T3" fmla="*/ 163057275 h 66"/>
                <a:gd name="T4" fmla="*/ 0 w 226"/>
                <a:gd name="T5" fmla="*/ 0 h 66"/>
                <a:gd name="T6" fmla="*/ 560057542 w 226"/>
                <a:gd name="T7" fmla="*/ 0 h 6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6" h="66">
                  <a:moveTo>
                    <a:pt x="226" y="0"/>
                  </a:moveTo>
                  <a:cubicBezTo>
                    <a:pt x="214" y="38"/>
                    <a:pt x="168" y="66"/>
                    <a:pt x="113" y="66"/>
                  </a:cubicBezTo>
                  <a:cubicBezTo>
                    <a:pt x="58" y="66"/>
                    <a:pt x="13" y="38"/>
                    <a:pt x="0" y="0"/>
                  </a:cubicBezTo>
                  <a:lnTo>
                    <a:pt x="226" y="0"/>
                  </a:lnTo>
                  <a:close/>
                </a:path>
              </a:pathLst>
            </a:cu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7" name="Freeform 597"/>
            <p:cNvSpPr>
              <a:spLocks/>
            </p:cNvSpPr>
            <p:nvPr/>
          </p:nvSpPr>
          <p:spPr bwMode="auto">
            <a:xfrm>
              <a:off x="4782626" y="2809963"/>
              <a:ext cx="84454" cy="57854"/>
            </a:xfrm>
            <a:custGeom>
              <a:avLst/>
              <a:gdLst>
                <a:gd name="T0" fmla="*/ 12230190 w 54"/>
                <a:gd name="T1" fmla="*/ 0 h 37"/>
                <a:gd name="T2" fmla="*/ 132082928 w 54"/>
                <a:gd name="T3" fmla="*/ 0 h 37"/>
                <a:gd name="T4" fmla="*/ 110068585 w 54"/>
                <a:gd name="T5" fmla="*/ 51343080 h 37"/>
                <a:gd name="T6" fmla="*/ 22014343 w 54"/>
                <a:gd name="T7" fmla="*/ 70902422 h 37"/>
                <a:gd name="T8" fmla="*/ 12230190 w 54"/>
                <a:gd name="T9" fmla="*/ 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37">
                  <a:moveTo>
                    <a:pt x="5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7"/>
                    <a:pt x="51" y="14"/>
                    <a:pt x="45" y="21"/>
                  </a:cubicBezTo>
                  <a:cubicBezTo>
                    <a:pt x="35" y="33"/>
                    <a:pt x="18" y="37"/>
                    <a:pt x="9" y="29"/>
                  </a:cubicBezTo>
                  <a:cubicBezTo>
                    <a:pt x="1" y="22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0" name="组合 58"/>
          <p:cNvGrpSpPr>
            <a:grpSpLocks/>
          </p:cNvGrpSpPr>
          <p:nvPr/>
        </p:nvGrpSpPr>
        <p:grpSpPr bwMode="auto">
          <a:xfrm>
            <a:off x="6797675" y="2592388"/>
            <a:ext cx="914400" cy="914400"/>
            <a:chOff x="6731057" y="2487563"/>
            <a:chExt cx="915076" cy="915076"/>
          </a:xfrm>
        </p:grpSpPr>
        <p:sp>
          <p:nvSpPr>
            <p:cNvPr id="8446" name="Freeform 77"/>
            <p:cNvSpPr>
              <a:spLocks/>
            </p:cNvSpPr>
            <p:nvPr/>
          </p:nvSpPr>
          <p:spPr bwMode="auto">
            <a:xfrm>
              <a:off x="6731057" y="2487563"/>
              <a:ext cx="915076" cy="915076"/>
            </a:xfrm>
            <a:custGeom>
              <a:avLst/>
              <a:gdLst>
                <a:gd name="T0" fmla="*/ 1591946931 w 526"/>
                <a:gd name="T1" fmla="*/ 1352852882 h 526"/>
                <a:gd name="T2" fmla="*/ 1352852882 w 526"/>
                <a:gd name="T3" fmla="*/ 1591946931 h 526"/>
                <a:gd name="T4" fmla="*/ 239094050 w 526"/>
                <a:gd name="T5" fmla="*/ 1591946931 h 526"/>
                <a:gd name="T6" fmla="*/ 0 w 526"/>
                <a:gd name="T7" fmla="*/ 1352852882 h 526"/>
                <a:gd name="T8" fmla="*/ 0 w 526"/>
                <a:gd name="T9" fmla="*/ 239094050 h 526"/>
                <a:gd name="T10" fmla="*/ 239094050 w 526"/>
                <a:gd name="T11" fmla="*/ 0 h 526"/>
                <a:gd name="T12" fmla="*/ 1352852882 w 526"/>
                <a:gd name="T13" fmla="*/ 0 h 526"/>
                <a:gd name="T14" fmla="*/ 1591946931 w 526"/>
                <a:gd name="T15" fmla="*/ 239094050 h 526"/>
                <a:gd name="T16" fmla="*/ 1591946931 w 526"/>
                <a:gd name="T17" fmla="*/ 1352852882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0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0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5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9A5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47" name="Freeform 84"/>
            <p:cNvSpPr>
              <a:spLocks/>
            </p:cNvSpPr>
            <p:nvPr/>
          </p:nvSpPr>
          <p:spPr bwMode="auto">
            <a:xfrm>
              <a:off x="6903607" y="2762531"/>
              <a:ext cx="571088" cy="365140"/>
            </a:xfrm>
            <a:custGeom>
              <a:avLst/>
              <a:gdLst>
                <a:gd name="T0" fmla="*/ 994333853 w 328"/>
                <a:gd name="T1" fmla="*/ 565354956 h 210"/>
                <a:gd name="T2" fmla="*/ 924608883 w 328"/>
                <a:gd name="T3" fmla="*/ 634891522 h 210"/>
                <a:gd name="T4" fmla="*/ 69724970 w 328"/>
                <a:gd name="T5" fmla="*/ 634891522 h 210"/>
                <a:gd name="T6" fmla="*/ 0 w 328"/>
                <a:gd name="T7" fmla="*/ 565354956 h 210"/>
                <a:gd name="T8" fmla="*/ 0 w 328"/>
                <a:gd name="T9" fmla="*/ 66512859 h 210"/>
                <a:gd name="T10" fmla="*/ 69724970 w 328"/>
                <a:gd name="T11" fmla="*/ 0 h 210"/>
                <a:gd name="T12" fmla="*/ 924608883 w 328"/>
                <a:gd name="T13" fmla="*/ 0 h 210"/>
                <a:gd name="T14" fmla="*/ 994333853 w 328"/>
                <a:gd name="T15" fmla="*/ 66512859 h 210"/>
                <a:gd name="T16" fmla="*/ 994333853 w 328"/>
                <a:gd name="T17" fmla="*/ 565354956 h 2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8" h="210">
                  <a:moveTo>
                    <a:pt x="328" y="187"/>
                  </a:moveTo>
                  <a:cubicBezTo>
                    <a:pt x="328" y="200"/>
                    <a:pt x="318" y="210"/>
                    <a:pt x="305" y="210"/>
                  </a:cubicBezTo>
                  <a:cubicBezTo>
                    <a:pt x="23" y="210"/>
                    <a:pt x="23" y="210"/>
                    <a:pt x="23" y="210"/>
                  </a:cubicBezTo>
                  <a:cubicBezTo>
                    <a:pt x="10" y="210"/>
                    <a:pt x="0" y="200"/>
                    <a:pt x="0" y="18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18" y="0"/>
                    <a:pt x="328" y="10"/>
                    <a:pt x="328" y="22"/>
                  </a:cubicBezTo>
                  <a:lnTo>
                    <a:pt x="328" y="1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48" name="Freeform 85"/>
            <p:cNvSpPr>
              <a:spLocks/>
            </p:cNvSpPr>
            <p:nvPr/>
          </p:nvSpPr>
          <p:spPr bwMode="auto">
            <a:xfrm>
              <a:off x="6731057" y="2800381"/>
              <a:ext cx="703562" cy="602258"/>
            </a:xfrm>
            <a:custGeom>
              <a:avLst/>
              <a:gdLst>
                <a:gd name="T0" fmla="*/ 300246825 w 404"/>
                <a:gd name="T1" fmla="*/ 499915915 h 346"/>
                <a:gd name="T2" fmla="*/ 300246825 w 404"/>
                <a:gd name="T3" fmla="*/ 0 h 346"/>
                <a:gd name="T4" fmla="*/ 0 w 404"/>
                <a:gd name="T5" fmla="*/ 487795908 h 346"/>
                <a:gd name="T6" fmla="*/ 0 w 404"/>
                <a:gd name="T7" fmla="*/ 808954338 h 346"/>
                <a:gd name="T8" fmla="*/ 239590725 w 404"/>
                <a:gd name="T9" fmla="*/ 1048308377 h 346"/>
                <a:gd name="T10" fmla="*/ 958361158 w 404"/>
                <a:gd name="T11" fmla="*/ 1048308377 h 346"/>
                <a:gd name="T12" fmla="*/ 1225246257 w 404"/>
                <a:gd name="T13" fmla="*/ 569600299 h 346"/>
                <a:gd name="T14" fmla="*/ 370000469 w 404"/>
                <a:gd name="T15" fmla="*/ 569600299 h 346"/>
                <a:gd name="T16" fmla="*/ 300246825 w 404"/>
                <a:gd name="T17" fmla="*/ 499915915 h 3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4" h="346">
                  <a:moveTo>
                    <a:pt x="99" y="165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310"/>
                    <a:pt x="35" y="346"/>
                    <a:pt x="79" y="346"/>
                  </a:cubicBezTo>
                  <a:cubicBezTo>
                    <a:pt x="316" y="346"/>
                    <a:pt x="316" y="346"/>
                    <a:pt x="316" y="346"/>
                  </a:cubicBezTo>
                  <a:cubicBezTo>
                    <a:pt x="404" y="188"/>
                    <a:pt x="404" y="188"/>
                    <a:pt x="404" y="188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09" y="188"/>
                    <a:pt x="99" y="178"/>
                    <a:pt x="99" y="165"/>
                  </a:cubicBezTo>
                  <a:close/>
                </a:path>
              </a:pathLst>
            </a:cu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49" name="Rectangle 86"/>
            <p:cNvSpPr>
              <a:spLocks noChangeArrowheads="1"/>
            </p:cNvSpPr>
            <p:nvPr/>
          </p:nvSpPr>
          <p:spPr bwMode="auto">
            <a:xfrm>
              <a:off x="6985987" y="2793701"/>
              <a:ext cx="71247" cy="18925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50" name="Rectangle 87"/>
            <p:cNvSpPr>
              <a:spLocks noChangeArrowheads="1"/>
            </p:cNvSpPr>
            <p:nvPr/>
          </p:nvSpPr>
          <p:spPr bwMode="auto">
            <a:xfrm>
              <a:off x="7097309" y="2793701"/>
              <a:ext cx="72360" cy="18925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51" name="Rectangle 88"/>
            <p:cNvSpPr>
              <a:spLocks noChangeArrowheads="1"/>
            </p:cNvSpPr>
            <p:nvPr/>
          </p:nvSpPr>
          <p:spPr bwMode="auto">
            <a:xfrm>
              <a:off x="7208633" y="2793701"/>
              <a:ext cx="72360" cy="18925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52" name="Rectangle 89"/>
            <p:cNvSpPr>
              <a:spLocks noChangeArrowheads="1"/>
            </p:cNvSpPr>
            <p:nvPr/>
          </p:nvSpPr>
          <p:spPr bwMode="auto">
            <a:xfrm>
              <a:off x="7321069" y="2793701"/>
              <a:ext cx="73473" cy="18925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53" name="Rectangle 90"/>
            <p:cNvSpPr>
              <a:spLocks noChangeArrowheads="1"/>
            </p:cNvSpPr>
            <p:nvPr/>
          </p:nvSpPr>
          <p:spPr bwMode="auto">
            <a:xfrm>
              <a:off x="6985987" y="3080915"/>
              <a:ext cx="71247" cy="18925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54" name="Rectangle 91"/>
            <p:cNvSpPr>
              <a:spLocks noChangeArrowheads="1"/>
            </p:cNvSpPr>
            <p:nvPr/>
          </p:nvSpPr>
          <p:spPr bwMode="auto">
            <a:xfrm>
              <a:off x="7097309" y="3080915"/>
              <a:ext cx="72360" cy="18925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55" name="Rectangle 92"/>
            <p:cNvSpPr>
              <a:spLocks noChangeArrowheads="1"/>
            </p:cNvSpPr>
            <p:nvPr/>
          </p:nvSpPr>
          <p:spPr bwMode="auto">
            <a:xfrm>
              <a:off x="7208633" y="3080915"/>
              <a:ext cx="72360" cy="18925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56" name="Rectangle 93"/>
            <p:cNvSpPr>
              <a:spLocks noChangeArrowheads="1"/>
            </p:cNvSpPr>
            <p:nvPr/>
          </p:nvSpPr>
          <p:spPr bwMode="auto">
            <a:xfrm>
              <a:off x="7321069" y="3080915"/>
              <a:ext cx="73473" cy="18925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57" name="Freeform 94"/>
            <p:cNvSpPr>
              <a:spLocks/>
            </p:cNvSpPr>
            <p:nvPr/>
          </p:nvSpPr>
          <p:spPr bwMode="auto">
            <a:xfrm>
              <a:off x="7135160" y="2882760"/>
              <a:ext cx="107983" cy="123569"/>
            </a:xfrm>
            <a:custGeom>
              <a:avLst/>
              <a:gdLst>
                <a:gd name="T0" fmla="*/ 182003605 w 62"/>
                <a:gd name="T1" fmla="*/ 99956879 h 71"/>
                <a:gd name="T2" fmla="*/ 15166387 w 62"/>
                <a:gd name="T3" fmla="*/ 3028311 h 71"/>
                <a:gd name="T4" fmla="*/ 6066206 w 62"/>
                <a:gd name="T5" fmla="*/ 3028311 h 71"/>
                <a:gd name="T6" fmla="*/ 0 w 62"/>
                <a:gd name="T7" fmla="*/ 12116724 h 71"/>
                <a:gd name="T8" fmla="*/ 0 w 62"/>
                <a:gd name="T9" fmla="*/ 202943808 h 71"/>
                <a:gd name="T10" fmla="*/ 6066206 w 62"/>
                <a:gd name="T11" fmla="*/ 212032221 h 71"/>
                <a:gd name="T12" fmla="*/ 12134154 w 62"/>
                <a:gd name="T13" fmla="*/ 215060532 h 71"/>
                <a:gd name="T14" fmla="*/ 15166387 w 62"/>
                <a:gd name="T15" fmla="*/ 212032221 h 71"/>
                <a:gd name="T16" fmla="*/ 182003605 w 62"/>
                <a:gd name="T17" fmla="*/ 118131964 h 71"/>
                <a:gd name="T18" fmla="*/ 188069811 w 62"/>
                <a:gd name="T19" fmla="*/ 109045291 h 71"/>
                <a:gd name="T20" fmla="*/ 182003605 w 62"/>
                <a:gd name="T21" fmla="*/ 99956879 h 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2" h="71">
                  <a:moveTo>
                    <a:pt x="60" y="33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9"/>
                    <a:pt x="1" y="70"/>
                    <a:pt x="2" y="70"/>
                  </a:cubicBezTo>
                  <a:cubicBezTo>
                    <a:pt x="2" y="71"/>
                    <a:pt x="3" y="71"/>
                    <a:pt x="4" y="71"/>
                  </a:cubicBezTo>
                  <a:cubicBezTo>
                    <a:pt x="4" y="71"/>
                    <a:pt x="5" y="71"/>
                    <a:pt x="5" y="70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1" y="38"/>
                    <a:pt x="62" y="37"/>
                    <a:pt x="62" y="36"/>
                  </a:cubicBezTo>
                  <a:cubicBezTo>
                    <a:pt x="62" y="34"/>
                    <a:pt x="61" y="33"/>
                    <a:pt x="60" y="33"/>
                  </a:cubicBezTo>
                  <a:close/>
                </a:path>
              </a:pathLst>
            </a:cu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58" name="Line 95"/>
            <p:cNvSpPr>
              <a:spLocks noChangeShapeType="1"/>
            </p:cNvSpPr>
            <p:nvPr/>
          </p:nvSpPr>
          <p:spPr bwMode="auto">
            <a:xfrm>
              <a:off x="7425713" y="3402639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59" name="Line 96"/>
            <p:cNvSpPr>
              <a:spLocks noChangeShapeType="1"/>
            </p:cNvSpPr>
            <p:nvPr/>
          </p:nvSpPr>
          <p:spPr bwMode="auto">
            <a:xfrm>
              <a:off x="7425713" y="3402639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1" name="组合 73"/>
          <p:cNvGrpSpPr>
            <a:grpSpLocks/>
          </p:cNvGrpSpPr>
          <p:nvPr/>
        </p:nvGrpSpPr>
        <p:grpSpPr bwMode="auto">
          <a:xfrm>
            <a:off x="8018463" y="2592388"/>
            <a:ext cx="915987" cy="914400"/>
            <a:chOff x="7957837" y="2487563"/>
            <a:chExt cx="915076" cy="915076"/>
          </a:xfrm>
        </p:grpSpPr>
        <p:sp>
          <p:nvSpPr>
            <p:cNvPr id="8436" name="Freeform 73"/>
            <p:cNvSpPr>
              <a:spLocks/>
            </p:cNvSpPr>
            <p:nvPr/>
          </p:nvSpPr>
          <p:spPr bwMode="auto">
            <a:xfrm>
              <a:off x="7957837" y="2487563"/>
              <a:ext cx="915076" cy="915076"/>
            </a:xfrm>
            <a:custGeom>
              <a:avLst/>
              <a:gdLst>
                <a:gd name="T0" fmla="*/ 1591946931 w 526"/>
                <a:gd name="T1" fmla="*/ 1352852882 h 526"/>
                <a:gd name="T2" fmla="*/ 1352852882 w 526"/>
                <a:gd name="T3" fmla="*/ 1591946931 h 526"/>
                <a:gd name="T4" fmla="*/ 239094050 w 526"/>
                <a:gd name="T5" fmla="*/ 1591946931 h 526"/>
                <a:gd name="T6" fmla="*/ 0 w 526"/>
                <a:gd name="T7" fmla="*/ 1352852882 h 526"/>
                <a:gd name="T8" fmla="*/ 0 w 526"/>
                <a:gd name="T9" fmla="*/ 239094050 h 526"/>
                <a:gd name="T10" fmla="*/ 239094050 w 526"/>
                <a:gd name="T11" fmla="*/ 0 h 526"/>
                <a:gd name="T12" fmla="*/ 1352852882 w 526"/>
                <a:gd name="T13" fmla="*/ 0 h 526"/>
                <a:gd name="T14" fmla="*/ 1591946931 w 526"/>
                <a:gd name="T15" fmla="*/ 239094050 h 526"/>
                <a:gd name="T16" fmla="*/ 1591946931 w 526"/>
                <a:gd name="T17" fmla="*/ 1352852882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0"/>
                    <a:pt x="490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0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0" y="0"/>
                    <a:pt x="526" y="35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F5A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7" name="Freeform 97"/>
            <p:cNvSpPr>
              <a:spLocks/>
            </p:cNvSpPr>
            <p:nvPr/>
          </p:nvSpPr>
          <p:spPr bwMode="auto">
            <a:xfrm>
              <a:off x="8214993" y="2635623"/>
              <a:ext cx="398537" cy="618957"/>
            </a:xfrm>
            <a:custGeom>
              <a:avLst/>
              <a:gdLst>
                <a:gd name="T0" fmla="*/ 693588386 w 229"/>
                <a:gd name="T1" fmla="*/ 937092205 h 356"/>
                <a:gd name="T2" fmla="*/ 554265768 w 229"/>
                <a:gd name="T3" fmla="*/ 1076145415 h 356"/>
                <a:gd name="T4" fmla="*/ 139322618 w 229"/>
                <a:gd name="T5" fmla="*/ 1076145415 h 356"/>
                <a:gd name="T6" fmla="*/ 0 w 229"/>
                <a:gd name="T7" fmla="*/ 937092205 h 356"/>
                <a:gd name="T8" fmla="*/ 0 w 229"/>
                <a:gd name="T9" fmla="*/ 139053211 h 356"/>
                <a:gd name="T10" fmla="*/ 139322618 w 229"/>
                <a:gd name="T11" fmla="*/ 0 h 356"/>
                <a:gd name="T12" fmla="*/ 554265768 w 229"/>
                <a:gd name="T13" fmla="*/ 0 h 356"/>
                <a:gd name="T14" fmla="*/ 693588386 w 229"/>
                <a:gd name="T15" fmla="*/ 139053211 h 356"/>
                <a:gd name="T16" fmla="*/ 693588386 w 229"/>
                <a:gd name="T17" fmla="*/ 937092205 h 3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9" h="356">
                  <a:moveTo>
                    <a:pt x="229" y="310"/>
                  </a:moveTo>
                  <a:cubicBezTo>
                    <a:pt x="229" y="335"/>
                    <a:pt x="209" y="356"/>
                    <a:pt x="183" y="356"/>
                  </a:cubicBezTo>
                  <a:cubicBezTo>
                    <a:pt x="46" y="356"/>
                    <a:pt x="46" y="356"/>
                    <a:pt x="46" y="356"/>
                  </a:cubicBezTo>
                  <a:cubicBezTo>
                    <a:pt x="20" y="356"/>
                    <a:pt x="0" y="335"/>
                    <a:pt x="0" y="31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0"/>
                    <a:pt x="20" y="0"/>
                    <a:pt x="46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209" y="0"/>
                    <a:pt x="229" y="20"/>
                    <a:pt x="229" y="46"/>
                  </a:cubicBezTo>
                  <a:lnTo>
                    <a:pt x="229" y="3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8" name="Freeform 98"/>
            <p:cNvSpPr>
              <a:spLocks/>
            </p:cNvSpPr>
            <p:nvPr/>
          </p:nvSpPr>
          <p:spPr bwMode="auto">
            <a:xfrm>
              <a:off x="7957837" y="2697963"/>
              <a:ext cx="595579" cy="704675"/>
            </a:xfrm>
            <a:custGeom>
              <a:avLst/>
              <a:gdLst>
                <a:gd name="T0" fmla="*/ 1003817058 w 342"/>
                <a:gd name="T1" fmla="*/ 968762831 h 405"/>
                <a:gd name="T2" fmla="*/ 588339755 w 342"/>
                <a:gd name="T3" fmla="*/ 968762831 h 405"/>
                <a:gd name="T4" fmla="*/ 448836693 w 342"/>
                <a:gd name="T5" fmla="*/ 829503391 h 405"/>
                <a:gd name="T6" fmla="*/ 448836693 w 342"/>
                <a:gd name="T7" fmla="*/ 30273186 h 405"/>
                <a:gd name="T8" fmla="*/ 451868574 w 342"/>
                <a:gd name="T9" fmla="*/ 3027493 h 405"/>
                <a:gd name="T10" fmla="*/ 448836693 w 342"/>
                <a:gd name="T11" fmla="*/ 0 h 405"/>
                <a:gd name="T12" fmla="*/ 0 w 342"/>
                <a:gd name="T13" fmla="*/ 505573864 h 405"/>
                <a:gd name="T14" fmla="*/ 0 w 342"/>
                <a:gd name="T15" fmla="*/ 986927786 h 405"/>
                <a:gd name="T16" fmla="*/ 239581231 w 342"/>
                <a:gd name="T17" fmla="*/ 1226091002 h 405"/>
                <a:gd name="T18" fmla="*/ 864313997 w 342"/>
                <a:gd name="T19" fmla="*/ 1226091002 h 405"/>
                <a:gd name="T20" fmla="*/ 1037176448 w 342"/>
                <a:gd name="T21" fmla="*/ 968762831 h 405"/>
                <a:gd name="T22" fmla="*/ 1034144568 w 342"/>
                <a:gd name="T23" fmla="*/ 965735338 h 405"/>
                <a:gd name="T24" fmla="*/ 1003817058 w 342"/>
                <a:gd name="T25" fmla="*/ 968762831 h 40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42" h="405">
                  <a:moveTo>
                    <a:pt x="331" y="320"/>
                  </a:moveTo>
                  <a:cubicBezTo>
                    <a:pt x="194" y="320"/>
                    <a:pt x="194" y="320"/>
                    <a:pt x="194" y="320"/>
                  </a:cubicBezTo>
                  <a:cubicBezTo>
                    <a:pt x="168" y="320"/>
                    <a:pt x="148" y="299"/>
                    <a:pt x="148" y="274"/>
                  </a:cubicBezTo>
                  <a:cubicBezTo>
                    <a:pt x="148" y="10"/>
                    <a:pt x="148" y="10"/>
                    <a:pt x="148" y="10"/>
                  </a:cubicBezTo>
                  <a:cubicBezTo>
                    <a:pt x="148" y="7"/>
                    <a:pt x="148" y="4"/>
                    <a:pt x="149" y="1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0" y="369"/>
                    <a:pt x="35" y="405"/>
                    <a:pt x="79" y="405"/>
                  </a:cubicBezTo>
                  <a:cubicBezTo>
                    <a:pt x="285" y="405"/>
                    <a:pt x="285" y="405"/>
                    <a:pt x="285" y="405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1" y="319"/>
                    <a:pt x="341" y="319"/>
                    <a:pt x="341" y="319"/>
                  </a:cubicBezTo>
                  <a:cubicBezTo>
                    <a:pt x="338" y="319"/>
                    <a:pt x="335" y="320"/>
                    <a:pt x="331" y="320"/>
                  </a:cubicBezTo>
                  <a:close/>
                </a:path>
              </a:pathLst>
            </a:cu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9" name="Freeform 99"/>
            <p:cNvSpPr>
              <a:spLocks/>
            </p:cNvSpPr>
            <p:nvPr/>
          </p:nvSpPr>
          <p:spPr bwMode="auto">
            <a:xfrm>
              <a:off x="8255070" y="2697963"/>
              <a:ext cx="318384" cy="420801"/>
            </a:xfrm>
            <a:custGeom>
              <a:avLst/>
              <a:gdLst>
                <a:gd name="T0" fmla="*/ 553925527 w 183"/>
                <a:gd name="T1" fmla="*/ 619836395 h 242"/>
                <a:gd name="T2" fmla="*/ 441929171 w 183"/>
                <a:gd name="T3" fmla="*/ 731708602 h 242"/>
                <a:gd name="T4" fmla="*/ 111996356 w 183"/>
                <a:gd name="T5" fmla="*/ 731708602 h 242"/>
                <a:gd name="T6" fmla="*/ 0 w 183"/>
                <a:gd name="T7" fmla="*/ 619836395 h 242"/>
                <a:gd name="T8" fmla="*/ 0 w 183"/>
                <a:gd name="T9" fmla="*/ 108848351 h 242"/>
                <a:gd name="T10" fmla="*/ 111996356 w 183"/>
                <a:gd name="T11" fmla="*/ 0 h 242"/>
                <a:gd name="T12" fmla="*/ 441929171 w 183"/>
                <a:gd name="T13" fmla="*/ 0 h 242"/>
                <a:gd name="T14" fmla="*/ 553925527 w 183"/>
                <a:gd name="T15" fmla="*/ 108848351 h 242"/>
                <a:gd name="T16" fmla="*/ 553925527 w 183"/>
                <a:gd name="T17" fmla="*/ 619836395 h 2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3" h="242">
                  <a:moveTo>
                    <a:pt x="183" y="205"/>
                  </a:moveTo>
                  <a:cubicBezTo>
                    <a:pt x="183" y="225"/>
                    <a:pt x="167" y="242"/>
                    <a:pt x="146" y="242"/>
                  </a:cubicBezTo>
                  <a:cubicBezTo>
                    <a:pt x="37" y="242"/>
                    <a:pt x="37" y="242"/>
                    <a:pt x="37" y="242"/>
                  </a:cubicBezTo>
                  <a:cubicBezTo>
                    <a:pt x="17" y="242"/>
                    <a:pt x="0" y="225"/>
                    <a:pt x="0" y="20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67" y="0"/>
                    <a:pt x="183" y="16"/>
                    <a:pt x="183" y="36"/>
                  </a:cubicBezTo>
                  <a:lnTo>
                    <a:pt x="183" y="205"/>
                  </a:lnTo>
                  <a:close/>
                </a:path>
              </a:pathLst>
            </a:cu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40" name="Oval 100"/>
            <p:cNvSpPr>
              <a:spLocks noChangeArrowheads="1"/>
            </p:cNvSpPr>
            <p:nvPr/>
          </p:nvSpPr>
          <p:spPr bwMode="auto">
            <a:xfrm>
              <a:off x="8381978" y="3164407"/>
              <a:ext cx="64568" cy="62341"/>
            </a:xfrm>
            <a:prstGeom prst="ellipse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41" name="Rectangle 101"/>
            <p:cNvSpPr>
              <a:spLocks noChangeArrowheads="1"/>
            </p:cNvSpPr>
            <p:nvPr/>
          </p:nvSpPr>
          <p:spPr bwMode="auto">
            <a:xfrm>
              <a:off x="8286240" y="3176653"/>
              <a:ext cx="54549" cy="6679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42" name="Rectangle 102"/>
            <p:cNvSpPr>
              <a:spLocks noChangeArrowheads="1"/>
            </p:cNvSpPr>
            <p:nvPr/>
          </p:nvSpPr>
          <p:spPr bwMode="auto">
            <a:xfrm>
              <a:off x="8286240" y="3192238"/>
              <a:ext cx="54549" cy="6679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43" name="Rectangle 103"/>
            <p:cNvSpPr>
              <a:spLocks noChangeArrowheads="1"/>
            </p:cNvSpPr>
            <p:nvPr/>
          </p:nvSpPr>
          <p:spPr bwMode="auto">
            <a:xfrm>
              <a:off x="8286240" y="3208937"/>
              <a:ext cx="54549" cy="5566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44" name="Freeform 104"/>
            <p:cNvSpPr>
              <a:spLocks/>
            </p:cNvSpPr>
            <p:nvPr/>
          </p:nvSpPr>
          <p:spPr bwMode="auto">
            <a:xfrm>
              <a:off x="8505547" y="3181106"/>
              <a:ext cx="36737" cy="30057"/>
            </a:xfrm>
            <a:custGeom>
              <a:avLst/>
              <a:gdLst>
                <a:gd name="T0" fmla="*/ 37178957 w 33"/>
                <a:gd name="T1" fmla="*/ 0 h 27"/>
                <a:gd name="T2" fmla="*/ 37178957 w 33"/>
                <a:gd name="T3" fmla="*/ 19828714 h 27"/>
                <a:gd name="T4" fmla="*/ 19829074 w 33"/>
                <a:gd name="T5" fmla="*/ 19828714 h 27"/>
                <a:gd name="T6" fmla="*/ 19829074 w 33"/>
                <a:gd name="T7" fmla="*/ 9914357 h 27"/>
                <a:gd name="T8" fmla="*/ 0 w 33"/>
                <a:gd name="T9" fmla="*/ 22306747 h 27"/>
                <a:gd name="T10" fmla="*/ 19829074 w 33"/>
                <a:gd name="T11" fmla="*/ 33460120 h 27"/>
                <a:gd name="T12" fmla="*/ 19829074 w 33"/>
                <a:gd name="T13" fmla="*/ 26024909 h 27"/>
                <a:gd name="T14" fmla="*/ 40897187 w 33"/>
                <a:gd name="T15" fmla="*/ 26024909 h 27"/>
                <a:gd name="T16" fmla="*/ 40897187 w 33"/>
                <a:gd name="T17" fmla="*/ 19828714 h 27"/>
                <a:gd name="T18" fmla="*/ 40897187 w 33"/>
                <a:gd name="T19" fmla="*/ 19828714 h 27"/>
                <a:gd name="T20" fmla="*/ 40897187 w 33"/>
                <a:gd name="T21" fmla="*/ 0 h 27"/>
                <a:gd name="T22" fmla="*/ 37178957 w 33"/>
                <a:gd name="T23" fmla="*/ 0 h 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" h="27">
                  <a:moveTo>
                    <a:pt x="30" y="0"/>
                  </a:moveTo>
                  <a:lnTo>
                    <a:pt x="30" y="16"/>
                  </a:lnTo>
                  <a:lnTo>
                    <a:pt x="16" y="16"/>
                  </a:lnTo>
                  <a:lnTo>
                    <a:pt x="16" y="8"/>
                  </a:lnTo>
                  <a:lnTo>
                    <a:pt x="0" y="18"/>
                  </a:lnTo>
                  <a:lnTo>
                    <a:pt x="16" y="27"/>
                  </a:lnTo>
                  <a:lnTo>
                    <a:pt x="16" y="21"/>
                  </a:lnTo>
                  <a:lnTo>
                    <a:pt x="33" y="21"/>
                  </a:lnTo>
                  <a:lnTo>
                    <a:pt x="33" y="16"/>
                  </a:lnTo>
                  <a:lnTo>
                    <a:pt x="33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45" name="Rectangle 105"/>
            <p:cNvSpPr>
              <a:spLocks noChangeArrowheads="1"/>
            </p:cNvSpPr>
            <p:nvPr/>
          </p:nvSpPr>
          <p:spPr bwMode="auto">
            <a:xfrm>
              <a:off x="8375299" y="2661227"/>
              <a:ext cx="77926" cy="11132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  <p:grpSp>
        <p:nvGrpSpPr>
          <p:cNvPr id="8202" name="组合 84"/>
          <p:cNvGrpSpPr>
            <a:grpSpLocks/>
          </p:cNvGrpSpPr>
          <p:nvPr/>
        </p:nvGrpSpPr>
        <p:grpSpPr bwMode="auto">
          <a:xfrm>
            <a:off x="9240838" y="2592388"/>
            <a:ext cx="914400" cy="914400"/>
            <a:chOff x="9215788" y="2487563"/>
            <a:chExt cx="915076" cy="915076"/>
          </a:xfrm>
        </p:grpSpPr>
        <p:sp>
          <p:nvSpPr>
            <p:cNvPr id="8431" name="Freeform 75"/>
            <p:cNvSpPr>
              <a:spLocks/>
            </p:cNvSpPr>
            <p:nvPr/>
          </p:nvSpPr>
          <p:spPr bwMode="auto">
            <a:xfrm>
              <a:off x="9215788" y="2487563"/>
              <a:ext cx="915076" cy="915076"/>
            </a:xfrm>
            <a:custGeom>
              <a:avLst/>
              <a:gdLst>
                <a:gd name="T0" fmla="*/ 1591946931 w 526"/>
                <a:gd name="T1" fmla="*/ 1352852882 h 526"/>
                <a:gd name="T2" fmla="*/ 1352852882 w 526"/>
                <a:gd name="T3" fmla="*/ 1591946931 h 526"/>
                <a:gd name="T4" fmla="*/ 239094050 w 526"/>
                <a:gd name="T5" fmla="*/ 1591946931 h 526"/>
                <a:gd name="T6" fmla="*/ 0 w 526"/>
                <a:gd name="T7" fmla="*/ 1352852882 h 526"/>
                <a:gd name="T8" fmla="*/ 0 w 526"/>
                <a:gd name="T9" fmla="*/ 239094050 h 526"/>
                <a:gd name="T10" fmla="*/ 239094050 w 526"/>
                <a:gd name="T11" fmla="*/ 0 h 526"/>
                <a:gd name="T12" fmla="*/ 1352852882 w 526"/>
                <a:gd name="T13" fmla="*/ 0 h 526"/>
                <a:gd name="T14" fmla="*/ 1591946931 w 526"/>
                <a:gd name="T15" fmla="*/ 239094050 h 526"/>
                <a:gd name="T16" fmla="*/ 1591946931 w 526"/>
                <a:gd name="T17" fmla="*/ 1352852882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0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0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5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EE7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2" name="Freeform 76"/>
            <p:cNvSpPr>
              <a:spLocks/>
            </p:cNvSpPr>
            <p:nvPr/>
          </p:nvSpPr>
          <p:spPr bwMode="auto">
            <a:xfrm>
              <a:off x="9215788" y="2720228"/>
              <a:ext cx="739186" cy="682411"/>
            </a:xfrm>
            <a:custGeom>
              <a:avLst/>
              <a:gdLst>
                <a:gd name="T0" fmla="*/ 880283563 w 425"/>
                <a:gd name="T1" fmla="*/ 1187971359 h 392"/>
                <a:gd name="T2" fmla="*/ 238977964 w 425"/>
                <a:gd name="T3" fmla="*/ 1187971359 h 392"/>
                <a:gd name="T4" fmla="*/ 0 w 425"/>
                <a:gd name="T5" fmla="*/ 948558253 h 392"/>
                <a:gd name="T6" fmla="*/ 0 w 425"/>
                <a:gd name="T7" fmla="*/ 369725754 h 392"/>
                <a:gd name="T8" fmla="*/ 305527315 w 425"/>
                <a:gd name="T9" fmla="*/ 0 h 392"/>
                <a:gd name="T10" fmla="*/ 305527315 w 425"/>
                <a:gd name="T11" fmla="*/ 781879367 h 392"/>
                <a:gd name="T12" fmla="*/ 1285637512 w 425"/>
                <a:gd name="T13" fmla="*/ 781879367 h 392"/>
                <a:gd name="T14" fmla="*/ 880283563 w 425"/>
                <a:gd name="T15" fmla="*/ 1187971359 h 3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25" h="392">
                  <a:moveTo>
                    <a:pt x="291" y="392"/>
                  </a:moveTo>
                  <a:cubicBezTo>
                    <a:pt x="79" y="392"/>
                    <a:pt x="79" y="392"/>
                    <a:pt x="79" y="392"/>
                  </a:cubicBezTo>
                  <a:cubicBezTo>
                    <a:pt x="35" y="392"/>
                    <a:pt x="0" y="356"/>
                    <a:pt x="0" y="313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258"/>
                    <a:pt x="101" y="258"/>
                    <a:pt x="101" y="258"/>
                  </a:cubicBezTo>
                  <a:cubicBezTo>
                    <a:pt x="425" y="258"/>
                    <a:pt x="425" y="258"/>
                    <a:pt x="425" y="258"/>
                  </a:cubicBezTo>
                  <a:lnTo>
                    <a:pt x="291" y="392"/>
                  </a:lnTo>
                  <a:close/>
                </a:path>
              </a:pathLst>
            </a:custGeom>
            <a:solidFill>
              <a:srgbClr val="EA5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3" name="Freeform 108"/>
            <p:cNvSpPr>
              <a:spLocks/>
            </p:cNvSpPr>
            <p:nvPr/>
          </p:nvSpPr>
          <p:spPr bwMode="auto">
            <a:xfrm>
              <a:off x="9391679" y="2720228"/>
              <a:ext cx="488709" cy="372932"/>
            </a:xfrm>
            <a:custGeom>
              <a:avLst/>
              <a:gdLst>
                <a:gd name="T0" fmla="*/ 426314553 w 439"/>
                <a:gd name="T1" fmla="*/ 0 h 335"/>
                <a:gd name="T2" fmla="*/ 0 w 439"/>
                <a:gd name="T3" fmla="*/ 0 h 335"/>
                <a:gd name="T4" fmla="*/ 0 w 439"/>
                <a:gd name="T5" fmla="*/ 415159035 h 335"/>
                <a:gd name="T6" fmla="*/ 544046667 w 439"/>
                <a:gd name="T7" fmla="*/ 415159035 h 335"/>
                <a:gd name="T8" fmla="*/ 544046667 w 439"/>
                <a:gd name="T9" fmla="*/ 116492825 h 335"/>
                <a:gd name="T10" fmla="*/ 426314553 w 439"/>
                <a:gd name="T11" fmla="*/ 0 h 3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39" h="335">
                  <a:moveTo>
                    <a:pt x="344" y="0"/>
                  </a:moveTo>
                  <a:lnTo>
                    <a:pt x="0" y="0"/>
                  </a:lnTo>
                  <a:lnTo>
                    <a:pt x="0" y="335"/>
                  </a:lnTo>
                  <a:lnTo>
                    <a:pt x="439" y="335"/>
                  </a:lnTo>
                  <a:lnTo>
                    <a:pt x="439" y="94"/>
                  </a:lnTo>
                  <a:lnTo>
                    <a:pt x="3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4" name="Freeform 109"/>
            <p:cNvSpPr>
              <a:spLocks/>
            </p:cNvSpPr>
            <p:nvPr/>
          </p:nvSpPr>
          <p:spPr bwMode="auto">
            <a:xfrm>
              <a:off x="9391679" y="2824872"/>
              <a:ext cx="526558" cy="308365"/>
            </a:xfrm>
            <a:custGeom>
              <a:avLst/>
              <a:gdLst>
                <a:gd name="T0" fmla="*/ 567591674 w 473"/>
                <a:gd name="T1" fmla="*/ 0 h 277"/>
                <a:gd name="T2" fmla="*/ 567591674 w 473"/>
                <a:gd name="T3" fmla="*/ 320974568 h 277"/>
                <a:gd name="T4" fmla="*/ 0 w 473"/>
                <a:gd name="T5" fmla="*/ 320974568 h 277"/>
                <a:gd name="T6" fmla="*/ 0 w 473"/>
                <a:gd name="T7" fmla="*/ 343281492 h 277"/>
                <a:gd name="T8" fmla="*/ 567591674 w 473"/>
                <a:gd name="T9" fmla="*/ 343281492 h 277"/>
                <a:gd name="T10" fmla="*/ 571308751 w 473"/>
                <a:gd name="T11" fmla="*/ 343281492 h 277"/>
                <a:gd name="T12" fmla="*/ 586180396 w 473"/>
                <a:gd name="T13" fmla="*/ 343281492 h 277"/>
                <a:gd name="T14" fmla="*/ 586180396 w 473"/>
                <a:gd name="T15" fmla="*/ 0 h 277"/>
                <a:gd name="T16" fmla="*/ 567591674 w 473"/>
                <a:gd name="T17" fmla="*/ 0 h 2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3" h="277">
                  <a:moveTo>
                    <a:pt x="458" y="0"/>
                  </a:moveTo>
                  <a:lnTo>
                    <a:pt x="458" y="259"/>
                  </a:lnTo>
                  <a:lnTo>
                    <a:pt x="0" y="259"/>
                  </a:lnTo>
                  <a:lnTo>
                    <a:pt x="0" y="277"/>
                  </a:lnTo>
                  <a:lnTo>
                    <a:pt x="458" y="277"/>
                  </a:lnTo>
                  <a:lnTo>
                    <a:pt x="461" y="277"/>
                  </a:lnTo>
                  <a:lnTo>
                    <a:pt x="473" y="277"/>
                  </a:lnTo>
                  <a:lnTo>
                    <a:pt x="473" y="0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5" name="Freeform 110"/>
            <p:cNvSpPr>
              <a:spLocks/>
            </p:cNvSpPr>
            <p:nvPr/>
          </p:nvSpPr>
          <p:spPr bwMode="auto">
            <a:xfrm>
              <a:off x="9391679" y="2824872"/>
              <a:ext cx="563295" cy="343989"/>
            </a:xfrm>
            <a:custGeom>
              <a:avLst/>
              <a:gdLst>
                <a:gd name="T0" fmla="*/ 607248708 w 506"/>
                <a:gd name="T1" fmla="*/ 0 h 309"/>
                <a:gd name="T2" fmla="*/ 607248708 w 506"/>
                <a:gd name="T3" fmla="*/ 361871975 h 309"/>
                <a:gd name="T4" fmla="*/ 0 w 506"/>
                <a:gd name="T5" fmla="*/ 361871975 h 309"/>
                <a:gd name="T6" fmla="*/ 0 w 506"/>
                <a:gd name="T7" fmla="*/ 382939910 h 309"/>
                <a:gd name="T8" fmla="*/ 607248708 w 506"/>
                <a:gd name="T9" fmla="*/ 382939910 h 309"/>
                <a:gd name="T10" fmla="*/ 612205927 w 506"/>
                <a:gd name="T11" fmla="*/ 382939910 h 309"/>
                <a:gd name="T12" fmla="*/ 627077583 w 506"/>
                <a:gd name="T13" fmla="*/ 382939910 h 309"/>
                <a:gd name="T14" fmla="*/ 627077583 w 506"/>
                <a:gd name="T15" fmla="*/ 0 h 309"/>
                <a:gd name="T16" fmla="*/ 607248708 w 506"/>
                <a:gd name="T17" fmla="*/ 0 h 3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06" h="309">
                  <a:moveTo>
                    <a:pt x="490" y="0"/>
                  </a:moveTo>
                  <a:lnTo>
                    <a:pt x="490" y="292"/>
                  </a:lnTo>
                  <a:lnTo>
                    <a:pt x="0" y="292"/>
                  </a:lnTo>
                  <a:lnTo>
                    <a:pt x="0" y="309"/>
                  </a:lnTo>
                  <a:lnTo>
                    <a:pt x="490" y="309"/>
                  </a:lnTo>
                  <a:lnTo>
                    <a:pt x="494" y="309"/>
                  </a:lnTo>
                  <a:lnTo>
                    <a:pt x="506" y="309"/>
                  </a:lnTo>
                  <a:lnTo>
                    <a:pt x="506" y="0"/>
                  </a:lnTo>
                  <a:lnTo>
                    <a:pt x="4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3" name="组合 90"/>
          <p:cNvGrpSpPr>
            <a:grpSpLocks/>
          </p:cNvGrpSpPr>
          <p:nvPr/>
        </p:nvGrpSpPr>
        <p:grpSpPr bwMode="auto">
          <a:xfrm>
            <a:off x="10461625" y="2595563"/>
            <a:ext cx="914400" cy="912812"/>
            <a:chOff x="10318712" y="2466811"/>
            <a:chExt cx="915076" cy="913962"/>
          </a:xfrm>
        </p:grpSpPr>
        <p:sp>
          <p:nvSpPr>
            <p:cNvPr id="8426" name="Freeform 83"/>
            <p:cNvSpPr>
              <a:spLocks/>
            </p:cNvSpPr>
            <p:nvPr/>
          </p:nvSpPr>
          <p:spPr bwMode="auto">
            <a:xfrm>
              <a:off x="10318712" y="2466811"/>
              <a:ext cx="915076" cy="913962"/>
            </a:xfrm>
            <a:custGeom>
              <a:avLst/>
              <a:gdLst>
                <a:gd name="T0" fmla="*/ 1591946931 w 526"/>
                <a:gd name="T1" fmla="*/ 1349560459 h 526"/>
                <a:gd name="T2" fmla="*/ 1352852882 w 526"/>
                <a:gd name="T3" fmla="*/ 1588073265 h 526"/>
                <a:gd name="T4" fmla="*/ 239094050 w 526"/>
                <a:gd name="T5" fmla="*/ 1588073265 h 526"/>
                <a:gd name="T6" fmla="*/ 0 w 526"/>
                <a:gd name="T7" fmla="*/ 1349560459 h 526"/>
                <a:gd name="T8" fmla="*/ 0 w 526"/>
                <a:gd name="T9" fmla="*/ 238512806 h 526"/>
                <a:gd name="T10" fmla="*/ 239094050 w 526"/>
                <a:gd name="T11" fmla="*/ 0 h 526"/>
                <a:gd name="T12" fmla="*/ 1352852882 w 526"/>
                <a:gd name="T13" fmla="*/ 0 h 526"/>
                <a:gd name="T14" fmla="*/ 1591946931 w 526"/>
                <a:gd name="T15" fmla="*/ 238512806 h 526"/>
                <a:gd name="T16" fmla="*/ 1591946931 w 526"/>
                <a:gd name="T17" fmla="*/ 1349560459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1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1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6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6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EE7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27" name="Freeform 208"/>
            <p:cNvSpPr>
              <a:spLocks/>
            </p:cNvSpPr>
            <p:nvPr/>
          </p:nvSpPr>
          <p:spPr bwMode="auto">
            <a:xfrm>
              <a:off x="10697210" y="2603738"/>
              <a:ext cx="159192" cy="370706"/>
            </a:xfrm>
            <a:custGeom>
              <a:avLst/>
              <a:gdLst>
                <a:gd name="T0" fmla="*/ 275457531 w 92"/>
                <a:gd name="T1" fmla="*/ 505843130 h 213"/>
                <a:gd name="T2" fmla="*/ 137728766 w 92"/>
                <a:gd name="T3" fmla="*/ 645178115 h 213"/>
                <a:gd name="T4" fmla="*/ 137728766 w 92"/>
                <a:gd name="T5" fmla="*/ 645178115 h 213"/>
                <a:gd name="T6" fmla="*/ 0 w 92"/>
                <a:gd name="T7" fmla="*/ 505843130 h 213"/>
                <a:gd name="T8" fmla="*/ 0 w 92"/>
                <a:gd name="T9" fmla="*/ 139334984 h 213"/>
                <a:gd name="T10" fmla="*/ 137728766 w 92"/>
                <a:gd name="T11" fmla="*/ 0 h 213"/>
                <a:gd name="T12" fmla="*/ 137728766 w 92"/>
                <a:gd name="T13" fmla="*/ 0 h 213"/>
                <a:gd name="T14" fmla="*/ 275457531 w 92"/>
                <a:gd name="T15" fmla="*/ 139334984 h 213"/>
                <a:gd name="T16" fmla="*/ 275457531 w 92"/>
                <a:gd name="T17" fmla="*/ 505843130 h 2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2" h="213">
                  <a:moveTo>
                    <a:pt x="92" y="167"/>
                  </a:moveTo>
                  <a:cubicBezTo>
                    <a:pt x="92" y="193"/>
                    <a:pt x="71" y="213"/>
                    <a:pt x="46" y="213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21" y="213"/>
                    <a:pt x="0" y="193"/>
                    <a:pt x="0" y="16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0"/>
                    <a:pt x="21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71" y="0"/>
                    <a:pt x="92" y="20"/>
                    <a:pt x="92" y="46"/>
                  </a:cubicBezTo>
                  <a:lnTo>
                    <a:pt x="92" y="1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28" name="Freeform 209"/>
            <p:cNvSpPr>
              <a:spLocks/>
            </p:cNvSpPr>
            <p:nvPr/>
          </p:nvSpPr>
          <p:spPr bwMode="auto">
            <a:xfrm>
              <a:off x="10527999" y="2824158"/>
              <a:ext cx="498728" cy="421915"/>
            </a:xfrm>
            <a:custGeom>
              <a:avLst/>
              <a:gdLst>
                <a:gd name="T0" fmla="*/ 818337926 w 287"/>
                <a:gd name="T1" fmla="*/ 0 h 242"/>
                <a:gd name="T2" fmla="*/ 709629124 w 287"/>
                <a:gd name="T3" fmla="*/ 0 h 242"/>
                <a:gd name="T4" fmla="*/ 709629124 w 287"/>
                <a:gd name="T5" fmla="*/ 69910618 h 242"/>
                <a:gd name="T6" fmla="*/ 431816775 w 287"/>
                <a:gd name="T7" fmla="*/ 331318343 h 242"/>
                <a:gd name="T8" fmla="*/ 154004426 w 287"/>
                <a:gd name="T9" fmla="*/ 66871784 h 242"/>
                <a:gd name="T10" fmla="*/ 154004426 w 287"/>
                <a:gd name="T11" fmla="*/ 0 h 242"/>
                <a:gd name="T12" fmla="*/ 45295624 w 287"/>
                <a:gd name="T13" fmla="*/ 0 h 242"/>
                <a:gd name="T14" fmla="*/ 0 w 287"/>
                <a:gd name="T15" fmla="*/ 48633549 h 242"/>
                <a:gd name="T16" fmla="*/ 45295624 w 287"/>
                <a:gd name="T17" fmla="*/ 94228264 h 242"/>
                <a:gd name="T18" fmla="*/ 96629853 w 287"/>
                <a:gd name="T19" fmla="*/ 94228264 h 242"/>
                <a:gd name="T20" fmla="*/ 344245699 w 287"/>
                <a:gd name="T21" fmla="*/ 379951892 h 242"/>
                <a:gd name="T22" fmla="*/ 344245699 w 287"/>
                <a:gd name="T23" fmla="*/ 647439028 h 242"/>
                <a:gd name="T24" fmla="*/ 268753572 w 287"/>
                <a:gd name="T25" fmla="*/ 647439028 h 242"/>
                <a:gd name="T26" fmla="*/ 268753572 w 287"/>
                <a:gd name="T27" fmla="*/ 735587881 h 242"/>
                <a:gd name="T28" fmla="*/ 594879978 w 287"/>
                <a:gd name="T29" fmla="*/ 735587881 h 242"/>
                <a:gd name="T30" fmla="*/ 594879978 w 287"/>
                <a:gd name="T31" fmla="*/ 647439028 h 242"/>
                <a:gd name="T32" fmla="*/ 519387851 w 287"/>
                <a:gd name="T33" fmla="*/ 647439028 h 242"/>
                <a:gd name="T34" fmla="*/ 519387851 w 287"/>
                <a:gd name="T35" fmla="*/ 379951892 h 242"/>
                <a:gd name="T36" fmla="*/ 767003696 w 287"/>
                <a:gd name="T37" fmla="*/ 94228264 h 242"/>
                <a:gd name="T38" fmla="*/ 818337926 w 287"/>
                <a:gd name="T39" fmla="*/ 94228264 h 242"/>
                <a:gd name="T40" fmla="*/ 866653721 w 287"/>
                <a:gd name="T41" fmla="*/ 48633549 h 242"/>
                <a:gd name="T42" fmla="*/ 818337926 w 287"/>
                <a:gd name="T43" fmla="*/ 0 h 2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87" h="242">
                  <a:moveTo>
                    <a:pt x="271" y="0"/>
                  </a:moveTo>
                  <a:cubicBezTo>
                    <a:pt x="235" y="0"/>
                    <a:pt x="235" y="0"/>
                    <a:pt x="235" y="0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1" y="71"/>
                    <a:pt x="192" y="109"/>
                    <a:pt x="143" y="109"/>
                  </a:cubicBezTo>
                  <a:cubicBezTo>
                    <a:pt x="94" y="109"/>
                    <a:pt x="54" y="70"/>
                    <a:pt x="51" y="2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8" y="76"/>
                    <a:pt x="71" y="113"/>
                    <a:pt x="114" y="125"/>
                  </a:cubicBezTo>
                  <a:cubicBezTo>
                    <a:pt x="114" y="213"/>
                    <a:pt x="114" y="213"/>
                    <a:pt x="114" y="213"/>
                  </a:cubicBezTo>
                  <a:cubicBezTo>
                    <a:pt x="89" y="213"/>
                    <a:pt x="89" y="213"/>
                    <a:pt x="89" y="213"/>
                  </a:cubicBezTo>
                  <a:cubicBezTo>
                    <a:pt x="89" y="242"/>
                    <a:pt x="89" y="242"/>
                    <a:pt x="89" y="242"/>
                  </a:cubicBezTo>
                  <a:cubicBezTo>
                    <a:pt x="197" y="242"/>
                    <a:pt x="197" y="242"/>
                    <a:pt x="197" y="242"/>
                  </a:cubicBezTo>
                  <a:cubicBezTo>
                    <a:pt x="197" y="213"/>
                    <a:pt x="197" y="213"/>
                    <a:pt x="197" y="213"/>
                  </a:cubicBezTo>
                  <a:cubicBezTo>
                    <a:pt x="172" y="213"/>
                    <a:pt x="172" y="213"/>
                    <a:pt x="172" y="213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215" y="113"/>
                    <a:pt x="248" y="76"/>
                    <a:pt x="254" y="31"/>
                  </a:cubicBezTo>
                  <a:cubicBezTo>
                    <a:pt x="271" y="31"/>
                    <a:pt x="271" y="31"/>
                    <a:pt x="271" y="31"/>
                  </a:cubicBezTo>
                  <a:cubicBezTo>
                    <a:pt x="280" y="31"/>
                    <a:pt x="287" y="24"/>
                    <a:pt x="287" y="16"/>
                  </a:cubicBezTo>
                  <a:cubicBezTo>
                    <a:pt x="287" y="7"/>
                    <a:pt x="280" y="0"/>
                    <a:pt x="27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29" name="Freeform 210"/>
            <p:cNvSpPr>
              <a:spLocks/>
            </p:cNvSpPr>
            <p:nvPr/>
          </p:nvSpPr>
          <p:spPr bwMode="auto">
            <a:xfrm>
              <a:off x="10546924" y="2826384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A5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0" name="Freeform 211"/>
            <p:cNvSpPr>
              <a:spLocks/>
            </p:cNvSpPr>
            <p:nvPr/>
          </p:nvSpPr>
          <p:spPr bwMode="auto">
            <a:xfrm>
              <a:off x="10318712" y="2836403"/>
              <a:ext cx="552163" cy="544370"/>
            </a:xfrm>
            <a:custGeom>
              <a:avLst/>
              <a:gdLst>
                <a:gd name="T0" fmla="*/ 634106079 w 317"/>
                <a:gd name="T1" fmla="*/ 623112338 h 313"/>
                <a:gd name="T2" fmla="*/ 709956206 w 317"/>
                <a:gd name="T3" fmla="*/ 623112338 h 313"/>
                <a:gd name="T4" fmla="*/ 709956206 w 317"/>
                <a:gd name="T5" fmla="*/ 356929321 h 313"/>
                <a:gd name="T6" fmla="*/ 461169325 w 317"/>
                <a:gd name="T7" fmla="*/ 72596001 h 313"/>
                <a:gd name="T8" fmla="*/ 409589985 w 317"/>
                <a:gd name="T9" fmla="*/ 72596001 h 313"/>
                <a:gd name="T10" fmla="*/ 364080954 w 317"/>
                <a:gd name="T11" fmla="*/ 27223718 h 313"/>
                <a:gd name="T12" fmla="*/ 370147780 w 317"/>
                <a:gd name="T13" fmla="*/ 0 h 313"/>
                <a:gd name="T14" fmla="*/ 0 w 317"/>
                <a:gd name="T15" fmla="*/ 269209227 h 313"/>
                <a:gd name="T16" fmla="*/ 0 w 317"/>
                <a:gd name="T17" fmla="*/ 707807962 h 313"/>
                <a:gd name="T18" fmla="*/ 239685772 w 317"/>
                <a:gd name="T19" fmla="*/ 946769000 h 313"/>
                <a:gd name="T20" fmla="*/ 658378607 w 317"/>
                <a:gd name="T21" fmla="*/ 946769000 h 313"/>
                <a:gd name="T22" fmla="*/ 961779112 w 317"/>
                <a:gd name="T23" fmla="*/ 710832433 h 313"/>
                <a:gd name="T24" fmla="*/ 634106079 w 317"/>
                <a:gd name="T25" fmla="*/ 710832433 h 313"/>
                <a:gd name="T26" fmla="*/ 634106079 w 317"/>
                <a:gd name="T27" fmla="*/ 623112338 h 31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17" h="313">
                  <a:moveTo>
                    <a:pt x="209" y="206"/>
                  </a:moveTo>
                  <a:cubicBezTo>
                    <a:pt x="234" y="206"/>
                    <a:pt x="234" y="206"/>
                    <a:pt x="234" y="206"/>
                  </a:cubicBezTo>
                  <a:cubicBezTo>
                    <a:pt x="234" y="118"/>
                    <a:pt x="234" y="118"/>
                    <a:pt x="234" y="118"/>
                  </a:cubicBezTo>
                  <a:cubicBezTo>
                    <a:pt x="191" y="106"/>
                    <a:pt x="158" y="69"/>
                    <a:pt x="152" y="24"/>
                  </a:cubicBezTo>
                  <a:cubicBezTo>
                    <a:pt x="135" y="24"/>
                    <a:pt x="135" y="24"/>
                    <a:pt x="135" y="24"/>
                  </a:cubicBezTo>
                  <a:cubicBezTo>
                    <a:pt x="127" y="24"/>
                    <a:pt x="120" y="17"/>
                    <a:pt x="120" y="9"/>
                  </a:cubicBezTo>
                  <a:cubicBezTo>
                    <a:pt x="120" y="6"/>
                    <a:pt x="120" y="3"/>
                    <a:pt x="122" y="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78"/>
                    <a:pt x="35" y="313"/>
                    <a:pt x="79" y="313"/>
                  </a:cubicBezTo>
                  <a:cubicBezTo>
                    <a:pt x="217" y="313"/>
                    <a:pt x="217" y="313"/>
                    <a:pt x="217" y="313"/>
                  </a:cubicBezTo>
                  <a:cubicBezTo>
                    <a:pt x="317" y="235"/>
                    <a:pt x="317" y="235"/>
                    <a:pt x="317" y="235"/>
                  </a:cubicBezTo>
                  <a:cubicBezTo>
                    <a:pt x="209" y="235"/>
                    <a:pt x="209" y="235"/>
                    <a:pt x="209" y="235"/>
                  </a:cubicBezTo>
                  <a:lnTo>
                    <a:pt x="209" y="206"/>
                  </a:lnTo>
                  <a:close/>
                </a:path>
              </a:pathLst>
            </a:custGeom>
            <a:solidFill>
              <a:srgbClr val="EA5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4" name="组合 96"/>
          <p:cNvGrpSpPr>
            <a:grpSpLocks/>
          </p:cNvGrpSpPr>
          <p:nvPr/>
        </p:nvGrpSpPr>
        <p:grpSpPr bwMode="auto">
          <a:xfrm>
            <a:off x="1955800" y="4002088"/>
            <a:ext cx="903288" cy="904875"/>
            <a:chOff x="2041525" y="3619260"/>
            <a:chExt cx="903725" cy="904391"/>
          </a:xfrm>
        </p:grpSpPr>
        <p:sp>
          <p:nvSpPr>
            <p:cNvPr id="8411" name="Freeform 477"/>
            <p:cNvSpPr>
              <a:spLocks/>
            </p:cNvSpPr>
            <p:nvPr/>
          </p:nvSpPr>
          <p:spPr bwMode="auto">
            <a:xfrm>
              <a:off x="2041525" y="3619260"/>
              <a:ext cx="903725" cy="904391"/>
            </a:xfrm>
            <a:custGeom>
              <a:avLst/>
              <a:gdLst>
                <a:gd name="T0" fmla="*/ 1420380653 w 575"/>
                <a:gd name="T1" fmla="*/ 363659553 h 575"/>
                <a:gd name="T2" fmla="*/ 1420380653 w 575"/>
                <a:gd name="T3" fmla="*/ 1058815370 h 575"/>
                <a:gd name="T4" fmla="*/ 1057257661 w 575"/>
                <a:gd name="T5" fmla="*/ 1422474923 h 575"/>
                <a:gd name="T6" fmla="*/ 363122992 w 575"/>
                <a:gd name="T7" fmla="*/ 1422474923 h 575"/>
                <a:gd name="T8" fmla="*/ 0 w 575"/>
                <a:gd name="T9" fmla="*/ 1058815370 h 575"/>
                <a:gd name="T10" fmla="*/ 0 w 575"/>
                <a:gd name="T11" fmla="*/ 363659553 h 575"/>
                <a:gd name="T12" fmla="*/ 363122992 w 575"/>
                <a:gd name="T13" fmla="*/ 0 h 575"/>
                <a:gd name="T14" fmla="*/ 1057257661 w 575"/>
                <a:gd name="T15" fmla="*/ 0 h 575"/>
                <a:gd name="T16" fmla="*/ 1420380653 w 575"/>
                <a:gd name="T17" fmla="*/ 363659553 h 5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5">
                  <a:moveTo>
                    <a:pt x="575" y="147"/>
                  </a:moveTo>
                  <a:cubicBezTo>
                    <a:pt x="575" y="428"/>
                    <a:pt x="575" y="428"/>
                    <a:pt x="575" y="428"/>
                  </a:cubicBezTo>
                  <a:cubicBezTo>
                    <a:pt x="575" y="509"/>
                    <a:pt x="509" y="575"/>
                    <a:pt x="428" y="575"/>
                  </a:cubicBezTo>
                  <a:cubicBezTo>
                    <a:pt x="147" y="575"/>
                    <a:pt x="147" y="575"/>
                    <a:pt x="147" y="575"/>
                  </a:cubicBezTo>
                  <a:cubicBezTo>
                    <a:pt x="66" y="575"/>
                    <a:pt x="0" y="509"/>
                    <a:pt x="0" y="428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66"/>
                    <a:pt x="66" y="0"/>
                    <a:pt x="147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7"/>
                  </a:cubicBezTo>
                  <a:close/>
                </a:path>
              </a:pathLst>
            </a:custGeom>
            <a:solidFill>
              <a:srgbClr val="F9A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12" name="Freeform 478"/>
            <p:cNvSpPr>
              <a:spLocks/>
            </p:cNvSpPr>
            <p:nvPr/>
          </p:nvSpPr>
          <p:spPr bwMode="auto">
            <a:xfrm>
              <a:off x="2219078" y="3836712"/>
              <a:ext cx="726172" cy="686938"/>
            </a:xfrm>
            <a:custGeom>
              <a:avLst/>
              <a:gdLst>
                <a:gd name="T0" fmla="*/ 56822173 w 462"/>
                <a:gd name="T1" fmla="*/ 736356666 h 437"/>
                <a:gd name="T2" fmla="*/ 190233487 w 462"/>
                <a:gd name="T3" fmla="*/ 531264016 h 437"/>
                <a:gd name="T4" fmla="*/ 0 w 462"/>
                <a:gd name="T5" fmla="*/ 340997910 h 437"/>
                <a:gd name="T6" fmla="*/ 390348886 w 462"/>
                <a:gd name="T7" fmla="*/ 224861373 h 437"/>
                <a:gd name="T8" fmla="*/ 538582282 w 462"/>
                <a:gd name="T9" fmla="*/ 0 h 437"/>
                <a:gd name="T10" fmla="*/ 830107332 w 462"/>
                <a:gd name="T11" fmla="*/ 291577672 h 437"/>
                <a:gd name="T12" fmla="*/ 859754640 w 462"/>
                <a:gd name="T13" fmla="*/ 261926158 h 437"/>
                <a:gd name="T14" fmla="*/ 1141397778 w 462"/>
                <a:gd name="T15" fmla="*/ 541148378 h 437"/>
                <a:gd name="T16" fmla="*/ 1141397778 w 462"/>
                <a:gd name="T17" fmla="*/ 716589514 h 437"/>
                <a:gd name="T18" fmla="*/ 778225329 w 462"/>
                <a:gd name="T19" fmla="*/ 1079825666 h 437"/>
                <a:gd name="T20" fmla="*/ 400230798 w 462"/>
                <a:gd name="T21" fmla="*/ 1079825666 h 437"/>
                <a:gd name="T22" fmla="*/ 56822173 w 462"/>
                <a:gd name="T23" fmla="*/ 736356666 h 43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62" h="437">
                  <a:moveTo>
                    <a:pt x="23" y="298"/>
                  </a:moveTo>
                  <a:cubicBezTo>
                    <a:pt x="77" y="215"/>
                    <a:pt x="77" y="215"/>
                    <a:pt x="77" y="215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336" y="118"/>
                    <a:pt x="336" y="118"/>
                    <a:pt x="336" y="118"/>
                  </a:cubicBezTo>
                  <a:cubicBezTo>
                    <a:pt x="348" y="106"/>
                    <a:pt x="348" y="106"/>
                    <a:pt x="348" y="106"/>
                  </a:cubicBezTo>
                  <a:cubicBezTo>
                    <a:pt x="462" y="219"/>
                    <a:pt x="462" y="219"/>
                    <a:pt x="462" y="219"/>
                  </a:cubicBezTo>
                  <a:cubicBezTo>
                    <a:pt x="462" y="290"/>
                    <a:pt x="462" y="290"/>
                    <a:pt x="462" y="290"/>
                  </a:cubicBezTo>
                  <a:cubicBezTo>
                    <a:pt x="462" y="371"/>
                    <a:pt x="396" y="437"/>
                    <a:pt x="315" y="437"/>
                  </a:cubicBezTo>
                  <a:cubicBezTo>
                    <a:pt x="162" y="437"/>
                    <a:pt x="162" y="437"/>
                    <a:pt x="162" y="437"/>
                  </a:cubicBezTo>
                  <a:lnTo>
                    <a:pt x="23" y="298"/>
                  </a:lnTo>
                  <a:close/>
                </a:path>
              </a:pathLst>
            </a:cu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13" name="Freeform 502"/>
            <p:cNvSpPr>
              <a:spLocks/>
            </p:cNvSpPr>
            <p:nvPr/>
          </p:nvSpPr>
          <p:spPr bwMode="auto">
            <a:xfrm>
              <a:off x="2207773" y="3830062"/>
              <a:ext cx="571229" cy="412296"/>
            </a:xfrm>
            <a:custGeom>
              <a:avLst/>
              <a:gdLst>
                <a:gd name="T0" fmla="*/ 836996833 w 363"/>
                <a:gd name="T1" fmla="*/ 616616994 h 262"/>
                <a:gd name="T2" fmla="*/ 836996833 w 363"/>
                <a:gd name="T3" fmla="*/ 648809128 h 262"/>
                <a:gd name="T4" fmla="*/ 666130122 w 363"/>
                <a:gd name="T5" fmla="*/ 648809128 h 262"/>
                <a:gd name="T6" fmla="*/ 232775031 w 363"/>
                <a:gd name="T7" fmla="*/ 648809128 h 262"/>
                <a:gd name="T8" fmla="*/ 61908320 w 363"/>
                <a:gd name="T9" fmla="*/ 648809128 h 262"/>
                <a:gd name="T10" fmla="*/ 61908320 w 363"/>
                <a:gd name="T11" fmla="*/ 616616994 h 262"/>
                <a:gd name="T12" fmla="*/ 61908320 w 363"/>
                <a:gd name="T13" fmla="*/ 371455091 h 262"/>
                <a:gd name="T14" fmla="*/ 0 w 363"/>
                <a:gd name="T15" fmla="*/ 314498445 h 262"/>
                <a:gd name="T16" fmla="*/ 61908320 w 363"/>
                <a:gd name="T17" fmla="*/ 255066448 h 262"/>
                <a:gd name="T18" fmla="*/ 118862841 w 363"/>
                <a:gd name="T19" fmla="*/ 299641626 h 262"/>
                <a:gd name="T20" fmla="*/ 208010759 w 363"/>
                <a:gd name="T21" fmla="*/ 160963820 h 262"/>
                <a:gd name="T22" fmla="*/ 297158676 w 363"/>
                <a:gd name="T23" fmla="*/ 96577978 h 262"/>
                <a:gd name="T24" fmla="*/ 334304297 w 363"/>
                <a:gd name="T25" fmla="*/ 96577978 h 262"/>
                <a:gd name="T26" fmla="*/ 334304297 w 363"/>
                <a:gd name="T27" fmla="*/ 29716785 h 262"/>
                <a:gd name="T28" fmla="*/ 364019221 w 363"/>
                <a:gd name="T29" fmla="*/ 0 h 262"/>
                <a:gd name="T30" fmla="*/ 534885932 w 363"/>
                <a:gd name="T31" fmla="*/ 0 h 262"/>
                <a:gd name="T32" fmla="*/ 564600855 w 363"/>
                <a:gd name="T33" fmla="*/ 29716785 h 262"/>
                <a:gd name="T34" fmla="*/ 564600855 w 363"/>
                <a:gd name="T35" fmla="*/ 96577978 h 262"/>
                <a:gd name="T36" fmla="*/ 596794252 w 363"/>
                <a:gd name="T37" fmla="*/ 96577978 h 262"/>
                <a:gd name="T38" fmla="*/ 690894394 w 363"/>
                <a:gd name="T39" fmla="*/ 160963820 h 262"/>
                <a:gd name="T40" fmla="*/ 780042312 w 363"/>
                <a:gd name="T41" fmla="*/ 299641626 h 262"/>
                <a:gd name="T42" fmla="*/ 836996833 w 363"/>
                <a:gd name="T43" fmla="*/ 255066448 h 262"/>
                <a:gd name="T44" fmla="*/ 898905153 w 363"/>
                <a:gd name="T45" fmla="*/ 314498445 h 262"/>
                <a:gd name="T46" fmla="*/ 836996833 w 363"/>
                <a:gd name="T47" fmla="*/ 371455091 h 262"/>
                <a:gd name="T48" fmla="*/ 836996833 w 363"/>
                <a:gd name="T49" fmla="*/ 616616994 h 26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3" h="262">
                  <a:moveTo>
                    <a:pt x="338" y="249"/>
                  </a:moveTo>
                  <a:cubicBezTo>
                    <a:pt x="338" y="262"/>
                    <a:pt x="338" y="262"/>
                    <a:pt x="338" y="262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94" y="262"/>
                    <a:pt x="94" y="262"/>
                    <a:pt x="94" y="262"/>
                  </a:cubicBezTo>
                  <a:cubicBezTo>
                    <a:pt x="25" y="262"/>
                    <a:pt x="25" y="262"/>
                    <a:pt x="25" y="262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11" y="150"/>
                    <a:pt x="0" y="140"/>
                    <a:pt x="0" y="127"/>
                  </a:cubicBezTo>
                  <a:cubicBezTo>
                    <a:pt x="0" y="114"/>
                    <a:pt x="11" y="103"/>
                    <a:pt x="25" y="103"/>
                  </a:cubicBezTo>
                  <a:cubicBezTo>
                    <a:pt x="36" y="103"/>
                    <a:pt x="46" y="111"/>
                    <a:pt x="48" y="121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92" y="53"/>
                    <a:pt x="103" y="39"/>
                    <a:pt x="120" y="39"/>
                  </a:cubicBezTo>
                  <a:cubicBezTo>
                    <a:pt x="135" y="39"/>
                    <a:pt x="135" y="39"/>
                    <a:pt x="135" y="39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5" y="5"/>
                    <a:pt x="140" y="0"/>
                    <a:pt x="147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23" y="0"/>
                    <a:pt x="228" y="5"/>
                    <a:pt x="228" y="12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63" y="39"/>
                    <a:pt x="268" y="48"/>
                    <a:pt x="279" y="65"/>
                  </a:cubicBezTo>
                  <a:cubicBezTo>
                    <a:pt x="315" y="121"/>
                    <a:pt x="315" y="121"/>
                    <a:pt x="315" y="121"/>
                  </a:cubicBezTo>
                  <a:cubicBezTo>
                    <a:pt x="317" y="111"/>
                    <a:pt x="327" y="103"/>
                    <a:pt x="338" y="103"/>
                  </a:cubicBezTo>
                  <a:cubicBezTo>
                    <a:pt x="352" y="103"/>
                    <a:pt x="363" y="114"/>
                    <a:pt x="363" y="127"/>
                  </a:cubicBezTo>
                  <a:cubicBezTo>
                    <a:pt x="363" y="140"/>
                    <a:pt x="352" y="150"/>
                    <a:pt x="338" y="150"/>
                  </a:cubicBezTo>
                  <a:lnTo>
                    <a:pt x="338" y="249"/>
                  </a:ln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14" name="Freeform 503"/>
            <p:cNvSpPr>
              <a:spLocks/>
            </p:cNvSpPr>
            <p:nvPr/>
          </p:nvSpPr>
          <p:spPr bwMode="auto">
            <a:xfrm>
              <a:off x="2311512" y="3913852"/>
              <a:ext cx="363752" cy="116374"/>
            </a:xfrm>
            <a:custGeom>
              <a:avLst/>
              <a:gdLst>
                <a:gd name="T0" fmla="*/ 0 w 231"/>
                <a:gd name="T1" fmla="*/ 183012269 h 74"/>
                <a:gd name="T2" fmla="*/ 572794448 w 231"/>
                <a:gd name="T3" fmla="*/ 183012269 h 74"/>
                <a:gd name="T4" fmla="*/ 490965995 w 231"/>
                <a:gd name="T5" fmla="*/ 56881724 h 74"/>
                <a:gd name="T6" fmla="*/ 414097796 w 231"/>
                <a:gd name="T7" fmla="*/ 0 h 74"/>
                <a:gd name="T8" fmla="*/ 156216525 w 231"/>
                <a:gd name="T9" fmla="*/ 0 h 74"/>
                <a:gd name="T10" fmla="*/ 81828453 w 231"/>
                <a:gd name="T11" fmla="*/ 56881724 h 74"/>
                <a:gd name="T12" fmla="*/ 0 w 231"/>
                <a:gd name="T13" fmla="*/ 183012269 h 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1" h="74">
                  <a:moveTo>
                    <a:pt x="0" y="74"/>
                  </a:moveTo>
                  <a:cubicBezTo>
                    <a:pt x="231" y="74"/>
                    <a:pt x="231" y="74"/>
                    <a:pt x="231" y="74"/>
                  </a:cubicBezTo>
                  <a:cubicBezTo>
                    <a:pt x="198" y="23"/>
                    <a:pt x="198" y="23"/>
                    <a:pt x="198" y="23"/>
                  </a:cubicBezTo>
                  <a:cubicBezTo>
                    <a:pt x="189" y="8"/>
                    <a:pt x="185" y="0"/>
                    <a:pt x="1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9" y="0"/>
                    <a:pt x="40" y="12"/>
                    <a:pt x="33" y="23"/>
                  </a:cubicBezTo>
                  <a:lnTo>
                    <a:pt x="0" y="74"/>
                  </a:lnTo>
                  <a:close/>
                </a:path>
              </a:pathLst>
            </a:cu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15" name="Oval 504"/>
            <p:cNvSpPr>
              <a:spLocks noChangeArrowheads="1"/>
            </p:cNvSpPr>
            <p:nvPr/>
          </p:nvSpPr>
          <p:spPr bwMode="auto">
            <a:xfrm>
              <a:off x="2274272" y="4075445"/>
              <a:ext cx="94429" cy="95759"/>
            </a:xfrm>
            <a:prstGeom prst="ellipse">
              <a:avLst/>
            </a:pr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16" name="Oval 505"/>
            <p:cNvSpPr>
              <a:spLocks noChangeArrowheads="1"/>
            </p:cNvSpPr>
            <p:nvPr/>
          </p:nvSpPr>
          <p:spPr bwMode="auto">
            <a:xfrm>
              <a:off x="2616744" y="4075445"/>
              <a:ext cx="95759" cy="95759"/>
            </a:xfrm>
            <a:prstGeom prst="ellipse">
              <a:avLst/>
            </a:pr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17" name="Oval 506"/>
            <p:cNvSpPr>
              <a:spLocks noChangeArrowheads="1"/>
            </p:cNvSpPr>
            <p:nvPr/>
          </p:nvSpPr>
          <p:spPr bwMode="auto">
            <a:xfrm>
              <a:off x="2281587" y="4084755"/>
              <a:ext cx="79134" cy="79134"/>
            </a:xfrm>
            <a:prstGeom prst="ellipse">
              <a:avLst/>
            </a:pr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18" name="Oval 507"/>
            <p:cNvSpPr>
              <a:spLocks noChangeArrowheads="1"/>
            </p:cNvSpPr>
            <p:nvPr/>
          </p:nvSpPr>
          <p:spPr bwMode="auto">
            <a:xfrm>
              <a:off x="2626054" y="4084755"/>
              <a:ext cx="79134" cy="79134"/>
            </a:xfrm>
            <a:prstGeom prst="ellipse">
              <a:avLst/>
            </a:pr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19" name="Freeform 508"/>
            <p:cNvSpPr>
              <a:spLocks noEditPoints="1"/>
            </p:cNvSpPr>
            <p:nvPr/>
          </p:nvSpPr>
          <p:spPr bwMode="auto">
            <a:xfrm>
              <a:off x="2247008" y="4227729"/>
              <a:ext cx="492760" cy="85119"/>
            </a:xfrm>
            <a:custGeom>
              <a:avLst/>
              <a:gdLst>
                <a:gd name="T0" fmla="*/ 775758523 w 313"/>
                <a:gd name="T1" fmla="*/ 0 h 54"/>
                <a:gd name="T2" fmla="*/ 775758523 w 313"/>
                <a:gd name="T3" fmla="*/ 91931673 h 54"/>
                <a:gd name="T4" fmla="*/ 733625181 w 313"/>
                <a:gd name="T5" fmla="*/ 134171188 h 54"/>
                <a:gd name="T6" fmla="*/ 646878955 w 313"/>
                <a:gd name="T7" fmla="*/ 134171188 h 54"/>
                <a:gd name="T8" fmla="*/ 604744039 w 313"/>
                <a:gd name="T9" fmla="*/ 91931673 h 54"/>
                <a:gd name="T10" fmla="*/ 604744039 w 313"/>
                <a:gd name="T11" fmla="*/ 0 h 54"/>
                <a:gd name="T12" fmla="*/ 775758523 w 313"/>
                <a:gd name="T13" fmla="*/ 0 h 54"/>
                <a:gd name="T14" fmla="*/ 171014483 w 313"/>
                <a:gd name="T15" fmla="*/ 0 h 54"/>
                <a:gd name="T16" fmla="*/ 171014483 w 313"/>
                <a:gd name="T17" fmla="*/ 91931673 h 54"/>
                <a:gd name="T18" fmla="*/ 128879568 w 313"/>
                <a:gd name="T19" fmla="*/ 134171188 h 54"/>
                <a:gd name="T20" fmla="*/ 42133341 w 313"/>
                <a:gd name="T21" fmla="*/ 134171188 h 54"/>
                <a:gd name="T22" fmla="*/ 0 w 313"/>
                <a:gd name="T23" fmla="*/ 91931673 h 54"/>
                <a:gd name="T24" fmla="*/ 0 w 313"/>
                <a:gd name="T25" fmla="*/ 0 h 54"/>
                <a:gd name="T26" fmla="*/ 171014483 w 313"/>
                <a:gd name="T27" fmla="*/ 0 h 5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13" h="54">
                  <a:moveTo>
                    <a:pt x="313" y="0"/>
                  </a:moveTo>
                  <a:cubicBezTo>
                    <a:pt x="313" y="37"/>
                    <a:pt x="313" y="37"/>
                    <a:pt x="313" y="37"/>
                  </a:cubicBezTo>
                  <a:cubicBezTo>
                    <a:pt x="313" y="46"/>
                    <a:pt x="306" y="54"/>
                    <a:pt x="296" y="54"/>
                  </a:cubicBezTo>
                  <a:cubicBezTo>
                    <a:pt x="261" y="54"/>
                    <a:pt x="261" y="54"/>
                    <a:pt x="261" y="54"/>
                  </a:cubicBezTo>
                  <a:cubicBezTo>
                    <a:pt x="252" y="54"/>
                    <a:pt x="244" y="46"/>
                    <a:pt x="244" y="37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313" y="0"/>
                    <a:pt x="313" y="0"/>
                    <a:pt x="313" y="0"/>
                  </a:cubicBezTo>
                  <a:close/>
                  <a:moveTo>
                    <a:pt x="69" y="0"/>
                  </a:moveTo>
                  <a:cubicBezTo>
                    <a:pt x="69" y="37"/>
                    <a:pt x="69" y="37"/>
                    <a:pt x="69" y="37"/>
                  </a:cubicBezTo>
                  <a:cubicBezTo>
                    <a:pt x="69" y="46"/>
                    <a:pt x="61" y="54"/>
                    <a:pt x="52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7" y="54"/>
                    <a:pt x="0" y="46"/>
                    <a:pt x="0" y="3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9" y="0"/>
                  </a:ln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20" name="Rectangle 509"/>
            <p:cNvSpPr>
              <a:spLocks noChangeArrowheads="1"/>
            </p:cNvSpPr>
            <p:nvPr/>
          </p:nvSpPr>
          <p:spPr bwMode="auto">
            <a:xfrm>
              <a:off x="2415916" y="4181179"/>
              <a:ext cx="155608" cy="45219"/>
            </a:xfrm>
            <a:prstGeom prst="rect">
              <a:avLst/>
            </a:pr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21" name="Freeform 510"/>
            <p:cNvSpPr>
              <a:spLocks/>
            </p:cNvSpPr>
            <p:nvPr/>
          </p:nvSpPr>
          <p:spPr bwMode="auto">
            <a:xfrm>
              <a:off x="2429881" y="3841367"/>
              <a:ext cx="127014" cy="49874"/>
            </a:xfrm>
            <a:custGeom>
              <a:avLst/>
              <a:gdLst>
                <a:gd name="T0" fmla="*/ 0 w 81"/>
                <a:gd name="T1" fmla="*/ 77731746 h 32"/>
                <a:gd name="T2" fmla="*/ 0 w 81"/>
                <a:gd name="T3" fmla="*/ 21861956 h 32"/>
                <a:gd name="T4" fmla="*/ 24588970 w 81"/>
                <a:gd name="T5" fmla="*/ 0 h 32"/>
                <a:gd name="T6" fmla="*/ 174578391 w 81"/>
                <a:gd name="T7" fmla="*/ 0 h 32"/>
                <a:gd name="T8" fmla="*/ 199167360 w 81"/>
                <a:gd name="T9" fmla="*/ 21861956 h 32"/>
                <a:gd name="T10" fmla="*/ 199167360 w 81"/>
                <a:gd name="T11" fmla="*/ 77731746 h 32"/>
                <a:gd name="T12" fmla="*/ 0 w 81"/>
                <a:gd name="T13" fmla="*/ 77731746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1" h="32">
                  <a:moveTo>
                    <a:pt x="0" y="32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6" y="0"/>
                    <a:pt x="81" y="4"/>
                    <a:pt x="81" y="9"/>
                  </a:cubicBezTo>
                  <a:cubicBezTo>
                    <a:pt x="81" y="32"/>
                    <a:pt x="81" y="32"/>
                    <a:pt x="81" y="32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22" name="Freeform 511"/>
            <p:cNvSpPr>
              <a:spLocks noEditPoints="1"/>
            </p:cNvSpPr>
            <p:nvPr/>
          </p:nvSpPr>
          <p:spPr bwMode="auto">
            <a:xfrm>
              <a:off x="2450496" y="3852007"/>
              <a:ext cx="86449" cy="28594"/>
            </a:xfrm>
            <a:custGeom>
              <a:avLst/>
              <a:gdLst>
                <a:gd name="T0" fmla="*/ 23879874 w 130"/>
                <a:gd name="T1" fmla="*/ 14592250 h 43"/>
                <a:gd name="T2" fmla="*/ 23879874 w 130"/>
                <a:gd name="T3" fmla="*/ 11496783 h 43"/>
                <a:gd name="T4" fmla="*/ 26090973 w 130"/>
                <a:gd name="T5" fmla="*/ 11496783 h 43"/>
                <a:gd name="T6" fmla="*/ 23879874 w 130"/>
                <a:gd name="T7" fmla="*/ 4422095 h 43"/>
                <a:gd name="T8" fmla="*/ 23879874 w 130"/>
                <a:gd name="T9" fmla="*/ 0 h 43"/>
                <a:gd name="T10" fmla="*/ 26090973 w 130"/>
                <a:gd name="T11" fmla="*/ 0 h 43"/>
                <a:gd name="T12" fmla="*/ 33165826 w 130"/>
                <a:gd name="T13" fmla="*/ 19014345 h 43"/>
                <a:gd name="T14" fmla="*/ 29185847 w 130"/>
                <a:gd name="T15" fmla="*/ 19014345 h 43"/>
                <a:gd name="T16" fmla="*/ 26975413 w 130"/>
                <a:gd name="T17" fmla="*/ 14592250 h 43"/>
                <a:gd name="T18" fmla="*/ 23879874 w 130"/>
                <a:gd name="T19" fmla="*/ 14592250 h 43"/>
                <a:gd name="T20" fmla="*/ 23879874 w 130"/>
                <a:gd name="T21" fmla="*/ 14592250 h 43"/>
                <a:gd name="T22" fmla="*/ 33165826 w 130"/>
                <a:gd name="T23" fmla="*/ 19014345 h 43"/>
                <a:gd name="T24" fmla="*/ 39356905 w 130"/>
                <a:gd name="T25" fmla="*/ 8401981 h 43"/>
                <a:gd name="T26" fmla="*/ 34492486 w 130"/>
                <a:gd name="T27" fmla="*/ 0 h 43"/>
                <a:gd name="T28" fmla="*/ 38472465 w 130"/>
                <a:gd name="T29" fmla="*/ 0 h 43"/>
                <a:gd name="T30" fmla="*/ 42452444 w 130"/>
                <a:gd name="T31" fmla="*/ 6633143 h 43"/>
                <a:gd name="T32" fmla="*/ 45990203 w 130"/>
                <a:gd name="T33" fmla="*/ 0 h 43"/>
                <a:gd name="T34" fmla="*/ 50854622 w 130"/>
                <a:gd name="T35" fmla="*/ 0 h 43"/>
                <a:gd name="T36" fmla="*/ 44663543 w 130"/>
                <a:gd name="T37" fmla="*/ 9727945 h 43"/>
                <a:gd name="T38" fmla="*/ 50854622 w 130"/>
                <a:gd name="T39" fmla="*/ 19014345 h 43"/>
                <a:gd name="T40" fmla="*/ 46874643 w 130"/>
                <a:gd name="T41" fmla="*/ 19014345 h 43"/>
                <a:gd name="T42" fmla="*/ 42452444 w 130"/>
                <a:gd name="T43" fmla="*/ 12823412 h 43"/>
                <a:gd name="T44" fmla="*/ 38472465 w 130"/>
                <a:gd name="T45" fmla="*/ 19014345 h 43"/>
                <a:gd name="T46" fmla="*/ 33165826 w 130"/>
                <a:gd name="T47" fmla="*/ 19014345 h 43"/>
                <a:gd name="T48" fmla="*/ 33165826 w 130"/>
                <a:gd name="T49" fmla="*/ 19014345 h 43"/>
                <a:gd name="T50" fmla="*/ 53065721 w 130"/>
                <a:gd name="T51" fmla="*/ 19014345 h 43"/>
                <a:gd name="T52" fmla="*/ 53065721 w 130"/>
                <a:gd name="T53" fmla="*/ 0 h 43"/>
                <a:gd name="T54" fmla="*/ 57487920 w 130"/>
                <a:gd name="T55" fmla="*/ 0 h 43"/>
                <a:gd name="T56" fmla="*/ 57487920 w 130"/>
                <a:gd name="T57" fmla="*/ 19014345 h 43"/>
                <a:gd name="T58" fmla="*/ 53065721 w 130"/>
                <a:gd name="T59" fmla="*/ 19014345 h 43"/>
                <a:gd name="T60" fmla="*/ 14593256 w 130"/>
                <a:gd name="T61" fmla="*/ 0 h 43"/>
                <a:gd name="T62" fmla="*/ 15477696 w 130"/>
                <a:gd name="T63" fmla="*/ 0 h 43"/>
                <a:gd name="T64" fmla="*/ 15477696 w 130"/>
                <a:gd name="T65" fmla="*/ 3095467 h 43"/>
                <a:gd name="T66" fmla="*/ 14593256 w 130"/>
                <a:gd name="T67" fmla="*/ 3095467 h 43"/>
                <a:gd name="T68" fmla="*/ 14593256 w 130"/>
                <a:gd name="T69" fmla="*/ 0 h 43"/>
                <a:gd name="T70" fmla="*/ 14593256 w 130"/>
                <a:gd name="T71" fmla="*/ 0 h 43"/>
                <a:gd name="T72" fmla="*/ 23879874 w 130"/>
                <a:gd name="T73" fmla="*/ 0 h 43"/>
                <a:gd name="T74" fmla="*/ 21668774 w 130"/>
                <a:gd name="T75" fmla="*/ 0 h 43"/>
                <a:gd name="T76" fmla="*/ 14593256 w 130"/>
                <a:gd name="T77" fmla="*/ 16803297 h 43"/>
                <a:gd name="T78" fmla="*/ 14593256 w 130"/>
                <a:gd name="T79" fmla="*/ 19014345 h 43"/>
                <a:gd name="T80" fmla="*/ 17688795 w 130"/>
                <a:gd name="T81" fmla="*/ 19014345 h 43"/>
                <a:gd name="T82" fmla="*/ 19457675 w 130"/>
                <a:gd name="T83" fmla="*/ 14592250 h 43"/>
                <a:gd name="T84" fmla="*/ 23879874 w 130"/>
                <a:gd name="T85" fmla="*/ 14592250 h 43"/>
                <a:gd name="T86" fmla="*/ 23879874 w 130"/>
                <a:gd name="T87" fmla="*/ 11496783 h 43"/>
                <a:gd name="T88" fmla="*/ 20784335 w 130"/>
                <a:gd name="T89" fmla="*/ 11496783 h 43"/>
                <a:gd name="T90" fmla="*/ 23879874 w 130"/>
                <a:gd name="T91" fmla="*/ 4422095 h 43"/>
                <a:gd name="T92" fmla="*/ 23879874 w 130"/>
                <a:gd name="T93" fmla="*/ 4422095 h 43"/>
                <a:gd name="T94" fmla="*/ 23879874 w 130"/>
                <a:gd name="T95" fmla="*/ 0 h 43"/>
                <a:gd name="T96" fmla="*/ 6191078 w 130"/>
                <a:gd name="T97" fmla="*/ 19014345 h 43"/>
                <a:gd name="T98" fmla="*/ 6191078 w 130"/>
                <a:gd name="T99" fmla="*/ 3095467 h 43"/>
                <a:gd name="T100" fmla="*/ 0 w 130"/>
                <a:gd name="T101" fmla="*/ 3095467 h 43"/>
                <a:gd name="T102" fmla="*/ 0 w 130"/>
                <a:gd name="T103" fmla="*/ 0 h 43"/>
                <a:gd name="T104" fmla="*/ 14593256 w 130"/>
                <a:gd name="T105" fmla="*/ 0 h 43"/>
                <a:gd name="T106" fmla="*/ 14593256 w 130"/>
                <a:gd name="T107" fmla="*/ 3095467 h 43"/>
                <a:gd name="T108" fmla="*/ 9286618 w 130"/>
                <a:gd name="T109" fmla="*/ 3095467 h 43"/>
                <a:gd name="T110" fmla="*/ 9286618 w 130"/>
                <a:gd name="T111" fmla="*/ 19014345 h 43"/>
                <a:gd name="T112" fmla="*/ 6191078 w 130"/>
                <a:gd name="T113" fmla="*/ 19014345 h 43"/>
                <a:gd name="T114" fmla="*/ 6191078 w 130"/>
                <a:gd name="T115" fmla="*/ 19014345 h 43"/>
                <a:gd name="T116" fmla="*/ 14593256 w 130"/>
                <a:gd name="T117" fmla="*/ 16803297 h 43"/>
                <a:gd name="T118" fmla="*/ 13266597 w 130"/>
                <a:gd name="T119" fmla="*/ 19014345 h 43"/>
                <a:gd name="T120" fmla="*/ 14593256 w 130"/>
                <a:gd name="T121" fmla="*/ 19014345 h 43"/>
                <a:gd name="T122" fmla="*/ 14593256 w 130"/>
                <a:gd name="T123" fmla="*/ 16803297 h 4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30" h="43">
                  <a:moveTo>
                    <a:pt x="54" y="33"/>
                  </a:moveTo>
                  <a:lnTo>
                    <a:pt x="54" y="26"/>
                  </a:lnTo>
                  <a:lnTo>
                    <a:pt x="59" y="26"/>
                  </a:lnTo>
                  <a:lnTo>
                    <a:pt x="54" y="10"/>
                  </a:lnTo>
                  <a:lnTo>
                    <a:pt x="54" y="0"/>
                  </a:lnTo>
                  <a:lnTo>
                    <a:pt x="59" y="0"/>
                  </a:lnTo>
                  <a:lnTo>
                    <a:pt x="75" y="43"/>
                  </a:lnTo>
                  <a:lnTo>
                    <a:pt x="66" y="43"/>
                  </a:lnTo>
                  <a:lnTo>
                    <a:pt x="61" y="33"/>
                  </a:lnTo>
                  <a:lnTo>
                    <a:pt x="54" y="33"/>
                  </a:lnTo>
                  <a:close/>
                  <a:moveTo>
                    <a:pt x="75" y="43"/>
                  </a:moveTo>
                  <a:lnTo>
                    <a:pt x="89" y="19"/>
                  </a:lnTo>
                  <a:lnTo>
                    <a:pt x="78" y="0"/>
                  </a:lnTo>
                  <a:lnTo>
                    <a:pt x="87" y="0"/>
                  </a:lnTo>
                  <a:lnTo>
                    <a:pt x="96" y="15"/>
                  </a:lnTo>
                  <a:lnTo>
                    <a:pt x="104" y="0"/>
                  </a:lnTo>
                  <a:lnTo>
                    <a:pt x="115" y="0"/>
                  </a:lnTo>
                  <a:lnTo>
                    <a:pt x="101" y="22"/>
                  </a:lnTo>
                  <a:lnTo>
                    <a:pt x="115" y="43"/>
                  </a:lnTo>
                  <a:lnTo>
                    <a:pt x="106" y="43"/>
                  </a:lnTo>
                  <a:lnTo>
                    <a:pt x="96" y="29"/>
                  </a:lnTo>
                  <a:lnTo>
                    <a:pt x="87" y="43"/>
                  </a:lnTo>
                  <a:lnTo>
                    <a:pt x="75" y="43"/>
                  </a:lnTo>
                  <a:close/>
                  <a:moveTo>
                    <a:pt x="120" y="43"/>
                  </a:moveTo>
                  <a:lnTo>
                    <a:pt x="120" y="0"/>
                  </a:lnTo>
                  <a:lnTo>
                    <a:pt x="130" y="0"/>
                  </a:lnTo>
                  <a:lnTo>
                    <a:pt x="130" y="43"/>
                  </a:lnTo>
                  <a:lnTo>
                    <a:pt x="120" y="43"/>
                  </a:lnTo>
                  <a:close/>
                  <a:moveTo>
                    <a:pt x="33" y="0"/>
                  </a:moveTo>
                  <a:lnTo>
                    <a:pt x="35" y="0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3" y="0"/>
                  </a:lnTo>
                  <a:close/>
                  <a:moveTo>
                    <a:pt x="54" y="0"/>
                  </a:moveTo>
                  <a:lnTo>
                    <a:pt x="49" y="0"/>
                  </a:lnTo>
                  <a:lnTo>
                    <a:pt x="33" y="38"/>
                  </a:lnTo>
                  <a:lnTo>
                    <a:pt x="33" y="43"/>
                  </a:lnTo>
                  <a:lnTo>
                    <a:pt x="40" y="43"/>
                  </a:lnTo>
                  <a:lnTo>
                    <a:pt x="44" y="33"/>
                  </a:lnTo>
                  <a:lnTo>
                    <a:pt x="54" y="33"/>
                  </a:lnTo>
                  <a:lnTo>
                    <a:pt x="54" y="26"/>
                  </a:lnTo>
                  <a:lnTo>
                    <a:pt x="47" y="26"/>
                  </a:lnTo>
                  <a:lnTo>
                    <a:pt x="54" y="10"/>
                  </a:lnTo>
                  <a:lnTo>
                    <a:pt x="54" y="0"/>
                  </a:lnTo>
                  <a:close/>
                  <a:moveTo>
                    <a:pt x="14" y="43"/>
                  </a:moveTo>
                  <a:lnTo>
                    <a:pt x="14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33" y="0"/>
                  </a:lnTo>
                  <a:lnTo>
                    <a:pt x="33" y="7"/>
                  </a:lnTo>
                  <a:lnTo>
                    <a:pt x="21" y="7"/>
                  </a:lnTo>
                  <a:lnTo>
                    <a:pt x="21" y="43"/>
                  </a:lnTo>
                  <a:lnTo>
                    <a:pt x="14" y="43"/>
                  </a:lnTo>
                  <a:close/>
                  <a:moveTo>
                    <a:pt x="33" y="38"/>
                  </a:moveTo>
                  <a:lnTo>
                    <a:pt x="30" y="43"/>
                  </a:lnTo>
                  <a:lnTo>
                    <a:pt x="33" y="43"/>
                  </a:lnTo>
                  <a:lnTo>
                    <a:pt x="33" y="38"/>
                  </a:ln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23" name="Rectangle 512"/>
            <p:cNvSpPr>
              <a:spLocks noChangeArrowheads="1"/>
            </p:cNvSpPr>
            <p:nvPr/>
          </p:nvSpPr>
          <p:spPr bwMode="auto">
            <a:xfrm>
              <a:off x="2390646" y="4100715"/>
              <a:ext cx="205483" cy="10640"/>
            </a:xfrm>
            <a:prstGeom prst="rect">
              <a:avLst/>
            </a:pr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24" name="Freeform 513"/>
            <p:cNvSpPr>
              <a:spLocks/>
            </p:cNvSpPr>
            <p:nvPr/>
          </p:nvSpPr>
          <p:spPr bwMode="auto">
            <a:xfrm>
              <a:off x="2390646" y="4119335"/>
              <a:ext cx="205483" cy="7980"/>
            </a:xfrm>
            <a:custGeom>
              <a:avLst/>
              <a:gdLst>
                <a:gd name="T0" fmla="*/ 0 w 131"/>
                <a:gd name="T1" fmla="*/ 0 h 5"/>
                <a:gd name="T2" fmla="*/ 322314987 w 131"/>
                <a:gd name="T3" fmla="*/ 0 h 5"/>
                <a:gd name="T4" fmla="*/ 322314987 w 131"/>
                <a:gd name="T5" fmla="*/ 12736080 h 5"/>
                <a:gd name="T6" fmla="*/ 0 w 131"/>
                <a:gd name="T7" fmla="*/ 12736080 h 5"/>
                <a:gd name="T8" fmla="*/ 0 w 13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5">
                  <a:moveTo>
                    <a:pt x="0" y="0"/>
                  </a:moveTo>
                  <a:cubicBezTo>
                    <a:pt x="44" y="0"/>
                    <a:pt x="87" y="0"/>
                    <a:pt x="131" y="0"/>
                  </a:cubicBezTo>
                  <a:cubicBezTo>
                    <a:pt x="131" y="2"/>
                    <a:pt x="131" y="3"/>
                    <a:pt x="131" y="5"/>
                  </a:cubicBezTo>
                  <a:cubicBezTo>
                    <a:pt x="87" y="5"/>
                    <a:pt x="44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25" name="Rectangle 514"/>
            <p:cNvSpPr>
              <a:spLocks noChangeArrowheads="1"/>
            </p:cNvSpPr>
            <p:nvPr/>
          </p:nvSpPr>
          <p:spPr bwMode="auto">
            <a:xfrm>
              <a:off x="2390646" y="4136624"/>
              <a:ext cx="205483" cy="6650"/>
            </a:xfrm>
            <a:prstGeom prst="rect">
              <a:avLst/>
            </a:pr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  <p:grpSp>
        <p:nvGrpSpPr>
          <p:cNvPr id="8205" name="组合 112"/>
          <p:cNvGrpSpPr>
            <a:grpSpLocks/>
          </p:cNvGrpSpPr>
          <p:nvPr/>
        </p:nvGrpSpPr>
        <p:grpSpPr bwMode="auto">
          <a:xfrm>
            <a:off x="746125" y="4002088"/>
            <a:ext cx="904875" cy="904875"/>
            <a:chOff x="2041525" y="5869596"/>
            <a:chExt cx="903725" cy="904391"/>
          </a:xfrm>
        </p:grpSpPr>
        <p:sp>
          <p:nvSpPr>
            <p:cNvPr id="8407" name="Freeform 481"/>
            <p:cNvSpPr>
              <a:spLocks/>
            </p:cNvSpPr>
            <p:nvPr/>
          </p:nvSpPr>
          <p:spPr bwMode="auto">
            <a:xfrm>
              <a:off x="2041525" y="5869596"/>
              <a:ext cx="903725" cy="904391"/>
            </a:xfrm>
            <a:custGeom>
              <a:avLst/>
              <a:gdLst>
                <a:gd name="T0" fmla="*/ 1420380653 w 575"/>
                <a:gd name="T1" fmla="*/ 363659553 h 575"/>
                <a:gd name="T2" fmla="*/ 1420380653 w 575"/>
                <a:gd name="T3" fmla="*/ 1061289469 h 575"/>
                <a:gd name="T4" fmla="*/ 1057257661 w 575"/>
                <a:gd name="T5" fmla="*/ 1422474923 h 575"/>
                <a:gd name="T6" fmla="*/ 363122992 w 575"/>
                <a:gd name="T7" fmla="*/ 1422474923 h 575"/>
                <a:gd name="T8" fmla="*/ 0 w 575"/>
                <a:gd name="T9" fmla="*/ 1061289469 h 575"/>
                <a:gd name="T10" fmla="*/ 0 w 575"/>
                <a:gd name="T11" fmla="*/ 363659553 h 575"/>
                <a:gd name="T12" fmla="*/ 363122992 w 575"/>
                <a:gd name="T13" fmla="*/ 0 h 575"/>
                <a:gd name="T14" fmla="*/ 1057257661 w 575"/>
                <a:gd name="T15" fmla="*/ 0 h 575"/>
                <a:gd name="T16" fmla="*/ 1420380653 w 575"/>
                <a:gd name="T17" fmla="*/ 363659553 h 5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5">
                  <a:moveTo>
                    <a:pt x="575" y="147"/>
                  </a:moveTo>
                  <a:cubicBezTo>
                    <a:pt x="575" y="429"/>
                    <a:pt x="575" y="429"/>
                    <a:pt x="575" y="429"/>
                  </a:cubicBezTo>
                  <a:cubicBezTo>
                    <a:pt x="575" y="509"/>
                    <a:pt x="509" y="575"/>
                    <a:pt x="428" y="575"/>
                  </a:cubicBezTo>
                  <a:cubicBezTo>
                    <a:pt x="147" y="575"/>
                    <a:pt x="147" y="575"/>
                    <a:pt x="147" y="575"/>
                  </a:cubicBezTo>
                  <a:cubicBezTo>
                    <a:pt x="66" y="575"/>
                    <a:pt x="0" y="509"/>
                    <a:pt x="0" y="429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66"/>
                    <a:pt x="66" y="0"/>
                    <a:pt x="147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7"/>
                  </a:cubicBezTo>
                  <a:close/>
                </a:path>
              </a:pathLst>
            </a:custGeom>
            <a:solidFill>
              <a:srgbClr val="C95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08" name="Freeform 482"/>
            <p:cNvSpPr>
              <a:spLocks/>
            </p:cNvSpPr>
            <p:nvPr/>
          </p:nvSpPr>
          <p:spPr bwMode="auto">
            <a:xfrm>
              <a:off x="2241023" y="6083724"/>
              <a:ext cx="704227" cy="690263"/>
            </a:xfrm>
            <a:custGeom>
              <a:avLst/>
              <a:gdLst>
                <a:gd name="T0" fmla="*/ 269336961 w 448"/>
                <a:gd name="T1" fmla="*/ 135975522 h 439"/>
                <a:gd name="T2" fmla="*/ 281692372 w 448"/>
                <a:gd name="T3" fmla="*/ 9888528 h 439"/>
                <a:gd name="T4" fmla="*/ 526318510 w 448"/>
                <a:gd name="T5" fmla="*/ 0 h 439"/>
                <a:gd name="T6" fmla="*/ 659752235 w 448"/>
                <a:gd name="T7" fmla="*/ 135975522 h 439"/>
                <a:gd name="T8" fmla="*/ 679519321 w 448"/>
                <a:gd name="T9" fmla="*/ 135975522 h 439"/>
                <a:gd name="T10" fmla="*/ 679519321 w 448"/>
                <a:gd name="T11" fmla="*/ 153282412 h 439"/>
                <a:gd name="T12" fmla="*/ 783300060 w 448"/>
                <a:gd name="T13" fmla="*/ 158227462 h 439"/>
                <a:gd name="T14" fmla="*/ 1106999258 w 448"/>
                <a:gd name="T15" fmla="*/ 479624293 h 439"/>
                <a:gd name="T16" fmla="*/ 1106999258 w 448"/>
                <a:gd name="T17" fmla="*/ 724381489 h 439"/>
                <a:gd name="T18" fmla="*/ 743765888 w 448"/>
                <a:gd name="T19" fmla="*/ 1085337151 h 439"/>
                <a:gd name="T20" fmla="*/ 350879531 w 448"/>
                <a:gd name="T21" fmla="*/ 1085337151 h 439"/>
                <a:gd name="T22" fmla="*/ 0 w 448"/>
                <a:gd name="T23" fmla="*/ 734271590 h 439"/>
                <a:gd name="T24" fmla="*/ 113665067 w 448"/>
                <a:gd name="T25" fmla="*/ 618073126 h 439"/>
                <a:gd name="T26" fmla="*/ 113665067 w 448"/>
                <a:gd name="T27" fmla="*/ 135975522 h 439"/>
                <a:gd name="T28" fmla="*/ 269336961 w 448"/>
                <a:gd name="T29" fmla="*/ 135975522 h 43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48" h="439">
                  <a:moveTo>
                    <a:pt x="109" y="55"/>
                  </a:moveTo>
                  <a:cubicBezTo>
                    <a:pt x="114" y="4"/>
                    <a:pt x="114" y="4"/>
                    <a:pt x="114" y="4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67" y="55"/>
                    <a:pt x="267" y="55"/>
                    <a:pt x="267" y="55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62"/>
                    <a:pt x="275" y="62"/>
                    <a:pt x="275" y="62"/>
                  </a:cubicBezTo>
                  <a:cubicBezTo>
                    <a:pt x="317" y="64"/>
                    <a:pt x="317" y="64"/>
                    <a:pt x="317" y="64"/>
                  </a:cubicBezTo>
                  <a:cubicBezTo>
                    <a:pt x="448" y="194"/>
                    <a:pt x="448" y="194"/>
                    <a:pt x="448" y="194"/>
                  </a:cubicBezTo>
                  <a:cubicBezTo>
                    <a:pt x="448" y="293"/>
                    <a:pt x="448" y="293"/>
                    <a:pt x="448" y="293"/>
                  </a:cubicBezTo>
                  <a:cubicBezTo>
                    <a:pt x="448" y="373"/>
                    <a:pt x="382" y="439"/>
                    <a:pt x="301" y="439"/>
                  </a:cubicBezTo>
                  <a:cubicBezTo>
                    <a:pt x="142" y="439"/>
                    <a:pt x="142" y="439"/>
                    <a:pt x="142" y="43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46" y="250"/>
                    <a:pt x="46" y="250"/>
                    <a:pt x="46" y="250"/>
                  </a:cubicBezTo>
                  <a:cubicBezTo>
                    <a:pt x="46" y="55"/>
                    <a:pt x="46" y="55"/>
                    <a:pt x="46" y="55"/>
                  </a:cubicBezTo>
                  <a:lnTo>
                    <a:pt x="109" y="55"/>
                  </a:lnTo>
                  <a:close/>
                </a:path>
              </a:pathLst>
            </a:custGeom>
            <a:solidFill>
              <a:srgbClr val="8F3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09" name="Freeform 536"/>
            <p:cNvSpPr>
              <a:spLocks/>
            </p:cNvSpPr>
            <p:nvPr/>
          </p:nvSpPr>
          <p:spPr bwMode="auto">
            <a:xfrm>
              <a:off x="2401286" y="6079069"/>
              <a:ext cx="184203" cy="91104"/>
            </a:xfrm>
            <a:custGeom>
              <a:avLst/>
              <a:gdLst>
                <a:gd name="T0" fmla="*/ 39658748 w 117"/>
                <a:gd name="T1" fmla="*/ 0 h 58"/>
                <a:gd name="T2" fmla="*/ 250347621 w 117"/>
                <a:gd name="T3" fmla="*/ 0 h 58"/>
                <a:gd name="T4" fmla="*/ 290006369 w 117"/>
                <a:gd name="T5" fmla="*/ 39476306 h 58"/>
                <a:gd name="T6" fmla="*/ 290006369 w 117"/>
                <a:gd name="T7" fmla="*/ 143102393 h 58"/>
                <a:gd name="T8" fmla="*/ 255305358 w 117"/>
                <a:gd name="T9" fmla="*/ 143102393 h 58"/>
                <a:gd name="T10" fmla="*/ 255305358 w 117"/>
                <a:gd name="T11" fmla="*/ 51813044 h 58"/>
                <a:gd name="T12" fmla="*/ 235475984 w 117"/>
                <a:gd name="T13" fmla="*/ 32074891 h 58"/>
                <a:gd name="T14" fmla="*/ 54530386 w 117"/>
                <a:gd name="T15" fmla="*/ 32074891 h 58"/>
                <a:gd name="T16" fmla="*/ 34701011 w 117"/>
                <a:gd name="T17" fmla="*/ 51813044 h 58"/>
                <a:gd name="T18" fmla="*/ 34701011 w 117"/>
                <a:gd name="T19" fmla="*/ 143102393 h 58"/>
                <a:gd name="T20" fmla="*/ 0 w 117"/>
                <a:gd name="T21" fmla="*/ 143102393 h 58"/>
                <a:gd name="T22" fmla="*/ 0 w 117"/>
                <a:gd name="T23" fmla="*/ 39476306 h 58"/>
                <a:gd name="T24" fmla="*/ 39658748 w 117"/>
                <a:gd name="T25" fmla="*/ 0 h 5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7" h="58">
                  <a:moveTo>
                    <a:pt x="16" y="0"/>
                  </a:moveTo>
                  <a:cubicBezTo>
                    <a:pt x="101" y="0"/>
                    <a:pt x="101" y="0"/>
                    <a:pt x="101" y="0"/>
                  </a:cubicBezTo>
                  <a:cubicBezTo>
                    <a:pt x="109" y="0"/>
                    <a:pt x="117" y="7"/>
                    <a:pt x="117" y="16"/>
                  </a:cubicBezTo>
                  <a:cubicBezTo>
                    <a:pt x="117" y="58"/>
                    <a:pt x="117" y="58"/>
                    <a:pt x="117" y="58"/>
                  </a:cubicBezTo>
                  <a:cubicBezTo>
                    <a:pt x="103" y="58"/>
                    <a:pt x="103" y="58"/>
                    <a:pt x="103" y="58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3" y="16"/>
                    <a:pt x="99" y="13"/>
                    <a:pt x="95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8" y="13"/>
                    <a:pt x="14" y="16"/>
                    <a:pt x="14" y="21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8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10" name="Freeform 537"/>
            <p:cNvSpPr>
              <a:spLocks noEditPoints="1"/>
            </p:cNvSpPr>
            <p:nvPr/>
          </p:nvSpPr>
          <p:spPr bwMode="auto">
            <a:xfrm>
              <a:off x="2227058" y="6170173"/>
              <a:ext cx="532659" cy="400991"/>
            </a:xfrm>
            <a:custGeom>
              <a:avLst/>
              <a:gdLst>
                <a:gd name="T0" fmla="*/ 91348662 w 339"/>
                <a:gd name="T1" fmla="*/ 0 h 255"/>
                <a:gd name="T2" fmla="*/ 135788763 w 339"/>
                <a:gd name="T3" fmla="*/ 0 h 255"/>
                <a:gd name="T4" fmla="*/ 135788763 w 339"/>
                <a:gd name="T5" fmla="*/ 630563851 h 255"/>
                <a:gd name="T6" fmla="*/ 91348662 w 339"/>
                <a:gd name="T7" fmla="*/ 630563851 h 255"/>
                <a:gd name="T8" fmla="*/ 0 w 339"/>
                <a:gd name="T9" fmla="*/ 539070285 h 255"/>
                <a:gd name="T10" fmla="*/ 0 w 339"/>
                <a:gd name="T11" fmla="*/ 89020002 h 255"/>
                <a:gd name="T12" fmla="*/ 91348662 w 339"/>
                <a:gd name="T13" fmla="*/ 0 h 255"/>
                <a:gd name="T14" fmla="*/ 217260450 w 339"/>
                <a:gd name="T15" fmla="*/ 0 h 255"/>
                <a:gd name="T16" fmla="*/ 619688253 w 339"/>
                <a:gd name="T17" fmla="*/ 0 h 255"/>
                <a:gd name="T18" fmla="*/ 619688253 w 339"/>
                <a:gd name="T19" fmla="*/ 630563851 h 255"/>
                <a:gd name="T20" fmla="*/ 217260450 w 339"/>
                <a:gd name="T21" fmla="*/ 630563851 h 255"/>
                <a:gd name="T22" fmla="*/ 217260450 w 339"/>
                <a:gd name="T23" fmla="*/ 0 h 255"/>
                <a:gd name="T24" fmla="*/ 701159940 w 339"/>
                <a:gd name="T25" fmla="*/ 0 h 255"/>
                <a:gd name="T26" fmla="*/ 745600041 w 339"/>
                <a:gd name="T27" fmla="*/ 0 h 255"/>
                <a:gd name="T28" fmla="*/ 836948703 w 339"/>
                <a:gd name="T29" fmla="*/ 89020002 h 255"/>
                <a:gd name="T30" fmla="*/ 836948703 w 339"/>
                <a:gd name="T31" fmla="*/ 539070285 h 255"/>
                <a:gd name="T32" fmla="*/ 745600041 w 339"/>
                <a:gd name="T33" fmla="*/ 630563851 h 255"/>
                <a:gd name="T34" fmla="*/ 701159940 w 339"/>
                <a:gd name="T35" fmla="*/ 630563851 h 255"/>
                <a:gd name="T36" fmla="*/ 701159940 w 339"/>
                <a:gd name="T37" fmla="*/ 0 h 2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39" h="255">
                  <a:moveTo>
                    <a:pt x="37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5" y="255"/>
                    <a:pt x="55" y="255"/>
                    <a:pt x="55" y="255"/>
                  </a:cubicBezTo>
                  <a:cubicBezTo>
                    <a:pt x="37" y="255"/>
                    <a:pt x="37" y="255"/>
                    <a:pt x="37" y="255"/>
                  </a:cubicBezTo>
                  <a:cubicBezTo>
                    <a:pt x="17" y="255"/>
                    <a:pt x="0" y="239"/>
                    <a:pt x="0" y="21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lose/>
                  <a:moveTo>
                    <a:pt x="88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251" y="255"/>
                    <a:pt x="251" y="255"/>
                    <a:pt x="251" y="255"/>
                  </a:cubicBezTo>
                  <a:cubicBezTo>
                    <a:pt x="88" y="255"/>
                    <a:pt x="88" y="255"/>
                    <a:pt x="88" y="255"/>
                  </a:cubicBezTo>
                  <a:cubicBezTo>
                    <a:pt x="88" y="0"/>
                    <a:pt x="88" y="0"/>
                    <a:pt x="88" y="0"/>
                  </a:cubicBezTo>
                  <a:close/>
                  <a:moveTo>
                    <a:pt x="284" y="0"/>
                  </a:moveTo>
                  <a:cubicBezTo>
                    <a:pt x="302" y="0"/>
                    <a:pt x="302" y="0"/>
                    <a:pt x="302" y="0"/>
                  </a:cubicBezTo>
                  <a:cubicBezTo>
                    <a:pt x="322" y="0"/>
                    <a:pt x="339" y="16"/>
                    <a:pt x="339" y="36"/>
                  </a:cubicBezTo>
                  <a:cubicBezTo>
                    <a:pt x="339" y="218"/>
                    <a:pt x="339" y="218"/>
                    <a:pt x="339" y="218"/>
                  </a:cubicBezTo>
                  <a:cubicBezTo>
                    <a:pt x="339" y="239"/>
                    <a:pt x="322" y="255"/>
                    <a:pt x="302" y="255"/>
                  </a:cubicBezTo>
                  <a:cubicBezTo>
                    <a:pt x="284" y="255"/>
                    <a:pt x="284" y="255"/>
                    <a:pt x="284" y="255"/>
                  </a:cubicBezTo>
                  <a:lnTo>
                    <a:pt x="284" y="0"/>
                  </a:lnTo>
                  <a:close/>
                </a:path>
              </a:pathLst>
            </a:custGeom>
            <a:solidFill>
              <a:srgbClr val="FCF2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6" name="组合 117"/>
          <p:cNvGrpSpPr>
            <a:grpSpLocks/>
          </p:cNvGrpSpPr>
          <p:nvPr/>
        </p:nvGrpSpPr>
        <p:grpSpPr bwMode="auto">
          <a:xfrm>
            <a:off x="5591175" y="4002088"/>
            <a:ext cx="904875" cy="904875"/>
            <a:chOff x="5417695" y="3619260"/>
            <a:chExt cx="904391" cy="904391"/>
          </a:xfrm>
        </p:grpSpPr>
        <p:sp>
          <p:nvSpPr>
            <p:cNvPr id="8401" name="Freeform 489"/>
            <p:cNvSpPr>
              <a:spLocks/>
            </p:cNvSpPr>
            <p:nvPr/>
          </p:nvSpPr>
          <p:spPr bwMode="auto">
            <a:xfrm>
              <a:off x="5417695" y="3619260"/>
              <a:ext cx="904391" cy="904391"/>
            </a:xfrm>
            <a:custGeom>
              <a:avLst/>
              <a:gdLst>
                <a:gd name="T0" fmla="*/ 1422474923 w 575"/>
                <a:gd name="T1" fmla="*/ 363659553 h 575"/>
                <a:gd name="T2" fmla="*/ 1422474923 w 575"/>
                <a:gd name="T3" fmla="*/ 1058815370 h 575"/>
                <a:gd name="T4" fmla="*/ 1058815370 w 575"/>
                <a:gd name="T5" fmla="*/ 1422474923 h 575"/>
                <a:gd name="T6" fmla="*/ 361185454 w 575"/>
                <a:gd name="T7" fmla="*/ 1422474923 h 575"/>
                <a:gd name="T8" fmla="*/ 0 w 575"/>
                <a:gd name="T9" fmla="*/ 1058815370 h 575"/>
                <a:gd name="T10" fmla="*/ 0 w 575"/>
                <a:gd name="T11" fmla="*/ 363659553 h 575"/>
                <a:gd name="T12" fmla="*/ 361185454 w 575"/>
                <a:gd name="T13" fmla="*/ 0 h 575"/>
                <a:gd name="T14" fmla="*/ 1058815370 w 575"/>
                <a:gd name="T15" fmla="*/ 0 h 575"/>
                <a:gd name="T16" fmla="*/ 1422474923 w 575"/>
                <a:gd name="T17" fmla="*/ 363659553 h 5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5">
                  <a:moveTo>
                    <a:pt x="575" y="147"/>
                  </a:moveTo>
                  <a:cubicBezTo>
                    <a:pt x="575" y="428"/>
                    <a:pt x="575" y="428"/>
                    <a:pt x="575" y="428"/>
                  </a:cubicBezTo>
                  <a:cubicBezTo>
                    <a:pt x="575" y="509"/>
                    <a:pt x="509" y="575"/>
                    <a:pt x="428" y="575"/>
                  </a:cubicBezTo>
                  <a:cubicBezTo>
                    <a:pt x="146" y="575"/>
                    <a:pt x="146" y="575"/>
                    <a:pt x="146" y="575"/>
                  </a:cubicBezTo>
                  <a:cubicBezTo>
                    <a:pt x="66" y="575"/>
                    <a:pt x="0" y="509"/>
                    <a:pt x="0" y="428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66"/>
                    <a:pt x="66" y="0"/>
                    <a:pt x="146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7"/>
                  </a:cubicBezTo>
                  <a:close/>
                </a:path>
              </a:pathLst>
            </a:custGeom>
            <a:solidFill>
              <a:srgbClr val="A85C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02" name="Freeform 490"/>
            <p:cNvSpPr>
              <a:spLocks/>
            </p:cNvSpPr>
            <p:nvPr/>
          </p:nvSpPr>
          <p:spPr bwMode="auto">
            <a:xfrm>
              <a:off x="5530744" y="3855332"/>
              <a:ext cx="791342" cy="668318"/>
            </a:xfrm>
            <a:custGeom>
              <a:avLst/>
              <a:gdLst>
                <a:gd name="T0" fmla="*/ 858859362 w 503"/>
                <a:gd name="T1" fmla="*/ 74183298 h 425"/>
                <a:gd name="T2" fmla="*/ 933111785 w 503"/>
                <a:gd name="T3" fmla="*/ 0 h 425"/>
                <a:gd name="T4" fmla="*/ 1244974475 w 503"/>
                <a:gd name="T5" fmla="*/ 309099434 h 425"/>
                <a:gd name="T6" fmla="*/ 1244974475 w 503"/>
                <a:gd name="T7" fmla="*/ 687438185 h 425"/>
                <a:gd name="T8" fmla="*/ 881134932 w 503"/>
                <a:gd name="T9" fmla="*/ 1050938704 h 425"/>
                <a:gd name="T10" fmla="*/ 361364830 w 503"/>
                <a:gd name="T11" fmla="*/ 1050938704 h 425"/>
                <a:gd name="T12" fmla="*/ 0 w 503"/>
                <a:gd name="T13" fmla="*/ 687438185 h 425"/>
                <a:gd name="T14" fmla="*/ 858859362 w 503"/>
                <a:gd name="T15" fmla="*/ 74183298 h 4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3" h="425">
                  <a:moveTo>
                    <a:pt x="347" y="30"/>
                  </a:moveTo>
                  <a:cubicBezTo>
                    <a:pt x="377" y="0"/>
                    <a:pt x="377" y="0"/>
                    <a:pt x="377" y="0"/>
                  </a:cubicBezTo>
                  <a:cubicBezTo>
                    <a:pt x="503" y="125"/>
                    <a:pt x="503" y="125"/>
                    <a:pt x="503" y="125"/>
                  </a:cubicBezTo>
                  <a:cubicBezTo>
                    <a:pt x="503" y="278"/>
                    <a:pt x="503" y="278"/>
                    <a:pt x="503" y="278"/>
                  </a:cubicBezTo>
                  <a:cubicBezTo>
                    <a:pt x="503" y="359"/>
                    <a:pt x="437" y="425"/>
                    <a:pt x="356" y="425"/>
                  </a:cubicBezTo>
                  <a:cubicBezTo>
                    <a:pt x="146" y="425"/>
                    <a:pt x="146" y="425"/>
                    <a:pt x="146" y="425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347" y="30"/>
                    <a:pt x="347" y="30"/>
                    <a:pt x="347" y="30"/>
                  </a:cubicBezTo>
                  <a:close/>
                </a:path>
              </a:pathLst>
            </a:custGeom>
            <a:solidFill>
              <a:srgbClr val="874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03" name="Freeform 491"/>
            <p:cNvSpPr>
              <a:spLocks/>
            </p:cNvSpPr>
            <p:nvPr/>
          </p:nvSpPr>
          <p:spPr bwMode="auto">
            <a:xfrm>
              <a:off x="5516779" y="3850677"/>
              <a:ext cx="704893" cy="441556"/>
            </a:xfrm>
            <a:custGeom>
              <a:avLst/>
              <a:gdLst>
                <a:gd name="T0" fmla="*/ 170820119 w 448"/>
                <a:gd name="T1" fmla="*/ 0 h 281"/>
                <a:gd name="T2" fmla="*/ 938273946 w 448"/>
                <a:gd name="T3" fmla="*/ 0 h 281"/>
                <a:gd name="T4" fmla="*/ 965506732 w 448"/>
                <a:gd name="T5" fmla="*/ 29629822 h 281"/>
                <a:gd name="T6" fmla="*/ 965506732 w 448"/>
                <a:gd name="T7" fmla="*/ 558041930 h 281"/>
                <a:gd name="T8" fmla="*/ 938273946 w 448"/>
                <a:gd name="T9" fmla="*/ 587673323 h 281"/>
                <a:gd name="T10" fmla="*/ 965506732 w 448"/>
                <a:gd name="T11" fmla="*/ 587673323 h 281"/>
                <a:gd name="T12" fmla="*/ 1109094066 w 448"/>
                <a:gd name="T13" fmla="*/ 654341994 h 281"/>
                <a:gd name="T14" fmla="*/ 1109094066 w 448"/>
                <a:gd name="T15" fmla="*/ 654341994 h 281"/>
                <a:gd name="T16" fmla="*/ 1109094066 w 448"/>
                <a:gd name="T17" fmla="*/ 654341994 h 281"/>
                <a:gd name="T18" fmla="*/ 1109094066 w 448"/>
                <a:gd name="T19" fmla="*/ 671627104 h 281"/>
                <a:gd name="T20" fmla="*/ 1089289405 w 448"/>
                <a:gd name="T21" fmla="*/ 693849470 h 281"/>
                <a:gd name="T22" fmla="*/ 22281227 w 448"/>
                <a:gd name="T23" fmla="*/ 693849470 h 281"/>
                <a:gd name="T24" fmla="*/ 0 w 448"/>
                <a:gd name="T25" fmla="*/ 671627104 h 281"/>
                <a:gd name="T26" fmla="*/ 0 w 448"/>
                <a:gd name="T27" fmla="*/ 654341994 h 281"/>
                <a:gd name="T28" fmla="*/ 0 w 448"/>
                <a:gd name="T29" fmla="*/ 654341994 h 281"/>
                <a:gd name="T30" fmla="*/ 0 w 448"/>
                <a:gd name="T31" fmla="*/ 654341994 h 281"/>
                <a:gd name="T32" fmla="*/ 143587333 w 448"/>
                <a:gd name="T33" fmla="*/ 587673323 h 281"/>
                <a:gd name="T34" fmla="*/ 170820119 w 448"/>
                <a:gd name="T35" fmla="*/ 587673323 h 281"/>
                <a:gd name="T36" fmla="*/ 143587333 w 448"/>
                <a:gd name="T37" fmla="*/ 558041930 h 281"/>
                <a:gd name="T38" fmla="*/ 143587333 w 448"/>
                <a:gd name="T39" fmla="*/ 29629822 h 281"/>
                <a:gd name="T40" fmla="*/ 170820119 w 448"/>
                <a:gd name="T41" fmla="*/ 0 h 28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48" h="281">
                  <a:moveTo>
                    <a:pt x="69" y="0"/>
                  </a:moveTo>
                  <a:cubicBezTo>
                    <a:pt x="379" y="0"/>
                    <a:pt x="379" y="0"/>
                    <a:pt x="379" y="0"/>
                  </a:cubicBezTo>
                  <a:cubicBezTo>
                    <a:pt x="385" y="0"/>
                    <a:pt x="390" y="5"/>
                    <a:pt x="390" y="12"/>
                  </a:cubicBezTo>
                  <a:cubicBezTo>
                    <a:pt x="390" y="226"/>
                    <a:pt x="390" y="226"/>
                    <a:pt x="390" y="226"/>
                  </a:cubicBezTo>
                  <a:cubicBezTo>
                    <a:pt x="390" y="233"/>
                    <a:pt x="385" y="238"/>
                    <a:pt x="379" y="238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448" y="265"/>
                    <a:pt x="448" y="265"/>
                    <a:pt x="448" y="265"/>
                  </a:cubicBezTo>
                  <a:cubicBezTo>
                    <a:pt x="448" y="265"/>
                    <a:pt x="448" y="265"/>
                    <a:pt x="448" y="265"/>
                  </a:cubicBezTo>
                  <a:cubicBezTo>
                    <a:pt x="448" y="265"/>
                    <a:pt x="448" y="265"/>
                    <a:pt x="448" y="265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48" y="277"/>
                    <a:pt x="444" y="281"/>
                    <a:pt x="440" y="281"/>
                  </a:cubicBezTo>
                  <a:cubicBezTo>
                    <a:pt x="9" y="281"/>
                    <a:pt x="9" y="281"/>
                    <a:pt x="9" y="281"/>
                  </a:cubicBezTo>
                  <a:cubicBezTo>
                    <a:pt x="4" y="281"/>
                    <a:pt x="0" y="277"/>
                    <a:pt x="0" y="272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58" y="238"/>
                    <a:pt x="58" y="238"/>
                    <a:pt x="58" y="238"/>
                  </a:cubicBezTo>
                  <a:cubicBezTo>
                    <a:pt x="69" y="238"/>
                    <a:pt x="69" y="238"/>
                    <a:pt x="69" y="238"/>
                  </a:cubicBezTo>
                  <a:cubicBezTo>
                    <a:pt x="63" y="238"/>
                    <a:pt x="58" y="233"/>
                    <a:pt x="58" y="226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5"/>
                    <a:pt x="63" y="0"/>
                    <a:pt x="69" y="0"/>
                  </a:cubicBezTo>
                  <a:close/>
                </a:path>
              </a:pathLst>
            </a:custGeom>
            <a:solidFill>
              <a:srgbClr val="FCF2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04" name="Rectangle 515"/>
            <p:cNvSpPr>
              <a:spLocks noChangeArrowheads="1"/>
            </p:cNvSpPr>
            <p:nvPr/>
          </p:nvSpPr>
          <p:spPr bwMode="auto">
            <a:xfrm>
              <a:off x="5634482" y="3889912"/>
              <a:ext cx="468820" cy="273977"/>
            </a:xfrm>
            <a:prstGeom prst="rect">
              <a:avLst/>
            </a:prstGeom>
            <a:solidFill>
              <a:srgbClr val="874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05" name="Freeform 598"/>
            <p:cNvSpPr>
              <a:spLocks noEditPoints="1"/>
            </p:cNvSpPr>
            <p:nvPr/>
          </p:nvSpPr>
          <p:spPr bwMode="auto">
            <a:xfrm>
              <a:off x="5741546" y="3983011"/>
              <a:ext cx="256687" cy="91104"/>
            </a:xfrm>
            <a:custGeom>
              <a:avLst/>
              <a:gdLst>
                <a:gd name="T0" fmla="*/ 11497716 w 386"/>
                <a:gd name="T1" fmla="*/ 60583495 h 137"/>
                <a:gd name="T2" fmla="*/ 0 w 386"/>
                <a:gd name="T3" fmla="*/ 0 h 137"/>
                <a:gd name="T4" fmla="*/ 9728836 w 386"/>
                <a:gd name="T5" fmla="*/ 0 h 137"/>
                <a:gd name="T6" fmla="*/ 16804354 w 386"/>
                <a:gd name="T7" fmla="*/ 41568029 h 137"/>
                <a:gd name="T8" fmla="*/ 26090970 w 386"/>
                <a:gd name="T9" fmla="*/ 0 h 137"/>
                <a:gd name="T10" fmla="*/ 38914680 w 386"/>
                <a:gd name="T11" fmla="*/ 0 h 137"/>
                <a:gd name="T12" fmla="*/ 47316857 w 386"/>
                <a:gd name="T13" fmla="*/ 41568029 h 137"/>
                <a:gd name="T14" fmla="*/ 54392374 w 386"/>
                <a:gd name="T15" fmla="*/ 0 h 137"/>
                <a:gd name="T16" fmla="*/ 65005650 w 386"/>
                <a:gd name="T17" fmla="*/ 0 h 137"/>
                <a:gd name="T18" fmla="*/ 52623495 w 386"/>
                <a:gd name="T19" fmla="*/ 60583495 h 137"/>
                <a:gd name="T20" fmla="*/ 42010219 w 386"/>
                <a:gd name="T21" fmla="*/ 60583495 h 137"/>
                <a:gd name="T22" fmla="*/ 32723603 w 386"/>
                <a:gd name="T23" fmla="*/ 15477705 h 137"/>
                <a:gd name="T24" fmla="*/ 22110992 w 386"/>
                <a:gd name="T25" fmla="*/ 60583495 h 137"/>
                <a:gd name="T26" fmla="*/ 11497716 w 386"/>
                <a:gd name="T27" fmla="*/ 60583495 h 137"/>
                <a:gd name="T28" fmla="*/ 11497716 w 386"/>
                <a:gd name="T29" fmla="*/ 60583495 h 137"/>
                <a:gd name="T30" fmla="*/ 68985629 w 386"/>
                <a:gd name="T31" fmla="*/ 60583495 h 137"/>
                <a:gd name="T32" fmla="*/ 68985629 w 386"/>
                <a:gd name="T33" fmla="*/ 0 h 137"/>
                <a:gd name="T34" fmla="*/ 79598905 w 386"/>
                <a:gd name="T35" fmla="*/ 0 h 137"/>
                <a:gd name="T36" fmla="*/ 79598905 w 386"/>
                <a:gd name="T37" fmla="*/ 60583495 h 137"/>
                <a:gd name="T38" fmla="*/ 68985629 w 386"/>
                <a:gd name="T39" fmla="*/ 60583495 h 137"/>
                <a:gd name="T40" fmla="*/ 68985629 w 386"/>
                <a:gd name="T41" fmla="*/ 60583495 h 137"/>
                <a:gd name="T42" fmla="*/ 118513585 w 386"/>
                <a:gd name="T43" fmla="*/ 60583495 h 137"/>
                <a:gd name="T44" fmla="*/ 118513585 w 386"/>
                <a:gd name="T45" fmla="*/ 0 h 137"/>
                <a:gd name="T46" fmla="*/ 153006067 w 386"/>
                <a:gd name="T47" fmla="*/ 0 h 137"/>
                <a:gd name="T48" fmla="*/ 153006067 w 386"/>
                <a:gd name="T49" fmla="*/ 10171063 h 137"/>
                <a:gd name="T50" fmla="*/ 128684641 w 386"/>
                <a:gd name="T51" fmla="*/ 10171063 h 137"/>
                <a:gd name="T52" fmla="*/ 128684641 w 386"/>
                <a:gd name="T53" fmla="*/ 24764328 h 137"/>
                <a:gd name="T54" fmla="*/ 149468308 w 386"/>
                <a:gd name="T55" fmla="*/ 24764328 h 137"/>
                <a:gd name="T56" fmla="*/ 149468308 w 386"/>
                <a:gd name="T57" fmla="*/ 34492506 h 137"/>
                <a:gd name="T58" fmla="*/ 128684641 w 386"/>
                <a:gd name="T59" fmla="*/ 34492506 h 137"/>
                <a:gd name="T60" fmla="*/ 128684641 w 386"/>
                <a:gd name="T61" fmla="*/ 60583495 h 137"/>
                <a:gd name="T62" fmla="*/ 118513585 w 386"/>
                <a:gd name="T63" fmla="*/ 60583495 h 137"/>
                <a:gd name="T64" fmla="*/ 118513585 w 386"/>
                <a:gd name="T65" fmla="*/ 60583495 h 137"/>
                <a:gd name="T66" fmla="*/ 160081584 w 386"/>
                <a:gd name="T67" fmla="*/ 60583495 h 137"/>
                <a:gd name="T68" fmla="*/ 160081584 w 386"/>
                <a:gd name="T69" fmla="*/ 0 h 137"/>
                <a:gd name="T70" fmla="*/ 170694860 w 386"/>
                <a:gd name="T71" fmla="*/ 0 h 137"/>
                <a:gd name="T72" fmla="*/ 170694860 w 386"/>
                <a:gd name="T73" fmla="*/ 60583495 h 137"/>
                <a:gd name="T74" fmla="*/ 160081584 w 386"/>
                <a:gd name="T75" fmla="*/ 60583495 h 13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86" h="137">
                  <a:moveTo>
                    <a:pt x="26" y="137"/>
                  </a:moveTo>
                  <a:lnTo>
                    <a:pt x="0" y="0"/>
                  </a:lnTo>
                  <a:lnTo>
                    <a:pt x="22" y="0"/>
                  </a:lnTo>
                  <a:lnTo>
                    <a:pt x="38" y="94"/>
                  </a:lnTo>
                  <a:lnTo>
                    <a:pt x="59" y="0"/>
                  </a:lnTo>
                  <a:lnTo>
                    <a:pt x="88" y="0"/>
                  </a:lnTo>
                  <a:lnTo>
                    <a:pt x="107" y="94"/>
                  </a:lnTo>
                  <a:lnTo>
                    <a:pt x="123" y="0"/>
                  </a:lnTo>
                  <a:lnTo>
                    <a:pt x="147" y="0"/>
                  </a:lnTo>
                  <a:lnTo>
                    <a:pt x="119" y="137"/>
                  </a:lnTo>
                  <a:lnTo>
                    <a:pt x="95" y="137"/>
                  </a:lnTo>
                  <a:lnTo>
                    <a:pt x="74" y="35"/>
                  </a:lnTo>
                  <a:lnTo>
                    <a:pt x="50" y="137"/>
                  </a:lnTo>
                  <a:lnTo>
                    <a:pt x="26" y="137"/>
                  </a:lnTo>
                  <a:close/>
                  <a:moveTo>
                    <a:pt x="156" y="137"/>
                  </a:moveTo>
                  <a:lnTo>
                    <a:pt x="156" y="0"/>
                  </a:lnTo>
                  <a:lnTo>
                    <a:pt x="180" y="0"/>
                  </a:lnTo>
                  <a:lnTo>
                    <a:pt x="180" y="137"/>
                  </a:lnTo>
                  <a:lnTo>
                    <a:pt x="156" y="137"/>
                  </a:lnTo>
                  <a:close/>
                  <a:moveTo>
                    <a:pt x="268" y="137"/>
                  </a:moveTo>
                  <a:lnTo>
                    <a:pt x="268" y="0"/>
                  </a:lnTo>
                  <a:lnTo>
                    <a:pt x="346" y="0"/>
                  </a:lnTo>
                  <a:lnTo>
                    <a:pt x="346" y="23"/>
                  </a:lnTo>
                  <a:lnTo>
                    <a:pt x="291" y="23"/>
                  </a:lnTo>
                  <a:lnTo>
                    <a:pt x="291" y="56"/>
                  </a:lnTo>
                  <a:lnTo>
                    <a:pt x="338" y="56"/>
                  </a:lnTo>
                  <a:lnTo>
                    <a:pt x="338" y="78"/>
                  </a:lnTo>
                  <a:lnTo>
                    <a:pt x="291" y="78"/>
                  </a:lnTo>
                  <a:lnTo>
                    <a:pt x="291" y="137"/>
                  </a:lnTo>
                  <a:lnTo>
                    <a:pt x="268" y="137"/>
                  </a:lnTo>
                  <a:close/>
                  <a:moveTo>
                    <a:pt x="362" y="137"/>
                  </a:moveTo>
                  <a:lnTo>
                    <a:pt x="362" y="0"/>
                  </a:lnTo>
                  <a:lnTo>
                    <a:pt x="386" y="0"/>
                  </a:lnTo>
                  <a:lnTo>
                    <a:pt x="386" y="137"/>
                  </a:lnTo>
                  <a:lnTo>
                    <a:pt x="362" y="1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06" name="Rectangle 599"/>
            <p:cNvSpPr>
              <a:spLocks noChangeArrowheads="1"/>
            </p:cNvSpPr>
            <p:nvPr/>
          </p:nvSpPr>
          <p:spPr bwMode="auto">
            <a:xfrm>
              <a:off x="5872550" y="4023575"/>
              <a:ext cx="35910" cy="1396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  <p:grpSp>
        <p:nvGrpSpPr>
          <p:cNvPr id="8207" name="组合 124"/>
          <p:cNvGrpSpPr>
            <a:grpSpLocks/>
          </p:cNvGrpSpPr>
          <p:nvPr/>
        </p:nvGrpSpPr>
        <p:grpSpPr bwMode="auto">
          <a:xfrm>
            <a:off x="3163888" y="4003675"/>
            <a:ext cx="903287" cy="901700"/>
            <a:chOff x="1643381" y="3863011"/>
            <a:chExt cx="2744152" cy="2744152"/>
          </a:xfrm>
        </p:grpSpPr>
        <p:sp>
          <p:nvSpPr>
            <p:cNvPr id="8386" name="Freeform 483"/>
            <p:cNvSpPr>
              <a:spLocks/>
            </p:cNvSpPr>
            <p:nvPr/>
          </p:nvSpPr>
          <p:spPr bwMode="auto">
            <a:xfrm>
              <a:off x="1643381" y="3863011"/>
              <a:ext cx="2744152" cy="2744152"/>
            </a:xfrm>
            <a:custGeom>
              <a:avLst/>
              <a:gdLst>
                <a:gd name="T0" fmla="*/ 2147483646 w 1290"/>
                <a:gd name="T1" fmla="*/ 656152270 h 1290"/>
                <a:gd name="T2" fmla="*/ 2147483646 w 1290"/>
                <a:gd name="T3" fmla="*/ 2147483646 h 1290"/>
                <a:gd name="T4" fmla="*/ 2147483646 w 1290"/>
                <a:gd name="T5" fmla="*/ 2147483646 h 1290"/>
                <a:gd name="T6" fmla="*/ 651627610 w 1290"/>
                <a:gd name="T7" fmla="*/ 2147483646 h 1290"/>
                <a:gd name="T8" fmla="*/ 0 w 1290"/>
                <a:gd name="T9" fmla="*/ 2147483646 h 1290"/>
                <a:gd name="T10" fmla="*/ 0 w 1290"/>
                <a:gd name="T11" fmla="*/ 656152270 h 1290"/>
                <a:gd name="T12" fmla="*/ 651627610 w 1290"/>
                <a:gd name="T13" fmla="*/ 0 h 1290"/>
                <a:gd name="T14" fmla="*/ 2147483646 w 1290"/>
                <a:gd name="T15" fmla="*/ 0 h 1290"/>
                <a:gd name="T16" fmla="*/ 2147483646 w 1290"/>
                <a:gd name="T17" fmla="*/ 656152270 h 12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90" h="1290">
                  <a:moveTo>
                    <a:pt x="1290" y="145"/>
                  </a:moveTo>
                  <a:cubicBezTo>
                    <a:pt x="1290" y="1146"/>
                    <a:pt x="1290" y="1146"/>
                    <a:pt x="1290" y="1146"/>
                  </a:cubicBezTo>
                  <a:cubicBezTo>
                    <a:pt x="1290" y="1225"/>
                    <a:pt x="1225" y="1290"/>
                    <a:pt x="1146" y="1290"/>
                  </a:cubicBezTo>
                  <a:cubicBezTo>
                    <a:pt x="144" y="1290"/>
                    <a:pt x="144" y="1290"/>
                    <a:pt x="144" y="1290"/>
                  </a:cubicBezTo>
                  <a:cubicBezTo>
                    <a:pt x="65" y="1290"/>
                    <a:pt x="0" y="1225"/>
                    <a:pt x="0" y="1146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65"/>
                    <a:pt x="65" y="0"/>
                    <a:pt x="144" y="0"/>
                  </a:cubicBezTo>
                  <a:cubicBezTo>
                    <a:pt x="1146" y="0"/>
                    <a:pt x="1146" y="0"/>
                    <a:pt x="1146" y="0"/>
                  </a:cubicBezTo>
                  <a:cubicBezTo>
                    <a:pt x="1225" y="0"/>
                    <a:pt x="1290" y="65"/>
                    <a:pt x="1290" y="145"/>
                  </a:cubicBezTo>
                  <a:close/>
                </a:path>
              </a:pathLst>
            </a:custGeom>
            <a:solidFill>
              <a:srgbClr val="328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87" name="Freeform 484"/>
            <p:cNvSpPr>
              <a:spLocks/>
            </p:cNvSpPr>
            <p:nvPr/>
          </p:nvSpPr>
          <p:spPr bwMode="auto">
            <a:xfrm>
              <a:off x="1979767" y="4392773"/>
              <a:ext cx="2407766" cy="2214390"/>
            </a:xfrm>
            <a:custGeom>
              <a:avLst/>
              <a:gdLst>
                <a:gd name="T0" fmla="*/ 665047515 w 1132"/>
                <a:gd name="T1" fmla="*/ 1710402494 h 1041"/>
                <a:gd name="T2" fmla="*/ 855061091 w 1132"/>
                <a:gd name="T3" fmla="*/ 493211234 h 1041"/>
                <a:gd name="T4" fmla="*/ 2147483646 w 1132"/>
                <a:gd name="T5" fmla="*/ 0 h 1041"/>
                <a:gd name="T6" fmla="*/ 2147483646 w 1132"/>
                <a:gd name="T7" fmla="*/ 1619906054 h 1041"/>
                <a:gd name="T8" fmla="*/ 2147483646 w 1132"/>
                <a:gd name="T9" fmla="*/ 2147483646 h 1041"/>
                <a:gd name="T10" fmla="*/ 2147483646 w 1132"/>
                <a:gd name="T11" fmla="*/ 2147483646 h 1041"/>
                <a:gd name="T12" fmla="*/ 1207943446 w 1132"/>
                <a:gd name="T13" fmla="*/ 2147483646 h 1041"/>
                <a:gd name="T14" fmla="*/ 0 w 1132"/>
                <a:gd name="T15" fmla="*/ 2147483646 h 1041"/>
                <a:gd name="T16" fmla="*/ 579088993 w 1132"/>
                <a:gd name="T17" fmla="*/ 2147483646 h 1041"/>
                <a:gd name="T18" fmla="*/ 321213426 w 1132"/>
                <a:gd name="T19" fmla="*/ 2147483646 h 1041"/>
                <a:gd name="T20" fmla="*/ 728385374 w 1132"/>
                <a:gd name="T21" fmla="*/ 2147483646 h 1041"/>
                <a:gd name="T22" fmla="*/ 348358222 w 1132"/>
                <a:gd name="T23" fmla="*/ 2147483646 h 1041"/>
                <a:gd name="T24" fmla="*/ 646950984 w 1132"/>
                <a:gd name="T25" fmla="*/ 1769227413 h 1041"/>
                <a:gd name="T26" fmla="*/ 665047515 w 1132"/>
                <a:gd name="T27" fmla="*/ 1710402494 h 10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132" h="1041">
                  <a:moveTo>
                    <a:pt x="147" y="378"/>
                  </a:moveTo>
                  <a:cubicBezTo>
                    <a:pt x="189" y="109"/>
                    <a:pt x="189" y="109"/>
                    <a:pt x="189" y="109"/>
                  </a:cubicBezTo>
                  <a:cubicBezTo>
                    <a:pt x="774" y="0"/>
                    <a:pt x="774" y="0"/>
                    <a:pt x="774" y="0"/>
                  </a:cubicBezTo>
                  <a:cubicBezTo>
                    <a:pt x="1132" y="358"/>
                    <a:pt x="1132" y="358"/>
                    <a:pt x="1132" y="358"/>
                  </a:cubicBezTo>
                  <a:cubicBezTo>
                    <a:pt x="1132" y="897"/>
                    <a:pt x="1132" y="897"/>
                    <a:pt x="1132" y="897"/>
                  </a:cubicBezTo>
                  <a:cubicBezTo>
                    <a:pt x="1132" y="978"/>
                    <a:pt x="1064" y="1041"/>
                    <a:pt x="988" y="1041"/>
                  </a:cubicBezTo>
                  <a:cubicBezTo>
                    <a:pt x="267" y="1041"/>
                    <a:pt x="267" y="1041"/>
                    <a:pt x="267" y="1041"/>
                  </a:cubicBezTo>
                  <a:cubicBezTo>
                    <a:pt x="0" y="774"/>
                    <a:pt x="0" y="774"/>
                    <a:pt x="0" y="774"/>
                  </a:cubicBezTo>
                  <a:cubicBezTo>
                    <a:pt x="128" y="750"/>
                    <a:pt x="128" y="750"/>
                    <a:pt x="128" y="750"/>
                  </a:cubicBezTo>
                  <a:cubicBezTo>
                    <a:pt x="71" y="701"/>
                    <a:pt x="71" y="701"/>
                    <a:pt x="71" y="701"/>
                  </a:cubicBezTo>
                  <a:cubicBezTo>
                    <a:pt x="161" y="684"/>
                    <a:pt x="161" y="684"/>
                    <a:pt x="161" y="684"/>
                  </a:cubicBezTo>
                  <a:cubicBezTo>
                    <a:pt x="77" y="602"/>
                    <a:pt x="77" y="602"/>
                    <a:pt x="77" y="602"/>
                  </a:cubicBezTo>
                  <a:cubicBezTo>
                    <a:pt x="143" y="391"/>
                    <a:pt x="143" y="391"/>
                    <a:pt x="143" y="391"/>
                  </a:cubicBezTo>
                  <a:lnTo>
                    <a:pt x="147" y="378"/>
                  </a:lnTo>
                  <a:close/>
                </a:path>
              </a:pathLst>
            </a:custGeom>
            <a:solidFill>
              <a:srgbClr val="1E5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88" name="Freeform 586"/>
            <p:cNvSpPr>
              <a:spLocks/>
            </p:cNvSpPr>
            <p:nvPr/>
          </p:nvSpPr>
          <p:spPr bwMode="auto">
            <a:xfrm>
              <a:off x="2093994" y="5215749"/>
              <a:ext cx="378659" cy="487489"/>
            </a:xfrm>
            <a:custGeom>
              <a:avLst/>
              <a:gdLst>
                <a:gd name="T0" fmla="*/ 692386491 w 178"/>
                <a:gd name="T1" fmla="*/ 702409915 h 229"/>
                <a:gd name="T2" fmla="*/ 805520440 w 178"/>
                <a:gd name="T3" fmla="*/ 865550557 h 229"/>
                <a:gd name="T4" fmla="*/ 633556071 w 178"/>
                <a:gd name="T5" fmla="*/ 1037753385 h 229"/>
                <a:gd name="T6" fmla="*/ 488742404 w 178"/>
                <a:gd name="T7" fmla="*/ 960715221 h 229"/>
                <a:gd name="T8" fmla="*/ 411810808 w 178"/>
                <a:gd name="T9" fmla="*/ 978841723 h 229"/>
                <a:gd name="T10" fmla="*/ 357507278 w 178"/>
                <a:gd name="T11" fmla="*/ 969777408 h 229"/>
                <a:gd name="T12" fmla="*/ 230794788 w 178"/>
                <a:gd name="T13" fmla="*/ 1024159041 h 229"/>
                <a:gd name="T14" fmla="*/ 54305657 w 178"/>
                <a:gd name="T15" fmla="*/ 851954084 h 229"/>
                <a:gd name="T16" fmla="*/ 85983248 w 178"/>
                <a:gd name="T17" fmla="*/ 747727233 h 229"/>
                <a:gd name="T18" fmla="*/ 81456358 w 178"/>
                <a:gd name="T19" fmla="*/ 716004258 h 229"/>
                <a:gd name="T20" fmla="*/ 126710363 w 178"/>
                <a:gd name="T21" fmla="*/ 598180935 h 229"/>
                <a:gd name="T22" fmla="*/ 0 w 178"/>
                <a:gd name="T23" fmla="*/ 430508135 h 229"/>
                <a:gd name="T24" fmla="*/ 167439606 w 178"/>
                <a:gd name="T25" fmla="*/ 253773149 h 229"/>
                <a:gd name="T26" fmla="*/ 149338430 w 178"/>
                <a:gd name="T27" fmla="*/ 176734986 h 229"/>
                <a:gd name="T28" fmla="*/ 325827560 w 178"/>
                <a:gd name="T29" fmla="*/ 0 h 229"/>
                <a:gd name="T30" fmla="*/ 497794056 w 178"/>
                <a:gd name="T31" fmla="*/ 176734986 h 229"/>
                <a:gd name="T32" fmla="*/ 556624475 w 178"/>
                <a:gd name="T33" fmla="*/ 167672799 h 229"/>
                <a:gd name="T34" fmla="*/ 733113606 w 178"/>
                <a:gd name="T35" fmla="*/ 339875628 h 229"/>
                <a:gd name="T36" fmla="*/ 678810076 w 178"/>
                <a:gd name="T37" fmla="*/ 466763267 h 229"/>
                <a:gd name="T38" fmla="*/ 728588844 w 178"/>
                <a:gd name="T39" fmla="*/ 593648777 h 229"/>
                <a:gd name="T40" fmla="*/ 692386491 w 178"/>
                <a:gd name="T41" fmla="*/ 702409915 h 22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8" h="229">
                  <a:moveTo>
                    <a:pt x="153" y="155"/>
                  </a:moveTo>
                  <a:cubicBezTo>
                    <a:pt x="168" y="160"/>
                    <a:pt x="178" y="174"/>
                    <a:pt x="178" y="191"/>
                  </a:cubicBezTo>
                  <a:cubicBezTo>
                    <a:pt x="178" y="212"/>
                    <a:pt x="161" y="229"/>
                    <a:pt x="140" y="229"/>
                  </a:cubicBezTo>
                  <a:cubicBezTo>
                    <a:pt x="126" y="229"/>
                    <a:pt x="115" y="223"/>
                    <a:pt x="108" y="212"/>
                  </a:cubicBezTo>
                  <a:cubicBezTo>
                    <a:pt x="103" y="215"/>
                    <a:pt x="97" y="216"/>
                    <a:pt x="91" y="216"/>
                  </a:cubicBezTo>
                  <a:cubicBezTo>
                    <a:pt x="87" y="216"/>
                    <a:pt x="83" y="216"/>
                    <a:pt x="79" y="214"/>
                  </a:cubicBezTo>
                  <a:cubicBezTo>
                    <a:pt x="72" y="222"/>
                    <a:pt x="62" y="226"/>
                    <a:pt x="51" y="226"/>
                  </a:cubicBezTo>
                  <a:cubicBezTo>
                    <a:pt x="29" y="226"/>
                    <a:pt x="12" y="209"/>
                    <a:pt x="12" y="188"/>
                  </a:cubicBezTo>
                  <a:cubicBezTo>
                    <a:pt x="12" y="179"/>
                    <a:pt x="15" y="172"/>
                    <a:pt x="19" y="165"/>
                  </a:cubicBezTo>
                  <a:cubicBezTo>
                    <a:pt x="19" y="163"/>
                    <a:pt x="18" y="160"/>
                    <a:pt x="18" y="158"/>
                  </a:cubicBezTo>
                  <a:cubicBezTo>
                    <a:pt x="18" y="148"/>
                    <a:pt x="22" y="139"/>
                    <a:pt x="28" y="132"/>
                  </a:cubicBezTo>
                  <a:cubicBezTo>
                    <a:pt x="12" y="128"/>
                    <a:pt x="0" y="113"/>
                    <a:pt x="0" y="95"/>
                  </a:cubicBezTo>
                  <a:cubicBezTo>
                    <a:pt x="0" y="74"/>
                    <a:pt x="16" y="57"/>
                    <a:pt x="37" y="56"/>
                  </a:cubicBezTo>
                  <a:cubicBezTo>
                    <a:pt x="35" y="51"/>
                    <a:pt x="33" y="45"/>
                    <a:pt x="33" y="39"/>
                  </a:cubicBezTo>
                  <a:cubicBezTo>
                    <a:pt x="33" y="18"/>
                    <a:pt x="50" y="0"/>
                    <a:pt x="72" y="0"/>
                  </a:cubicBezTo>
                  <a:cubicBezTo>
                    <a:pt x="93" y="0"/>
                    <a:pt x="110" y="18"/>
                    <a:pt x="110" y="39"/>
                  </a:cubicBezTo>
                  <a:cubicBezTo>
                    <a:pt x="114" y="37"/>
                    <a:pt x="119" y="37"/>
                    <a:pt x="123" y="37"/>
                  </a:cubicBezTo>
                  <a:cubicBezTo>
                    <a:pt x="144" y="37"/>
                    <a:pt x="162" y="54"/>
                    <a:pt x="162" y="75"/>
                  </a:cubicBezTo>
                  <a:cubicBezTo>
                    <a:pt x="162" y="86"/>
                    <a:pt x="157" y="96"/>
                    <a:pt x="150" y="103"/>
                  </a:cubicBezTo>
                  <a:cubicBezTo>
                    <a:pt x="157" y="110"/>
                    <a:pt x="161" y="120"/>
                    <a:pt x="161" y="131"/>
                  </a:cubicBezTo>
                  <a:cubicBezTo>
                    <a:pt x="161" y="140"/>
                    <a:pt x="158" y="148"/>
                    <a:pt x="153" y="155"/>
                  </a:cubicBez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89" name="Freeform 587"/>
            <p:cNvSpPr>
              <a:spLocks/>
            </p:cNvSpPr>
            <p:nvPr/>
          </p:nvSpPr>
          <p:spPr bwMode="auto">
            <a:xfrm>
              <a:off x="3553764" y="5249927"/>
              <a:ext cx="344481" cy="461406"/>
            </a:xfrm>
            <a:custGeom>
              <a:avLst/>
              <a:gdLst>
                <a:gd name="T0" fmla="*/ 325562189 w 162"/>
                <a:gd name="T1" fmla="*/ 895182924 h 217"/>
                <a:gd name="T2" fmla="*/ 198954789 w 162"/>
                <a:gd name="T3" fmla="*/ 949437465 h 217"/>
                <a:gd name="T4" fmla="*/ 22608160 w 162"/>
                <a:gd name="T5" fmla="*/ 777634961 h 217"/>
                <a:gd name="T6" fmla="*/ 49739229 w 162"/>
                <a:gd name="T7" fmla="*/ 687212143 h 217"/>
                <a:gd name="T8" fmla="*/ 13564471 w 162"/>
                <a:gd name="T9" fmla="*/ 583225689 h 217"/>
                <a:gd name="T10" fmla="*/ 81391079 w 162"/>
                <a:gd name="T11" fmla="*/ 443070959 h 217"/>
                <a:gd name="T12" fmla="*/ 0 w 162"/>
                <a:gd name="T13" fmla="*/ 298393599 h 217"/>
                <a:gd name="T14" fmla="*/ 176346628 w 162"/>
                <a:gd name="T15" fmla="*/ 122070592 h 217"/>
                <a:gd name="T16" fmla="*/ 203475570 w 162"/>
                <a:gd name="T17" fmla="*/ 126591095 h 217"/>
                <a:gd name="T18" fmla="*/ 370778509 w 162"/>
                <a:gd name="T19" fmla="*/ 0 h 217"/>
                <a:gd name="T20" fmla="*/ 542602230 w 162"/>
                <a:gd name="T21" fmla="*/ 158238869 h 217"/>
                <a:gd name="T22" fmla="*/ 673730411 w 162"/>
                <a:gd name="T23" fmla="*/ 325520870 h 217"/>
                <a:gd name="T24" fmla="*/ 655645159 w 162"/>
                <a:gd name="T25" fmla="*/ 406902682 h 217"/>
                <a:gd name="T26" fmla="*/ 696340698 w 162"/>
                <a:gd name="T27" fmla="*/ 519930142 h 217"/>
                <a:gd name="T28" fmla="*/ 642078561 w 162"/>
                <a:gd name="T29" fmla="*/ 651041740 h 217"/>
                <a:gd name="T30" fmla="*/ 732513329 w 162"/>
                <a:gd name="T31" fmla="*/ 804760105 h 217"/>
                <a:gd name="T32" fmla="*/ 556166701 w 162"/>
                <a:gd name="T33" fmla="*/ 981085239 h 217"/>
                <a:gd name="T34" fmla="*/ 411474049 w 162"/>
                <a:gd name="T35" fmla="*/ 904226056 h 217"/>
                <a:gd name="T36" fmla="*/ 379822199 w 162"/>
                <a:gd name="T37" fmla="*/ 904226056 h 217"/>
                <a:gd name="T38" fmla="*/ 325562189 w 162"/>
                <a:gd name="T39" fmla="*/ 895182924 h 21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62" h="217">
                  <a:moveTo>
                    <a:pt x="72" y="198"/>
                  </a:moveTo>
                  <a:cubicBezTo>
                    <a:pt x="65" y="206"/>
                    <a:pt x="55" y="210"/>
                    <a:pt x="44" y="210"/>
                  </a:cubicBezTo>
                  <a:cubicBezTo>
                    <a:pt x="22" y="210"/>
                    <a:pt x="5" y="193"/>
                    <a:pt x="5" y="172"/>
                  </a:cubicBezTo>
                  <a:cubicBezTo>
                    <a:pt x="5" y="165"/>
                    <a:pt x="7" y="158"/>
                    <a:pt x="11" y="152"/>
                  </a:cubicBezTo>
                  <a:cubicBezTo>
                    <a:pt x="6" y="145"/>
                    <a:pt x="3" y="137"/>
                    <a:pt x="3" y="129"/>
                  </a:cubicBezTo>
                  <a:cubicBezTo>
                    <a:pt x="3" y="117"/>
                    <a:pt x="9" y="106"/>
                    <a:pt x="18" y="98"/>
                  </a:cubicBezTo>
                  <a:cubicBezTo>
                    <a:pt x="7" y="92"/>
                    <a:pt x="0" y="80"/>
                    <a:pt x="0" y="66"/>
                  </a:cubicBezTo>
                  <a:cubicBezTo>
                    <a:pt x="0" y="45"/>
                    <a:pt x="17" y="27"/>
                    <a:pt x="39" y="27"/>
                  </a:cubicBezTo>
                  <a:cubicBezTo>
                    <a:pt x="41" y="27"/>
                    <a:pt x="43" y="28"/>
                    <a:pt x="45" y="28"/>
                  </a:cubicBezTo>
                  <a:cubicBezTo>
                    <a:pt x="49" y="12"/>
                    <a:pt x="64" y="0"/>
                    <a:pt x="82" y="0"/>
                  </a:cubicBezTo>
                  <a:cubicBezTo>
                    <a:pt x="102" y="0"/>
                    <a:pt x="118" y="15"/>
                    <a:pt x="120" y="35"/>
                  </a:cubicBezTo>
                  <a:cubicBezTo>
                    <a:pt x="137" y="39"/>
                    <a:pt x="149" y="54"/>
                    <a:pt x="149" y="72"/>
                  </a:cubicBezTo>
                  <a:cubicBezTo>
                    <a:pt x="149" y="78"/>
                    <a:pt x="148" y="84"/>
                    <a:pt x="145" y="90"/>
                  </a:cubicBezTo>
                  <a:cubicBezTo>
                    <a:pt x="151" y="97"/>
                    <a:pt x="154" y="105"/>
                    <a:pt x="154" y="115"/>
                  </a:cubicBezTo>
                  <a:cubicBezTo>
                    <a:pt x="154" y="127"/>
                    <a:pt x="149" y="137"/>
                    <a:pt x="142" y="144"/>
                  </a:cubicBezTo>
                  <a:cubicBezTo>
                    <a:pt x="154" y="150"/>
                    <a:pt x="162" y="163"/>
                    <a:pt x="162" y="178"/>
                  </a:cubicBezTo>
                  <a:cubicBezTo>
                    <a:pt x="162" y="199"/>
                    <a:pt x="145" y="217"/>
                    <a:pt x="123" y="217"/>
                  </a:cubicBezTo>
                  <a:cubicBezTo>
                    <a:pt x="110" y="217"/>
                    <a:pt x="98" y="210"/>
                    <a:pt x="91" y="200"/>
                  </a:cubicBezTo>
                  <a:cubicBezTo>
                    <a:pt x="89" y="200"/>
                    <a:pt x="86" y="200"/>
                    <a:pt x="84" y="200"/>
                  </a:cubicBezTo>
                  <a:cubicBezTo>
                    <a:pt x="80" y="200"/>
                    <a:pt x="76" y="200"/>
                    <a:pt x="72" y="198"/>
                  </a:cubicBez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0" name="Freeform 588"/>
            <p:cNvSpPr>
              <a:spLocks/>
            </p:cNvSpPr>
            <p:nvPr/>
          </p:nvSpPr>
          <p:spPr bwMode="auto">
            <a:xfrm>
              <a:off x="3664394" y="5705038"/>
              <a:ext cx="142109" cy="55764"/>
            </a:xfrm>
            <a:custGeom>
              <a:avLst/>
              <a:gdLst>
                <a:gd name="T0" fmla="*/ 292420022 w 67"/>
                <a:gd name="T1" fmla="*/ 119600911 h 26"/>
                <a:gd name="T2" fmla="*/ 301417431 w 67"/>
                <a:gd name="T3" fmla="*/ 78200431 h 26"/>
                <a:gd name="T4" fmla="*/ 206942519 w 67"/>
                <a:gd name="T5" fmla="*/ 50599396 h 26"/>
                <a:gd name="T6" fmla="*/ 148459363 w 67"/>
                <a:gd name="T7" fmla="*/ 4600530 h 26"/>
                <a:gd name="T8" fmla="*/ 143960659 w 67"/>
                <a:gd name="T9" fmla="*/ 4600530 h 26"/>
                <a:gd name="T10" fmla="*/ 107971025 w 67"/>
                <a:gd name="T11" fmla="*/ 0 h 26"/>
                <a:gd name="T12" fmla="*/ 58483156 w 67"/>
                <a:gd name="T13" fmla="*/ 27601035 h 26"/>
                <a:gd name="T14" fmla="*/ 0 w 67"/>
                <a:gd name="T15" fmla="*/ 46001010 h 26"/>
                <a:gd name="T16" fmla="*/ 17994817 w 67"/>
                <a:gd name="T17" fmla="*/ 119600911 h 26"/>
                <a:gd name="T18" fmla="*/ 292420022 w 67"/>
                <a:gd name="T19" fmla="*/ 119600911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7" h="26">
                  <a:moveTo>
                    <a:pt x="65" y="26"/>
                  </a:moveTo>
                  <a:cubicBezTo>
                    <a:pt x="67" y="17"/>
                    <a:pt x="67" y="17"/>
                    <a:pt x="67" y="17"/>
                  </a:cubicBezTo>
                  <a:cubicBezTo>
                    <a:pt x="59" y="16"/>
                    <a:pt x="53" y="14"/>
                    <a:pt x="46" y="11"/>
                  </a:cubicBezTo>
                  <a:cubicBezTo>
                    <a:pt x="41" y="8"/>
                    <a:pt x="37" y="5"/>
                    <a:pt x="33" y="1"/>
                  </a:cubicBezTo>
                  <a:cubicBezTo>
                    <a:pt x="33" y="1"/>
                    <a:pt x="32" y="1"/>
                    <a:pt x="32" y="1"/>
                  </a:cubicBezTo>
                  <a:cubicBezTo>
                    <a:pt x="29" y="1"/>
                    <a:pt x="27" y="0"/>
                    <a:pt x="24" y="0"/>
                  </a:cubicBezTo>
                  <a:cubicBezTo>
                    <a:pt x="20" y="3"/>
                    <a:pt x="17" y="5"/>
                    <a:pt x="13" y="6"/>
                  </a:cubicBezTo>
                  <a:cubicBezTo>
                    <a:pt x="9" y="8"/>
                    <a:pt x="5" y="9"/>
                    <a:pt x="0" y="10"/>
                  </a:cubicBezTo>
                  <a:cubicBezTo>
                    <a:pt x="4" y="26"/>
                    <a:pt x="4" y="26"/>
                    <a:pt x="4" y="26"/>
                  </a:cubicBezTo>
                  <a:lnTo>
                    <a:pt x="65" y="26"/>
                  </a:ln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1" name="Freeform 589"/>
            <p:cNvSpPr>
              <a:spLocks/>
            </p:cNvSpPr>
            <p:nvPr/>
          </p:nvSpPr>
          <p:spPr bwMode="auto">
            <a:xfrm>
              <a:off x="2219914" y="5703239"/>
              <a:ext cx="144808" cy="57563"/>
            </a:xfrm>
            <a:custGeom>
              <a:avLst/>
              <a:gdLst>
                <a:gd name="T0" fmla="*/ 294767332 w 68"/>
                <a:gd name="T1" fmla="*/ 122722184 h 27"/>
                <a:gd name="T2" fmla="*/ 308372895 w 68"/>
                <a:gd name="T3" fmla="*/ 59089485 h 27"/>
                <a:gd name="T4" fmla="*/ 253954900 w 68"/>
                <a:gd name="T5" fmla="*/ 40908105 h 27"/>
                <a:gd name="T6" fmla="*/ 199534776 w 68"/>
                <a:gd name="T7" fmla="*/ 0 h 27"/>
                <a:gd name="T8" fmla="*/ 199534776 w 68"/>
                <a:gd name="T9" fmla="*/ 0 h 27"/>
                <a:gd name="T10" fmla="*/ 199534776 w 68"/>
                <a:gd name="T11" fmla="*/ 0 h 27"/>
                <a:gd name="T12" fmla="*/ 145116782 w 68"/>
                <a:gd name="T13" fmla="*/ 9090690 h 27"/>
                <a:gd name="T14" fmla="*/ 108838119 w 68"/>
                <a:gd name="T15" fmla="*/ 4545345 h 27"/>
                <a:gd name="T16" fmla="*/ 58953892 w 68"/>
                <a:gd name="T17" fmla="*/ 31817415 h 27"/>
                <a:gd name="T18" fmla="*/ 0 w 68"/>
                <a:gd name="T19" fmla="*/ 49998795 h 27"/>
                <a:gd name="T20" fmla="*/ 18139332 w 68"/>
                <a:gd name="T21" fmla="*/ 122722184 h 27"/>
                <a:gd name="T22" fmla="*/ 294767332 w 68"/>
                <a:gd name="T23" fmla="*/ 122722184 h 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8" h="27">
                  <a:moveTo>
                    <a:pt x="65" y="27"/>
                  </a:moveTo>
                  <a:cubicBezTo>
                    <a:pt x="68" y="13"/>
                    <a:pt x="68" y="13"/>
                    <a:pt x="68" y="13"/>
                  </a:cubicBezTo>
                  <a:cubicBezTo>
                    <a:pt x="64" y="12"/>
                    <a:pt x="60" y="11"/>
                    <a:pt x="56" y="9"/>
                  </a:cubicBezTo>
                  <a:cubicBezTo>
                    <a:pt x="52" y="6"/>
                    <a:pt x="48" y="4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1"/>
                    <a:pt x="36" y="2"/>
                    <a:pt x="32" y="2"/>
                  </a:cubicBezTo>
                  <a:cubicBezTo>
                    <a:pt x="29" y="2"/>
                    <a:pt x="27" y="1"/>
                    <a:pt x="24" y="1"/>
                  </a:cubicBezTo>
                  <a:cubicBezTo>
                    <a:pt x="20" y="4"/>
                    <a:pt x="17" y="6"/>
                    <a:pt x="13" y="7"/>
                  </a:cubicBezTo>
                  <a:cubicBezTo>
                    <a:pt x="9" y="9"/>
                    <a:pt x="5" y="10"/>
                    <a:pt x="0" y="11"/>
                  </a:cubicBezTo>
                  <a:cubicBezTo>
                    <a:pt x="4" y="27"/>
                    <a:pt x="4" y="27"/>
                    <a:pt x="4" y="27"/>
                  </a:cubicBezTo>
                  <a:lnTo>
                    <a:pt x="65" y="27"/>
                  </a:ln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2" name="Rectangle 590"/>
            <p:cNvSpPr>
              <a:spLocks noChangeArrowheads="1"/>
            </p:cNvSpPr>
            <p:nvPr/>
          </p:nvSpPr>
          <p:spPr bwMode="auto">
            <a:xfrm>
              <a:off x="2130870" y="5792282"/>
              <a:ext cx="1767374" cy="91742"/>
            </a:xfrm>
            <a:prstGeom prst="rect">
              <a:avLst/>
            </a:pr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93" name="Rectangle 591"/>
            <p:cNvSpPr>
              <a:spLocks noChangeArrowheads="1"/>
            </p:cNvSpPr>
            <p:nvPr/>
          </p:nvSpPr>
          <p:spPr bwMode="auto">
            <a:xfrm>
              <a:off x="1979767" y="5915503"/>
              <a:ext cx="2071381" cy="123222"/>
            </a:xfrm>
            <a:prstGeom prst="rect">
              <a:avLst/>
            </a:pr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94" name="Freeform 600"/>
            <p:cNvSpPr>
              <a:spLocks noEditPoints="1"/>
            </p:cNvSpPr>
            <p:nvPr/>
          </p:nvSpPr>
          <p:spPr bwMode="auto">
            <a:xfrm>
              <a:off x="2291868" y="4324417"/>
              <a:ext cx="1444480" cy="1436385"/>
            </a:xfrm>
            <a:custGeom>
              <a:avLst/>
              <a:gdLst>
                <a:gd name="T0" fmla="*/ 2147483646 w 679"/>
                <a:gd name="T1" fmla="*/ 1906410604 h 675"/>
                <a:gd name="T2" fmla="*/ 2147483646 w 679"/>
                <a:gd name="T3" fmla="*/ 2028673567 h 675"/>
                <a:gd name="T4" fmla="*/ 2147483646 w 679"/>
                <a:gd name="T5" fmla="*/ 2006031883 h 675"/>
                <a:gd name="T6" fmla="*/ 2147483646 w 679"/>
                <a:gd name="T7" fmla="*/ 1621127519 h 675"/>
                <a:gd name="T8" fmla="*/ 2147483646 w 679"/>
                <a:gd name="T9" fmla="*/ 1095846844 h 675"/>
                <a:gd name="T10" fmla="*/ 2147483646 w 679"/>
                <a:gd name="T11" fmla="*/ 2147483646 h 675"/>
                <a:gd name="T12" fmla="*/ 2147483646 w 679"/>
                <a:gd name="T13" fmla="*/ 2147483646 h 675"/>
                <a:gd name="T14" fmla="*/ 2147483646 w 679"/>
                <a:gd name="T15" fmla="*/ 2147483646 h 675"/>
                <a:gd name="T16" fmla="*/ 2147483646 w 679"/>
                <a:gd name="T17" fmla="*/ 2147483646 h 675"/>
                <a:gd name="T18" fmla="*/ 1882680771 w 679"/>
                <a:gd name="T19" fmla="*/ 0 h 675"/>
                <a:gd name="T20" fmla="*/ 2147483646 w 679"/>
                <a:gd name="T21" fmla="*/ 1095846844 h 675"/>
                <a:gd name="T22" fmla="*/ 2147483646 w 679"/>
                <a:gd name="T23" fmla="*/ 1480751209 h 675"/>
                <a:gd name="T24" fmla="*/ 2147483646 w 679"/>
                <a:gd name="T25" fmla="*/ 2006031883 h 675"/>
                <a:gd name="T26" fmla="*/ 2147483646 w 679"/>
                <a:gd name="T27" fmla="*/ 2092070281 h 675"/>
                <a:gd name="T28" fmla="*/ 2147483646 w 679"/>
                <a:gd name="T29" fmla="*/ 2147483646 h 675"/>
                <a:gd name="T30" fmla="*/ 2145169805 w 679"/>
                <a:gd name="T31" fmla="*/ 2147483646 h 675"/>
                <a:gd name="T32" fmla="*/ 1882680771 w 679"/>
                <a:gd name="T33" fmla="*/ 2006031883 h 675"/>
                <a:gd name="T34" fmla="*/ 1882680771 w 679"/>
                <a:gd name="T35" fmla="*/ 1621127519 h 675"/>
                <a:gd name="T36" fmla="*/ 2108966328 w 679"/>
                <a:gd name="T37" fmla="*/ 1095846844 h 675"/>
                <a:gd name="T38" fmla="*/ 1538730724 w 679"/>
                <a:gd name="T39" fmla="*/ 0 h 675"/>
                <a:gd name="T40" fmla="*/ 1656397342 w 679"/>
                <a:gd name="T41" fmla="*/ 1095846844 h 675"/>
                <a:gd name="T42" fmla="*/ 1882680771 w 679"/>
                <a:gd name="T43" fmla="*/ 1621127519 h 675"/>
                <a:gd name="T44" fmla="*/ 1882680771 w 679"/>
                <a:gd name="T45" fmla="*/ 2006031883 h 675"/>
                <a:gd name="T46" fmla="*/ 1538730724 w 679"/>
                <a:gd name="T47" fmla="*/ 0 h 675"/>
                <a:gd name="T48" fmla="*/ 1538730724 w 679"/>
                <a:gd name="T49" fmla="*/ 2147483646 h 675"/>
                <a:gd name="T50" fmla="*/ 1194778550 w 679"/>
                <a:gd name="T51" fmla="*/ 0 h 675"/>
                <a:gd name="T52" fmla="*/ 1194778550 w 679"/>
                <a:gd name="T53" fmla="*/ 2092070281 h 675"/>
                <a:gd name="T54" fmla="*/ 1421061980 w 679"/>
                <a:gd name="T55" fmla="*/ 1621127519 h 675"/>
                <a:gd name="T56" fmla="*/ 1421061980 w 679"/>
                <a:gd name="T57" fmla="*/ 1480751209 h 675"/>
                <a:gd name="T58" fmla="*/ 1194778550 w 679"/>
                <a:gd name="T59" fmla="*/ 0 h 675"/>
                <a:gd name="T60" fmla="*/ 1194778550 w 679"/>
                <a:gd name="T61" fmla="*/ 2147483646 h 675"/>
                <a:gd name="T62" fmla="*/ 642646812 w 679"/>
                <a:gd name="T63" fmla="*/ 0 h 675"/>
                <a:gd name="T64" fmla="*/ 963968090 w 679"/>
                <a:gd name="T65" fmla="*/ 1095846844 h 675"/>
                <a:gd name="T66" fmla="*/ 1194778550 w 679"/>
                <a:gd name="T67" fmla="*/ 1621127519 h 675"/>
                <a:gd name="T68" fmla="*/ 1194778550 w 679"/>
                <a:gd name="T69" fmla="*/ 2006031883 h 675"/>
                <a:gd name="T70" fmla="*/ 932289517 w 679"/>
                <a:gd name="T71" fmla="*/ 2147483646 h 675"/>
                <a:gd name="T72" fmla="*/ 502349299 w 679"/>
                <a:gd name="T73" fmla="*/ 2147483646 h 675"/>
                <a:gd name="T74" fmla="*/ 733159758 w 679"/>
                <a:gd name="T75" fmla="*/ 2092070281 h 675"/>
                <a:gd name="T76" fmla="*/ 733159758 w 679"/>
                <a:gd name="T77" fmla="*/ 2006031883 h 675"/>
                <a:gd name="T78" fmla="*/ 502349299 w 679"/>
                <a:gd name="T79" fmla="*/ 1480751209 h 675"/>
                <a:gd name="T80" fmla="*/ 502349299 w 679"/>
                <a:gd name="T81" fmla="*/ 1095846844 h 675"/>
                <a:gd name="T82" fmla="*/ 502349299 w 679"/>
                <a:gd name="T83" fmla="*/ 2147483646 h 675"/>
                <a:gd name="T84" fmla="*/ 212706594 w 679"/>
                <a:gd name="T85" fmla="*/ 2147483646 h 675"/>
                <a:gd name="T86" fmla="*/ 407311450 w 679"/>
                <a:gd name="T87" fmla="*/ 2147483646 h 675"/>
                <a:gd name="T88" fmla="*/ 375630748 w 679"/>
                <a:gd name="T89" fmla="*/ 2147483646 h 675"/>
                <a:gd name="T90" fmla="*/ 502349299 w 679"/>
                <a:gd name="T91" fmla="*/ 2147483646 h 675"/>
                <a:gd name="T92" fmla="*/ 303219540 w 679"/>
                <a:gd name="T93" fmla="*/ 2069428597 h 675"/>
                <a:gd name="T94" fmla="*/ 72411208 w 679"/>
                <a:gd name="T95" fmla="*/ 1901882267 h 675"/>
                <a:gd name="T96" fmla="*/ 502349299 w 679"/>
                <a:gd name="T97" fmla="*/ 13585010 h 675"/>
                <a:gd name="T98" fmla="*/ 276065869 w 679"/>
                <a:gd name="T99" fmla="*/ 1480751209 h 675"/>
                <a:gd name="T100" fmla="*/ 276065869 w 679"/>
                <a:gd name="T101" fmla="*/ 1621127519 h 675"/>
                <a:gd name="T102" fmla="*/ 502349299 w 679"/>
                <a:gd name="T103" fmla="*/ 2092070281 h 67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79" h="675">
                  <a:moveTo>
                    <a:pt x="568" y="3"/>
                  </a:moveTo>
                  <a:cubicBezTo>
                    <a:pt x="632" y="18"/>
                    <a:pt x="679" y="74"/>
                    <a:pt x="679" y="142"/>
                  </a:cubicBezTo>
                  <a:cubicBezTo>
                    <a:pt x="679" y="421"/>
                    <a:pt x="679" y="421"/>
                    <a:pt x="679" y="421"/>
                  </a:cubicBezTo>
                  <a:cubicBezTo>
                    <a:pt x="678" y="421"/>
                    <a:pt x="676" y="421"/>
                    <a:pt x="675" y="421"/>
                  </a:cubicBezTo>
                  <a:cubicBezTo>
                    <a:pt x="663" y="421"/>
                    <a:pt x="652" y="425"/>
                    <a:pt x="643" y="431"/>
                  </a:cubicBezTo>
                  <a:cubicBezTo>
                    <a:pt x="637" y="436"/>
                    <a:pt x="632" y="441"/>
                    <a:pt x="628" y="448"/>
                  </a:cubicBezTo>
                  <a:cubicBezTo>
                    <a:pt x="616" y="449"/>
                    <a:pt x="605" y="454"/>
                    <a:pt x="596" y="462"/>
                  </a:cubicBezTo>
                  <a:cubicBezTo>
                    <a:pt x="568" y="462"/>
                    <a:pt x="568" y="462"/>
                    <a:pt x="568" y="462"/>
                  </a:cubicBezTo>
                  <a:cubicBezTo>
                    <a:pt x="568" y="443"/>
                    <a:pt x="568" y="443"/>
                    <a:pt x="568" y="443"/>
                  </a:cubicBezTo>
                  <a:cubicBezTo>
                    <a:pt x="619" y="443"/>
                    <a:pt x="619" y="443"/>
                    <a:pt x="619" y="443"/>
                  </a:cubicBezTo>
                  <a:cubicBezTo>
                    <a:pt x="619" y="358"/>
                    <a:pt x="619" y="358"/>
                    <a:pt x="619" y="358"/>
                  </a:cubicBezTo>
                  <a:cubicBezTo>
                    <a:pt x="568" y="358"/>
                    <a:pt x="568" y="358"/>
                    <a:pt x="568" y="358"/>
                  </a:cubicBezTo>
                  <a:cubicBezTo>
                    <a:pt x="568" y="327"/>
                    <a:pt x="568" y="327"/>
                    <a:pt x="568" y="327"/>
                  </a:cubicBezTo>
                  <a:cubicBezTo>
                    <a:pt x="619" y="327"/>
                    <a:pt x="619" y="327"/>
                    <a:pt x="619" y="327"/>
                  </a:cubicBezTo>
                  <a:cubicBezTo>
                    <a:pt x="619" y="242"/>
                    <a:pt x="619" y="242"/>
                    <a:pt x="619" y="242"/>
                  </a:cubicBezTo>
                  <a:cubicBezTo>
                    <a:pt x="568" y="242"/>
                    <a:pt x="568" y="242"/>
                    <a:pt x="568" y="242"/>
                  </a:cubicBezTo>
                  <a:cubicBezTo>
                    <a:pt x="568" y="3"/>
                    <a:pt x="568" y="3"/>
                    <a:pt x="568" y="3"/>
                  </a:cubicBezTo>
                  <a:close/>
                  <a:moveTo>
                    <a:pt x="568" y="547"/>
                  </a:moveTo>
                  <a:cubicBezTo>
                    <a:pt x="584" y="547"/>
                    <a:pt x="584" y="547"/>
                    <a:pt x="584" y="547"/>
                  </a:cubicBezTo>
                  <a:cubicBezTo>
                    <a:pt x="583" y="552"/>
                    <a:pt x="582" y="558"/>
                    <a:pt x="582" y="564"/>
                  </a:cubicBezTo>
                  <a:cubicBezTo>
                    <a:pt x="582" y="570"/>
                    <a:pt x="583" y="575"/>
                    <a:pt x="584" y="580"/>
                  </a:cubicBezTo>
                  <a:cubicBezTo>
                    <a:pt x="585" y="583"/>
                    <a:pt x="586" y="585"/>
                    <a:pt x="587" y="588"/>
                  </a:cubicBezTo>
                  <a:cubicBezTo>
                    <a:pt x="587" y="589"/>
                    <a:pt x="586" y="591"/>
                    <a:pt x="586" y="593"/>
                  </a:cubicBezTo>
                  <a:cubicBezTo>
                    <a:pt x="584" y="597"/>
                    <a:pt x="584" y="602"/>
                    <a:pt x="584" y="607"/>
                  </a:cubicBezTo>
                  <a:cubicBezTo>
                    <a:pt x="584" y="621"/>
                    <a:pt x="590" y="635"/>
                    <a:pt x="599" y="644"/>
                  </a:cubicBezTo>
                  <a:cubicBezTo>
                    <a:pt x="609" y="654"/>
                    <a:pt x="622" y="660"/>
                    <a:pt x="636" y="660"/>
                  </a:cubicBezTo>
                  <a:cubicBezTo>
                    <a:pt x="639" y="675"/>
                    <a:pt x="639" y="675"/>
                    <a:pt x="639" y="675"/>
                  </a:cubicBezTo>
                  <a:cubicBezTo>
                    <a:pt x="568" y="675"/>
                    <a:pt x="568" y="675"/>
                    <a:pt x="568" y="675"/>
                  </a:cubicBezTo>
                  <a:lnTo>
                    <a:pt x="568" y="547"/>
                  </a:lnTo>
                  <a:close/>
                  <a:moveTo>
                    <a:pt x="416" y="0"/>
                  </a:moveTo>
                  <a:cubicBezTo>
                    <a:pt x="537" y="0"/>
                    <a:pt x="537" y="0"/>
                    <a:pt x="537" y="0"/>
                  </a:cubicBezTo>
                  <a:cubicBezTo>
                    <a:pt x="548" y="0"/>
                    <a:pt x="558" y="1"/>
                    <a:pt x="568" y="3"/>
                  </a:cubicBezTo>
                  <a:cubicBezTo>
                    <a:pt x="568" y="242"/>
                    <a:pt x="568" y="242"/>
                    <a:pt x="568" y="242"/>
                  </a:cubicBezTo>
                  <a:cubicBezTo>
                    <a:pt x="518" y="242"/>
                    <a:pt x="518" y="242"/>
                    <a:pt x="518" y="242"/>
                  </a:cubicBezTo>
                  <a:cubicBezTo>
                    <a:pt x="518" y="327"/>
                    <a:pt x="518" y="327"/>
                    <a:pt x="518" y="327"/>
                  </a:cubicBezTo>
                  <a:cubicBezTo>
                    <a:pt x="568" y="327"/>
                    <a:pt x="568" y="327"/>
                    <a:pt x="568" y="327"/>
                  </a:cubicBezTo>
                  <a:cubicBezTo>
                    <a:pt x="568" y="358"/>
                    <a:pt x="568" y="358"/>
                    <a:pt x="568" y="358"/>
                  </a:cubicBezTo>
                  <a:cubicBezTo>
                    <a:pt x="518" y="358"/>
                    <a:pt x="518" y="358"/>
                    <a:pt x="518" y="358"/>
                  </a:cubicBezTo>
                  <a:cubicBezTo>
                    <a:pt x="518" y="443"/>
                    <a:pt x="518" y="443"/>
                    <a:pt x="518" y="443"/>
                  </a:cubicBezTo>
                  <a:cubicBezTo>
                    <a:pt x="568" y="443"/>
                    <a:pt x="568" y="443"/>
                    <a:pt x="568" y="443"/>
                  </a:cubicBezTo>
                  <a:cubicBezTo>
                    <a:pt x="568" y="462"/>
                    <a:pt x="568" y="462"/>
                    <a:pt x="568" y="462"/>
                  </a:cubicBezTo>
                  <a:cubicBezTo>
                    <a:pt x="518" y="462"/>
                    <a:pt x="518" y="462"/>
                    <a:pt x="518" y="462"/>
                  </a:cubicBezTo>
                  <a:cubicBezTo>
                    <a:pt x="518" y="547"/>
                    <a:pt x="518" y="547"/>
                    <a:pt x="518" y="547"/>
                  </a:cubicBezTo>
                  <a:cubicBezTo>
                    <a:pt x="568" y="547"/>
                    <a:pt x="568" y="547"/>
                    <a:pt x="568" y="547"/>
                  </a:cubicBezTo>
                  <a:cubicBezTo>
                    <a:pt x="568" y="675"/>
                    <a:pt x="568" y="675"/>
                    <a:pt x="568" y="675"/>
                  </a:cubicBezTo>
                  <a:cubicBezTo>
                    <a:pt x="416" y="675"/>
                    <a:pt x="416" y="675"/>
                    <a:pt x="416" y="675"/>
                  </a:cubicBezTo>
                  <a:cubicBezTo>
                    <a:pt x="416" y="654"/>
                    <a:pt x="416" y="654"/>
                    <a:pt x="416" y="654"/>
                  </a:cubicBezTo>
                  <a:cubicBezTo>
                    <a:pt x="474" y="654"/>
                    <a:pt x="474" y="654"/>
                    <a:pt x="474" y="654"/>
                  </a:cubicBezTo>
                  <a:cubicBezTo>
                    <a:pt x="474" y="462"/>
                    <a:pt x="474" y="462"/>
                    <a:pt x="474" y="462"/>
                  </a:cubicBezTo>
                  <a:cubicBezTo>
                    <a:pt x="416" y="462"/>
                    <a:pt x="416" y="462"/>
                    <a:pt x="416" y="462"/>
                  </a:cubicBezTo>
                  <a:cubicBezTo>
                    <a:pt x="416" y="443"/>
                    <a:pt x="416" y="443"/>
                    <a:pt x="416" y="443"/>
                  </a:cubicBezTo>
                  <a:cubicBezTo>
                    <a:pt x="466" y="443"/>
                    <a:pt x="466" y="443"/>
                    <a:pt x="466" y="443"/>
                  </a:cubicBezTo>
                  <a:cubicBezTo>
                    <a:pt x="466" y="358"/>
                    <a:pt x="466" y="358"/>
                    <a:pt x="466" y="358"/>
                  </a:cubicBezTo>
                  <a:cubicBezTo>
                    <a:pt x="416" y="358"/>
                    <a:pt x="416" y="358"/>
                    <a:pt x="416" y="358"/>
                  </a:cubicBezTo>
                  <a:cubicBezTo>
                    <a:pt x="416" y="327"/>
                    <a:pt x="416" y="327"/>
                    <a:pt x="416" y="327"/>
                  </a:cubicBezTo>
                  <a:cubicBezTo>
                    <a:pt x="466" y="327"/>
                    <a:pt x="466" y="327"/>
                    <a:pt x="466" y="327"/>
                  </a:cubicBezTo>
                  <a:cubicBezTo>
                    <a:pt x="466" y="242"/>
                    <a:pt x="466" y="242"/>
                    <a:pt x="466" y="242"/>
                  </a:cubicBezTo>
                  <a:cubicBezTo>
                    <a:pt x="416" y="242"/>
                    <a:pt x="416" y="242"/>
                    <a:pt x="416" y="242"/>
                  </a:cubicBezTo>
                  <a:lnTo>
                    <a:pt x="416" y="0"/>
                  </a:lnTo>
                  <a:close/>
                  <a:moveTo>
                    <a:pt x="340" y="0"/>
                  </a:moveTo>
                  <a:cubicBezTo>
                    <a:pt x="416" y="0"/>
                    <a:pt x="416" y="0"/>
                    <a:pt x="416" y="0"/>
                  </a:cubicBezTo>
                  <a:cubicBezTo>
                    <a:pt x="416" y="242"/>
                    <a:pt x="416" y="242"/>
                    <a:pt x="416" y="242"/>
                  </a:cubicBezTo>
                  <a:cubicBezTo>
                    <a:pt x="366" y="242"/>
                    <a:pt x="366" y="242"/>
                    <a:pt x="366" y="242"/>
                  </a:cubicBezTo>
                  <a:cubicBezTo>
                    <a:pt x="366" y="327"/>
                    <a:pt x="366" y="327"/>
                    <a:pt x="366" y="327"/>
                  </a:cubicBezTo>
                  <a:cubicBezTo>
                    <a:pt x="416" y="327"/>
                    <a:pt x="416" y="327"/>
                    <a:pt x="416" y="327"/>
                  </a:cubicBezTo>
                  <a:cubicBezTo>
                    <a:pt x="416" y="358"/>
                    <a:pt x="416" y="358"/>
                    <a:pt x="416" y="358"/>
                  </a:cubicBezTo>
                  <a:cubicBezTo>
                    <a:pt x="366" y="358"/>
                    <a:pt x="366" y="358"/>
                    <a:pt x="366" y="358"/>
                  </a:cubicBezTo>
                  <a:cubicBezTo>
                    <a:pt x="366" y="443"/>
                    <a:pt x="366" y="443"/>
                    <a:pt x="366" y="443"/>
                  </a:cubicBezTo>
                  <a:cubicBezTo>
                    <a:pt x="416" y="443"/>
                    <a:pt x="416" y="443"/>
                    <a:pt x="416" y="443"/>
                  </a:cubicBezTo>
                  <a:cubicBezTo>
                    <a:pt x="416" y="462"/>
                    <a:pt x="416" y="462"/>
                    <a:pt x="416" y="462"/>
                  </a:cubicBezTo>
                  <a:cubicBezTo>
                    <a:pt x="340" y="462"/>
                    <a:pt x="340" y="462"/>
                    <a:pt x="340" y="462"/>
                  </a:cubicBezTo>
                  <a:cubicBezTo>
                    <a:pt x="340" y="0"/>
                    <a:pt x="340" y="0"/>
                    <a:pt x="340" y="0"/>
                  </a:cubicBezTo>
                  <a:close/>
                  <a:moveTo>
                    <a:pt x="416" y="675"/>
                  </a:moveTo>
                  <a:cubicBezTo>
                    <a:pt x="340" y="675"/>
                    <a:pt x="340" y="675"/>
                    <a:pt x="340" y="675"/>
                  </a:cubicBezTo>
                  <a:cubicBezTo>
                    <a:pt x="340" y="654"/>
                    <a:pt x="340" y="654"/>
                    <a:pt x="340" y="654"/>
                  </a:cubicBezTo>
                  <a:cubicBezTo>
                    <a:pt x="416" y="654"/>
                    <a:pt x="416" y="654"/>
                    <a:pt x="416" y="654"/>
                  </a:cubicBezTo>
                  <a:lnTo>
                    <a:pt x="416" y="675"/>
                  </a:lnTo>
                  <a:close/>
                  <a:moveTo>
                    <a:pt x="264" y="0"/>
                  </a:moveTo>
                  <a:cubicBezTo>
                    <a:pt x="340" y="0"/>
                    <a:pt x="340" y="0"/>
                    <a:pt x="340" y="0"/>
                  </a:cubicBezTo>
                  <a:cubicBezTo>
                    <a:pt x="340" y="462"/>
                    <a:pt x="340" y="462"/>
                    <a:pt x="340" y="462"/>
                  </a:cubicBezTo>
                  <a:cubicBezTo>
                    <a:pt x="264" y="462"/>
                    <a:pt x="264" y="462"/>
                    <a:pt x="264" y="462"/>
                  </a:cubicBezTo>
                  <a:cubicBezTo>
                    <a:pt x="264" y="443"/>
                    <a:pt x="264" y="443"/>
                    <a:pt x="264" y="443"/>
                  </a:cubicBezTo>
                  <a:cubicBezTo>
                    <a:pt x="314" y="443"/>
                    <a:pt x="314" y="443"/>
                    <a:pt x="314" y="443"/>
                  </a:cubicBezTo>
                  <a:cubicBezTo>
                    <a:pt x="314" y="358"/>
                    <a:pt x="314" y="358"/>
                    <a:pt x="314" y="358"/>
                  </a:cubicBezTo>
                  <a:cubicBezTo>
                    <a:pt x="264" y="358"/>
                    <a:pt x="264" y="358"/>
                    <a:pt x="264" y="358"/>
                  </a:cubicBezTo>
                  <a:cubicBezTo>
                    <a:pt x="264" y="327"/>
                    <a:pt x="264" y="327"/>
                    <a:pt x="264" y="327"/>
                  </a:cubicBezTo>
                  <a:cubicBezTo>
                    <a:pt x="314" y="327"/>
                    <a:pt x="314" y="327"/>
                    <a:pt x="314" y="327"/>
                  </a:cubicBezTo>
                  <a:cubicBezTo>
                    <a:pt x="314" y="242"/>
                    <a:pt x="314" y="242"/>
                    <a:pt x="314" y="242"/>
                  </a:cubicBezTo>
                  <a:cubicBezTo>
                    <a:pt x="264" y="242"/>
                    <a:pt x="264" y="242"/>
                    <a:pt x="264" y="242"/>
                  </a:cubicBezTo>
                  <a:cubicBezTo>
                    <a:pt x="264" y="0"/>
                    <a:pt x="264" y="0"/>
                    <a:pt x="264" y="0"/>
                  </a:cubicBezTo>
                  <a:close/>
                  <a:moveTo>
                    <a:pt x="340" y="675"/>
                  </a:moveTo>
                  <a:cubicBezTo>
                    <a:pt x="264" y="675"/>
                    <a:pt x="264" y="675"/>
                    <a:pt x="264" y="675"/>
                  </a:cubicBezTo>
                  <a:cubicBezTo>
                    <a:pt x="264" y="654"/>
                    <a:pt x="264" y="654"/>
                    <a:pt x="264" y="654"/>
                  </a:cubicBezTo>
                  <a:cubicBezTo>
                    <a:pt x="340" y="654"/>
                    <a:pt x="340" y="654"/>
                    <a:pt x="340" y="654"/>
                  </a:cubicBezTo>
                  <a:lnTo>
                    <a:pt x="340" y="675"/>
                  </a:lnTo>
                  <a:close/>
                  <a:moveTo>
                    <a:pt x="142" y="0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264" y="242"/>
                    <a:pt x="264" y="242"/>
                    <a:pt x="264" y="242"/>
                  </a:cubicBezTo>
                  <a:cubicBezTo>
                    <a:pt x="213" y="242"/>
                    <a:pt x="213" y="242"/>
                    <a:pt x="213" y="242"/>
                  </a:cubicBezTo>
                  <a:cubicBezTo>
                    <a:pt x="213" y="327"/>
                    <a:pt x="213" y="327"/>
                    <a:pt x="213" y="327"/>
                  </a:cubicBezTo>
                  <a:cubicBezTo>
                    <a:pt x="264" y="327"/>
                    <a:pt x="264" y="327"/>
                    <a:pt x="264" y="327"/>
                  </a:cubicBezTo>
                  <a:cubicBezTo>
                    <a:pt x="264" y="358"/>
                    <a:pt x="264" y="358"/>
                    <a:pt x="264" y="358"/>
                  </a:cubicBezTo>
                  <a:cubicBezTo>
                    <a:pt x="213" y="358"/>
                    <a:pt x="213" y="358"/>
                    <a:pt x="213" y="358"/>
                  </a:cubicBezTo>
                  <a:cubicBezTo>
                    <a:pt x="213" y="443"/>
                    <a:pt x="213" y="443"/>
                    <a:pt x="213" y="443"/>
                  </a:cubicBezTo>
                  <a:cubicBezTo>
                    <a:pt x="264" y="443"/>
                    <a:pt x="264" y="443"/>
                    <a:pt x="264" y="443"/>
                  </a:cubicBezTo>
                  <a:cubicBezTo>
                    <a:pt x="264" y="462"/>
                    <a:pt x="264" y="462"/>
                    <a:pt x="264" y="462"/>
                  </a:cubicBezTo>
                  <a:cubicBezTo>
                    <a:pt x="206" y="462"/>
                    <a:pt x="206" y="462"/>
                    <a:pt x="206" y="462"/>
                  </a:cubicBezTo>
                  <a:cubicBezTo>
                    <a:pt x="206" y="654"/>
                    <a:pt x="206" y="654"/>
                    <a:pt x="206" y="654"/>
                  </a:cubicBezTo>
                  <a:cubicBezTo>
                    <a:pt x="264" y="654"/>
                    <a:pt x="264" y="654"/>
                    <a:pt x="264" y="654"/>
                  </a:cubicBezTo>
                  <a:cubicBezTo>
                    <a:pt x="264" y="675"/>
                    <a:pt x="264" y="675"/>
                    <a:pt x="264" y="675"/>
                  </a:cubicBezTo>
                  <a:cubicBezTo>
                    <a:pt x="111" y="675"/>
                    <a:pt x="111" y="675"/>
                    <a:pt x="111" y="675"/>
                  </a:cubicBezTo>
                  <a:cubicBezTo>
                    <a:pt x="111" y="547"/>
                    <a:pt x="111" y="547"/>
                    <a:pt x="111" y="547"/>
                  </a:cubicBezTo>
                  <a:cubicBezTo>
                    <a:pt x="162" y="547"/>
                    <a:pt x="162" y="547"/>
                    <a:pt x="162" y="547"/>
                  </a:cubicBezTo>
                  <a:cubicBezTo>
                    <a:pt x="162" y="462"/>
                    <a:pt x="162" y="462"/>
                    <a:pt x="162" y="462"/>
                  </a:cubicBezTo>
                  <a:cubicBezTo>
                    <a:pt x="111" y="462"/>
                    <a:pt x="111" y="462"/>
                    <a:pt x="111" y="462"/>
                  </a:cubicBezTo>
                  <a:cubicBezTo>
                    <a:pt x="111" y="443"/>
                    <a:pt x="111" y="443"/>
                    <a:pt x="111" y="443"/>
                  </a:cubicBezTo>
                  <a:cubicBezTo>
                    <a:pt x="162" y="443"/>
                    <a:pt x="162" y="443"/>
                    <a:pt x="162" y="443"/>
                  </a:cubicBezTo>
                  <a:cubicBezTo>
                    <a:pt x="162" y="358"/>
                    <a:pt x="162" y="358"/>
                    <a:pt x="162" y="358"/>
                  </a:cubicBezTo>
                  <a:cubicBezTo>
                    <a:pt x="111" y="358"/>
                    <a:pt x="111" y="358"/>
                    <a:pt x="111" y="358"/>
                  </a:cubicBezTo>
                  <a:cubicBezTo>
                    <a:pt x="111" y="327"/>
                    <a:pt x="111" y="327"/>
                    <a:pt x="111" y="327"/>
                  </a:cubicBezTo>
                  <a:cubicBezTo>
                    <a:pt x="162" y="327"/>
                    <a:pt x="162" y="327"/>
                    <a:pt x="162" y="327"/>
                  </a:cubicBezTo>
                  <a:cubicBezTo>
                    <a:pt x="162" y="242"/>
                    <a:pt x="162" y="242"/>
                    <a:pt x="162" y="242"/>
                  </a:cubicBezTo>
                  <a:cubicBezTo>
                    <a:pt x="111" y="242"/>
                    <a:pt x="111" y="242"/>
                    <a:pt x="111" y="242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21" y="1"/>
                    <a:pt x="132" y="0"/>
                    <a:pt x="142" y="0"/>
                  </a:cubicBezTo>
                  <a:close/>
                  <a:moveTo>
                    <a:pt x="111" y="675"/>
                  </a:moveTo>
                  <a:cubicBezTo>
                    <a:pt x="40" y="675"/>
                    <a:pt x="40" y="675"/>
                    <a:pt x="40" y="675"/>
                  </a:cubicBezTo>
                  <a:cubicBezTo>
                    <a:pt x="43" y="663"/>
                    <a:pt x="43" y="663"/>
                    <a:pt x="43" y="663"/>
                  </a:cubicBezTo>
                  <a:cubicBezTo>
                    <a:pt x="44" y="663"/>
                    <a:pt x="46" y="663"/>
                    <a:pt x="47" y="663"/>
                  </a:cubicBezTo>
                  <a:cubicBezTo>
                    <a:pt x="61" y="663"/>
                    <a:pt x="75" y="657"/>
                    <a:pt x="84" y="647"/>
                  </a:cubicBezTo>
                  <a:cubicBezTo>
                    <a:pt x="94" y="638"/>
                    <a:pt x="100" y="624"/>
                    <a:pt x="100" y="610"/>
                  </a:cubicBezTo>
                  <a:cubicBezTo>
                    <a:pt x="100" y="599"/>
                    <a:pt x="96" y="588"/>
                    <a:pt x="90" y="580"/>
                  </a:cubicBezTo>
                  <a:cubicBezTo>
                    <a:pt x="87" y="575"/>
                    <a:pt x="84" y="571"/>
                    <a:pt x="80" y="568"/>
                  </a:cubicBezTo>
                  <a:cubicBezTo>
                    <a:pt x="80" y="568"/>
                    <a:pt x="80" y="567"/>
                    <a:pt x="80" y="567"/>
                  </a:cubicBezTo>
                  <a:cubicBezTo>
                    <a:pt x="82" y="562"/>
                    <a:pt x="83" y="556"/>
                    <a:pt x="83" y="550"/>
                  </a:cubicBezTo>
                  <a:cubicBezTo>
                    <a:pt x="83" y="549"/>
                    <a:pt x="83" y="548"/>
                    <a:pt x="83" y="547"/>
                  </a:cubicBezTo>
                  <a:cubicBezTo>
                    <a:pt x="111" y="547"/>
                    <a:pt x="111" y="547"/>
                    <a:pt x="111" y="547"/>
                  </a:cubicBezTo>
                  <a:cubicBezTo>
                    <a:pt x="111" y="675"/>
                    <a:pt x="111" y="675"/>
                    <a:pt x="111" y="675"/>
                  </a:cubicBezTo>
                  <a:close/>
                  <a:moveTo>
                    <a:pt x="111" y="462"/>
                  </a:moveTo>
                  <a:cubicBezTo>
                    <a:pt x="72" y="462"/>
                    <a:pt x="72" y="462"/>
                    <a:pt x="72" y="462"/>
                  </a:cubicBezTo>
                  <a:cubicBezTo>
                    <a:pt x="70" y="460"/>
                    <a:pt x="69" y="458"/>
                    <a:pt x="67" y="457"/>
                  </a:cubicBezTo>
                  <a:cubicBezTo>
                    <a:pt x="58" y="447"/>
                    <a:pt x="45" y="441"/>
                    <a:pt x="30" y="441"/>
                  </a:cubicBezTo>
                  <a:cubicBezTo>
                    <a:pt x="29" y="441"/>
                    <a:pt x="29" y="441"/>
                    <a:pt x="29" y="441"/>
                  </a:cubicBezTo>
                  <a:cubicBezTo>
                    <a:pt x="26" y="433"/>
                    <a:pt x="22" y="426"/>
                    <a:pt x="16" y="420"/>
                  </a:cubicBezTo>
                  <a:cubicBezTo>
                    <a:pt x="12" y="416"/>
                    <a:pt x="6" y="412"/>
                    <a:pt x="0" y="41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74"/>
                    <a:pt x="48" y="18"/>
                    <a:pt x="111" y="3"/>
                  </a:cubicBezTo>
                  <a:cubicBezTo>
                    <a:pt x="111" y="242"/>
                    <a:pt x="111" y="242"/>
                    <a:pt x="111" y="242"/>
                  </a:cubicBezTo>
                  <a:cubicBezTo>
                    <a:pt x="61" y="242"/>
                    <a:pt x="61" y="242"/>
                    <a:pt x="61" y="242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111" y="327"/>
                    <a:pt x="111" y="327"/>
                    <a:pt x="111" y="327"/>
                  </a:cubicBezTo>
                  <a:cubicBezTo>
                    <a:pt x="111" y="358"/>
                    <a:pt x="111" y="358"/>
                    <a:pt x="111" y="358"/>
                  </a:cubicBezTo>
                  <a:cubicBezTo>
                    <a:pt x="61" y="358"/>
                    <a:pt x="61" y="358"/>
                    <a:pt x="61" y="358"/>
                  </a:cubicBezTo>
                  <a:cubicBezTo>
                    <a:pt x="61" y="443"/>
                    <a:pt x="61" y="443"/>
                    <a:pt x="61" y="443"/>
                  </a:cubicBezTo>
                  <a:cubicBezTo>
                    <a:pt x="111" y="443"/>
                    <a:pt x="111" y="443"/>
                    <a:pt x="111" y="443"/>
                  </a:cubicBezTo>
                  <a:lnTo>
                    <a:pt x="111" y="462"/>
                  </a:ln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5" name="Freeform 601"/>
            <p:cNvSpPr>
              <a:spLocks noEditPoints="1"/>
            </p:cNvSpPr>
            <p:nvPr/>
          </p:nvSpPr>
          <p:spPr bwMode="auto">
            <a:xfrm>
              <a:off x="2621958" y="4584351"/>
              <a:ext cx="805887" cy="182584"/>
            </a:xfrm>
            <a:custGeom>
              <a:avLst/>
              <a:gdLst>
                <a:gd name="T0" fmla="*/ 542563954 w 379"/>
                <a:gd name="T1" fmla="*/ 320027291 h 86"/>
                <a:gd name="T2" fmla="*/ 614906665 w 379"/>
                <a:gd name="T3" fmla="*/ 288474228 h 86"/>
                <a:gd name="T4" fmla="*/ 614906665 w 379"/>
                <a:gd name="T5" fmla="*/ 94654943 h 86"/>
                <a:gd name="T6" fmla="*/ 542563954 w 379"/>
                <a:gd name="T7" fmla="*/ 67611280 h 86"/>
                <a:gd name="T8" fmla="*/ 673683258 w 379"/>
                <a:gd name="T9" fmla="*/ 54089448 h 86"/>
                <a:gd name="T10" fmla="*/ 673683258 w 379"/>
                <a:gd name="T11" fmla="*/ 333549122 h 86"/>
                <a:gd name="T12" fmla="*/ 542563954 w 379"/>
                <a:gd name="T13" fmla="*/ 387638570 h 86"/>
                <a:gd name="T14" fmla="*/ 863581280 w 379"/>
                <a:gd name="T15" fmla="*/ 72118557 h 86"/>
                <a:gd name="T16" fmla="*/ 755069339 w 379"/>
                <a:gd name="T17" fmla="*/ 9014554 h 86"/>
                <a:gd name="T18" fmla="*/ 1053479302 w 379"/>
                <a:gd name="T19" fmla="*/ 72118557 h 86"/>
                <a:gd name="T20" fmla="*/ 940444613 w 379"/>
                <a:gd name="T21" fmla="*/ 378624016 h 86"/>
                <a:gd name="T22" fmla="*/ 1098691901 w 379"/>
                <a:gd name="T23" fmla="*/ 378624016 h 86"/>
                <a:gd name="T24" fmla="*/ 1379017249 w 379"/>
                <a:gd name="T25" fmla="*/ 9014554 h 86"/>
                <a:gd name="T26" fmla="*/ 1175555234 w 379"/>
                <a:gd name="T27" fmla="*/ 72118557 h 86"/>
                <a:gd name="T28" fmla="*/ 1365453256 w 379"/>
                <a:gd name="T29" fmla="*/ 153251668 h 86"/>
                <a:gd name="T30" fmla="*/ 1175555234 w 379"/>
                <a:gd name="T31" fmla="*/ 216355671 h 86"/>
                <a:gd name="T32" fmla="*/ 1383537871 w 379"/>
                <a:gd name="T33" fmla="*/ 315520013 h 86"/>
                <a:gd name="T34" fmla="*/ 1098691901 w 379"/>
                <a:gd name="T35" fmla="*/ 378624016 h 86"/>
                <a:gd name="T36" fmla="*/ 1451359960 w 379"/>
                <a:gd name="T37" fmla="*/ 9014554 h 86"/>
                <a:gd name="T38" fmla="*/ 1528223293 w 379"/>
                <a:gd name="T39" fmla="*/ 315520013 h 86"/>
                <a:gd name="T40" fmla="*/ 1713598567 w 379"/>
                <a:gd name="T41" fmla="*/ 378624016 h 86"/>
                <a:gd name="T42" fmla="*/ 0 w 379"/>
                <a:gd name="T43" fmla="*/ 378624016 h 86"/>
                <a:gd name="T44" fmla="*/ 72342711 w 379"/>
                <a:gd name="T45" fmla="*/ 9014554 h 86"/>
                <a:gd name="T46" fmla="*/ 221546629 w 379"/>
                <a:gd name="T47" fmla="*/ 153251668 h 86"/>
                <a:gd name="T48" fmla="*/ 298409962 w 379"/>
                <a:gd name="T49" fmla="*/ 9014554 h 86"/>
                <a:gd name="T50" fmla="*/ 221546629 w 379"/>
                <a:gd name="T51" fmla="*/ 378624016 h 86"/>
                <a:gd name="T52" fmla="*/ 72342711 w 379"/>
                <a:gd name="T53" fmla="*/ 216355671 h 86"/>
                <a:gd name="T54" fmla="*/ 0 w 379"/>
                <a:gd name="T55" fmla="*/ 378624016 h 86"/>
                <a:gd name="T56" fmla="*/ 542563954 w 379"/>
                <a:gd name="T57" fmla="*/ 67611280 h 86"/>
                <a:gd name="T58" fmla="*/ 438572636 w 379"/>
                <a:gd name="T59" fmla="*/ 193819285 h 86"/>
                <a:gd name="T60" fmla="*/ 542563954 w 379"/>
                <a:gd name="T61" fmla="*/ 320027291 h 86"/>
                <a:gd name="T62" fmla="*/ 406924029 w 379"/>
                <a:gd name="T63" fmla="*/ 333549122 h 86"/>
                <a:gd name="T64" fmla="*/ 375273295 w 379"/>
                <a:gd name="T65" fmla="*/ 99164343 h 86"/>
                <a:gd name="T66" fmla="*/ 461179999 w 379"/>
                <a:gd name="T67" fmla="*/ 18029108 h 8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79" h="86">
                  <a:moveTo>
                    <a:pt x="120" y="86"/>
                  </a:moveTo>
                  <a:cubicBezTo>
                    <a:pt x="120" y="71"/>
                    <a:pt x="120" y="71"/>
                    <a:pt x="120" y="71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26" y="71"/>
                    <a:pt x="132" y="69"/>
                    <a:pt x="136" y="64"/>
                  </a:cubicBezTo>
                  <a:cubicBezTo>
                    <a:pt x="140" y="59"/>
                    <a:pt x="143" y="52"/>
                    <a:pt x="143" y="43"/>
                  </a:cubicBezTo>
                  <a:cubicBezTo>
                    <a:pt x="143" y="33"/>
                    <a:pt x="140" y="26"/>
                    <a:pt x="136" y="21"/>
                  </a:cubicBezTo>
                  <a:cubicBezTo>
                    <a:pt x="132" y="17"/>
                    <a:pt x="127" y="15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32" y="0"/>
                    <a:pt x="142" y="4"/>
                    <a:pt x="149" y="12"/>
                  </a:cubicBezTo>
                  <a:cubicBezTo>
                    <a:pt x="156" y="19"/>
                    <a:pt x="160" y="30"/>
                    <a:pt x="160" y="43"/>
                  </a:cubicBezTo>
                  <a:cubicBezTo>
                    <a:pt x="160" y="56"/>
                    <a:pt x="156" y="67"/>
                    <a:pt x="149" y="74"/>
                  </a:cubicBezTo>
                  <a:cubicBezTo>
                    <a:pt x="142" y="82"/>
                    <a:pt x="132" y="86"/>
                    <a:pt x="120" y="86"/>
                  </a:cubicBezTo>
                  <a:cubicBezTo>
                    <a:pt x="120" y="86"/>
                    <a:pt x="120" y="86"/>
                    <a:pt x="120" y="86"/>
                  </a:cubicBezTo>
                  <a:close/>
                  <a:moveTo>
                    <a:pt x="191" y="84"/>
                  </a:moveTo>
                  <a:cubicBezTo>
                    <a:pt x="191" y="16"/>
                    <a:pt x="191" y="16"/>
                    <a:pt x="191" y="16"/>
                  </a:cubicBezTo>
                  <a:cubicBezTo>
                    <a:pt x="167" y="16"/>
                    <a:pt x="167" y="16"/>
                    <a:pt x="167" y="16"/>
                  </a:cubicBezTo>
                  <a:cubicBezTo>
                    <a:pt x="167" y="2"/>
                    <a:pt x="167" y="2"/>
                    <a:pt x="167" y="2"/>
                  </a:cubicBezTo>
                  <a:cubicBezTo>
                    <a:pt x="233" y="2"/>
                    <a:pt x="233" y="2"/>
                    <a:pt x="233" y="2"/>
                  </a:cubicBezTo>
                  <a:cubicBezTo>
                    <a:pt x="233" y="16"/>
                    <a:pt x="233" y="16"/>
                    <a:pt x="233" y="16"/>
                  </a:cubicBezTo>
                  <a:cubicBezTo>
                    <a:pt x="208" y="16"/>
                    <a:pt x="208" y="16"/>
                    <a:pt x="208" y="16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191" y="84"/>
                    <a:pt x="191" y="84"/>
                    <a:pt x="191" y="84"/>
                  </a:cubicBezTo>
                  <a:close/>
                  <a:moveTo>
                    <a:pt x="243" y="84"/>
                  </a:moveTo>
                  <a:cubicBezTo>
                    <a:pt x="243" y="2"/>
                    <a:pt x="243" y="2"/>
                    <a:pt x="243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5" y="16"/>
                    <a:pt x="305" y="16"/>
                    <a:pt x="305" y="16"/>
                  </a:cubicBezTo>
                  <a:cubicBezTo>
                    <a:pt x="260" y="16"/>
                    <a:pt x="260" y="16"/>
                    <a:pt x="260" y="16"/>
                  </a:cubicBezTo>
                  <a:cubicBezTo>
                    <a:pt x="260" y="34"/>
                    <a:pt x="260" y="34"/>
                    <a:pt x="260" y="34"/>
                  </a:cubicBezTo>
                  <a:cubicBezTo>
                    <a:pt x="302" y="34"/>
                    <a:pt x="302" y="34"/>
                    <a:pt x="302" y="34"/>
                  </a:cubicBezTo>
                  <a:cubicBezTo>
                    <a:pt x="302" y="48"/>
                    <a:pt x="302" y="48"/>
                    <a:pt x="302" y="48"/>
                  </a:cubicBezTo>
                  <a:cubicBezTo>
                    <a:pt x="260" y="48"/>
                    <a:pt x="260" y="48"/>
                    <a:pt x="260" y="48"/>
                  </a:cubicBezTo>
                  <a:cubicBezTo>
                    <a:pt x="260" y="70"/>
                    <a:pt x="260" y="70"/>
                    <a:pt x="260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6" y="84"/>
                    <a:pt x="306" y="84"/>
                    <a:pt x="306" y="84"/>
                  </a:cubicBezTo>
                  <a:cubicBezTo>
                    <a:pt x="243" y="84"/>
                    <a:pt x="243" y="84"/>
                    <a:pt x="243" y="84"/>
                  </a:cubicBezTo>
                  <a:close/>
                  <a:moveTo>
                    <a:pt x="321" y="84"/>
                  </a:moveTo>
                  <a:cubicBezTo>
                    <a:pt x="321" y="2"/>
                    <a:pt x="321" y="2"/>
                    <a:pt x="321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70"/>
                    <a:pt x="338" y="70"/>
                    <a:pt x="338" y="70"/>
                  </a:cubicBezTo>
                  <a:cubicBezTo>
                    <a:pt x="379" y="70"/>
                    <a:pt x="379" y="70"/>
                    <a:pt x="379" y="70"/>
                  </a:cubicBezTo>
                  <a:cubicBezTo>
                    <a:pt x="379" y="84"/>
                    <a:pt x="379" y="84"/>
                    <a:pt x="379" y="84"/>
                  </a:cubicBezTo>
                  <a:lnTo>
                    <a:pt x="321" y="84"/>
                  </a:lnTo>
                  <a:close/>
                  <a:moveTo>
                    <a:pt x="0" y="84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0" y="84"/>
                    <a:pt x="0" y="84"/>
                    <a:pt x="0" y="84"/>
                  </a:cubicBezTo>
                  <a:close/>
                  <a:moveTo>
                    <a:pt x="120" y="0"/>
                  </a:moveTo>
                  <a:cubicBezTo>
                    <a:pt x="120" y="15"/>
                    <a:pt x="120" y="15"/>
                    <a:pt x="120" y="15"/>
                  </a:cubicBezTo>
                  <a:cubicBezTo>
                    <a:pt x="113" y="15"/>
                    <a:pt x="107" y="17"/>
                    <a:pt x="103" y="22"/>
                  </a:cubicBezTo>
                  <a:cubicBezTo>
                    <a:pt x="99" y="26"/>
                    <a:pt x="97" y="33"/>
                    <a:pt x="97" y="43"/>
                  </a:cubicBezTo>
                  <a:cubicBezTo>
                    <a:pt x="97" y="52"/>
                    <a:pt x="99" y="59"/>
                    <a:pt x="103" y="64"/>
                  </a:cubicBezTo>
                  <a:cubicBezTo>
                    <a:pt x="108" y="69"/>
                    <a:pt x="113" y="71"/>
                    <a:pt x="120" y="71"/>
                  </a:cubicBezTo>
                  <a:cubicBezTo>
                    <a:pt x="120" y="86"/>
                    <a:pt x="120" y="86"/>
                    <a:pt x="120" y="86"/>
                  </a:cubicBezTo>
                  <a:cubicBezTo>
                    <a:pt x="107" y="86"/>
                    <a:pt x="98" y="82"/>
                    <a:pt x="90" y="74"/>
                  </a:cubicBezTo>
                  <a:cubicBezTo>
                    <a:pt x="83" y="67"/>
                    <a:pt x="80" y="57"/>
                    <a:pt x="80" y="43"/>
                  </a:cubicBezTo>
                  <a:cubicBezTo>
                    <a:pt x="80" y="35"/>
                    <a:pt x="81" y="28"/>
                    <a:pt x="83" y="22"/>
                  </a:cubicBezTo>
                  <a:cubicBezTo>
                    <a:pt x="85" y="18"/>
                    <a:pt x="88" y="14"/>
                    <a:pt x="91" y="11"/>
                  </a:cubicBezTo>
                  <a:cubicBezTo>
                    <a:pt x="94" y="8"/>
                    <a:pt x="98" y="5"/>
                    <a:pt x="102" y="4"/>
                  </a:cubicBezTo>
                  <a:cubicBezTo>
                    <a:pt x="107" y="1"/>
                    <a:pt x="113" y="0"/>
                    <a:pt x="120" y="0"/>
                  </a:cubicBezTo>
                  <a:close/>
                </a:path>
              </a:pathLst>
            </a:custGeom>
            <a:solidFill>
              <a:srgbClr val="1E5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6" name="Freeform 602"/>
            <p:cNvSpPr>
              <a:spLocks/>
            </p:cNvSpPr>
            <p:nvPr/>
          </p:nvSpPr>
          <p:spPr bwMode="auto">
            <a:xfrm>
              <a:off x="2947550" y="4411661"/>
              <a:ext cx="134015" cy="125920"/>
            </a:xfrm>
            <a:custGeom>
              <a:avLst/>
              <a:gdLst>
                <a:gd name="T0" fmla="*/ 59054744 w 149"/>
                <a:gd name="T1" fmla="*/ 0 h 140"/>
                <a:gd name="T2" fmla="*/ 74425995 w 149"/>
                <a:gd name="T3" fmla="*/ 44493832 h 140"/>
                <a:gd name="T4" fmla="*/ 120537048 w 149"/>
                <a:gd name="T5" fmla="*/ 44493832 h 140"/>
                <a:gd name="T6" fmla="*/ 81705977 w 149"/>
                <a:gd name="T7" fmla="*/ 71189771 h 140"/>
                <a:gd name="T8" fmla="*/ 97077228 w 149"/>
                <a:gd name="T9" fmla="*/ 113256046 h 140"/>
                <a:gd name="T10" fmla="*/ 59054744 w 149"/>
                <a:gd name="T11" fmla="*/ 86560106 h 140"/>
                <a:gd name="T12" fmla="*/ 22651233 w 149"/>
                <a:gd name="T13" fmla="*/ 113256046 h 140"/>
                <a:gd name="T14" fmla="*/ 38021585 w 149"/>
                <a:gd name="T15" fmla="*/ 71189771 h 140"/>
                <a:gd name="T16" fmla="*/ 0 w 149"/>
                <a:gd name="T17" fmla="*/ 44493832 h 140"/>
                <a:gd name="T18" fmla="*/ 45302467 w 149"/>
                <a:gd name="T19" fmla="*/ 44493832 h 140"/>
                <a:gd name="T20" fmla="*/ 59054744 w 149"/>
                <a:gd name="T21" fmla="*/ 0 h 1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9" h="140">
                  <a:moveTo>
                    <a:pt x="73" y="0"/>
                  </a:moveTo>
                  <a:lnTo>
                    <a:pt x="92" y="55"/>
                  </a:lnTo>
                  <a:lnTo>
                    <a:pt x="149" y="55"/>
                  </a:lnTo>
                  <a:lnTo>
                    <a:pt x="101" y="88"/>
                  </a:lnTo>
                  <a:lnTo>
                    <a:pt x="120" y="140"/>
                  </a:lnTo>
                  <a:lnTo>
                    <a:pt x="73" y="107"/>
                  </a:lnTo>
                  <a:lnTo>
                    <a:pt x="28" y="140"/>
                  </a:lnTo>
                  <a:lnTo>
                    <a:pt x="47" y="88"/>
                  </a:lnTo>
                  <a:lnTo>
                    <a:pt x="0" y="55"/>
                  </a:lnTo>
                  <a:lnTo>
                    <a:pt x="56" y="55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1E5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7" name="Freeform 603"/>
            <p:cNvSpPr>
              <a:spLocks/>
            </p:cNvSpPr>
            <p:nvPr/>
          </p:nvSpPr>
          <p:spPr bwMode="auto">
            <a:xfrm>
              <a:off x="3094157" y="4431449"/>
              <a:ext cx="115127" cy="106132"/>
            </a:xfrm>
            <a:custGeom>
              <a:avLst/>
              <a:gdLst>
                <a:gd name="T0" fmla="*/ 51774771 w 128"/>
                <a:gd name="T1" fmla="*/ 0 h 118"/>
                <a:gd name="T2" fmla="*/ 63100389 w 128"/>
                <a:gd name="T3" fmla="*/ 36403276 h 118"/>
                <a:gd name="T4" fmla="*/ 103548642 w 128"/>
                <a:gd name="T5" fmla="*/ 36403276 h 118"/>
                <a:gd name="T6" fmla="*/ 70380373 w 128"/>
                <a:gd name="T7" fmla="*/ 59054363 h 118"/>
                <a:gd name="T8" fmla="*/ 84133552 w 128"/>
                <a:gd name="T9" fmla="*/ 95457639 h 118"/>
                <a:gd name="T10" fmla="*/ 51774771 w 128"/>
                <a:gd name="T11" fmla="*/ 72806552 h 118"/>
                <a:gd name="T12" fmla="*/ 21033163 w 128"/>
                <a:gd name="T13" fmla="*/ 95457639 h 118"/>
                <a:gd name="T14" fmla="*/ 32358782 w 128"/>
                <a:gd name="T15" fmla="*/ 59054363 h 118"/>
                <a:gd name="T16" fmla="*/ 0 w 128"/>
                <a:gd name="T17" fmla="*/ 36403276 h 118"/>
                <a:gd name="T18" fmla="*/ 39639665 w 128"/>
                <a:gd name="T19" fmla="*/ 36403276 h 118"/>
                <a:gd name="T20" fmla="*/ 51774771 w 128"/>
                <a:gd name="T21" fmla="*/ 0 h 1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8" h="118">
                  <a:moveTo>
                    <a:pt x="64" y="0"/>
                  </a:moveTo>
                  <a:lnTo>
                    <a:pt x="78" y="45"/>
                  </a:lnTo>
                  <a:lnTo>
                    <a:pt x="128" y="45"/>
                  </a:lnTo>
                  <a:lnTo>
                    <a:pt x="87" y="73"/>
                  </a:lnTo>
                  <a:lnTo>
                    <a:pt x="104" y="118"/>
                  </a:lnTo>
                  <a:lnTo>
                    <a:pt x="64" y="90"/>
                  </a:lnTo>
                  <a:lnTo>
                    <a:pt x="26" y="118"/>
                  </a:lnTo>
                  <a:lnTo>
                    <a:pt x="40" y="73"/>
                  </a:lnTo>
                  <a:lnTo>
                    <a:pt x="0" y="45"/>
                  </a:lnTo>
                  <a:lnTo>
                    <a:pt x="49" y="45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1E5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8" name="Freeform 604"/>
            <p:cNvSpPr>
              <a:spLocks/>
            </p:cNvSpPr>
            <p:nvPr/>
          </p:nvSpPr>
          <p:spPr bwMode="auto">
            <a:xfrm>
              <a:off x="3223674" y="4444041"/>
              <a:ext cx="98038" cy="93540"/>
            </a:xfrm>
            <a:custGeom>
              <a:avLst/>
              <a:gdLst>
                <a:gd name="T0" fmla="*/ 43684474 w 109"/>
                <a:gd name="T1" fmla="*/ 0 h 104"/>
                <a:gd name="T2" fmla="*/ 55819599 w 109"/>
                <a:gd name="T3" fmla="*/ 32358544 h 104"/>
                <a:gd name="T4" fmla="*/ 88178435 w 109"/>
                <a:gd name="T5" fmla="*/ 32358544 h 104"/>
                <a:gd name="T6" fmla="*/ 61482418 w 109"/>
                <a:gd name="T7" fmla="*/ 53391553 h 104"/>
                <a:gd name="T8" fmla="*/ 72808056 w 109"/>
                <a:gd name="T9" fmla="*/ 84132035 h 104"/>
                <a:gd name="T10" fmla="*/ 43684474 w 109"/>
                <a:gd name="T11" fmla="*/ 64717088 h 104"/>
                <a:gd name="T12" fmla="*/ 16988456 w 109"/>
                <a:gd name="T13" fmla="*/ 84132035 h 104"/>
                <a:gd name="T14" fmla="*/ 26696017 w 109"/>
                <a:gd name="T15" fmla="*/ 53391553 h 104"/>
                <a:gd name="T16" fmla="*/ 0 w 109"/>
                <a:gd name="T17" fmla="*/ 32358544 h 104"/>
                <a:gd name="T18" fmla="*/ 34786401 w 109"/>
                <a:gd name="T19" fmla="*/ 32358544 h 104"/>
                <a:gd name="T20" fmla="*/ 43684474 w 109"/>
                <a:gd name="T21" fmla="*/ 0 h 10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09" h="104">
                  <a:moveTo>
                    <a:pt x="54" y="0"/>
                  </a:moveTo>
                  <a:lnTo>
                    <a:pt x="69" y="40"/>
                  </a:lnTo>
                  <a:lnTo>
                    <a:pt x="109" y="40"/>
                  </a:lnTo>
                  <a:lnTo>
                    <a:pt x="76" y="66"/>
                  </a:lnTo>
                  <a:lnTo>
                    <a:pt x="90" y="104"/>
                  </a:lnTo>
                  <a:lnTo>
                    <a:pt x="54" y="80"/>
                  </a:lnTo>
                  <a:lnTo>
                    <a:pt x="21" y="104"/>
                  </a:lnTo>
                  <a:lnTo>
                    <a:pt x="33" y="66"/>
                  </a:lnTo>
                  <a:lnTo>
                    <a:pt x="0" y="40"/>
                  </a:lnTo>
                  <a:lnTo>
                    <a:pt x="43" y="4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1E5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9" name="Freeform 605"/>
            <p:cNvSpPr>
              <a:spLocks/>
            </p:cNvSpPr>
            <p:nvPr/>
          </p:nvSpPr>
          <p:spPr bwMode="auto">
            <a:xfrm>
              <a:off x="2819832" y="4431449"/>
              <a:ext cx="112428" cy="106132"/>
            </a:xfrm>
            <a:custGeom>
              <a:avLst/>
              <a:gdLst>
                <a:gd name="T0" fmla="*/ 51773544 w 125"/>
                <a:gd name="T1" fmla="*/ 0 h 118"/>
                <a:gd name="T2" fmla="*/ 38021351 w 125"/>
                <a:gd name="T3" fmla="*/ 36403276 h 118"/>
                <a:gd name="T4" fmla="*/ 0 w 125"/>
                <a:gd name="T5" fmla="*/ 36403276 h 118"/>
                <a:gd name="T6" fmla="*/ 32358577 w 125"/>
                <a:gd name="T7" fmla="*/ 59054363 h 118"/>
                <a:gd name="T8" fmla="*/ 18606384 w 125"/>
                <a:gd name="T9" fmla="*/ 95457639 h 118"/>
                <a:gd name="T10" fmla="*/ 51773544 w 125"/>
                <a:gd name="T11" fmla="*/ 72806552 h 118"/>
                <a:gd name="T12" fmla="*/ 81705475 w 125"/>
                <a:gd name="T13" fmla="*/ 95457639 h 118"/>
                <a:gd name="T14" fmla="*/ 70379928 w 125"/>
                <a:gd name="T15" fmla="*/ 59054363 h 118"/>
                <a:gd name="T16" fmla="*/ 101120441 w 125"/>
                <a:gd name="T17" fmla="*/ 36403276 h 118"/>
                <a:gd name="T18" fmla="*/ 63099091 w 125"/>
                <a:gd name="T19" fmla="*/ 36403276 h 118"/>
                <a:gd name="T20" fmla="*/ 51773544 w 125"/>
                <a:gd name="T21" fmla="*/ 0 h 1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5" h="118">
                  <a:moveTo>
                    <a:pt x="64" y="0"/>
                  </a:moveTo>
                  <a:lnTo>
                    <a:pt x="47" y="45"/>
                  </a:lnTo>
                  <a:lnTo>
                    <a:pt x="0" y="45"/>
                  </a:lnTo>
                  <a:lnTo>
                    <a:pt x="40" y="73"/>
                  </a:lnTo>
                  <a:lnTo>
                    <a:pt x="23" y="118"/>
                  </a:lnTo>
                  <a:lnTo>
                    <a:pt x="64" y="90"/>
                  </a:lnTo>
                  <a:lnTo>
                    <a:pt x="101" y="118"/>
                  </a:lnTo>
                  <a:lnTo>
                    <a:pt x="87" y="73"/>
                  </a:lnTo>
                  <a:lnTo>
                    <a:pt x="125" y="45"/>
                  </a:lnTo>
                  <a:lnTo>
                    <a:pt x="78" y="45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1E5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00" name="Freeform 606"/>
            <p:cNvSpPr>
              <a:spLocks/>
            </p:cNvSpPr>
            <p:nvPr/>
          </p:nvSpPr>
          <p:spPr bwMode="auto">
            <a:xfrm>
              <a:off x="2704705" y="4444041"/>
              <a:ext cx="99836" cy="93540"/>
            </a:xfrm>
            <a:custGeom>
              <a:avLst/>
              <a:gdLst>
                <a:gd name="T0" fmla="*/ 46110741 w 111"/>
                <a:gd name="T1" fmla="*/ 0 h 104"/>
                <a:gd name="T2" fmla="*/ 34785201 w 111"/>
                <a:gd name="T3" fmla="*/ 32358544 h 104"/>
                <a:gd name="T4" fmla="*/ 0 w 111"/>
                <a:gd name="T5" fmla="*/ 32358544 h 104"/>
                <a:gd name="T6" fmla="*/ 29122431 w 111"/>
                <a:gd name="T7" fmla="*/ 53391553 h 104"/>
                <a:gd name="T8" fmla="*/ 16988310 w 111"/>
                <a:gd name="T9" fmla="*/ 84132035 h 104"/>
                <a:gd name="T10" fmla="*/ 46110741 w 111"/>
                <a:gd name="T11" fmla="*/ 64717088 h 104"/>
                <a:gd name="T12" fmla="*/ 72806527 w 111"/>
                <a:gd name="T13" fmla="*/ 84132035 h 104"/>
                <a:gd name="T14" fmla="*/ 61480988 w 111"/>
                <a:gd name="T15" fmla="*/ 53391553 h 104"/>
                <a:gd name="T16" fmla="*/ 89794837 w 111"/>
                <a:gd name="T17" fmla="*/ 32358544 h 104"/>
                <a:gd name="T18" fmla="*/ 55818218 w 111"/>
                <a:gd name="T19" fmla="*/ 32358544 h 104"/>
                <a:gd name="T20" fmla="*/ 46110741 w 111"/>
                <a:gd name="T21" fmla="*/ 0 h 10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1" h="104">
                  <a:moveTo>
                    <a:pt x="57" y="0"/>
                  </a:moveTo>
                  <a:lnTo>
                    <a:pt x="43" y="40"/>
                  </a:lnTo>
                  <a:lnTo>
                    <a:pt x="0" y="40"/>
                  </a:lnTo>
                  <a:lnTo>
                    <a:pt x="36" y="66"/>
                  </a:lnTo>
                  <a:lnTo>
                    <a:pt x="21" y="104"/>
                  </a:lnTo>
                  <a:lnTo>
                    <a:pt x="57" y="80"/>
                  </a:lnTo>
                  <a:lnTo>
                    <a:pt x="90" y="104"/>
                  </a:lnTo>
                  <a:lnTo>
                    <a:pt x="76" y="66"/>
                  </a:lnTo>
                  <a:lnTo>
                    <a:pt x="111" y="40"/>
                  </a:lnTo>
                  <a:lnTo>
                    <a:pt x="69" y="4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1E5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8" name="组合 140"/>
          <p:cNvGrpSpPr>
            <a:grpSpLocks/>
          </p:cNvGrpSpPr>
          <p:nvPr/>
        </p:nvGrpSpPr>
        <p:grpSpPr bwMode="auto">
          <a:xfrm>
            <a:off x="10461625" y="4000500"/>
            <a:ext cx="914400" cy="914400"/>
            <a:chOff x="11505416" y="2482348"/>
            <a:chExt cx="915076" cy="915076"/>
          </a:xfrm>
        </p:grpSpPr>
        <p:sp>
          <p:nvSpPr>
            <p:cNvPr id="8383" name="Freeform 74"/>
            <p:cNvSpPr>
              <a:spLocks/>
            </p:cNvSpPr>
            <p:nvPr/>
          </p:nvSpPr>
          <p:spPr bwMode="auto">
            <a:xfrm>
              <a:off x="11505416" y="2482348"/>
              <a:ext cx="915076" cy="915076"/>
            </a:xfrm>
            <a:custGeom>
              <a:avLst/>
              <a:gdLst>
                <a:gd name="T0" fmla="*/ 1591946931 w 526"/>
                <a:gd name="T1" fmla="*/ 1352852882 h 526"/>
                <a:gd name="T2" fmla="*/ 1352852882 w 526"/>
                <a:gd name="T3" fmla="*/ 1591946931 h 526"/>
                <a:gd name="T4" fmla="*/ 239094050 w 526"/>
                <a:gd name="T5" fmla="*/ 1591946931 h 526"/>
                <a:gd name="T6" fmla="*/ 0 w 526"/>
                <a:gd name="T7" fmla="*/ 1352852882 h 526"/>
                <a:gd name="T8" fmla="*/ 0 w 526"/>
                <a:gd name="T9" fmla="*/ 239094050 h 526"/>
                <a:gd name="T10" fmla="*/ 239094050 w 526"/>
                <a:gd name="T11" fmla="*/ 0 h 526"/>
                <a:gd name="T12" fmla="*/ 1352852882 w 526"/>
                <a:gd name="T13" fmla="*/ 0 h 526"/>
                <a:gd name="T14" fmla="*/ 1591946931 w 526"/>
                <a:gd name="T15" fmla="*/ 239094050 h 526"/>
                <a:gd name="T16" fmla="*/ 1591946931 w 526"/>
                <a:gd name="T17" fmla="*/ 1352852882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0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0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5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A9CD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84" name="Freeform 106"/>
            <p:cNvSpPr>
              <a:spLocks/>
            </p:cNvSpPr>
            <p:nvPr/>
          </p:nvSpPr>
          <p:spPr bwMode="auto">
            <a:xfrm>
              <a:off x="11662382" y="2698315"/>
              <a:ext cx="601145" cy="482029"/>
            </a:xfrm>
            <a:custGeom>
              <a:avLst/>
              <a:gdLst>
                <a:gd name="T0" fmla="*/ 996138963 w 346"/>
                <a:gd name="T1" fmla="*/ 484513973 h 277"/>
                <a:gd name="T2" fmla="*/ 996138963 w 346"/>
                <a:gd name="T3" fmla="*/ 472402341 h 277"/>
                <a:gd name="T4" fmla="*/ 917656530 w 346"/>
                <a:gd name="T5" fmla="*/ 393668038 h 277"/>
                <a:gd name="T6" fmla="*/ 911619018 w 346"/>
                <a:gd name="T7" fmla="*/ 393668038 h 277"/>
                <a:gd name="T8" fmla="*/ 522219526 w 346"/>
                <a:gd name="T9" fmla="*/ 0 h 277"/>
                <a:gd name="T10" fmla="*/ 132818297 w 346"/>
                <a:gd name="T11" fmla="*/ 393668038 h 277"/>
                <a:gd name="T12" fmla="*/ 126780786 w 346"/>
                <a:gd name="T13" fmla="*/ 393668038 h 277"/>
                <a:gd name="T14" fmla="*/ 48298352 w 346"/>
                <a:gd name="T15" fmla="*/ 472402341 h 277"/>
                <a:gd name="T16" fmla="*/ 48298352 w 346"/>
                <a:gd name="T17" fmla="*/ 484513973 h 277"/>
                <a:gd name="T18" fmla="*/ 0 w 346"/>
                <a:gd name="T19" fmla="*/ 532965718 h 277"/>
                <a:gd name="T20" fmla="*/ 0 w 346"/>
                <a:gd name="T21" fmla="*/ 699518049 h 277"/>
                <a:gd name="T22" fmla="*/ 48298352 w 346"/>
                <a:gd name="T23" fmla="*/ 747969794 h 277"/>
                <a:gd name="T24" fmla="*/ 48298352 w 346"/>
                <a:gd name="T25" fmla="*/ 760081425 h 277"/>
                <a:gd name="T26" fmla="*/ 126780786 w 346"/>
                <a:gd name="T27" fmla="*/ 838815729 h 277"/>
                <a:gd name="T28" fmla="*/ 196209558 w 346"/>
                <a:gd name="T29" fmla="*/ 838815729 h 277"/>
                <a:gd name="T30" fmla="*/ 277711616 w 346"/>
                <a:gd name="T31" fmla="*/ 760081425 h 277"/>
                <a:gd name="T32" fmla="*/ 277711616 w 346"/>
                <a:gd name="T33" fmla="*/ 472402341 h 277"/>
                <a:gd name="T34" fmla="*/ 196209558 w 346"/>
                <a:gd name="T35" fmla="*/ 393668038 h 277"/>
                <a:gd name="T36" fmla="*/ 193189934 w 346"/>
                <a:gd name="T37" fmla="*/ 393668038 h 277"/>
                <a:gd name="T38" fmla="*/ 522219526 w 346"/>
                <a:gd name="T39" fmla="*/ 63593024 h 277"/>
                <a:gd name="T40" fmla="*/ 851247381 w 346"/>
                <a:gd name="T41" fmla="*/ 393668038 h 277"/>
                <a:gd name="T42" fmla="*/ 848227757 w 346"/>
                <a:gd name="T43" fmla="*/ 393668038 h 277"/>
                <a:gd name="T44" fmla="*/ 766725699 w 346"/>
                <a:gd name="T45" fmla="*/ 472402341 h 277"/>
                <a:gd name="T46" fmla="*/ 766725699 w 346"/>
                <a:gd name="T47" fmla="*/ 760081425 h 277"/>
                <a:gd name="T48" fmla="*/ 848227757 w 346"/>
                <a:gd name="T49" fmla="*/ 838815729 h 277"/>
                <a:gd name="T50" fmla="*/ 917656530 w 346"/>
                <a:gd name="T51" fmla="*/ 838815729 h 277"/>
                <a:gd name="T52" fmla="*/ 996138963 w 346"/>
                <a:gd name="T53" fmla="*/ 760081425 h 277"/>
                <a:gd name="T54" fmla="*/ 996138963 w 346"/>
                <a:gd name="T55" fmla="*/ 747969794 h 277"/>
                <a:gd name="T56" fmla="*/ 1044437315 w 346"/>
                <a:gd name="T57" fmla="*/ 699518049 h 277"/>
                <a:gd name="T58" fmla="*/ 1044437315 w 346"/>
                <a:gd name="T59" fmla="*/ 532965718 h 277"/>
                <a:gd name="T60" fmla="*/ 996138963 w 346"/>
                <a:gd name="T61" fmla="*/ 484513973 h 27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46" h="277">
                  <a:moveTo>
                    <a:pt x="330" y="160"/>
                  </a:moveTo>
                  <a:cubicBezTo>
                    <a:pt x="330" y="156"/>
                    <a:pt x="330" y="156"/>
                    <a:pt x="330" y="156"/>
                  </a:cubicBezTo>
                  <a:cubicBezTo>
                    <a:pt x="330" y="142"/>
                    <a:pt x="318" y="130"/>
                    <a:pt x="304" y="130"/>
                  </a:cubicBezTo>
                  <a:cubicBezTo>
                    <a:pt x="302" y="130"/>
                    <a:pt x="302" y="130"/>
                    <a:pt x="302" y="130"/>
                  </a:cubicBezTo>
                  <a:cubicBezTo>
                    <a:pt x="302" y="58"/>
                    <a:pt x="244" y="0"/>
                    <a:pt x="173" y="0"/>
                  </a:cubicBezTo>
                  <a:cubicBezTo>
                    <a:pt x="102" y="0"/>
                    <a:pt x="44" y="58"/>
                    <a:pt x="44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28" y="130"/>
                    <a:pt x="16" y="142"/>
                    <a:pt x="16" y="156"/>
                  </a:cubicBezTo>
                  <a:cubicBezTo>
                    <a:pt x="16" y="160"/>
                    <a:pt x="16" y="160"/>
                    <a:pt x="16" y="160"/>
                  </a:cubicBezTo>
                  <a:cubicBezTo>
                    <a:pt x="7" y="160"/>
                    <a:pt x="0" y="167"/>
                    <a:pt x="0" y="17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40"/>
                    <a:pt x="7" y="247"/>
                    <a:pt x="16" y="247"/>
                  </a:cubicBezTo>
                  <a:cubicBezTo>
                    <a:pt x="16" y="251"/>
                    <a:pt x="16" y="251"/>
                    <a:pt x="16" y="251"/>
                  </a:cubicBezTo>
                  <a:cubicBezTo>
                    <a:pt x="16" y="265"/>
                    <a:pt x="28" y="277"/>
                    <a:pt x="42" y="277"/>
                  </a:cubicBezTo>
                  <a:cubicBezTo>
                    <a:pt x="65" y="277"/>
                    <a:pt x="65" y="277"/>
                    <a:pt x="65" y="277"/>
                  </a:cubicBezTo>
                  <a:cubicBezTo>
                    <a:pt x="80" y="277"/>
                    <a:pt x="92" y="265"/>
                    <a:pt x="92" y="251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42"/>
                    <a:pt x="80" y="130"/>
                    <a:pt x="65" y="130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70"/>
                    <a:pt x="113" y="21"/>
                    <a:pt x="173" y="21"/>
                  </a:cubicBezTo>
                  <a:cubicBezTo>
                    <a:pt x="233" y="21"/>
                    <a:pt x="282" y="70"/>
                    <a:pt x="282" y="130"/>
                  </a:cubicBezTo>
                  <a:cubicBezTo>
                    <a:pt x="281" y="130"/>
                    <a:pt x="281" y="130"/>
                    <a:pt x="281" y="130"/>
                  </a:cubicBezTo>
                  <a:cubicBezTo>
                    <a:pt x="266" y="130"/>
                    <a:pt x="254" y="142"/>
                    <a:pt x="254" y="156"/>
                  </a:cubicBezTo>
                  <a:cubicBezTo>
                    <a:pt x="254" y="251"/>
                    <a:pt x="254" y="251"/>
                    <a:pt x="254" y="251"/>
                  </a:cubicBezTo>
                  <a:cubicBezTo>
                    <a:pt x="254" y="265"/>
                    <a:pt x="266" y="277"/>
                    <a:pt x="281" y="277"/>
                  </a:cubicBezTo>
                  <a:cubicBezTo>
                    <a:pt x="304" y="277"/>
                    <a:pt x="304" y="277"/>
                    <a:pt x="304" y="277"/>
                  </a:cubicBezTo>
                  <a:cubicBezTo>
                    <a:pt x="318" y="277"/>
                    <a:pt x="330" y="265"/>
                    <a:pt x="330" y="251"/>
                  </a:cubicBezTo>
                  <a:cubicBezTo>
                    <a:pt x="330" y="247"/>
                    <a:pt x="330" y="247"/>
                    <a:pt x="330" y="247"/>
                  </a:cubicBezTo>
                  <a:cubicBezTo>
                    <a:pt x="339" y="247"/>
                    <a:pt x="346" y="240"/>
                    <a:pt x="346" y="231"/>
                  </a:cubicBezTo>
                  <a:cubicBezTo>
                    <a:pt x="346" y="176"/>
                    <a:pt x="346" y="176"/>
                    <a:pt x="346" y="176"/>
                  </a:cubicBezTo>
                  <a:cubicBezTo>
                    <a:pt x="346" y="167"/>
                    <a:pt x="339" y="160"/>
                    <a:pt x="330" y="1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85" name="Freeform 107"/>
            <p:cNvSpPr>
              <a:spLocks/>
            </p:cNvSpPr>
            <p:nvPr/>
          </p:nvSpPr>
          <p:spPr bwMode="auto">
            <a:xfrm>
              <a:off x="11505416" y="2733939"/>
              <a:ext cx="642334" cy="663485"/>
            </a:xfrm>
            <a:custGeom>
              <a:avLst/>
              <a:gdLst>
                <a:gd name="T0" fmla="*/ 1042382749 w 369"/>
                <a:gd name="T1" fmla="*/ 697493395 h 381"/>
                <a:gd name="T2" fmla="*/ 1042382749 w 369"/>
                <a:gd name="T3" fmla="*/ 409398108 h 381"/>
                <a:gd name="T4" fmla="*/ 1118138123 w 369"/>
                <a:gd name="T5" fmla="*/ 330551362 h 381"/>
                <a:gd name="T6" fmla="*/ 1084806385 w 369"/>
                <a:gd name="T7" fmla="*/ 166792467 h 381"/>
                <a:gd name="T8" fmla="*/ 796938049 w 369"/>
                <a:gd name="T9" fmla="*/ 0 h 381"/>
                <a:gd name="T10" fmla="*/ 466647818 w 369"/>
                <a:gd name="T11" fmla="*/ 330551362 h 381"/>
                <a:gd name="T12" fmla="*/ 469678450 w 369"/>
                <a:gd name="T13" fmla="*/ 330551362 h 381"/>
                <a:gd name="T14" fmla="*/ 551493350 w 369"/>
                <a:gd name="T15" fmla="*/ 409398108 h 381"/>
                <a:gd name="T16" fmla="*/ 551493350 w 369"/>
                <a:gd name="T17" fmla="*/ 697493395 h 381"/>
                <a:gd name="T18" fmla="*/ 469678450 w 369"/>
                <a:gd name="T19" fmla="*/ 776340141 h 381"/>
                <a:gd name="T20" fmla="*/ 399984341 w 369"/>
                <a:gd name="T21" fmla="*/ 776340141 h 381"/>
                <a:gd name="T22" fmla="*/ 321200074 w 369"/>
                <a:gd name="T23" fmla="*/ 697493395 h 381"/>
                <a:gd name="T24" fmla="*/ 321200074 w 369"/>
                <a:gd name="T25" fmla="*/ 685362591 h 381"/>
                <a:gd name="T26" fmla="*/ 272716913 w 369"/>
                <a:gd name="T27" fmla="*/ 636841114 h 381"/>
                <a:gd name="T28" fmla="*/ 272716913 w 369"/>
                <a:gd name="T29" fmla="*/ 470050389 h 381"/>
                <a:gd name="T30" fmla="*/ 275747545 w 369"/>
                <a:gd name="T31" fmla="*/ 454887754 h 381"/>
                <a:gd name="T32" fmla="*/ 272716913 w 369"/>
                <a:gd name="T33" fmla="*/ 454887754 h 381"/>
                <a:gd name="T34" fmla="*/ 0 w 369"/>
                <a:gd name="T35" fmla="*/ 642906516 h 381"/>
                <a:gd name="T36" fmla="*/ 0 w 369"/>
                <a:gd name="T37" fmla="*/ 915839169 h 381"/>
                <a:gd name="T38" fmla="*/ 239385174 w 369"/>
                <a:gd name="T39" fmla="*/ 1155412980 h 381"/>
                <a:gd name="T40" fmla="*/ 596945879 w 369"/>
                <a:gd name="T41" fmla="*/ 1155412980 h 381"/>
                <a:gd name="T42" fmla="*/ 1109047966 w 369"/>
                <a:gd name="T43" fmla="*/ 776340141 h 381"/>
                <a:gd name="T44" fmla="*/ 1109047966 w 369"/>
                <a:gd name="T45" fmla="*/ 776340141 h 381"/>
                <a:gd name="T46" fmla="*/ 1042382749 w 369"/>
                <a:gd name="T47" fmla="*/ 697493395 h 38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69" h="381">
                  <a:moveTo>
                    <a:pt x="344" y="230"/>
                  </a:moveTo>
                  <a:cubicBezTo>
                    <a:pt x="344" y="135"/>
                    <a:pt x="344" y="135"/>
                    <a:pt x="344" y="135"/>
                  </a:cubicBezTo>
                  <a:cubicBezTo>
                    <a:pt x="344" y="121"/>
                    <a:pt x="355" y="110"/>
                    <a:pt x="369" y="109"/>
                  </a:cubicBezTo>
                  <a:cubicBezTo>
                    <a:pt x="367" y="90"/>
                    <a:pt x="364" y="71"/>
                    <a:pt x="358" y="55"/>
                  </a:cubicBezTo>
                  <a:cubicBezTo>
                    <a:pt x="339" y="22"/>
                    <a:pt x="304" y="0"/>
                    <a:pt x="263" y="0"/>
                  </a:cubicBezTo>
                  <a:cubicBezTo>
                    <a:pt x="203" y="0"/>
                    <a:pt x="154" y="49"/>
                    <a:pt x="154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70" y="109"/>
                    <a:pt x="182" y="121"/>
                    <a:pt x="182" y="135"/>
                  </a:cubicBezTo>
                  <a:cubicBezTo>
                    <a:pt x="182" y="230"/>
                    <a:pt x="182" y="230"/>
                    <a:pt x="182" y="230"/>
                  </a:cubicBezTo>
                  <a:cubicBezTo>
                    <a:pt x="182" y="244"/>
                    <a:pt x="170" y="256"/>
                    <a:pt x="155" y="256"/>
                  </a:cubicBezTo>
                  <a:cubicBezTo>
                    <a:pt x="132" y="256"/>
                    <a:pt x="132" y="256"/>
                    <a:pt x="132" y="256"/>
                  </a:cubicBezTo>
                  <a:cubicBezTo>
                    <a:pt x="118" y="256"/>
                    <a:pt x="106" y="244"/>
                    <a:pt x="106" y="230"/>
                  </a:cubicBezTo>
                  <a:cubicBezTo>
                    <a:pt x="106" y="226"/>
                    <a:pt x="106" y="226"/>
                    <a:pt x="106" y="226"/>
                  </a:cubicBezTo>
                  <a:cubicBezTo>
                    <a:pt x="97" y="226"/>
                    <a:pt x="90" y="219"/>
                    <a:pt x="90" y="210"/>
                  </a:cubicBezTo>
                  <a:cubicBezTo>
                    <a:pt x="90" y="155"/>
                    <a:pt x="90" y="155"/>
                    <a:pt x="90" y="155"/>
                  </a:cubicBezTo>
                  <a:cubicBezTo>
                    <a:pt x="90" y="153"/>
                    <a:pt x="91" y="151"/>
                    <a:pt x="91" y="150"/>
                  </a:cubicBezTo>
                  <a:cubicBezTo>
                    <a:pt x="91" y="150"/>
                    <a:pt x="91" y="150"/>
                    <a:pt x="90" y="150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0" y="345"/>
                    <a:pt x="35" y="381"/>
                    <a:pt x="79" y="381"/>
                  </a:cubicBezTo>
                  <a:cubicBezTo>
                    <a:pt x="197" y="381"/>
                    <a:pt x="197" y="381"/>
                    <a:pt x="197" y="381"/>
                  </a:cubicBezTo>
                  <a:cubicBezTo>
                    <a:pt x="366" y="256"/>
                    <a:pt x="366" y="256"/>
                    <a:pt x="366" y="256"/>
                  </a:cubicBezTo>
                  <a:cubicBezTo>
                    <a:pt x="366" y="256"/>
                    <a:pt x="366" y="256"/>
                    <a:pt x="366" y="256"/>
                  </a:cubicBezTo>
                  <a:cubicBezTo>
                    <a:pt x="354" y="254"/>
                    <a:pt x="344" y="243"/>
                    <a:pt x="344" y="230"/>
                  </a:cubicBez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9" name="组合 144"/>
          <p:cNvGrpSpPr>
            <a:grpSpLocks/>
          </p:cNvGrpSpPr>
          <p:nvPr/>
        </p:nvGrpSpPr>
        <p:grpSpPr bwMode="auto">
          <a:xfrm>
            <a:off x="6800850" y="3997325"/>
            <a:ext cx="915988" cy="914400"/>
            <a:chOff x="6731057" y="3627774"/>
            <a:chExt cx="915076" cy="913962"/>
          </a:xfrm>
        </p:grpSpPr>
        <p:sp>
          <p:nvSpPr>
            <p:cNvPr id="8376" name="Freeform 79"/>
            <p:cNvSpPr>
              <a:spLocks/>
            </p:cNvSpPr>
            <p:nvPr/>
          </p:nvSpPr>
          <p:spPr bwMode="auto">
            <a:xfrm>
              <a:off x="6731057" y="3627774"/>
              <a:ext cx="915076" cy="913962"/>
            </a:xfrm>
            <a:custGeom>
              <a:avLst/>
              <a:gdLst>
                <a:gd name="T0" fmla="*/ 1591946931 w 526"/>
                <a:gd name="T1" fmla="*/ 1349560459 h 526"/>
                <a:gd name="T2" fmla="*/ 1352852882 w 526"/>
                <a:gd name="T3" fmla="*/ 1588073265 h 526"/>
                <a:gd name="T4" fmla="*/ 239094050 w 526"/>
                <a:gd name="T5" fmla="*/ 1588073265 h 526"/>
                <a:gd name="T6" fmla="*/ 0 w 526"/>
                <a:gd name="T7" fmla="*/ 1349560459 h 526"/>
                <a:gd name="T8" fmla="*/ 0 w 526"/>
                <a:gd name="T9" fmla="*/ 238512806 h 526"/>
                <a:gd name="T10" fmla="*/ 239094050 w 526"/>
                <a:gd name="T11" fmla="*/ 0 h 526"/>
                <a:gd name="T12" fmla="*/ 1352852882 w 526"/>
                <a:gd name="T13" fmla="*/ 0 h 526"/>
                <a:gd name="T14" fmla="*/ 1591946931 w 526"/>
                <a:gd name="T15" fmla="*/ 238512806 h 526"/>
                <a:gd name="T16" fmla="*/ 1591946931 w 526"/>
                <a:gd name="T17" fmla="*/ 1349560459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0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0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5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F5A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7" name="Oval 111"/>
            <p:cNvSpPr>
              <a:spLocks noChangeArrowheads="1"/>
            </p:cNvSpPr>
            <p:nvPr/>
          </p:nvSpPr>
          <p:spPr bwMode="auto">
            <a:xfrm>
              <a:off x="6913626" y="3810343"/>
              <a:ext cx="549936" cy="54882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78" name="Freeform 112"/>
            <p:cNvSpPr>
              <a:spLocks/>
            </p:cNvSpPr>
            <p:nvPr/>
          </p:nvSpPr>
          <p:spPr bwMode="auto">
            <a:xfrm>
              <a:off x="6731057" y="3965082"/>
              <a:ext cx="621183" cy="576654"/>
            </a:xfrm>
            <a:custGeom>
              <a:avLst/>
              <a:gdLst>
                <a:gd name="T0" fmla="*/ 796266126 w 357"/>
                <a:gd name="T1" fmla="*/ 684825258 h 332"/>
                <a:gd name="T2" fmla="*/ 317901275 w 357"/>
                <a:gd name="T3" fmla="*/ 208163409 h 332"/>
                <a:gd name="T4" fmla="*/ 366343109 w 357"/>
                <a:gd name="T5" fmla="*/ 0 h 332"/>
                <a:gd name="T6" fmla="*/ 366343109 w 357"/>
                <a:gd name="T7" fmla="*/ 0 h 332"/>
                <a:gd name="T8" fmla="*/ 0 w 357"/>
                <a:gd name="T9" fmla="*/ 362022339 h 332"/>
                <a:gd name="T10" fmla="*/ 0 w 357"/>
                <a:gd name="T11" fmla="*/ 763264098 h 332"/>
                <a:gd name="T12" fmla="*/ 239183295 w 357"/>
                <a:gd name="T13" fmla="*/ 1001595891 h 332"/>
                <a:gd name="T14" fmla="*/ 729658604 w 357"/>
                <a:gd name="T15" fmla="*/ 1001595891 h 332"/>
                <a:gd name="T16" fmla="*/ 1080863640 w 357"/>
                <a:gd name="T17" fmla="*/ 588286084 h 332"/>
                <a:gd name="T18" fmla="*/ 1080863640 w 357"/>
                <a:gd name="T19" fmla="*/ 588286084 h 332"/>
                <a:gd name="T20" fmla="*/ 796266126 w 357"/>
                <a:gd name="T21" fmla="*/ 684825258 h 3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57" h="332">
                  <a:moveTo>
                    <a:pt x="263" y="227"/>
                  </a:moveTo>
                  <a:cubicBezTo>
                    <a:pt x="176" y="227"/>
                    <a:pt x="105" y="156"/>
                    <a:pt x="105" y="69"/>
                  </a:cubicBezTo>
                  <a:cubicBezTo>
                    <a:pt x="105" y="44"/>
                    <a:pt x="111" y="2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96"/>
                    <a:pt x="35" y="332"/>
                    <a:pt x="79" y="332"/>
                  </a:cubicBezTo>
                  <a:cubicBezTo>
                    <a:pt x="241" y="332"/>
                    <a:pt x="241" y="332"/>
                    <a:pt x="241" y="332"/>
                  </a:cubicBezTo>
                  <a:cubicBezTo>
                    <a:pt x="357" y="195"/>
                    <a:pt x="357" y="195"/>
                    <a:pt x="357" y="195"/>
                  </a:cubicBezTo>
                  <a:cubicBezTo>
                    <a:pt x="357" y="195"/>
                    <a:pt x="357" y="195"/>
                    <a:pt x="357" y="195"/>
                  </a:cubicBezTo>
                  <a:cubicBezTo>
                    <a:pt x="331" y="215"/>
                    <a:pt x="298" y="227"/>
                    <a:pt x="263" y="227"/>
                  </a:cubicBezTo>
                  <a:close/>
                </a:path>
              </a:pathLst>
            </a:cu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9" name="Oval 113"/>
            <p:cNvSpPr>
              <a:spLocks noChangeArrowheads="1"/>
            </p:cNvSpPr>
            <p:nvPr/>
          </p:nvSpPr>
          <p:spPr bwMode="auto">
            <a:xfrm>
              <a:off x="6938117" y="3834834"/>
              <a:ext cx="500954" cy="500954"/>
            </a:xfrm>
            <a:prstGeom prst="ellipse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80" name="Oval 114"/>
            <p:cNvSpPr>
              <a:spLocks noChangeArrowheads="1"/>
            </p:cNvSpPr>
            <p:nvPr/>
          </p:nvSpPr>
          <p:spPr bwMode="auto">
            <a:xfrm>
              <a:off x="6955929" y="3850420"/>
              <a:ext cx="466444" cy="4675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81" name="Oval 115"/>
            <p:cNvSpPr>
              <a:spLocks noChangeArrowheads="1"/>
            </p:cNvSpPr>
            <p:nvPr/>
          </p:nvSpPr>
          <p:spPr bwMode="auto">
            <a:xfrm>
              <a:off x="7165217" y="4060820"/>
              <a:ext cx="47869" cy="47869"/>
            </a:xfrm>
            <a:prstGeom prst="ellipse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82" name="Freeform 116"/>
            <p:cNvSpPr>
              <a:spLocks/>
            </p:cNvSpPr>
            <p:nvPr/>
          </p:nvSpPr>
          <p:spPr bwMode="auto">
            <a:xfrm>
              <a:off x="7259841" y="4073066"/>
              <a:ext cx="270516" cy="23378"/>
            </a:xfrm>
            <a:custGeom>
              <a:avLst/>
              <a:gdLst>
                <a:gd name="T0" fmla="*/ 0 w 243"/>
                <a:gd name="T1" fmla="*/ 0 h 21"/>
                <a:gd name="T2" fmla="*/ 0 w 243"/>
                <a:gd name="T3" fmla="*/ 8675464 h 21"/>
                <a:gd name="T4" fmla="*/ 0 w 243"/>
                <a:gd name="T5" fmla="*/ 26025280 h 21"/>
                <a:gd name="T6" fmla="*/ 39657868 w 243"/>
                <a:gd name="T7" fmla="*/ 26025280 h 21"/>
                <a:gd name="T8" fmla="*/ 39657868 w 243"/>
                <a:gd name="T9" fmla="*/ 8675464 h 21"/>
                <a:gd name="T10" fmla="*/ 301147762 w 243"/>
                <a:gd name="T11" fmla="*/ 8675464 h 21"/>
                <a:gd name="T12" fmla="*/ 301147762 w 243"/>
                <a:gd name="T13" fmla="*/ 0 h 21"/>
                <a:gd name="T14" fmla="*/ 0 w 243"/>
                <a:gd name="T15" fmla="*/ 0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43" h="21">
                  <a:moveTo>
                    <a:pt x="0" y="0"/>
                  </a:moveTo>
                  <a:lnTo>
                    <a:pt x="0" y="7"/>
                  </a:lnTo>
                  <a:lnTo>
                    <a:pt x="0" y="21"/>
                  </a:lnTo>
                  <a:lnTo>
                    <a:pt x="32" y="21"/>
                  </a:lnTo>
                  <a:lnTo>
                    <a:pt x="32" y="7"/>
                  </a:lnTo>
                  <a:lnTo>
                    <a:pt x="243" y="7"/>
                  </a:lnTo>
                  <a:lnTo>
                    <a:pt x="24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10" name="组合 152"/>
          <p:cNvGrpSpPr>
            <a:grpSpLocks/>
          </p:cNvGrpSpPr>
          <p:nvPr/>
        </p:nvGrpSpPr>
        <p:grpSpPr bwMode="auto">
          <a:xfrm>
            <a:off x="8021638" y="3997325"/>
            <a:ext cx="914400" cy="914400"/>
            <a:chOff x="7957837" y="3627774"/>
            <a:chExt cx="915076" cy="913962"/>
          </a:xfrm>
        </p:grpSpPr>
        <p:sp>
          <p:nvSpPr>
            <p:cNvPr id="8368" name="Freeform 72"/>
            <p:cNvSpPr>
              <a:spLocks/>
            </p:cNvSpPr>
            <p:nvPr/>
          </p:nvSpPr>
          <p:spPr bwMode="auto">
            <a:xfrm>
              <a:off x="7957837" y="3627774"/>
              <a:ext cx="915076" cy="913962"/>
            </a:xfrm>
            <a:custGeom>
              <a:avLst/>
              <a:gdLst>
                <a:gd name="T0" fmla="*/ 1591946931 w 526"/>
                <a:gd name="T1" fmla="*/ 1349560459 h 526"/>
                <a:gd name="T2" fmla="*/ 1352852882 w 526"/>
                <a:gd name="T3" fmla="*/ 1588073265 h 526"/>
                <a:gd name="T4" fmla="*/ 239094050 w 526"/>
                <a:gd name="T5" fmla="*/ 1588073265 h 526"/>
                <a:gd name="T6" fmla="*/ 0 w 526"/>
                <a:gd name="T7" fmla="*/ 1349560459 h 526"/>
                <a:gd name="T8" fmla="*/ 0 w 526"/>
                <a:gd name="T9" fmla="*/ 238512806 h 526"/>
                <a:gd name="T10" fmla="*/ 239094050 w 526"/>
                <a:gd name="T11" fmla="*/ 0 h 526"/>
                <a:gd name="T12" fmla="*/ 1352852882 w 526"/>
                <a:gd name="T13" fmla="*/ 0 h 526"/>
                <a:gd name="T14" fmla="*/ 1591946931 w 526"/>
                <a:gd name="T15" fmla="*/ 238512806 h 526"/>
                <a:gd name="T16" fmla="*/ 1591946931 w 526"/>
                <a:gd name="T17" fmla="*/ 1349560459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0"/>
                    <a:pt x="490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0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0" y="0"/>
                    <a:pt x="526" y="35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9A5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9" name="Freeform 117"/>
            <p:cNvSpPr>
              <a:spLocks/>
            </p:cNvSpPr>
            <p:nvPr/>
          </p:nvSpPr>
          <p:spPr bwMode="auto">
            <a:xfrm>
              <a:off x="8158219" y="3891609"/>
              <a:ext cx="513200" cy="386291"/>
            </a:xfrm>
            <a:custGeom>
              <a:avLst/>
              <a:gdLst>
                <a:gd name="T0" fmla="*/ 805028136 w 295"/>
                <a:gd name="T1" fmla="*/ 66610837 h 222"/>
                <a:gd name="T2" fmla="*/ 805028136 w 295"/>
                <a:gd name="T3" fmla="*/ 57527778 h 222"/>
                <a:gd name="T4" fmla="*/ 747525380 w 295"/>
                <a:gd name="T5" fmla="*/ 0 h 222"/>
                <a:gd name="T6" fmla="*/ 699103656 w 295"/>
                <a:gd name="T7" fmla="*/ 0 h 222"/>
                <a:gd name="T8" fmla="*/ 641600900 w 295"/>
                <a:gd name="T9" fmla="*/ 57527778 h 222"/>
                <a:gd name="T10" fmla="*/ 641600900 w 295"/>
                <a:gd name="T11" fmla="*/ 60555464 h 222"/>
                <a:gd name="T12" fmla="*/ 121056052 w 295"/>
                <a:gd name="T13" fmla="*/ 60555464 h 222"/>
                <a:gd name="T14" fmla="*/ 0 w 295"/>
                <a:gd name="T15" fmla="*/ 181666393 h 222"/>
                <a:gd name="T16" fmla="*/ 0 w 295"/>
                <a:gd name="T17" fmla="*/ 554082238 h 222"/>
                <a:gd name="T18" fmla="*/ 121056052 w 295"/>
                <a:gd name="T19" fmla="*/ 672165481 h 222"/>
                <a:gd name="T20" fmla="*/ 774763253 w 295"/>
                <a:gd name="T21" fmla="*/ 672165481 h 222"/>
                <a:gd name="T22" fmla="*/ 892794034 w 295"/>
                <a:gd name="T23" fmla="*/ 554082238 h 222"/>
                <a:gd name="T24" fmla="*/ 892794034 w 295"/>
                <a:gd name="T25" fmla="*/ 181666393 h 222"/>
                <a:gd name="T26" fmla="*/ 805028136 w 295"/>
                <a:gd name="T27" fmla="*/ 6661083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95" h="222">
                  <a:moveTo>
                    <a:pt x="266" y="22"/>
                  </a:moveTo>
                  <a:cubicBezTo>
                    <a:pt x="266" y="21"/>
                    <a:pt x="266" y="20"/>
                    <a:pt x="266" y="19"/>
                  </a:cubicBezTo>
                  <a:cubicBezTo>
                    <a:pt x="266" y="8"/>
                    <a:pt x="258" y="0"/>
                    <a:pt x="247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20" y="0"/>
                    <a:pt x="212" y="8"/>
                    <a:pt x="212" y="19"/>
                  </a:cubicBezTo>
                  <a:cubicBezTo>
                    <a:pt x="212" y="19"/>
                    <a:pt x="212" y="20"/>
                    <a:pt x="212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18" y="20"/>
                    <a:pt x="0" y="38"/>
                    <a:pt x="0" y="60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204"/>
                    <a:pt x="18" y="222"/>
                    <a:pt x="40" y="222"/>
                  </a:cubicBezTo>
                  <a:cubicBezTo>
                    <a:pt x="256" y="222"/>
                    <a:pt x="256" y="222"/>
                    <a:pt x="256" y="222"/>
                  </a:cubicBezTo>
                  <a:cubicBezTo>
                    <a:pt x="277" y="222"/>
                    <a:pt x="295" y="204"/>
                    <a:pt x="295" y="183"/>
                  </a:cubicBezTo>
                  <a:cubicBezTo>
                    <a:pt x="295" y="60"/>
                    <a:pt x="295" y="60"/>
                    <a:pt x="295" y="60"/>
                  </a:cubicBezTo>
                  <a:cubicBezTo>
                    <a:pt x="295" y="41"/>
                    <a:pt x="283" y="26"/>
                    <a:pt x="266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0" name="Oval 118"/>
            <p:cNvSpPr>
              <a:spLocks noChangeArrowheads="1"/>
            </p:cNvSpPr>
            <p:nvPr/>
          </p:nvSpPr>
          <p:spPr bwMode="auto">
            <a:xfrm>
              <a:off x="8329657" y="3985120"/>
              <a:ext cx="261609" cy="261609"/>
            </a:xfrm>
            <a:prstGeom prst="ellipse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71" name="Oval 119"/>
            <p:cNvSpPr>
              <a:spLocks noChangeArrowheads="1"/>
            </p:cNvSpPr>
            <p:nvPr/>
          </p:nvSpPr>
          <p:spPr bwMode="auto">
            <a:xfrm>
              <a:off x="8347468" y="4001819"/>
              <a:ext cx="228212" cy="22709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72" name="Oval 120"/>
            <p:cNvSpPr>
              <a:spLocks noChangeArrowheads="1"/>
            </p:cNvSpPr>
            <p:nvPr/>
          </p:nvSpPr>
          <p:spPr bwMode="auto">
            <a:xfrm>
              <a:off x="8361940" y="4015178"/>
              <a:ext cx="198155" cy="200381"/>
            </a:xfrm>
            <a:prstGeom prst="ellipse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73" name="Oval 121"/>
            <p:cNvSpPr>
              <a:spLocks noChangeArrowheads="1"/>
            </p:cNvSpPr>
            <p:nvPr/>
          </p:nvSpPr>
          <p:spPr bwMode="auto">
            <a:xfrm>
              <a:off x="8469923" y="4058594"/>
              <a:ext cx="56775" cy="578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74" name="Freeform 122"/>
            <p:cNvSpPr>
              <a:spLocks/>
            </p:cNvSpPr>
            <p:nvPr/>
          </p:nvSpPr>
          <p:spPr bwMode="auto">
            <a:xfrm>
              <a:off x="8222786" y="3985120"/>
              <a:ext cx="79040" cy="61228"/>
            </a:xfrm>
            <a:custGeom>
              <a:avLst/>
              <a:gdLst>
                <a:gd name="T0" fmla="*/ 87990445 w 71"/>
                <a:gd name="T1" fmla="*/ 68161236 h 55"/>
                <a:gd name="T2" fmla="*/ 87990445 w 71"/>
                <a:gd name="T3" fmla="*/ 68161236 h 55"/>
                <a:gd name="T4" fmla="*/ 0 w 71"/>
                <a:gd name="T5" fmla="*/ 68161236 h 55"/>
                <a:gd name="T6" fmla="*/ 0 w 71"/>
                <a:gd name="T7" fmla="*/ 68161236 h 55"/>
                <a:gd name="T8" fmla="*/ 0 w 71"/>
                <a:gd name="T9" fmla="*/ 0 h 55"/>
                <a:gd name="T10" fmla="*/ 0 w 71"/>
                <a:gd name="T11" fmla="*/ 0 h 55"/>
                <a:gd name="T12" fmla="*/ 87990445 w 71"/>
                <a:gd name="T13" fmla="*/ 0 h 55"/>
                <a:gd name="T14" fmla="*/ 87990445 w 71"/>
                <a:gd name="T15" fmla="*/ 0 h 55"/>
                <a:gd name="T16" fmla="*/ 87990445 w 71"/>
                <a:gd name="T17" fmla="*/ 68161236 h 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1" h="55">
                  <a:moveTo>
                    <a:pt x="71" y="55"/>
                  </a:moveTo>
                  <a:lnTo>
                    <a:pt x="71" y="55"/>
                  </a:lnTo>
                  <a:lnTo>
                    <a:pt x="0" y="55"/>
                  </a:lnTo>
                  <a:lnTo>
                    <a:pt x="0" y="0"/>
                  </a:lnTo>
                  <a:lnTo>
                    <a:pt x="71" y="0"/>
                  </a:lnTo>
                  <a:lnTo>
                    <a:pt x="71" y="55"/>
                  </a:lnTo>
                  <a:close/>
                </a:path>
              </a:pathLst>
            </a:cu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5" name="Freeform 123"/>
            <p:cNvSpPr>
              <a:spLocks/>
            </p:cNvSpPr>
            <p:nvPr/>
          </p:nvSpPr>
          <p:spPr bwMode="auto">
            <a:xfrm>
              <a:off x="7957837" y="3996253"/>
              <a:ext cx="661259" cy="545483"/>
            </a:xfrm>
            <a:custGeom>
              <a:avLst/>
              <a:gdLst>
                <a:gd name="T0" fmla="*/ 1123440758 w 380"/>
                <a:gd name="T1" fmla="*/ 488898693 h 314"/>
                <a:gd name="T2" fmla="*/ 469361638 w 380"/>
                <a:gd name="T3" fmla="*/ 488898693 h 314"/>
                <a:gd name="T4" fmla="*/ 348236391 w 380"/>
                <a:gd name="T5" fmla="*/ 371199444 h 314"/>
                <a:gd name="T6" fmla="*/ 348236391 w 380"/>
                <a:gd name="T7" fmla="*/ 0 h 314"/>
                <a:gd name="T8" fmla="*/ 0 w 380"/>
                <a:gd name="T9" fmla="*/ 356110064 h 314"/>
                <a:gd name="T10" fmla="*/ 0 w 380"/>
                <a:gd name="T11" fmla="*/ 709204337 h 314"/>
                <a:gd name="T12" fmla="*/ 239222624 w 380"/>
                <a:gd name="T13" fmla="*/ 947616889 h 314"/>
                <a:gd name="T14" fmla="*/ 796401198 w 380"/>
                <a:gd name="T15" fmla="*/ 947616889 h 314"/>
                <a:gd name="T16" fmla="*/ 1150693329 w 380"/>
                <a:gd name="T17" fmla="*/ 488898693 h 314"/>
                <a:gd name="T18" fmla="*/ 1144637589 w 380"/>
                <a:gd name="T19" fmla="*/ 485879428 h 314"/>
                <a:gd name="T20" fmla="*/ 1123440758 w 380"/>
                <a:gd name="T21" fmla="*/ 488898693 h 3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80" h="314">
                  <a:moveTo>
                    <a:pt x="371" y="162"/>
                  </a:moveTo>
                  <a:cubicBezTo>
                    <a:pt x="155" y="162"/>
                    <a:pt x="155" y="162"/>
                    <a:pt x="155" y="162"/>
                  </a:cubicBezTo>
                  <a:cubicBezTo>
                    <a:pt x="133" y="162"/>
                    <a:pt x="115" y="144"/>
                    <a:pt x="115" y="123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78"/>
                    <a:pt x="35" y="314"/>
                    <a:pt x="79" y="314"/>
                  </a:cubicBezTo>
                  <a:cubicBezTo>
                    <a:pt x="263" y="314"/>
                    <a:pt x="263" y="314"/>
                    <a:pt x="263" y="314"/>
                  </a:cubicBezTo>
                  <a:cubicBezTo>
                    <a:pt x="380" y="162"/>
                    <a:pt x="380" y="162"/>
                    <a:pt x="380" y="162"/>
                  </a:cubicBezTo>
                  <a:cubicBezTo>
                    <a:pt x="378" y="161"/>
                    <a:pt x="378" y="161"/>
                    <a:pt x="378" y="161"/>
                  </a:cubicBezTo>
                  <a:cubicBezTo>
                    <a:pt x="376" y="162"/>
                    <a:pt x="373" y="162"/>
                    <a:pt x="371" y="162"/>
                  </a:cubicBezTo>
                  <a:close/>
                </a:path>
              </a:pathLst>
            </a:cu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11" name="组合 161"/>
          <p:cNvGrpSpPr>
            <a:grpSpLocks/>
          </p:cNvGrpSpPr>
          <p:nvPr/>
        </p:nvGrpSpPr>
        <p:grpSpPr bwMode="auto">
          <a:xfrm>
            <a:off x="9240838" y="3997325"/>
            <a:ext cx="915987" cy="914400"/>
            <a:chOff x="9215788" y="3627774"/>
            <a:chExt cx="915076" cy="913962"/>
          </a:xfrm>
        </p:grpSpPr>
        <p:sp>
          <p:nvSpPr>
            <p:cNvPr id="8363" name="Freeform 71"/>
            <p:cNvSpPr>
              <a:spLocks/>
            </p:cNvSpPr>
            <p:nvPr/>
          </p:nvSpPr>
          <p:spPr bwMode="auto">
            <a:xfrm>
              <a:off x="9215788" y="3627774"/>
              <a:ext cx="915076" cy="913962"/>
            </a:xfrm>
            <a:custGeom>
              <a:avLst/>
              <a:gdLst>
                <a:gd name="T0" fmla="*/ 1591946931 w 526"/>
                <a:gd name="T1" fmla="*/ 1349560459 h 526"/>
                <a:gd name="T2" fmla="*/ 1352852882 w 526"/>
                <a:gd name="T3" fmla="*/ 1588073265 h 526"/>
                <a:gd name="T4" fmla="*/ 239094050 w 526"/>
                <a:gd name="T5" fmla="*/ 1588073265 h 526"/>
                <a:gd name="T6" fmla="*/ 0 w 526"/>
                <a:gd name="T7" fmla="*/ 1349560459 h 526"/>
                <a:gd name="T8" fmla="*/ 0 w 526"/>
                <a:gd name="T9" fmla="*/ 238512806 h 526"/>
                <a:gd name="T10" fmla="*/ 239094050 w 526"/>
                <a:gd name="T11" fmla="*/ 0 h 526"/>
                <a:gd name="T12" fmla="*/ 1352852882 w 526"/>
                <a:gd name="T13" fmla="*/ 0 h 526"/>
                <a:gd name="T14" fmla="*/ 1591946931 w 526"/>
                <a:gd name="T15" fmla="*/ 238512806 h 526"/>
                <a:gd name="T16" fmla="*/ 1591946931 w 526"/>
                <a:gd name="T17" fmla="*/ 1349560459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0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0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5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EE7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4" name="Freeform 124"/>
            <p:cNvSpPr>
              <a:spLocks noEditPoints="1"/>
            </p:cNvSpPr>
            <p:nvPr/>
          </p:nvSpPr>
          <p:spPr bwMode="auto">
            <a:xfrm>
              <a:off x="9401698" y="3792532"/>
              <a:ext cx="543257" cy="584447"/>
            </a:xfrm>
            <a:custGeom>
              <a:avLst/>
              <a:gdLst>
                <a:gd name="T0" fmla="*/ 604770836 w 488"/>
                <a:gd name="T1" fmla="*/ 0 h 525"/>
                <a:gd name="T2" fmla="*/ 95425096 w 488"/>
                <a:gd name="T3" fmla="*/ 0 h 525"/>
                <a:gd name="T4" fmla="*/ 95425096 w 488"/>
                <a:gd name="T5" fmla="*/ 83032664 h 525"/>
                <a:gd name="T6" fmla="*/ 0 w 488"/>
                <a:gd name="T7" fmla="*/ 83032664 h 525"/>
                <a:gd name="T8" fmla="*/ 0 w 488"/>
                <a:gd name="T9" fmla="*/ 650625325 h 525"/>
                <a:gd name="T10" fmla="*/ 509345740 w 488"/>
                <a:gd name="T11" fmla="*/ 650625325 h 525"/>
                <a:gd name="T12" fmla="*/ 509345740 w 488"/>
                <a:gd name="T13" fmla="*/ 565114606 h 525"/>
                <a:gd name="T14" fmla="*/ 604770836 w 488"/>
                <a:gd name="T15" fmla="*/ 565114606 h 525"/>
                <a:gd name="T16" fmla="*/ 604770836 w 488"/>
                <a:gd name="T17" fmla="*/ 0 h 525"/>
                <a:gd name="T18" fmla="*/ 34699428 w 488"/>
                <a:gd name="T19" fmla="*/ 121450313 h 525"/>
                <a:gd name="T20" fmla="*/ 474646313 w 488"/>
                <a:gd name="T21" fmla="*/ 121450313 h 525"/>
                <a:gd name="T22" fmla="*/ 474646313 w 488"/>
                <a:gd name="T23" fmla="*/ 488279308 h 525"/>
                <a:gd name="T24" fmla="*/ 34699428 w 488"/>
                <a:gd name="T25" fmla="*/ 488279308 h 525"/>
                <a:gd name="T26" fmla="*/ 34699428 w 488"/>
                <a:gd name="T27" fmla="*/ 121450313 h 525"/>
                <a:gd name="T28" fmla="*/ 570071409 w 488"/>
                <a:gd name="T29" fmla="*/ 402768589 h 525"/>
                <a:gd name="T30" fmla="*/ 509345740 w 488"/>
                <a:gd name="T31" fmla="*/ 402768589 h 525"/>
                <a:gd name="T32" fmla="*/ 509345740 w 488"/>
                <a:gd name="T33" fmla="*/ 83032664 h 525"/>
                <a:gd name="T34" fmla="*/ 130124524 w 488"/>
                <a:gd name="T35" fmla="*/ 83032664 h 525"/>
                <a:gd name="T36" fmla="*/ 130124524 w 488"/>
                <a:gd name="T37" fmla="*/ 38417649 h 525"/>
                <a:gd name="T38" fmla="*/ 570071409 w 488"/>
                <a:gd name="T39" fmla="*/ 38417649 h 525"/>
                <a:gd name="T40" fmla="*/ 570071409 w 488"/>
                <a:gd name="T41" fmla="*/ 402768589 h 5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88" h="525">
                  <a:moveTo>
                    <a:pt x="488" y="0"/>
                  </a:moveTo>
                  <a:lnTo>
                    <a:pt x="77" y="0"/>
                  </a:lnTo>
                  <a:lnTo>
                    <a:pt x="77" y="67"/>
                  </a:lnTo>
                  <a:lnTo>
                    <a:pt x="0" y="67"/>
                  </a:lnTo>
                  <a:lnTo>
                    <a:pt x="0" y="525"/>
                  </a:lnTo>
                  <a:lnTo>
                    <a:pt x="411" y="525"/>
                  </a:lnTo>
                  <a:lnTo>
                    <a:pt x="411" y="456"/>
                  </a:lnTo>
                  <a:lnTo>
                    <a:pt x="488" y="456"/>
                  </a:lnTo>
                  <a:lnTo>
                    <a:pt x="488" y="0"/>
                  </a:lnTo>
                  <a:close/>
                  <a:moveTo>
                    <a:pt x="28" y="98"/>
                  </a:moveTo>
                  <a:lnTo>
                    <a:pt x="383" y="98"/>
                  </a:lnTo>
                  <a:lnTo>
                    <a:pt x="383" y="394"/>
                  </a:lnTo>
                  <a:lnTo>
                    <a:pt x="28" y="394"/>
                  </a:lnTo>
                  <a:lnTo>
                    <a:pt x="28" y="98"/>
                  </a:lnTo>
                  <a:close/>
                  <a:moveTo>
                    <a:pt x="460" y="325"/>
                  </a:moveTo>
                  <a:lnTo>
                    <a:pt x="411" y="325"/>
                  </a:lnTo>
                  <a:lnTo>
                    <a:pt x="411" y="67"/>
                  </a:lnTo>
                  <a:lnTo>
                    <a:pt x="105" y="67"/>
                  </a:lnTo>
                  <a:lnTo>
                    <a:pt x="105" y="31"/>
                  </a:lnTo>
                  <a:lnTo>
                    <a:pt x="460" y="31"/>
                  </a:lnTo>
                  <a:lnTo>
                    <a:pt x="460" y="3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5" name="Freeform 125"/>
            <p:cNvSpPr>
              <a:spLocks/>
            </p:cNvSpPr>
            <p:nvPr/>
          </p:nvSpPr>
          <p:spPr bwMode="auto">
            <a:xfrm>
              <a:off x="9518588" y="3827042"/>
              <a:ext cx="395197" cy="327290"/>
            </a:xfrm>
            <a:custGeom>
              <a:avLst/>
              <a:gdLst>
                <a:gd name="T0" fmla="*/ 0 w 355"/>
                <a:gd name="T1" fmla="*/ 44613857 h 294"/>
                <a:gd name="T2" fmla="*/ 379221022 w 355"/>
                <a:gd name="T3" fmla="*/ 44613857 h 294"/>
                <a:gd name="T4" fmla="*/ 379221022 w 355"/>
                <a:gd name="T5" fmla="*/ 364349470 h 294"/>
                <a:gd name="T6" fmla="*/ 439945546 w 355"/>
                <a:gd name="T7" fmla="*/ 364349470 h 294"/>
                <a:gd name="T8" fmla="*/ 439945546 w 355"/>
                <a:gd name="T9" fmla="*/ 0 h 294"/>
                <a:gd name="T10" fmla="*/ 0 w 355"/>
                <a:gd name="T11" fmla="*/ 0 h 294"/>
                <a:gd name="T12" fmla="*/ 0 w 355"/>
                <a:gd name="T13" fmla="*/ 44613857 h 29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55" h="294">
                  <a:moveTo>
                    <a:pt x="0" y="36"/>
                  </a:moveTo>
                  <a:lnTo>
                    <a:pt x="306" y="36"/>
                  </a:lnTo>
                  <a:lnTo>
                    <a:pt x="306" y="294"/>
                  </a:lnTo>
                  <a:lnTo>
                    <a:pt x="355" y="294"/>
                  </a:lnTo>
                  <a:lnTo>
                    <a:pt x="355" y="0"/>
                  </a:lnTo>
                  <a:lnTo>
                    <a:pt x="0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EA5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6" name="Rectangle 126"/>
            <p:cNvSpPr>
              <a:spLocks noChangeArrowheads="1"/>
            </p:cNvSpPr>
            <p:nvPr/>
          </p:nvSpPr>
          <p:spPr bwMode="auto">
            <a:xfrm>
              <a:off x="9432869" y="3901628"/>
              <a:ext cx="395197" cy="329517"/>
            </a:xfrm>
            <a:prstGeom prst="rect">
              <a:avLst/>
            </a:prstGeom>
            <a:solidFill>
              <a:srgbClr val="EA5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67" name="Freeform 127"/>
            <p:cNvSpPr>
              <a:spLocks/>
            </p:cNvSpPr>
            <p:nvPr/>
          </p:nvSpPr>
          <p:spPr bwMode="auto">
            <a:xfrm>
              <a:off x="9215788" y="3867118"/>
              <a:ext cx="643448" cy="674618"/>
            </a:xfrm>
            <a:custGeom>
              <a:avLst/>
              <a:gdLst>
                <a:gd name="T0" fmla="*/ 323598694 w 370"/>
                <a:gd name="T1" fmla="*/ 0 h 388"/>
                <a:gd name="T2" fmla="*/ 0 w 370"/>
                <a:gd name="T3" fmla="*/ 278125180 h 388"/>
                <a:gd name="T4" fmla="*/ 0 w 370"/>
                <a:gd name="T5" fmla="*/ 934137285 h 388"/>
                <a:gd name="T6" fmla="*/ 238919199 w 370"/>
                <a:gd name="T7" fmla="*/ 1172962489 h 388"/>
                <a:gd name="T8" fmla="*/ 777243447 w 370"/>
                <a:gd name="T9" fmla="*/ 1172962489 h 388"/>
                <a:gd name="T10" fmla="*/ 1118987375 w 370"/>
                <a:gd name="T11" fmla="*/ 885768218 h 388"/>
                <a:gd name="T12" fmla="*/ 323598694 w 370"/>
                <a:gd name="T13" fmla="*/ 885768218 h 388"/>
                <a:gd name="T14" fmla="*/ 323598694 w 370"/>
                <a:gd name="T15" fmla="*/ 0 h 3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0" h="388">
                  <a:moveTo>
                    <a:pt x="107" y="0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0" y="352"/>
                    <a:pt x="35" y="388"/>
                    <a:pt x="79" y="388"/>
                  </a:cubicBezTo>
                  <a:cubicBezTo>
                    <a:pt x="257" y="388"/>
                    <a:pt x="257" y="388"/>
                    <a:pt x="257" y="388"/>
                  </a:cubicBezTo>
                  <a:cubicBezTo>
                    <a:pt x="370" y="293"/>
                    <a:pt x="370" y="293"/>
                    <a:pt x="370" y="293"/>
                  </a:cubicBezTo>
                  <a:cubicBezTo>
                    <a:pt x="107" y="293"/>
                    <a:pt x="107" y="293"/>
                    <a:pt x="107" y="293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EA5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12" name="组合 167"/>
          <p:cNvGrpSpPr>
            <a:grpSpLocks/>
          </p:cNvGrpSpPr>
          <p:nvPr/>
        </p:nvGrpSpPr>
        <p:grpSpPr bwMode="auto">
          <a:xfrm>
            <a:off x="4371975" y="3997325"/>
            <a:ext cx="914400" cy="914400"/>
            <a:chOff x="4258665" y="3607693"/>
            <a:chExt cx="915076" cy="913962"/>
          </a:xfrm>
        </p:grpSpPr>
        <p:sp>
          <p:nvSpPr>
            <p:cNvPr id="8356" name="Freeform 82"/>
            <p:cNvSpPr>
              <a:spLocks/>
            </p:cNvSpPr>
            <p:nvPr/>
          </p:nvSpPr>
          <p:spPr bwMode="auto">
            <a:xfrm>
              <a:off x="4258665" y="3607693"/>
              <a:ext cx="915076" cy="913962"/>
            </a:xfrm>
            <a:custGeom>
              <a:avLst/>
              <a:gdLst>
                <a:gd name="T0" fmla="*/ 1591946931 w 526"/>
                <a:gd name="T1" fmla="*/ 1349560459 h 526"/>
                <a:gd name="T2" fmla="*/ 1352852882 w 526"/>
                <a:gd name="T3" fmla="*/ 1588073265 h 526"/>
                <a:gd name="T4" fmla="*/ 239094050 w 526"/>
                <a:gd name="T5" fmla="*/ 1588073265 h 526"/>
                <a:gd name="T6" fmla="*/ 0 w 526"/>
                <a:gd name="T7" fmla="*/ 1349560459 h 526"/>
                <a:gd name="T8" fmla="*/ 0 w 526"/>
                <a:gd name="T9" fmla="*/ 238512806 h 526"/>
                <a:gd name="T10" fmla="*/ 239094050 w 526"/>
                <a:gd name="T11" fmla="*/ 0 h 526"/>
                <a:gd name="T12" fmla="*/ 1352852882 w 526"/>
                <a:gd name="T13" fmla="*/ 0 h 526"/>
                <a:gd name="T14" fmla="*/ 1591946931 w 526"/>
                <a:gd name="T15" fmla="*/ 238512806 h 526"/>
                <a:gd name="T16" fmla="*/ 1591946931 w 526"/>
                <a:gd name="T17" fmla="*/ 1349560459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1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1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6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6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9A5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7" name="Freeform 234"/>
            <p:cNvSpPr>
              <a:spLocks/>
            </p:cNvSpPr>
            <p:nvPr/>
          </p:nvSpPr>
          <p:spPr bwMode="auto">
            <a:xfrm>
              <a:off x="4500235" y="3828112"/>
              <a:ext cx="431934" cy="464218"/>
            </a:xfrm>
            <a:custGeom>
              <a:avLst/>
              <a:gdLst>
                <a:gd name="T0" fmla="*/ 573315752 w 248"/>
                <a:gd name="T1" fmla="*/ 220670460 h 267"/>
                <a:gd name="T2" fmla="*/ 157737768 w 248"/>
                <a:gd name="T3" fmla="*/ 220670460 h 267"/>
                <a:gd name="T4" fmla="*/ 0 w 248"/>
                <a:gd name="T5" fmla="*/ 368792513 h 267"/>
                <a:gd name="T6" fmla="*/ 157737768 w 248"/>
                <a:gd name="T7" fmla="*/ 516912828 h 267"/>
                <a:gd name="T8" fmla="*/ 175938213 w 248"/>
                <a:gd name="T9" fmla="*/ 516912828 h 267"/>
                <a:gd name="T10" fmla="*/ 354908673 w 248"/>
                <a:gd name="T11" fmla="*/ 807109931 h 267"/>
                <a:gd name="T12" fmla="*/ 461079095 w 248"/>
                <a:gd name="T13" fmla="*/ 740606790 h 267"/>
                <a:gd name="T14" fmla="*/ 321541771 w 248"/>
                <a:gd name="T15" fmla="*/ 516912828 h 267"/>
                <a:gd name="T16" fmla="*/ 573315752 w 248"/>
                <a:gd name="T17" fmla="*/ 516912828 h 267"/>
                <a:gd name="T18" fmla="*/ 752286211 w 248"/>
                <a:gd name="T19" fmla="*/ 719445752 h 267"/>
                <a:gd name="T20" fmla="*/ 752286211 w 248"/>
                <a:gd name="T21" fmla="*/ 368792513 h 267"/>
                <a:gd name="T22" fmla="*/ 752286211 w 248"/>
                <a:gd name="T23" fmla="*/ 18137536 h 267"/>
                <a:gd name="T24" fmla="*/ 573315752 w 248"/>
                <a:gd name="T25" fmla="*/ 220670460 h 26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48" h="267">
                  <a:moveTo>
                    <a:pt x="189" y="73"/>
                  </a:moveTo>
                  <a:cubicBezTo>
                    <a:pt x="52" y="73"/>
                    <a:pt x="52" y="73"/>
                    <a:pt x="52" y="73"/>
                  </a:cubicBezTo>
                  <a:cubicBezTo>
                    <a:pt x="24" y="73"/>
                    <a:pt x="1" y="94"/>
                    <a:pt x="0" y="122"/>
                  </a:cubicBezTo>
                  <a:cubicBezTo>
                    <a:pt x="1" y="149"/>
                    <a:pt x="24" y="171"/>
                    <a:pt x="5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117" y="267"/>
                    <a:pt x="117" y="267"/>
                    <a:pt x="117" y="267"/>
                  </a:cubicBezTo>
                  <a:cubicBezTo>
                    <a:pt x="152" y="245"/>
                    <a:pt x="152" y="245"/>
                    <a:pt x="152" y="245"/>
                  </a:cubicBezTo>
                  <a:cubicBezTo>
                    <a:pt x="106" y="171"/>
                    <a:pt x="106" y="171"/>
                    <a:pt x="106" y="171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218" y="171"/>
                    <a:pt x="235" y="243"/>
                    <a:pt x="248" y="238"/>
                  </a:cubicBezTo>
                  <a:cubicBezTo>
                    <a:pt x="248" y="122"/>
                    <a:pt x="248" y="122"/>
                    <a:pt x="248" y="122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35" y="0"/>
                    <a:pt x="218" y="73"/>
                    <a:pt x="189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8" name="Rectangle 235"/>
            <p:cNvSpPr>
              <a:spLocks noChangeArrowheads="1"/>
            </p:cNvSpPr>
            <p:nvPr/>
          </p:nvSpPr>
          <p:spPr bwMode="auto">
            <a:xfrm>
              <a:off x="4579275" y="3995097"/>
              <a:ext cx="79040" cy="12246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59" name="Rectangle 236"/>
            <p:cNvSpPr>
              <a:spLocks noChangeArrowheads="1"/>
            </p:cNvSpPr>
            <p:nvPr/>
          </p:nvSpPr>
          <p:spPr bwMode="auto">
            <a:xfrm>
              <a:off x="4579275" y="4035173"/>
              <a:ext cx="79040" cy="10019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60" name="Rectangle 237"/>
            <p:cNvSpPr>
              <a:spLocks noChangeArrowheads="1"/>
            </p:cNvSpPr>
            <p:nvPr/>
          </p:nvSpPr>
          <p:spPr bwMode="auto">
            <a:xfrm>
              <a:off x="4579275" y="4073023"/>
              <a:ext cx="79040" cy="12246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61" name="Freeform 238"/>
            <p:cNvSpPr>
              <a:spLocks/>
            </p:cNvSpPr>
            <p:nvPr/>
          </p:nvSpPr>
          <p:spPr bwMode="auto">
            <a:xfrm>
              <a:off x="4552558" y="3963927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2" name="Freeform 239"/>
            <p:cNvSpPr>
              <a:spLocks/>
            </p:cNvSpPr>
            <p:nvPr/>
          </p:nvSpPr>
          <p:spPr bwMode="auto">
            <a:xfrm>
              <a:off x="4258665" y="4001776"/>
              <a:ext cx="673505" cy="519879"/>
            </a:xfrm>
            <a:custGeom>
              <a:avLst/>
              <a:gdLst>
                <a:gd name="T0" fmla="*/ 993421615 w 387"/>
                <a:gd name="T1" fmla="*/ 214645694 h 299"/>
                <a:gd name="T2" fmla="*/ 742037179 w 387"/>
                <a:gd name="T3" fmla="*/ 214645694 h 299"/>
                <a:gd name="T4" fmla="*/ 881358737 w 387"/>
                <a:gd name="T5" fmla="*/ 438358843 h 299"/>
                <a:gd name="T6" fmla="*/ 775353923 w 387"/>
                <a:gd name="T7" fmla="*/ 504868581 h 299"/>
                <a:gd name="T8" fmla="*/ 596659298 w 387"/>
                <a:gd name="T9" fmla="*/ 214645694 h 299"/>
                <a:gd name="T10" fmla="*/ 578486845 w 387"/>
                <a:gd name="T11" fmla="*/ 214645694 h 299"/>
                <a:gd name="T12" fmla="*/ 420992835 w 387"/>
                <a:gd name="T13" fmla="*/ 66509737 h 299"/>
                <a:gd name="T14" fmla="*/ 439165287 w 387"/>
                <a:gd name="T15" fmla="*/ 0 h 299"/>
                <a:gd name="T16" fmla="*/ 0 w 387"/>
                <a:gd name="T17" fmla="*/ 420220456 h 299"/>
                <a:gd name="T18" fmla="*/ 0 w 387"/>
                <a:gd name="T19" fmla="*/ 665097375 h 299"/>
                <a:gd name="T20" fmla="*/ 239270048 w 387"/>
                <a:gd name="T21" fmla="*/ 903927005 h 299"/>
                <a:gd name="T22" fmla="*/ 769295858 w 387"/>
                <a:gd name="T23" fmla="*/ 903927005 h 299"/>
                <a:gd name="T24" fmla="*/ 1172116240 w 387"/>
                <a:gd name="T25" fmla="*/ 417196812 h 299"/>
                <a:gd name="T26" fmla="*/ 993421615 w 387"/>
                <a:gd name="T27" fmla="*/ 214645694 h 29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87" h="299">
                  <a:moveTo>
                    <a:pt x="328" y="71"/>
                  </a:moveTo>
                  <a:cubicBezTo>
                    <a:pt x="245" y="71"/>
                    <a:pt x="245" y="71"/>
                    <a:pt x="245" y="71"/>
                  </a:cubicBezTo>
                  <a:cubicBezTo>
                    <a:pt x="291" y="145"/>
                    <a:pt x="291" y="145"/>
                    <a:pt x="291" y="145"/>
                  </a:cubicBezTo>
                  <a:cubicBezTo>
                    <a:pt x="256" y="167"/>
                    <a:pt x="256" y="167"/>
                    <a:pt x="256" y="167"/>
                  </a:cubicBezTo>
                  <a:cubicBezTo>
                    <a:pt x="197" y="71"/>
                    <a:pt x="197" y="71"/>
                    <a:pt x="197" y="71"/>
                  </a:cubicBezTo>
                  <a:cubicBezTo>
                    <a:pt x="191" y="71"/>
                    <a:pt x="191" y="71"/>
                    <a:pt x="191" y="71"/>
                  </a:cubicBezTo>
                  <a:cubicBezTo>
                    <a:pt x="163" y="71"/>
                    <a:pt x="140" y="49"/>
                    <a:pt x="139" y="22"/>
                  </a:cubicBezTo>
                  <a:cubicBezTo>
                    <a:pt x="139" y="14"/>
                    <a:pt x="141" y="7"/>
                    <a:pt x="145" y="0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64"/>
                    <a:pt x="35" y="299"/>
                    <a:pt x="79" y="299"/>
                  </a:cubicBezTo>
                  <a:cubicBezTo>
                    <a:pt x="254" y="299"/>
                    <a:pt x="254" y="299"/>
                    <a:pt x="254" y="299"/>
                  </a:cubicBezTo>
                  <a:cubicBezTo>
                    <a:pt x="387" y="138"/>
                    <a:pt x="387" y="138"/>
                    <a:pt x="387" y="138"/>
                  </a:cubicBezTo>
                  <a:cubicBezTo>
                    <a:pt x="374" y="143"/>
                    <a:pt x="357" y="71"/>
                    <a:pt x="328" y="71"/>
                  </a:cubicBezTo>
                  <a:close/>
                </a:path>
              </a:pathLst>
            </a:cu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13" name="组合 175"/>
          <p:cNvGrpSpPr>
            <a:grpSpLocks/>
          </p:cNvGrpSpPr>
          <p:nvPr/>
        </p:nvGrpSpPr>
        <p:grpSpPr bwMode="auto">
          <a:xfrm>
            <a:off x="1951038" y="5410200"/>
            <a:ext cx="903287" cy="903288"/>
            <a:chOff x="2041525" y="4745093"/>
            <a:chExt cx="903725" cy="903061"/>
          </a:xfrm>
        </p:grpSpPr>
        <p:sp>
          <p:nvSpPr>
            <p:cNvPr id="8347" name="Freeform 479"/>
            <p:cNvSpPr>
              <a:spLocks/>
            </p:cNvSpPr>
            <p:nvPr/>
          </p:nvSpPr>
          <p:spPr bwMode="auto">
            <a:xfrm>
              <a:off x="2041525" y="4745093"/>
              <a:ext cx="903725" cy="903061"/>
            </a:xfrm>
            <a:custGeom>
              <a:avLst/>
              <a:gdLst>
                <a:gd name="T0" fmla="*/ 1420380653 w 575"/>
                <a:gd name="T1" fmla="*/ 361378581 h 574"/>
                <a:gd name="T2" fmla="*/ 1420380653 w 575"/>
                <a:gd name="T3" fmla="*/ 1059386523 h 574"/>
                <a:gd name="T4" fmla="*/ 1057257661 w 575"/>
                <a:gd name="T5" fmla="*/ 1420765104 h 574"/>
                <a:gd name="T6" fmla="*/ 363122992 w 575"/>
                <a:gd name="T7" fmla="*/ 1420765104 h 574"/>
                <a:gd name="T8" fmla="*/ 0 w 575"/>
                <a:gd name="T9" fmla="*/ 1059386523 h 574"/>
                <a:gd name="T10" fmla="*/ 0 w 575"/>
                <a:gd name="T11" fmla="*/ 361378581 h 574"/>
                <a:gd name="T12" fmla="*/ 363122992 w 575"/>
                <a:gd name="T13" fmla="*/ 0 h 574"/>
                <a:gd name="T14" fmla="*/ 1057257661 w 575"/>
                <a:gd name="T15" fmla="*/ 0 h 574"/>
                <a:gd name="T16" fmla="*/ 1420380653 w 575"/>
                <a:gd name="T17" fmla="*/ 361378581 h 5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4">
                  <a:moveTo>
                    <a:pt x="575" y="146"/>
                  </a:moveTo>
                  <a:cubicBezTo>
                    <a:pt x="575" y="428"/>
                    <a:pt x="575" y="428"/>
                    <a:pt x="575" y="428"/>
                  </a:cubicBezTo>
                  <a:cubicBezTo>
                    <a:pt x="575" y="509"/>
                    <a:pt x="509" y="574"/>
                    <a:pt x="428" y="574"/>
                  </a:cubicBezTo>
                  <a:cubicBezTo>
                    <a:pt x="147" y="574"/>
                    <a:pt x="147" y="574"/>
                    <a:pt x="147" y="574"/>
                  </a:cubicBezTo>
                  <a:cubicBezTo>
                    <a:pt x="66" y="574"/>
                    <a:pt x="0" y="509"/>
                    <a:pt x="0" y="42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66"/>
                    <a:pt x="66" y="0"/>
                    <a:pt x="147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6"/>
                  </a:cubicBezTo>
                  <a:close/>
                </a:path>
              </a:pathLst>
            </a:custGeom>
            <a:solidFill>
              <a:srgbClr val="A85C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8" name="Freeform 480"/>
            <p:cNvSpPr>
              <a:spLocks/>
            </p:cNvSpPr>
            <p:nvPr/>
          </p:nvSpPr>
          <p:spPr bwMode="auto">
            <a:xfrm>
              <a:off x="2215753" y="4898041"/>
              <a:ext cx="729497" cy="750112"/>
            </a:xfrm>
            <a:custGeom>
              <a:avLst/>
              <a:gdLst>
                <a:gd name="T0" fmla="*/ 358409423 w 464"/>
                <a:gd name="T1" fmla="*/ 0 h 477"/>
                <a:gd name="T2" fmla="*/ 852766271 w 464"/>
                <a:gd name="T3" fmla="*/ 492117504 h 477"/>
                <a:gd name="T4" fmla="*/ 872541300 w 464"/>
                <a:gd name="T5" fmla="*/ 472333103 h 477"/>
                <a:gd name="T6" fmla="*/ 1146909209 w 464"/>
                <a:gd name="T7" fmla="*/ 746831636 h 477"/>
                <a:gd name="T8" fmla="*/ 1146909209 w 464"/>
                <a:gd name="T9" fmla="*/ 818546746 h 477"/>
                <a:gd name="T10" fmla="*/ 783556815 w 464"/>
                <a:gd name="T11" fmla="*/ 1179597511 h 477"/>
                <a:gd name="T12" fmla="*/ 380655937 w 464"/>
                <a:gd name="T13" fmla="*/ 1179597511 h 477"/>
                <a:gd name="T14" fmla="*/ 0 w 464"/>
                <a:gd name="T15" fmla="*/ 801235986 h 477"/>
                <a:gd name="T16" fmla="*/ 286726909 w 464"/>
                <a:gd name="T17" fmla="*/ 825966093 h 477"/>
                <a:gd name="T18" fmla="*/ 229876453 w 464"/>
                <a:gd name="T19" fmla="*/ 769088104 h 477"/>
                <a:gd name="T20" fmla="*/ 410316907 w 464"/>
                <a:gd name="T21" fmla="*/ 455022342 h 477"/>
                <a:gd name="T22" fmla="*/ 289198395 w 464"/>
                <a:gd name="T23" fmla="*/ 333848589 h 477"/>
                <a:gd name="T24" fmla="*/ 284255424 w 464"/>
                <a:gd name="T25" fmla="*/ 247294785 h 477"/>
                <a:gd name="T26" fmla="*/ 343578937 w 464"/>
                <a:gd name="T27" fmla="*/ 143431793 h 477"/>
                <a:gd name="T28" fmla="*/ 378182879 w 464"/>
                <a:gd name="T29" fmla="*/ 79134457 h 477"/>
                <a:gd name="T30" fmla="*/ 358409423 w 464"/>
                <a:gd name="T31" fmla="*/ 0 h 47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64" h="477">
                  <a:moveTo>
                    <a:pt x="145" y="0"/>
                  </a:moveTo>
                  <a:cubicBezTo>
                    <a:pt x="345" y="199"/>
                    <a:pt x="345" y="199"/>
                    <a:pt x="345" y="199"/>
                  </a:cubicBezTo>
                  <a:cubicBezTo>
                    <a:pt x="353" y="191"/>
                    <a:pt x="353" y="191"/>
                    <a:pt x="353" y="191"/>
                  </a:cubicBezTo>
                  <a:cubicBezTo>
                    <a:pt x="464" y="302"/>
                    <a:pt x="464" y="302"/>
                    <a:pt x="464" y="302"/>
                  </a:cubicBezTo>
                  <a:cubicBezTo>
                    <a:pt x="464" y="331"/>
                    <a:pt x="464" y="331"/>
                    <a:pt x="464" y="331"/>
                  </a:cubicBezTo>
                  <a:cubicBezTo>
                    <a:pt x="464" y="412"/>
                    <a:pt x="398" y="477"/>
                    <a:pt x="317" y="477"/>
                  </a:cubicBezTo>
                  <a:cubicBezTo>
                    <a:pt x="154" y="477"/>
                    <a:pt x="154" y="477"/>
                    <a:pt x="154" y="477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116" y="334"/>
                    <a:pt x="116" y="334"/>
                    <a:pt x="116" y="334"/>
                  </a:cubicBezTo>
                  <a:cubicBezTo>
                    <a:pt x="93" y="311"/>
                    <a:pt x="93" y="311"/>
                    <a:pt x="93" y="311"/>
                  </a:cubicBezTo>
                  <a:cubicBezTo>
                    <a:pt x="166" y="184"/>
                    <a:pt x="166" y="184"/>
                    <a:pt x="166" y="184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5" y="100"/>
                    <a:pt x="115" y="100"/>
                    <a:pt x="115" y="100"/>
                  </a:cubicBezTo>
                  <a:cubicBezTo>
                    <a:pt x="139" y="58"/>
                    <a:pt x="139" y="58"/>
                    <a:pt x="139" y="58"/>
                  </a:cubicBezTo>
                  <a:cubicBezTo>
                    <a:pt x="153" y="32"/>
                    <a:pt x="153" y="32"/>
                    <a:pt x="153" y="32"/>
                  </a:cubicBezTo>
                  <a:lnTo>
                    <a:pt x="145" y="0"/>
                  </a:lnTo>
                  <a:close/>
                </a:path>
              </a:pathLst>
            </a:custGeom>
            <a:solidFill>
              <a:srgbClr val="874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9" name="Freeform 516"/>
            <p:cNvSpPr>
              <a:spLocks/>
            </p:cNvSpPr>
            <p:nvPr/>
          </p:nvSpPr>
          <p:spPr bwMode="auto">
            <a:xfrm>
              <a:off x="2254988" y="5160714"/>
              <a:ext cx="421606" cy="226097"/>
            </a:xfrm>
            <a:custGeom>
              <a:avLst/>
              <a:gdLst>
                <a:gd name="T0" fmla="*/ 663252311 w 268"/>
                <a:gd name="T1" fmla="*/ 0 h 144"/>
                <a:gd name="T2" fmla="*/ 494963871 w 268"/>
                <a:gd name="T3" fmla="*/ 354998982 h 144"/>
                <a:gd name="T4" fmla="*/ 168288440 w 268"/>
                <a:gd name="T5" fmla="*/ 354998982 h 144"/>
                <a:gd name="T6" fmla="*/ 0 w 268"/>
                <a:gd name="T7" fmla="*/ 0 h 144"/>
                <a:gd name="T8" fmla="*/ 663252311 w 268"/>
                <a:gd name="T9" fmla="*/ 0 h 1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8" h="144">
                  <a:moveTo>
                    <a:pt x="268" y="0"/>
                  </a:moveTo>
                  <a:cubicBezTo>
                    <a:pt x="267" y="62"/>
                    <a:pt x="240" y="115"/>
                    <a:pt x="200" y="144"/>
                  </a:cubicBezTo>
                  <a:cubicBezTo>
                    <a:pt x="68" y="144"/>
                    <a:pt x="68" y="144"/>
                    <a:pt x="68" y="144"/>
                  </a:cubicBezTo>
                  <a:cubicBezTo>
                    <a:pt x="28" y="115"/>
                    <a:pt x="1" y="62"/>
                    <a:pt x="0" y="0"/>
                  </a:cubicBezTo>
                  <a:lnTo>
                    <a:pt x="268" y="0"/>
                  </a:ln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0" name="Freeform 517"/>
            <p:cNvSpPr>
              <a:spLocks/>
            </p:cNvSpPr>
            <p:nvPr/>
          </p:nvSpPr>
          <p:spPr bwMode="auto">
            <a:xfrm>
              <a:off x="2215753" y="5407426"/>
              <a:ext cx="498745" cy="26600"/>
            </a:xfrm>
            <a:custGeom>
              <a:avLst/>
              <a:gdLst>
                <a:gd name="T0" fmla="*/ 784689511 w 317"/>
                <a:gd name="T1" fmla="*/ 0 h 17"/>
                <a:gd name="T2" fmla="*/ 722805798 w 317"/>
                <a:gd name="T3" fmla="*/ 41621176 h 17"/>
                <a:gd name="T4" fmla="*/ 61883713 w 317"/>
                <a:gd name="T5" fmla="*/ 41621176 h 17"/>
                <a:gd name="T6" fmla="*/ 0 w 317"/>
                <a:gd name="T7" fmla="*/ 0 h 17"/>
                <a:gd name="T8" fmla="*/ 784689511 w 317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7" h="17">
                  <a:moveTo>
                    <a:pt x="317" y="0"/>
                  </a:moveTo>
                  <a:cubicBezTo>
                    <a:pt x="312" y="6"/>
                    <a:pt x="303" y="12"/>
                    <a:pt x="292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15" y="12"/>
                    <a:pt x="6" y="6"/>
                    <a:pt x="0" y="0"/>
                  </a:cubicBezTo>
                  <a:lnTo>
                    <a:pt x="317" y="0"/>
                  </a:ln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1" name="Freeform 518"/>
            <p:cNvSpPr>
              <a:spLocks/>
            </p:cNvSpPr>
            <p:nvPr/>
          </p:nvSpPr>
          <p:spPr bwMode="auto">
            <a:xfrm>
              <a:off x="2638689" y="5176009"/>
              <a:ext cx="179548" cy="184203"/>
            </a:xfrm>
            <a:custGeom>
              <a:avLst/>
              <a:gdLst>
                <a:gd name="T0" fmla="*/ 126508891 w 114"/>
                <a:gd name="T1" fmla="*/ 111540427 h 117"/>
                <a:gd name="T2" fmla="*/ 148834267 w 114"/>
                <a:gd name="T3" fmla="*/ 101626527 h 117"/>
                <a:gd name="T4" fmla="*/ 156276059 w 114"/>
                <a:gd name="T5" fmla="*/ 126413638 h 117"/>
                <a:gd name="T6" fmla="*/ 111625307 w 114"/>
                <a:gd name="T7" fmla="*/ 163592731 h 117"/>
                <a:gd name="T8" fmla="*/ 89299930 w 114"/>
                <a:gd name="T9" fmla="*/ 158636568 h 117"/>
                <a:gd name="T10" fmla="*/ 71935749 w 114"/>
                <a:gd name="T11" fmla="*/ 146243013 h 117"/>
                <a:gd name="T12" fmla="*/ 66976129 w 114"/>
                <a:gd name="T13" fmla="*/ 86753315 h 117"/>
                <a:gd name="T14" fmla="*/ 186043228 w 114"/>
                <a:gd name="T15" fmla="*/ 19829374 h 117"/>
                <a:gd name="T16" fmla="*/ 215808821 w 114"/>
                <a:gd name="T17" fmla="*/ 44616486 h 117"/>
                <a:gd name="T18" fmla="*/ 14883584 w 114"/>
                <a:gd name="T19" fmla="*/ 265219258 h 117"/>
                <a:gd name="T20" fmla="*/ 0 w 114"/>
                <a:gd name="T21" fmla="*/ 245389884 h 117"/>
                <a:gd name="T22" fmla="*/ 19844779 w 114"/>
                <a:gd name="T23" fmla="*/ 230518247 h 117"/>
                <a:gd name="T24" fmla="*/ 188523825 w 114"/>
                <a:gd name="T25" fmla="*/ 64445860 h 117"/>
                <a:gd name="T26" fmla="*/ 173640241 w 114"/>
                <a:gd name="T27" fmla="*/ 52052304 h 117"/>
                <a:gd name="T28" fmla="*/ 99222320 w 114"/>
                <a:gd name="T29" fmla="*/ 99146871 h 117"/>
                <a:gd name="T30" fmla="*/ 101702917 w 114"/>
                <a:gd name="T31" fmla="*/ 123933983 h 117"/>
                <a:gd name="T32" fmla="*/ 104183514 w 114"/>
                <a:gd name="T33" fmla="*/ 126413638 h 117"/>
                <a:gd name="T34" fmla="*/ 109144709 w 114"/>
                <a:gd name="T35" fmla="*/ 128891720 h 117"/>
                <a:gd name="T36" fmla="*/ 126508891 w 114"/>
                <a:gd name="T37" fmla="*/ 111540427 h 11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14" h="117">
                  <a:moveTo>
                    <a:pt x="51" y="45"/>
                  </a:moveTo>
                  <a:cubicBezTo>
                    <a:pt x="52" y="41"/>
                    <a:pt x="57" y="40"/>
                    <a:pt x="60" y="41"/>
                  </a:cubicBezTo>
                  <a:cubicBezTo>
                    <a:pt x="64" y="43"/>
                    <a:pt x="65" y="47"/>
                    <a:pt x="63" y="51"/>
                  </a:cubicBezTo>
                  <a:cubicBezTo>
                    <a:pt x="59" y="60"/>
                    <a:pt x="52" y="65"/>
                    <a:pt x="45" y="66"/>
                  </a:cubicBezTo>
                  <a:cubicBezTo>
                    <a:pt x="42" y="66"/>
                    <a:pt x="39" y="66"/>
                    <a:pt x="36" y="64"/>
                  </a:cubicBezTo>
                  <a:cubicBezTo>
                    <a:pt x="34" y="63"/>
                    <a:pt x="31" y="61"/>
                    <a:pt x="29" y="59"/>
                  </a:cubicBezTo>
                  <a:cubicBezTo>
                    <a:pt x="25" y="53"/>
                    <a:pt x="24" y="45"/>
                    <a:pt x="27" y="35"/>
                  </a:cubicBezTo>
                  <a:cubicBezTo>
                    <a:pt x="35" y="16"/>
                    <a:pt x="54" y="0"/>
                    <a:pt x="75" y="8"/>
                  </a:cubicBezTo>
                  <a:cubicBezTo>
                    <a:pt x="80" y="10"/>
                    <a:pt x="84" y="13"/>
                    <a:pt x="87" y="18"/>
                  </a:cubicBezTo>
                  <a:cubicBezTo>
                    <a:pt x="114" y="54"/>
                    <a:pt x="66" y="117"/>
                    <a:pt x="6" y="107"/>
                  </a:cubicBezTo>
                  <a:cubicBezTo>
                    <a:pt x="2" y="106"/>
                    <a:pt x="0" y="103"/>
                    <a:pt x="0" y="99"/>
                  </a:cubicBezTo>
                  <a:cubicBezTo>
                    <a:pt x="1" y="95"/>
                    <a:pt x="4" y="93"/>
                    <a:pt x="8" y="93"/>
                  </a:cubicBezTo>
                  <a:cubicBezTo>
                    <a:pt x="56" y="101"/>
                    <a:pt x="94" y="52"/>
                    <a:pt x="76" y="26"/>
                  </a:cubicBezTo>
                  <a:cubicBezTo>
                    <a:pt x="74" y="24"/>
                    <a:pt x="72" y="22"/>
                    <a:pt x="70" y="21"/>
                  </a:cubicBezTo>
                  <a:cubicBezTo>
                    <a:pt x="57" y="16"/>
                    <a:pt x="45" y="29"/>
                    <a:pt x="40" y="40"/>
                  </a:cubicBezTo>
                  <a:cubicBezTo>
                    <a:pt x="39" y="45"/>
                    <a:pt x="39" y="48"/>
                    <a:pt x="41" y="50"/>
                  </a:cubicBezTo>
                  <a:cubicBezTo>
                    <a:pt x="41" y="51"/>
                    <a:pt x="42" y="51"/>
                    <a:pt x="42" y="51"/>
                  </a:cubicBezTo>
                  <a:cubicBezTo>
                    <a:pt x="43" y="52"/>
                    <a:pt x="43" y="52"/>
                    <a:pt x="44" y="52"/>
                  </a:cubicBezTo>
                  <a:cubicBezTo>
                    <a:pt x="46" y="51"/>
                    <a:pt x="48" y="49"/>
                    <a:pt x="51" y="45"/>
                  </a:cubicBez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2" name="Freeform 519"/>
            <p:cNvSpPr>
              <a:spLocks/>
            </p:cNvSpPr>
            <p:nvPr/>
          </p:nvSpPr>
          <p:spPr bwMode="auto">
            <a:xfrm>
              <a:off x="2256982" y="5193299"/>
              <a:ext cx="418281" cy="19285"/>
            </a:xfrm>
            <a:custGeom>
              <a:avLst/>
              <a:gdLst>
                <a:gd name="T0" fmla="*/ 657740583 w 266"/>
                <a:gd name="T1" fmla="*/ 0 h 12"/>
                <a:gd name="T2" fmla="*/ 652795117 w 266"/>
                <a:gd name="T3" fmla="*/ 30992602 h 12"/>
                <a:gd name="T4" fmla="*/ 4945465 w 266"/>
                <a:gd name="T5" fmla="*/ 30992602 h 12"/>
                <a:gd name="T6" fmla="*/ 0 w 266"/>
                <a:gd name="T7" fmla="*/ 0 h 12"/>
                <a:gd name="T8" fmla="*/ 657740583 w 266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12">
                  <a:moveTo>
                    <a:pt x="266" y="0"/>
                  </a:moveTo>
                  <a:cubicBezTo>
                    <a:pt x="265" y="4"/>
                    <a:pt x="265" y="8"/>
                    <a:pt x="26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8"/>
                    <a:pt x="1" y="4"/>
                    <a:pt x="0" y="0"/>
                  </a:cubicBezTo>
                  <a:lnTo>
                    <a:pt x="266" y="0"/>
                  </a:lnTo>
                  <a:close/>
                </a:path>
              </a:pathLst>
            </a:custGeom>
            <a:solidFill>
              <a:srgbClr val="874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3" name="Freeform 520"/>
            <p:cNvSpPr>
              <a:spLocks/>
            </p:cNvSpPr>
            <p:nvPr/>
          </p:nvSpPr>
          <p:spPr bwMode="auto">
            <a:xfrm>
              <a:off x="2379342" y="4877427"/>
              <a:ext cx="91104" cy="256022"/>
            </a:xfrm>
            <a:custGeom>
              <a:avLst/>
              <a:gdLst>
                <a:gd name="T0" fmla="*/ 49345382 w 58"/>
                <a:gd name="T1" fmla="*/ 24670783 h 163"/>
                <a:gd name="T2" fmla="*/ 44411629 w 58"/>
                <a:gd name="T3" fmla="*/ 9868627 h 163"/>
                <a:gd name="T4" fmla="*/ 59214458 w 58"/>
                <a:gd name="T5" fmla="*/ 4933528 h 163"/>
                <a:gd name="T6" fmla="*/ 111027502 w 58"/>
                <a:gd name="T7" fmla="*/ 152958223 h 163"/>
                <a:gd name="T8" fmla="*/ 78952611 w 58"/>
                <a:gd name="T9" fmla="*/ 212166845 h 163"/>
                <a:gd name="T10" fmla="*/ 39476306 w 58"/>
                <a:gd name="T11" fmla="*/ 286179193 h 163"/>
                <a:gd name="T12" fmla="*/ 101158426 w 58"/>
                <a:gd name="T13" fmla="*/ 377459674 h 163"/>
                <a:gd name="T14" fmla="*/ 108559841 w 58"/>
                <a:gd name="T15" fmla="*/ 392261830 h 163"/>
                <a:gd name="T16" fmla="*/ 93757011 w 58"/>
                <a:gd name="T17" fmla="*/ 399662907 h 163"/>
                <a:gd name="T18" fmla="*/ 14804400 w 58"/>
                <a:gd name="T19" fmla="*/ 278778115 h 163"/>
                <a:gd name="T20" fmla="*/ 56746797 w 58"/>
                <a:gd name="T21" fmla="*/ 199832239 h 163"/>
                <a:gd name="T22" fmla="*/ 91289350 w 58"/>
                <a:gd name="T23" fmla="*/ 140622047 h 163"/>
                <a:gd name="T24" fmla="*/ 49345382 w 58"/>
                <a:gd name="T25" fmla="*/ 24670783 h 1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8" h="163">
                  <a:moveTo>
                    <a:pt x="20" y="10"/>
                  </a:moveTo>
                  <a:cubicBezTo>
                    <a:pt x="18" y="9"/>
                    <a:pt x="17" y="6"/>
                    <a:pt x="18" y="4"/>
                  </a:cubicBezTo>
                  <a:cubicBezTo>
                    <a:pt x="19" y="1"/>
                    <a:pt x="22" y="0"/>
                    <a:pt x="24" y="2"/>
                  </a:cubicBezTo>
                  <a:cubicBezTo>
                    <a:pt x="58" y="18"/>
                    <a:pt x="56" y="39"/>
                    <a:pt x="45" y="62"/>
                  </a:cubicBezTo>
                  <a:cubicBezTo>
                    <a:pt x="42" y="70"/>
                    <a:pt x="37" y="78"/>
                    <a:pt x="32" y="86"/>
                  </a:cubicBezTo>
                  <a:cubicBezTo>
                    <a:pt x="25" y="96"/>
                    <a:pt x="19" y="106"/>
                    <a:pt x="16" y="116"/>
                  </a:cubicBezTo>
                  <a:cubicBezTo>
                    <a:pt x="11" y="130"/>
                    <a:pt x="14" y="143"/>
                    <a:pt x="41" y="153"/>
                  </a:cubicBezTo>
                  <a:cubicBezTo>
                    <a:pt x="44" y="154"/>
                    <a:pt x="45" y="156"/>
                    <a:pt x="44" y="159"/>
                  </a:cubicBezTo>
                  <a:cubicBezTo>
                    <a:pt x="43" y="161"/>
                    <a:pt x="41" y="163"/>
                    <a:pt x="38" y="162"/>
                  </a:cubicBezTo>
                  <a:cubicBezTo>
                    <a:pt x="4" y="150"/>
                    <a:pt x="0" y="132"/>
                    <a:pt x="6" y="113"/>
                  </a:cubicBezTo>
                  <a:cubicBezTo>
                    <a:pt x="10" y="102"/>
                    <a:pt x="17" y="91"/>
                    <a:pt x="23" y="81"/>
                  </a:cubicBezTo>
                  <a:cubicBezTo>
                    <a:pt x="28" y="73"/>
                    <a:pt x="33" y="65"/>
                    <a:pt x="37" y="57"/>
                  </a:cubicBezTo>
                  <a:cubicBezTo>
                    <a:pt x="45" y="40"/>
                    <a:pt x="46" y="23"/>
                    <a:pt x="20" y="10"/>
                  </a:cubicBez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4" name="Freeform 521"/>
            <p:cNvSpPr>
              <a:spLocks/>
            </p:cNvSpPr>
            <p:nvPr/>
          </p:nvSpPr>
          <p:spPr bwMode="auto">
            <a:xfrm>
              <a:off x="2457810" y="4946586"/>
              <a:ext cx="69159" cy="184203"/>
            </a:xfrm>
            <a:custGeom>
              <a:avLst/>
              <a:gdLst>
                <a:gd name="T0" fmla="*/ 37058221 w 44"/>
                <a:gd name="T1" fmla="*/ 24787111 h 117"/>
                <a:gd name="T2" fmla="*/ 32116497 w 44"/>
                <a:gd name="T3" fmla="*/ 9915474 h 117"/>
                <a:gd name="T4" fmla="*/ 46940099 w 44"/>
                <a:gd name="T5" fmla="*/ 4957737 h 117"/>
                <a:gd name="T6" fmla="*/ 86469183 w 44"/>
                <a:gd name="T7" fmla="*/ 111540427 h 117"/>
                <a:gd name="T8" fmla="*/ 61763702 w 44"/>
                <a:gd name="T9" fmla="*/ 153678831 h 117"/>
                <a:gd name="T10" fmla="*/ 34587359 w 44"/>
                <a:gd name="T11" fmla="*/ 205731135 h 117"/>
                <a:gd name="T12" fmla="*/ 76587305 w 44"/>
                <a:gd name="T13" fmla="*/ 265219258 h 117"/>
                <a:gd name="T14" fmla="*/ 83998321 w 44"/>
                <a:gd name="T15" fmla="*/ 280090895 h 117"/>
                <a:gd name="T16" fmla="*/ 69174718 w 44"/>
                <a:gd name="T17" fmla="*/ 287528288 h 117"/>
                <a:gd name="T18" fmla="*/ 12352740 w 44"/>
                <a:gd name="T19" fmla="*/ 198295317 h 117"/>
                <a:gd name="T20" fmla="*/ 41999946 w 44"/>
                <a:gd name="T21" fmla="*/ 141285275 h 117"/>
                <a:gd name="T22" fmla="*/ 64234565 w 44"/>
                <a:gd name="T23" fmla="*/ 101626527 h 117"/>
                <a:gd name="T24" fmla="*/ 37058221 w 44"/>
                <a:gd name="T25" fmla="*/ 24787111 h 1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4" h="117">
                  <a:moveTo>
                    <a:pt x="15" y="10"/>
                  </a:moveTo>
                  <a:cubicBezTo>
                    <a:pt x="13" y="9"/>
                    <a:pt x="12" y="6"/>
                    <a:pt x="13" y="4"/>
                  </a:cubicBezTo>
                  <a:cubicBezTo>
                    <a:pt x="14" y="1"/>
                    <a:pt x="17" y="0"/>
                    <a:pt x="19" y="2"/>
                  </a:cubicBezTo>
                  <a:cubicBezTo>
                    <a:pt x="44" y="13"/>
                    <a:pt x="43" y="29"/>
                    <a:pt x="35" y="45"/>
                  </a:cubicBezTo>
                  <a:cubicBezTo>
                    <a:pt x="32" y="51"/>
                    <a:pt x="29" y="57"/>
                    <a:pt x="25" y="62"/>
                  </a:cubicBezTo>
                  <a:cubicBezTo>
                    <a:pt x="21" y="69"/>
                    <a:pt x="16" y="77"/>
                    <a:pt x="14" y="83"/>
                  </a:cubicBezTo>
                  <a:cubicBezTo>
                    <a:pt x="11" y="92"/>
                    <a:pt x="13" y="101"/>
                    <a:pt x="31" y="107"/>
                  </a:cubicBezTo>
                  <a:cubicBezTo>
                    <a:pt x="34" y="108"/>
                    <a:pt x="35" y="110"/>
                    <a:pt x="34" y="113"/>
                  </a:cubicBezTo>
                  <a:cubicBezTo>
                    <a:pt x="33" y="115"/>
                    <a:pt x="31" y="117"/>
                    <a:pt x="28" y="116"/>
                  </a:cubicBezTo>
                  <a:cubicBezTo>
                    <a:pt x="3" y="107"/>
                    <a:pt x="0" y="94"/>
                    <a:pt x="5" y="80"/>
                  </a:cubicBezTo>
                  <a:cubicBezTo>
                    <a:pt x="8" y="72"/>
                    <a:pt x="12" y="65"/>
                    <a:pt x="17" y="57"/>
                  </a:cubicBezTo>
                  <a:cubicBezTo>
                    <a:pt x="20" y="52"/>
                    <a:pt x="24" y="46"/>
                    <a:pt x="26" y="41"/>
                  </a:cubicBezTo>
                  <a:cubicBezTo>
                    <a:pt x="32" y="30"/>
                    <a:pt x="32" y="18"/>
                    <a:pt x="15" y="10"/>
                  </a:cubicBezTo>
                  <a:close/>
                </a:path>
              </a:pathLst>
            </a:custGeom>
            <a:solidFill>
              <a:srgbClr val="F0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5" name="Freeform 522"/>
            <p:cNvSpPr>
              <a:spLocks/>
            </p:cNvSpPr>
            <p:nvPr/>
          </p:nvSpPr>
          <p:spPr bwMode="auto">
            <a:xfrm>
              <a:off x="2262968" y="5227878"/>
              <a:ext cx="405646" cy="17290"/>
            </a:xfrm>
            <a:custGeom>
              <a:avLst/>
              <a:gdLst>
                <a:gd name="T0" fmla="*/ 637785571 w 258"/>
                <a:gd name="T1" fmla="*/ 0 h 11"/>
                <a:gd name="T2" fmla="*/ 630369167 w 258"/>
                <a:gd name="T3" fmla="*/ 27176736 h 11"/>
                <a:gd name="T4" fmla="*/ 7416404 w 258"/>
                <a:gd name="T5" fmla="*/ 27176736 h 11"/>
                <a:gd name="T6" fmla="*/ 0 w 258"/>
                <a:gd name="T7" fmla="*/ 0 h 11"/>
                <a:gd name="T8" fmla="*/ 637785571 w 258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8" h="11">
                  <a:moveTo>
                    <a:pt x="258" y="0"/>
                  </a:moveTo>
                  <a:cubicBezTo>
                    <a:pt x="257" y="4"/>
                    <a:pt x="256" y="7"/>
                    <a:pt x="255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7"/>
                    <a:pt x="1" y="4"/>
                    <a:pt x="0" y="0"/>
                  </a:cubicBezTo>
                  <a:lnTo>
                    <a:pt x="258" y="0"/>
                  </a:lnTo>
                  <a:close/>
                </a:path>
              </a:pathLst>
            </a:custGeom>
            <a:solidFill>
              <a:srgbClr val="874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14" name="组合 185"/>
          <p:cNvGrpSpPr>
            <a:grpSpLocks/>
          </p:cNvGrpSpPr>
          <p:nvPr/>
        </p:nvGrpSpPr>
        <p:grpSpPr bwMode="auto">
          <a:xfrm>
            <a:off x="5584825" y="5410200"/>
            <a:ext cx="904875" cy="903288"/>
            <a:chOff x="5417695" y="4745093"/>
            <a:chExt cx="904391" cy="903061"/>
          </a:xfrm>
        </p:grpSpPr>
        <p:sp>
          <p:nvSpPr>
            <p:cNvPr id="8332" name="Freeform 492"/>
            <p:cNvSpPr>
              <a:spLocks/>
            </p:cNvSpPr>
            <p:nvPr/>
          </p:nvSpPr>
          <p:spPr bwMode="auto">
            <a:xfrm>
              <a:off x="5417695" y="4745093"/>
              <a:ext cx="904391" cy="903061"/>
            </a:xfrm>
            <a:custGeom>
              <a:avLst/>
              <a:gdLst>
                <a:gd name="T0" fmla="*/ 1422474923 w 575"/>
                <a:gd name="T1" fmla="*/ 361378581 h 574"/>
                <a:gd name="T2" fmla="*/ 1422474923 w 575"/>
                <a:gd name="T3" fmla="*/ 1059386523 h 574"/>
                <a:gd name="T4" fmla="*/ 1058815370 w 575"/>
                <a:gd name="T5" fmla="*/ 1420765104 h 574"/>
                <a:gd name="T6" fmla="*/ 361185454 w 575"/>
                <a:gd name="T7" fmla="*/ 1420765104 h 574"/>
                <a:gd name="T8" fmla="*/ 0 w 575"/>
                <a:gd name="T9" fmla="*/ 1059386523 h 574"/>
                <a:gd name="T10" fmla="*/ 0 w 575"/>
                <a:gd name="T11" fmla="*/ 361378581 h 574"/>
                <a:gd name="T12" fmla="*/ 361185454 w 575"/>
                <a:gd name="T13" fmla="*/ 0 h 574"/>
                <a:gd name="T14" fmla="*/ 1058815370 w 575"/>
                <a:gd name="T15" fmla="*/ 0 h 574"/>
                <a:gd name="T16" fmla="*/ 1422474923 w 575"/>
                <a:gd name="T17" fmla="*/ 361378581 h 5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4">
                  <a:moveTo>
                    <a:pt x="575" y="146"/>
                  </a:moveTo>
                  <a:cubicBezTo>
                    <a:pt x="575" y="428"/>
                    <a:pt x="575" y="428"/>
                    <a:pt x="575" y="428"/>
                  </a:cubicBezTo>
                  <a:cubicBezTo>
                    <a:pt x="575" y="509"/>
                    <a:pt x="509" y="574"/>
                    <a:pt x="428" y="574"/>
                  </a:cubicBezTo>
                  <a:cubicBezTo>
                    <a:pt x="146" y="574"/>
                    <a:pt x="146" y="574"/>
                    <a:pt x="146" y="574"/>
                  </a:cubicBezTo>
                  <a:cubicBezTo>
                    <a:pt x="66" y="574"/>
                    <a:pt x="0" y="509"/>
                    <a:pt x="0" y="42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66"/>
                    <a:pt x="66" y="0"/>
                    <a:pt x="146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6"/>
                  </a:cubicBezTo>
                  <a:close/>
                </a:path>
              </a:pathLst>
            </a:custGeom>
            <a:solidFill>
              <a:srgbClr val="4C8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3" name="Freeform 493"/>
            <p:cNvSpPr>
              <a:spLocks/>
            </p:cNvSpPr>
            <p:nvPr/>
          </p:nvSpPr>
          <p:spPr bwMode="auto">
            <a:xfrm>
              <a:off x="5641133" y="4916661"/>
              <a:ext cx="680953" cy="731493"/>
            </a:xfrm>
            <a:custGeom>
              <a:avLst/>
              <a:gdLst>
                <a:gd name="T0" fmla="*/ 74195569 w 433"/>
                <a:gd name="T1" fmla="*/ 883451625 h 465"/>
                <a:gd name="T2" fmla="*/ 326461135 w 433"/>
                <a:gd name="T3" fmla="*/ 588968275 h 465"/>
                <a:gd name="T4" fmla="*/ 0 w 433"/>
                <a:gd name="T5" fmla="*/ 262313390 h 465"/>
                <a:gd name="T6" fmla="*/ 69249618 w 433"/>
                <a:gd name="T7" fmla="*/ 195497403 h 465"/>
                <a:gd name="T8" fmla="*/ 0 w 433"/>
                <a:gd name="T9" fmla="*/ 123732434 h 465"/>
                <a:gd name="T10" fmla="*/ 230006423 w 433"/>
                <a:gd name="T11" fmla="*/ 69290478 h 465"/>
                <a:gd name="T12" fmla="*/ 408077991 w 433"/>
                <a:gd name="T13" fmla="*/ 247464868 h 465"/>
                <a:gd name="T14" fmla="*/ 472380084 w 433"/>
                <a:gd name="T15" fmla="*/ 222718382 h 465"/>
                <a:gd name="T16" fmla="*/ 299256040 w 433"/>
                <a:gd name="T17" fmla="*/ 49492974 h 465"/>
                <a:gd name="T18" fmla="*/ 328934897 w 433"/>
                <a:gd name="T19" fmla="*/ 22271995 h 465"/>
                <a:gd name="T20" fmla="*/ 336354611 w 433"/>
                <a:gd name="T21" fmla="*/ 29695470 h 465"/>
                <a:gd name="T22" fmla="*/ 413023943 w 433"/>
                <a:gd name="T23" fmla="*/ 0 h 465"/>
                <a:gd name="T24" fmla="*/ 479799798 w 433"/>
                <a:gd name="T25" fmla="*/ 66815986 h 465"/>
                <a:gd name="T26" fmla="*/ 699914317 w 433"/>
                <a:gd name="T27" fmla="*/ 51967465 h 465"/>
                <a:gd name="T28" fmla="*/ 1070893737 w 433"/>
                <a:gd name="T29" fmla="*/ 423166341 h 465"/>
                <a:gd name="T30" fmla="*/ 1070893737 w 433"/>
                <a:gd name="T31" fmla="*/ 789414661 h 465"/>
                <a:gd name="T32" fmla="*/ 707334031 w 433"/>
                <a:gd name="T33" fmla="*/ 1150713998 h 465"/>
                <a:gd name="T34" fmla="*/ 341300563 w 433"/>
                <a:gd name="T35" fmla="*/ 1150713998 h 465"/>
                <a:gd name="T36" fmla="*/ 74195569 w 433"/>
                <a:gd name="T37" fmla="*/ 883451625 h 4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33" h="465">
                  <a:moveTo>
                    <a:pt x="30" y="357"/>
                  </a:moveTo>
                  <a:cubicBezTo>
                    <a:pt x="132" y="238"/>
                    <a:pt x="132" y="238"/>
                    <a:pt x="132" y="238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91" y="90"/>
                    <a:pt x="191" y="90"/>
                    <a:pt x="191" y="9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94" y="27"/>
                    <a:pt x="194" y="27"/>
                    <a:pt x="194" y="27"/>
                  </a:cubicBezTo>
                  <a:cubicBezTo>
                    <a:pt x="283" y="21"/>
                    <a:pt x="283" y="21"/>
                    <a:pt x="283" y="21"/>
                  </a:cubicBezTo>
                  <a:cubicBezTo>
                    <a:pt x="433" y="171"/>
                    <a:pt x="433" y="171"/>
                    <a:pt x="433" y="171"/>
                  </a:cubicBezTo>
                  <a:cubicBezTo>
                    <a:pt x="433" y="319"/>
                    <a:pt x="433" y="319"/>
                    <a:pt x="433" y="319"/>
                  </a:cubicBezTo>
                  <a:cubicBezTo>
                    <a:pt x="433" y="400"/>
                    <a:pt x="367" y="465"/>
                    <a:pt x="286" y="465"/>
                  </a:cubicBezTo>
                  <a:cubicBezTo>
                    <a:pt x="138" y="465"/>
                    <a:pt x="138" y="465"/>
                    <a:pt x="138" y="465"/>
                  </a:cubicBezTo>
                  <a:lnTo>
                    <a:pt x="30" y="357"/>
                  </a:lnTo>
                  <a:close/>
                </a:path>
              </a:pathLst>
            </a:custGeom>
            <a:solidFill>
              <a:srgbClr val="265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4" name="Rectangle 523"/>
            <p:cNvSpPr>
              <a:spLocks noChangeArrowheads="1"/>
            </p:cNvSpPr>
            <p:nvPr/>
          </p:nvSpPr>
          <p:spPr bwMode="auto">
            <a:xfrm>
              <a:off x="5861245" y="4943261"/>
              <a:ext cx="15960" cy="107064"/>
            </a:xfrm>
            <a:prstGeom prst="rect">
              <a:avLst/>
            </a:pr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35" name="Freeform 524"/>
            <p:cNvSpPr>
              <a:spLocks/>
            </p:cNvSpPr>
            <p:nvPr/>
          </p:nvSpPr>
          <p:spPr bwMode="auto">
            <a:xfrm>
              <a:off x="5826666" y="4912006"/>
              <a:ext cx="85119" cy="43889"/>
            </a:xfrm>
            <a:custGeom>
              <a:avLst/>
              <a:gdLst>
                <a:gd name="T0" fmla="*/ 34785298 w 54"/>
                <a:gd name="T1" fmla="*/ 0 h 28"/>
                <a:gd name="T2" fmla="*/ 99385890 w 54"/>
                <a:gd name="T3" fmla="*/ 0 h 28"/>
                <a:gd name="T4" fmla="*/ 134171188 w 54"/>
                <a:gd name="T5" fmla="*/ 34398004 h 28"/>
                <a:gd name="T6" fmla="*/ 134171188 w 54"/>
                <a:gd name="T7" fmla="*/ 34398004 h 28"/>
                <a:gd name="T8" fmla="*/ 99385890 w 54"/>
                <a:gd name="T9" fmla="*/ 68794440 h 28"/>
                <a:gd name="T10" fmla="*/ 34785298 w 54"/>
                <a:gd name="T11" fmla="*/ 68794440 h 28"/>
                <a:gd name="T12" fmla="*/ 0 w 54"/>
                <a:gd name="T13" fmla="*/ 34398004 h 28"/>
                <a:gd name="T14" fmla="*/ 0 w 54"/>
                <a:gd name="T15" fmla="*/ 34398004 h 28"/>
                <a:gd name="T16" fmla="*/ 34785298 w 54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4" h="28">
                  <a:moveTo>
                    <a:pt x="1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8" y="0"/>
                    <a:pt x="54" y="6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22"/>
                    <a:pt x="48" y="28"/>
                    <a:pt x="40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" y="28"/>
                    <a:pt x="0" y="22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6" name="Freeform 525"/>
            <p:cNvSpPr>
              <a:spLocks/>
            </p:cNvSpPr>
            <p:nvPr/>
          </p:nvSpPr>
          <p:spPr bwMode="auto">
            <a:xfrm>
              <a:off x="5680367" y="5330287"/>
              <a:ext cx="111719" cy="158933"/>
            </a:xfrm>
            <a:custGeom>
              <a:avLst/>
              <a:gdLst>
                <a:gd name="T0" fmla="*/ 86657753 w 71"/>
                <a:gd name="T1" fmla="*/ 0 h 101"/>
                <a:gd name="T2" fmla="*/ 9903653 w 71"/>
                <a:gd name="T3" fmla="*/ 208000810 h 101"/>
                <a:gd name="T4" fmla="*/ 42091313 w 71"/>
                <a:gd name="T5" fmla="*/ 225333949 h 101"/>
                <a:gd name="T6" fmla="*/ 175790633 w 71"/>
                <a:gd name="T7" fmla="*/ 44572052 h 101"/>
                <a:gd name="T8" fmla="*/ 86657753 w 71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1" h="101">
                  <a:moveTo>
                    <a:pt x="35" y="0"/>
                  </a:moveTo>
                  <a:cubicBezTo>
                    <a:pt x="4" y="84"/>
                    <a:pt x="4" y="84"/>
                    <a:pt x="4" y="84"/>
                  </a:cubicBezTo>
                  <a:cubicBezTo>
                    <a:pt x="0" y="95"/>
                    <a:pt x="9" y="101"/>
                    <a:pt x="17" y="91"/>
                  </a:cubicBezTo>
                  <a:cubicBezTo>
                    <a:pt x="71" y="18"/>
                    <a:pt x="71" y="18"/>
                    <a:pt x="71" y="18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7" name="Freeform 526"/>
            <p:cNvSpPr>
              <a:spLocks/>
            </p:cNvSpPr>
            <p:nvPr/>
          </p:nvSpPr>
          <p:spPr bwMode="auto">
            <a:xfrm>
              <a:off x="5946365" y="5330287"/>
              <a:ext cx="111719" cy="158933"/>
            </a:xfrm>
            <a:custGeom>
              <a:avLst/>
              <a:gdLst>
                <a:gd name="T0" fmla="*/ 89132880 w 71"/>
                <a:gd name="T1" fmla="*/ 0 h 101"/>
                <a:gd name="T2" fmla="*/ 165886980 w 71"/>
                <a:gd name="T3" fmla="*/ 208000810 h 101"/>
                <a:gd name="T4" fmla="*/ 136176020 w 71"/>
                <a:gd name="T5" fmla="*/ 225333949 h 101"/>
                <a:gd name="T6" fmla="*/ 0 w 71"/>
                <a:gd name="T7" fmla="*/ 44572052 h 101"/>
                <a:gd name="T8" fmla="*/ 89132880 w 71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1" h="101">
                  <a:moveTo>
                    <a:pt x="36" y="0"/>
                  </a:moveTo>
                  <a:cubicBezTo>
                    <a:pt x="67" y="84"/>
                    <a:pt x="67" y="84"/>
                    <a:pt x="67" y="84"/>
                  </a:cubicBezTo>
                  <a:cubicBezTo>
                    <a:pt x="71" y="95"/>
                    <a:pt x="62" y="101"/>
                    <a:pt x="55" y="91"/>
                  </a:cubicBezTo>
                  <a:cubicBezTo>
                    <a:pt x="0" y="18"/>
                    <a:pt x="0" y="18"/>
                    <a:pt x="0" y="18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8" name="Oval 527"/>
            <p:cNvSpPr>
              <a:spLocks noChangeArrowheads="1"/>
            </p:cNvSpPr>
            <p:nvPr/>
          </p:nvSpPr>
          <p:spPr bwMode="auto">
            <a:xfrm>
              <a:off x="5650443" y="4987816"/>
              <a:ext cx="438896" cy="438230"/>
            </a:xfrm>
            <a:prstGeom prst="ellipse">
              <a:avLst/>
            </a:pr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39" name="Oval 528"/>
            <p:cNvSpPr>
              <a:spLocks noChangeArrowheads="1"/>
            </p:cNvSpPr>
            <p:nvPr/>
          </p:nvSpPr>
          <p:spPr bwMode="auto">
            <a:xfrm>
              <a:off x="5691672" y="5028380"/>
              <a:ext cx="356436" cy="357101"/>
            </a:xfrm>
            <a:prstGeom prst="ellipse">
              <a:avLst/>
            </a:prstGeom>
            <a:solidFill>
              <a:srgbClr val="265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40" name="Freeform 529"/>
            <p:cNvSpPr>
              <a:spLocks/>
            </p:cNvSpPr>
            <p:nvPr/>
          </p:nvSpPr>
          <p:spPr bwMode="auto">
            <a:xfrm>
              <a:off x="5718272" y="5197954"/>
              <a:ext cx="50539" cy="17290"/>
            </a:xfrm>
            <a:custGeom>
              <a:avLst/>
              <a:gdLst>
                <a:gd name="T0" fmla="*/ 14965861 w 32"/>
                <a:gd name="T1" fmla="*/ 27176736 h 11"/>
                <a:gd name="T2" fmla="*/ 0 w 32"/>
                <a:gd name="T3" fmla="*/ 14823817 h 11"/>
                <a:gd name="T4" fmla="*/ 14965861 w 32"/>
                <a:gd name="T5" fmla="*/ 0 h 11"/>
                <a:gd name="T6" fmla="*/ 64852592 w 32"/>
                <a:gd name="T7" fmla="*/ 0 h 11"/>
                <a:gd name="T8" fmla="*/ 79818454 w 32"/>
                <a:gd name="T9" fmla="*/ 14823817 h 11"/>
                <a:gd name="T10" fmla="*/ 64852592 w 32"/>
                <a:gd name="T11" fmla="*/ 27176736 h 11"/>
                <a:gd name="T12" fmla="*/ 14965861 w 32"/>
                <a:gd name="T13" fmla="*/ 27176736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" h="11">
                  <a:moveTo>
                    <a:pt x="6" y="11"/>
                  </a:moveTo>
                  <a:cubicBezTo>
                    <a:pt x="3" y="11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2" y="3"/>
                    <a:pt x="32" y="6"/>
                  </a:cubicBezTo>
                  <a:cubicBezTo>
                    <a:pt x="32" y="9"/>
                    <a:pt x="29" y="11"/>
                    <a:pt x="26" y="11"/>
                  </a:cubicBezTo>
                  <a:lnTo>
                    <a:pt x="6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1" name="Freeform 530"/>
            <p:cNvSpPr>
              <a:spLocks/>
            </p:cNvSpPr>
            <p:nvPr/>
          </p:nvSpPr>
          <p:spPr bwMode="auto">
            <a:xfrm>
              <a:off x="5861245" y="5056975"/>
              <a:ext cx="17290" cy="49874"/>
            </a:xfrm>
            <a:custGeom>
              <a:avLst/>
              <a:gdLst>
                <a:gd name="T0" fmla="*/ 0 w 11"/>
                <a:gd name="T1" fmla="*/ 14574118 h 32"/>
                <a:gd name="T2" fmla="*/ 12352919 w 11"/>
                <a:gd name="T3" fmla="*/ 0 h 32"/>
                <a:gd name="T4" fmla="*/ 27176736 w 11"/>
                <a:gd name="T5" fmla="*/ 14574118 h 32"/>
                <a:gd name="T6" fmla="*/ 27176736 w 11"/>
                <a:gd name="T7" fmla="*/ 63157628 h 32"/>
                <a:gd name="T8" fmla="*/ 12352919 w 11"/>
                <a:gd name="T9" fmla="*/ 77731746 h 32"/>
                <a:gd name="T10" fmla="*/ 0 w 11"/>
                <a:gd name="T11" fmla="*/ 63157628 h 32"/>
                <a:gd name="T12" fmla="*/ 0 w 11"/>
                <a:gd name="T13" fmla="*/ 14574118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32">
                  <a:moveTo>
                    <a:pt x="0" y="6"/>
                  </a:move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1" y="2"/>
                    <a:pt x="11" y="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9"/>
                    <a:pt x="8" y="32"/>
                    <a:pt x="5" y="32"/>
                  </a:cubicBezTo>
                  <a:cubicBezTo>
                    <a:pt x="2" y="32"/>
                    <a:pt x="0" y="29"/>
                    <a:pt x="0" y="26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2" name="Freeform 531"/>
            <p:cNvSpPr>
              <a:spLocks/>
            </p:cNvSpPr>
            <p:nvPr/>
          </p:nvSpPr>
          <p:spPr bwMode="auto">
            <a:xfrm>
              <a:off x="5969639" y="5197954"/>
              <a:ext cx="50539" cy="17290"/>
            </a:xfrm>
            <a:custGeom>
              <a:avLst/>
              <a:gdLst>
                <a:gd name="T0" fmla="*/ 64852592 w 32"/>
                <a:gd name="T1" fmla="*/ 0 h 11"/>
                <a:gd name="T2" fmla="*/ 79818454 w 32"/>
                <a:gd name="T3" fmla="*/ 14823817 h 11"/>
                <a:gd name="T4" fmla="*/ 64852592 w 32"/>
                <a:gd name="T5" fmla="*/ 27176736 h 11"/>
                <a:gd name="T6" fmla="*/ 14965861 w 32"/>
                <a:gd name="T7" fmla="*/ 27176736 h 11"/>
                <a:gd name="T8" fmla="*/ 0 w 32"/>
                <a:gd name="T9" fmla="*/ 14823817 h 11"/>
                <a:gd name="T10" fmla="*/ 14965861 w 32"/>
                <a:gd name="T11" fmla="*/ 0 h 11"/>
                <a:gd name="T12" fmla="*/ 64852592 w 32"/>
                <a:gd name="T13" fmla="*/ 0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" h="11">
                  <a:moveTo>
                    <a:pt x="26" y="0"/>
                  </a:moveTo>
                  <a:cubicBezTo>
                    <a:pt x="29" y="0"/>
                    <a:pt x="32" y="3"/>
                    <a:pt x="32" y="6"/>
                  </a:cubicBezTo>
                  <a:cubicBezTo>
                    <a:pt x="32" y="9"/>
                    <a:pt x="29" y="11"/>
                    <a:pt x="2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3" name="Freeform 532"/>
            <p:cNvSpPr>
              <a:spLocks/>
            </p:cNvSpPr>
            <p:nvPr/>
          </p:nvSpPr>
          <p:spPr bwMode="auto">
            <a:xfrm>
              <a:off x="5861245" y="5308342"/>
              <a:ext cx="17290" cy="50539"/>
            </a:xfrm>
            <a:custGeom>
              <a:avLst/>
              <a:gdLst>
                <a:gd name="T0" fmla="*/ 27176736 w 11"/>
                <a:gd name="T1" fmla="*/ 64852592 h 32"/>
                <a:gd name="T2" fmla="*/ 12352919 w 11"/>
                <a:gd name="T3" fmla="*/ 79818454 h 32"/>
                <a:gd name="T4" fmla="*/ 0 w 11"/>
                <a:gd name="T5" fmla="*/ 64852592 h 32"/>
                <a:gd name="T6" fmla="*/ 0 w 11"/>
                <a:gd name="T7" fmla="*/ 14965861 h 32"/>
                <a:gd name="T8" fmla="*/ 12352919 w 11"/>
                <a:gd name="T9" fmla="*/ 0 h 32"/>
                <a:gd name="T10" fmla="*/ 27176736 w 11"/>
                <a:gd name="T11" fmla="*/ 14965861 h 32"/>
                <a:gd name="T12" fmla="*/ 27176736 w 11"/>
                <a:gd name="T13" fmla="*/ 64852592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32">
                  <a:moveTo>
                    <a:pt x="11" y="26"/>
                  </a:moveTo>
                  <a:cubicBezTo>
                    <a:pt x="11" y="29"/>
                    <a:pt x="8" y="32"/>
                    <a:pt x="5" y="32"/>
                  </a:cubicBezTo>
                  <a:cubicBezTo>
                    <a:pt x="2" y="32"/>
                    <a:pt x="0" y="29"/>
                    <a:pt x="0" y="2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1" y="2"/>
                    <a:pt x="11" y="6"/>
                  </a:cubicBezTo>
                  <a:lnTo>
                    <a:pt x="11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4" name="Freeform 533"/>
            <p:cNvSpPr>
              <a:spLocks/>
            </p:cNvSpPr>
            <p:nvPr/>
          </p:nvSpPr>
          <p:spPr bwMode="auto">
            <a:xfrm>
              <a:off x="5792086" y="5154064"/>
              <a:ext cx="179548" cy="63175"/>
            </a:xfrm>
            <a:custGeom>
              <a:avLst/>
              <a:gdLst>
                <a:gd name="T0" fmla="*/ 9922389 w 114"/>
                <a:gd name="T1" fmla="*/ 47393885 h 40"/>
                <a:gd name="T2" fmla="*/ 4961195 w 114"/>
                <a:gd name="T3" fmla="*/ 29933894 h 40"/>
                <a:gd name="T4" fmla="*/ 22325376 w 114"/>
                <a:gd name="T5" fmla="*/ 22449236 h 40"/>
                <a:gd name="T6" fmla="*/ 121547696 w 114"/>
                <a:gd name="T7" fmla="*/ 69844701 h 40"/>
                <a:gd name="T8" fmla="*/ 262940171 w 114"/>
                <a:gd name="T9" fmla="*/ 2493833 h 40"/>
                <a:gd name="T10" fmla="*/ 280304353 w 114"/>
                <a:gd name="T11" fmla="*/ 9978491 h 40"/>
                <a:gd name="T12" fmla="*/ 272862561 w 114"/>
                <a:gd name="T13" fmla="*/ 27438482 h 40"/>
                <a:gd name="T14" fmla="*/ 128989488 w 114"/>
                <a:gd name="T15" fmla="*/ 97283183 h 40"/>
                <a:gd name="T16" fmla="*/ 116586501 w 114"/>
                <a:gd name="T17" fmla="*/ 97283183 h 40"/>
                <a:gd name="T18" fmla="*/ 9922389 w 114"/>
                <a:gd name="T19" fmla="*/ 47393885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4" h="40">
                  <a:moveTo>
                    <a:pt x="4" y="19"/>
                  </a:moveTo>
                  <a:cubicBezTo>
                    <a:pt x="2" y="18"/>
                    <a:pt x="0" y="15"/>
                    <a:pt x="2" y="12"/>
                  </a:cubicBezTo>
                  <a:cubicBezTo>
                    <a:pt x="3" y="9"/>
                    <a:pt x="6" y="8"/>
                    <a:pt x="9" y="9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106" y="1"/>
                    <a:pt x="106" y="1"/>
                    <a:pt x="106" y="1"/>
                  </a:cubicBezTo>
                  <a:cubicBezTo>
                    <a:pt x="108" y="0"/>
                    <a:pt x="112" y="1"/>
                    <a:pt x="113" y="4"/>
                  </a:cubicBezTo>
                  <a:cubicBezTo>
                    <a:pt x="114" y="6"/>
                    <a:pt x="113" y="10"/>
                    <a:pt x="110" y="11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0" y="40"/>
                    <a:pt x="48" y="39"/>
                    <a:pt x="47" y="39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5" name="Freeform 534"/>
            <p:cNvSpPr>
              <a:spLocks/>
            </p:cNvSpPr>
            <p:nvPr/>
          </p:nvSpPr>
          <p:spPr bwMode="auto">
            <a:xfrm>
              <a:off x="5607883" y="4916661"/>
              <a:ext cx="179548" cy="166913"/>
            </a:xfrm>
            <a:custGeom>
              <a:avLst/>
              <a:gdLst>
                <a:gd name="T0" fmla="*/ 71935749 w 114"/>
                <a:gd name="T1" fmla="*/ 52070557 h 106"/>
                <a:gd name="T2" fmla="*/ 282784950 w 114"/>
                <a:gd name="T3" fmla="*/ 69426360 h 106"/>
                <a:gd name="T4" fmla="*/ 52092545 w 114"/>
                <a:gd name="T5" fmla="*/ 262829713 h 106"/>
                <a:gd name="T6" fmla="*/ 71935749 w 114"/>
                <a:gd name="T7" fmla="*/ 52070557 h 10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4" h="106">
                  <a:moveTo>
                    <a:pt x="29" y="21"/>
                  </a:moveTo>
                  <a:cubicBezTo>
                    <a:pt x="54" y="0"/>
                    <a:pt x="93" y="3"/>
                    <a:pt x="114" y="28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0" y="81"/>
                    <a:pt x="3" y="43"/>
                    <a:pt x="29" y="21"/>
                  </a:cubicBez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6" name="Freeform 535"/>
            <p:cNvSpPr>
              <a:spLocks/>
            </p:cNvSpPr>
            <p:nvPr/>
          </p:nvSpPr>
          <p:spPr bwMode="auto">
            <a:xfrm>
              <a:off x="5947695" y="4916661"/>
              <a:ext cx="180878" cy="166913"/>
            </a:xfrm>
            <a:custGeom>
              <a:avLst/>
              <a:gdLst>
                <a:gd name="T0" fmla="*/ 212751849 w 115"/>
                <a:gd name="T1" fmla="*/ 52070557 h 106"/>
                <a:gd name="T2" fmla="*/ 230068952 w 115"/>
                <a:gd name="T3" fmla="*/ 262829713 h 106"/>
                <a:gd name="T4" fmla="*/ 0 w 115"/>
                <a:gd name="T5" fmla="*/ 69426360 h 106"/>
                <a:gd name="T6" fmla="*/ 212751849 w 115"/>
                <a:gd name="T7" fmla="*/ 52070557 h 10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5" h="106">
                  <a:moveTo>
                    <a:pt x="86" y="21"/>
                  </a:moveTo>
                  <a:cubicBezTo>
                    <a:pt x="111" y="43"/>
                    <a:pt x="115" y="81"/>
                    <a:pt x="93" y="10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2" y="3"/>
                    <a:pt x="60" y="0"/>
                    <a:pt x="86" y="21"/>
                  </a:cubicBezTo>
                  <a:close/>
                </a:path>
              </a:pathLst>
            </a:custGeom>
            <a:solidFill>
              <a:srgbClr val="F4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15" name="组合 201"/>
          <p:cNvGrpSpPr>
            <a:grpSpLocks/>
          </p:cNvGrpSpPr>
          <p:nvPr/>
        </p:nvGrpSpPr>
        <p:grpSpPr bwMode="auto">
          <a:xfrm>
            <a:off x="746125" y="5408613"/>
            <a:ext cx="904875" cy="904875"/>
            <a:chOff x="4291861" y="5869596"/>
            <a:chExt cx="904391" cy="904391"/>
          </a:xfrm>
        </p:grpSpPr>
        <p:sp>
          <p:nvSpPr>
            <p:cNvPr id="8312" name="Freeform 487"/>
            <p:cNvSpPr>
              <a:spLocks/>
            </p:cNvSpPr>
            <p:nvPr/>
          </p:nvSpPr>
          <p:spPr bwMode="auto">
            <a:xfrm>
              <a:off x="4291861" y="5869596"/>
              <a:ext cx="904391" cy="904391"/>
            </a:xfrm>
            <a:custGeom>
              <a:avLst/>
              <a:gdLst>
                <a:gd name="T0" fmla="*/ 1422474923 w 575"/>
                <a:gd name="T1" fmla="*/ 363659553 h 575"/>
                <a:gd name="T2" fmla="*/ 1422474923 w 575"/>
                <a:gd name="T3" fmla="*/ 1061289469 h 575"/>
                <a:gd name="T4" fmla="*/ 1058815370 w 575"/>
                <a:gd name="T5" fmla="*/ 1422474923 h 575"/>
                <a:gd name="T6" fmla="*/ 363659553 w 575"/>
                <a:gd name="T7" fmla="*/ 1422474923 h 575"/>
                <a:gd name="T8" fmla="*/ 0 w 575"/>
                <a:gd name="T9" fmla="*/ 1061289469 h 575"/>
                <a:gd name="T10" fmla="*/ 0 w 575"/>
                <a:gd name="T11" fmla="*/ 363659553 h 575"/>
                <a:gd name="T12" fmla="*/ 363659553 w 575"/>
                <a:gd name="T13" fmla="*/ 0 h 575"/>
                <a:gd name="T14" fmla="*/ 1058815370 w 575"/>
                <a:gd name="T15" fmla="*/ 0 h 575"/>
                <a:gd name="T16" fmla="*/ 1422474923 w 575"/>
                <a:gd name="T17" fmla="*/ 363659553 h 5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5" h="575">
                  <a:moveTo>
                    <a:pt x="575" y="147"/>
                  </a:moveTo>
                  <a:cubicBezTo>
                    <a:pt x="575" y="429"/>
                    <a:pt x="575" y="429"/>
                    <a:pt x="575" y="429"/>
                  </a:cubicBezTo>
                  <a:cubicBezTo>
                    <a:pt x="575" y="509"/>
                    <a:pt x="509" y="575"/>
                    <a:pt x="428" y="575"/>
                  </a:cubicBezTo>
                  <a:cubicBezTo>
                    <a:pt x="147" y="575"/>
                    <a:pt x="147" y="575"/>
                    <a:pt x="147" y="575"/>
                  </a:cubicBezTo>
                  <a:cubicBezTo>
                    <a:pt x="66" y="575"/>
                    <a:pt x="0" y="509"/>
                    <a:pt x="0" y="429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66"/>
                    <a:pt x="66" y="0"/>
                    <a:pt x="147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509" y="0"/>
                    <a:pt x="575" y="66"/>
                    <a:pt x="575" y="147"/>
                  </a:cubicBezTo>
                  <a:close/>
                </a:path>
              </a:pathLst>
            </a:custGeom>
            <a:solidFill>
              <a:srgbClr val="F9A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3" name="Freeform 488"/>
            <p:cNvSpPr>
              <a:spLocks/>
            </p:cNvSpPr>
            <p:nvPr/>
          </p:nvSpPr>
          <p:spPr bwMode="auto">
            <a:xfrm>
              <a:off x="4517959" y="6096359"/>
              <a:ext cx="678293" cy="677628"/>
            </a:xfrm>
            <a:custGeom>
              <a:avLst/>
              <a:gdLst>
                <a:gd name="T0" fmla="*/ 705870096 w 431"/>
                <a:gd name="T1" fmla="*/ 0 h 431"/>
                <a:gd name="T2" fmla="*/ 1067474232 w 431"/>
                <a:gd name="T3" fmla="*/ 363367402 h 431"/>
                <a:gd name="T4" fmla="*/ 1067474232 w 431"/>
                <a:gd name="T5" fmla="*/ 704486281 h 431"/>
                <a:gd name="T6" fmla="*/ 703392989 w 431"/>
                <a:gd name="T7" fmla="*/ 1065382149 h 431"/>
                <a:gd name="T8" fmla="*/ 364081243 w 431"/>
                <a:gd name="T9" fmla="*/ 1065382149 h 431"/>
                <a:gd name="T10" fmla="*/ 0 w 431"/>
                <a:gd name="T11" fmla="*/ 702014747 h 431"/>
                <a:gd name="T12" fmla="*/ 705870096 w 431"/>
                <a:gd name="T13" fmla="*/ 0 h 4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31" h="431">
                  <a:moveTo>
                    <a:pt x="285" y="0"/>
                  </a:moveTo>
                  <a:cubicBezTo>
                    <a:pt x="431" y="147"/>
                    <a:pt x="431" y="147"/>
                    <a:pt x="431" y="147"/>
                  </a:cubicBezTo>
                  <a:cubicBezTo>
                    <a:pt x="431" y="285"/>
                    <a:pt x="431" y="285"/>
                    <a:pt x="431" y="285"/>
                  </a:cubicBezTo>
                  <a:cubicBezTo>
                    <a:pt x="431" y="365"/>
                    <a:pt x="365" y="431"/>
                    <a:pt x="284" y="431"/>
                  </a:cubicBezTo>
                  <a:cubicBezTo>
                    <a:pt x="147" y="431"/>
                    <a:pt x="147" y="431"/>
                    <a:pt x="147" y="431"/>
                  </a:cubicBezTo>
                  <a:cubicBezTo>
                    <a:pt x="0" y="284"/>
                    <a:pt x="0" y="284"/>
                    <a:pt x="0" y="284"/>
                  </a:cubicBezTo>
                  <a:lnTo>
                    <a:pt x="285" y="0"/>
                  </a:lnTo>
                  <a:close/>
                </a:path>
              </a:pathLst>
            </a:cu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4" name="Freeform 550"/>
            <p:cNvSpPr>
              <a:spLocks/>
            </p:cNvSpPr>
            <p:nvPr/>
          </p:nvSpPr>
          <p:spPr bwMode="auto">
            <a:xfrm>
              <a:off x="4499339" y="6077074"/>
              <a:ext cx="489435" cy="490765"/>
            </a:xfrm>
            <a:custGeom>
              <a:avLst/>
              <a:gdLst>
                <a:gd name="T0" fmla="*/ 113926619 w 311"/>
                <a:gd name="T1" fmla="*/ 0 h 312"/>
                <a:gd name="T2" fmla="*/ 656319745 w 311"/>
                <a:gd name="T3" fmla="*/ 0 h 312"/>
                <a:gd name="T4" fmla="*/ 770246364 w 311"/>
                <a:gd name="T5" fmla="*/ 113813437 h 312"/>
                <a:gd name="T6" fmla="*/ 770246364 w 311"/>
                <a:gd name="T7" fmla="*/ 655668332 h 312"/>
                <a:gd name="T8" fmla="*/ 656319745 w 311"/>
                <a:gd name="T9" fmla="*/ 771956042 h 312"/>
                <a:gd name="T10" fmla="*/ 113926619 w 311"/>
                <a:gd name="T11" fmla="*/ 771956042 h 312"/>
                <a:gd name="T12" fmla="*/ 0 w 311"/>
                <a:gd name="T13" fmla="*/ 655668332 h 312"/>
                <a:gd name="T14" fmla="*/ 0 w 311"/>
                <a:gd name="T15" fmla="*/ 113813437 h 312"/>
                <a:gd name="T16" fmla="*/ 113926619 w 311"/>
                <a:gd name="T17" fmla="*/ 0 h 3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1" h="312">
                  <a:moveTo>
                    <a:pt x="46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91" y="0"/>
                    <a:pt x="311" y="21"/>
                    <a:pt x="311" y="46"/>
                  </a:cubicBezTo>
                  <a:cubicBezTo>
                    <a:pt x="311" y="265"/>
                    <a:pt x="311" y="265"/>
                    <a:pt x="311" y="265"/>
                  </a:cubicBezTo>
                  <a:cubicBezTo>
                    <a:pt x="311" y="291"/>
                    <a:pt x="291" y="312"/>
                    <a:pt x="265" y="312"/>
                  </a:cubicBezTo>
                  <a:cubicBezTo>
                    <a:pt x="46" y="312"/>
                    <a:pt x="46" y="312"/>
                    <a:pt x="46" y="312"/>
                  </a:cubicBezTo>
                  <a:cubicBezTo>
                    <a:pt x="21" y="312"/>
                    <a:pt x="0" y="291"/>
                    <a:pt x="0" y="26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5" name="Freeform 551"/>
            <p:cNvSpPr>
              <a:spLocks/>
            </p:cNvSpPr>
            <p:nvPr/>
          </p:nvSpPr>
          <p:spPr bwMode="auto">
            <a:xfrm>
              <a:off x="4529264" y="6106999"/>
              <a:ext cx="429586" cy="429586"/>
            </a:xfrm>
            <a:custGeom>
              <a:avLst/>
              <a:gdLst>
                <a:gd name="T0" fmla="*/ 89141455 w 273"/>
                <a:gd name="T1" fmla="*/ 0 h 273"/>
                <a:gd name="T2" fmla="*/ 586844374 w 273"/>
                <a:gd name="T3" fmla="*/ 0 h 273"/>
                <a:gd name="T4" fmla="*/ 675985829 w 273"/>
                <a:gd name="T5" fmla="*/ 89141455 h 273"/>
                <a:gd name="T6" fmla="*/ 675985829 w 273"/>
                <a:gd name="T7" fmla="*/ 586844374 h 273"/>
                <a:gd name="T8" fmla="*/ 586844374 w 273"/>
                <a:gd name="T9" fmla="*/ 675985829 h 273"/>
                <a:gd name="T10" fmla="*/ 89141455 w 273"/>
                <a:gd name="T11" fmla="*/ 675985829 h 273"/>
                <a:gd name="T12" fmla="*/ 0 w 273"/>
                <a:gd name="T13" fmla="*/ 586844374 h 273"/>
                <a:gd name="T14" fmla="*/ 0 w 273"/>
                <a:gd name="T15" fmla="*/ 89141455 h 273"/>
                <a:gd name="T16" fmla="*/ 89141455 w 273"/>
                <a:gd name="T17" fmla="*/ 0 h 2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3" h="273">
                  <a:moveTo>
                    <a:pt x="36" y="0"/>
                  </a:moveTo>
                  <a:cubicBezTo>
                    <a:pt x="237" y="0"/>
                    <a:pt x="237" y="0"/>
                    <a:pt x="237" y="0"/>
                  </a:cubicBezTo>
                  <a:cubicBezTo>
                    <a:pt x="257" y="0"/>
                    <a:pt x="273" y="16"/>
                    <a:pt x="273" y="36"/>
                  </a:cubicBezTo>
                  <a:cubicBezTo>
                    <a:pt x="273" y="237"/>
                    <a:pt x="273" y="237"/>
                    <a:pt x="273" y="237"/>
                  </a:cubicBezTo>
                  <a:cubicBezTo>
                    <a:pt x="273" y="257"/>
                    <a:pt x="257" y="273"/>
                    <a:pt x="237" y="273"/>
                  </a:cubicBezTo>
                  <a:cubicBezTo>
                    <a:pt x="36" y="273"/>
                    <a:pt x="36" y="273"/>
                    <a:pt x="36" y="273"/>
                  </a:cubicBezTo>
                  <a:cubicBezTo>
                    <a:pt x="16" y="273"/>
                    <a:pt x="0" y="257"/>
                    <a:pt x="0" y="2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</a:path>
              </a:pathLst>
            </a:cu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6" name="Freeform 552"/>
            <p:cNvSpPr>
              <a:spLocks/>
            </p:cNvSpPr>
            <p:nvPr/>
          </p:nvSpPr>
          <p:spPr bwMode="auto">
            <a:xfrm>
              <a:off x="4538574" y="6116309"/>
              <a:ext cx="412296" cy="412296"/>
            </a:xfrm>
            <a:custGeom>
              <a:avLst/>
              <a:gdLst>
                <a:gd name="T0" fmla="*/ 71815039 w 262"/>
                <a:gd name="T1" fmla="*/ 0 h 262"/>
                <a:gd name="T2" fmla="*/ 567089543 w 262"/>
                <a:gd name="T3" fmla="*/ 0 h 262"/>
                <a:gd name="T4" fmla="*/ 648809128 w 262"/>
                <a:gd name="T5" fmla="*/ 79244235 h 262"/>
                <a:gd name="T6" fmla="*/ 648809128 w 262"/>
                <a:gd name="T7" fmla="*/ 567089543 h 262"/>
                <a:gd name="T8" fmla="*/ 567089543 w 262"/>
                <a:gd name="T9" fmla="*/ 648809128 h 262"/>
                <a:gd name="T10" fmla="*/ 79244235 w 262"/>
                <a:gd name="T11" fmla="*/ 648809128 h 262"/>
                <a:gd name="T12" fmla="*/ 0 w 262"/>
                <a:gd name="T13" fmla="*/ 567089543 h 262"/>
                <a:gd name="T14" fmla="*/ 0 w 262"/>
                <a:gd name="T15" fmla="*/ 79244235 h 262"/>
                <a:gd name="T16" fmla="*/ 71815039 w 262"/>
                <a:gd name="T17" fmla="*/ 0 h 2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2" h="262">
                  <a:moveTo>
                    <a:pt x="29" y="0"/>
                  </a:moveTo>
                  <a:cubicBezTo>
                    <a:pt x="229" y="0"/>
                    <a:pt x="229" y="0"/>
                    <a:pt x="229" y="0"/>
                  </a:cubicBezTo>
                  <a:cubicBezTo>
                    <a:pt x="247" y="0"/>
                    <a:pt x="262" y="14"/>
                    <a:pt x="262" y="32"/>
                  </a:cubicBezTo>
                  <a:cubicBezTo>
                    <a:pt x="262" y="229"/>
                    <a:pt x="262" y="229"/>
                    <a:pt x="262" y="229"/>
                  </a:cubicBezTo>
                  <a:cubicBezTo>
                    <a:pt x="262" y="247"/>
                    <a:pt x="247" y="262"/>
                    <a:pt x="229" y="262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14" y="262"/>
                    <a:pt x="0" y="247"/>
                    <a:pt x="0" y="22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1" y="0"/>
                    <a:pt x="29" y="0"/>
                  </a:cubicBez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7" name="Oval 553"/>
            <p:cNvSpPr>
              <a:spLocks noChangeArrowheads="1"/>
            </p:cNvSpPr>
            <p:nvPr/>
          </p:nvSpPr>
          <p:spPr bwMode="auto">
            <a:xfrm>
              <a:off x="4667582" y="6168178"/>
              <a:ext cx="154278" cy="154278"/>
            </a:xfrm>
            <a:prstGeom prst="ellipse">
              <a:avLst/>
            </a:pr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18" name="Oval 554"/>
            <p:cNvSpPr>
              <a:spLocks noChangeArrowheads="1"/>
            </p:cNvSpPr>
            <p:nvPr/>
          </p:nvSpPr>
          <p:spPr bwMode="auto">
            <a:xfrm>
              <a:off x="4703493" y="6204753"/>
              <a:ext cx="80464" cy="81794"/>
            </a:xfrm>
            <a:prstGeom prst="ellipse">
              <a:avLst/>
            </a:pr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19" name="Oval 555"/>
            <p:cNvSpPr>
              <a:spLocks noChangeArrowheads="1"/>
            </p:cNvSpPr>
            <p:nvPr/>
          </p:nvSpPr>
          <p:spPr bwMode="auto">
            <a:xfrm>
              <a:off x="4710142" y="6210738"/>
              <a:ext cx="67830" cy="69159"/>
            </a:xfrm>
            <a:prstGeom prst="ellipse">
              <a:avLst/>
            </a:pr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20" name="Oval 556"/>
            <p:cNvSpPr>
              <a:spLocks noChangeArrowheads="1"/>
            </p:cNvSpPr>
            <p:nvPr/>
          </p:nvSpPr>
          <p:spPr bwMode="auto">
            <a:xfrm>
              <a:off x="4686202" y="6374326"/>
              <a:ext cx="115044" cy="115044"/>
            </a:xfrm>
            <a:prstGeom prst="ellipse">
              <a:avLst/>
            </a:pr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21" name="Freeform 557"/>
            <p:cNvSpPr>
              <a:spLocks noEditPoints="1"/>
            </p:cNvSpPr>
            <p:nvPr/>
          </p:nvSpPr>
          <p:spPr bwMode="auto">
            <a:xfrm>
              <a:off x="4672237" y="6173498"/>
              <a:ext cx="142974" cy="144304"/>
            </a:xfrm>
            <a:custGeom>
              <a:avLst/>
              <a:gdLst>
                <a:gd name="T0" fmla="*/ 48201523 w 215"/>
                <a:gd name="T1" fmla="*/ 0 h 217"/>
                <a:gd name="T2" fmla="*/ 48201523 w 215"/>
                <a:gd name="T3" fmla="*/ 9286661 h 217"/>
                <a:gd name="T4" fmla="*/ 63679290 w 215"/>
                <a:gd name="T5" fmla="*/ 3095554 h 217"/>
                <a:gd name="T6" fmla="*/ 60583736 w 215"/>
                <a:gd name="T7" fmla="*/ 11497770 h 217"/>
                <a:gd name="T8" fmla="*/ 78714834 w 215"/>
                <a:gd name="T9" fmla="*/ 11497770 h 217"/>
                <a:gd name="T10" fmla="*/ 73408172 w 215"/>
                <a:gd name="T11" fmla="*/ 18573321 h 217"/>
                <a:gd name="T12" fmla="*/ 88885938 w 215"/>
                <a:gd name="T13" fmla="*/ 23879985 h 217"/>
                <a:gd name="T14" fmla="*/ 81810388 w 215"/>
                <a:gd name="T15" fmla="*/ 29186648 h 217"/>
                <a:gd name="T16" fmla="*/ 95077045 w 215"/>
                <a:gd name="T17" fmla="*/ 39357752 h 217"/>
                <a:gd name="T18" fmla="*/ 85790385 w 215"/>
                <a:gd name="T19" fmla="*/ 41568862 h 217"/>
                <a:gd name="T20" fmla="*/ 95077045 w 215"/>
                <a:gd name="T21" fmla="*/ 56161521 h 217"/>
                <a:gd name="T22" fmla="*/ 85790385 w 215"/>
                <a:gd name="T23" fmla="*/ 55277077 h 217"/>
                <a:gd name="T24" fmla="*/ 88885938 w 215"/>
                <a:gd name="T25" fmla="*/ 72081510 h 217"/>
                <a:gd name="T26" fmla="*/ 81810388 w 215"/>
                <a:gd name="T27" fmla="*/ 67659291 h 217"/>
                <a:gd name="T28" fmla="*/ 78714834 w 215"/>
                <a:gd name="T29" fmla="*/ 84463725 h 217"/>
                <a:gd name="T30" fmla="*/ 73408172 w 215"/>
                <a:gd name="T31" fmla="*/ 78272618 h 217"/>
                <a:gd name="T32" fmla="*/ 63679290 w 215"/>
                <a:gd name="T33" fmla="*/ 92865941 h 217"/>
                <a:gd name="T34" fmla="*/ 60583736 w 215"/>
                <a:gd name="T35" fmla="*/ 84463725 h 217"/>
                <a:gd name="T36" fmla="*/ 48201523 w 215"/>
                <a:gd name="T37" fmla="*/ 95961495 h 217"/>
                <a:gd name="T38" fmla="*/ 48201523 w 215"/>
                <a:gd name="T39" fmla="*/ 86674834 h 217"/>
                <a:gd name="T40" fmla="*/ 31397755 w 215"/>
                <a:gd name="T41" fmla="*/ 92865941 h 217"/>
                <a:gd name="T42" fmla="*/ 34493309 w 215"/>
                <a:gd name="T43" fmla="*/ 84463725 h 217"/>
                <a:gd name="T44" fmla="*/ 16804432 w 215"/>
                <a:gd name="T45" fmla="*/ 84463725 h 217"/>
                <a:gd name="T46" fmla="*/ 22995539 w 215"/>
                <a:gd name="T47" fmla="*/ 78272618 h 217"/>
                <a:gd name="T48" fmla="*/ 6191107 w 215"/>
                <a:gd name="T49" fmla="*/ 72081510 h 217"/>
                <a:gd name="T50" fmla="*/ 13708879 w 215"/>
                <a:gd name="T51" fmla="*/ 67659291 h 217"/>
                <a:gd name="T52" fmla="*/ 0 w 215"/>
                <a:gd name="T53" fmla="*/ 56161521 h 217"/>
                <a:gd name="T54" fmla="*/ 9286660 w 215"/>
                <a:gd name="T55" fmla="*/ 55277077 h 217"/>
                <a:gd name="T56" fmla="*/ 0 w 215"/>
                <a:gd name="T57" fmla="*/ 39357752 h 217"/>
                <a:gd name="T58" fmla="*/ 9286660 w 215"/>
                <a:gd name="T59" fmla="*/ 41568862 h 217"/>
                <a:gd name="T60" fmla="*/ 6191107 w 215"/>
                <a:gd name="T61" fmla="*/ 23879985 h 217"/>
                <a:gd name="T62" fmla="*/ 13708879 w 215"/>
                <a:gd name="T63" fmla="*/ 29186648 h 217"/>
                <a:gd name="T64" fmla="*/ 16804432 w 215"/>
                <a:gd name="T65" fmla="*/ 11497770 h 217"/>
                <a:gd name="T66" fmla="*/ 22995539 w 215"/>
                <a:gd name="T67" fmla="*/ 18573321 h 217"/>
                <a:gd name="T68" fmla="*/ 31397755 w 215"/>
                <a:gd name="T69" fmla="*/ 3095554 h 217"/>
                <a:gd name="T70" fmla="*/ 34493309 w 215"/>
                <a:gd name="T71" fmla="*/ 11497770 h 21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15" h="217">
                  <a:moveTo>
                    <a:pt x="109" y="0"/>
                  </a:moveTo>
                  <a:lnTo>
                    <a:pt x="109" y="21"/>
                  </a:lnTo>
                  <a:moveTo>
                    <a:pt x="144" y="7"/>
                  </a:moveTo>
                  <a:lnTo>
                    <a:pt x="137" y="26"/>
                  </a:lnTo>
                  <a:moveTo>
                    <a:pt x="178" y="26"/>
                  </a:moveTo>
                  <a:lnTo>
                    <a:pt x="166" y="42"/>
                  </a:lnTo>
                  <a:moveTo>
                    <a:pt x="201" y="54"/>
                  </a:moveTo>
                  <a:lnTo>
                    <a:pt x="185" y="66"/>
                  </a:lnTo>
                  <a:moveTo>
                    <a:pt x="215" y="89"/>
                  </a:moveTo>
                  <a:lnTo>
                    <a:pt x="194" y="94"/>
                  </a:lnTo>
                  <a:moveTo>
                    <a:pt x="215" y="127"/>
                  </a:moveTo>
                  <a:lnTo>
                    <a:pt x="194" y="125"/>
                  </a:lnTo>
                  <a:moveTo>
                    <a:pt x="201" y="163"/>
                  </a:moveTo>
                  <a:lnTo>
                    <a:pt x="185" y="153"/>
                  </a:lnTo>
                  <a:moveTo>
                    <a:pt x="178" y="191"/>
                  </a:moveTo>
                  <a:lnTo>
                    <a:pt x="166" y="177"/>
                  </a:lnTo>
                  <a:moveTo>
                    <a:pt x="144" y="210"/>
                  </a:moveTo>
                  <a:lnTo>
                    <a:pt x="137" y="191"/>
                  </a:lnTo>
                  <a:moveTo>
                    <a:pt x="109" y="217"/>
                  </a:moveTo>
                  <a:lnTo>
                    <a:pt x="109" y="196"/>
                  </a:lnTo>
                  <a:moveTo>
                    <a:pt x="71" y="210"/>
                  </a:moveTo>
                  <a:lnTo>
                    <a:pt x="78" y="191"/>
                  </a:lnTo>
                  <a:moveTo>
                    <a:pt x="38" y="191"/>
                  </a:moveTo>
                  <a:lnTo>
                    <a:pt x="52" y="177"/>
                  </a:lnTo>
                  <a:moveTo>
                    <a:pt x="14" y="163"/>
                  </a:moveTo>
                  <a:lnTo>
                    <a:pt x="31" y="153"/>
                  </a:lnTo>
                  <a:moveTo>
                    <a:pt x="0" y="127"/>
                  </a:moveTo>
                  <a:lnTo>
                    <a:pt x="21" y="125"/>
                  </a:lnTo>
                  <a:moveTo>
                    <a:pt x="0" y="89"/>
                  </a:moveTo>
                  <a:lnTo>
                    <a:pt x="21" y="94"/>
                  </a:lnTo>
                  <a:moveTo>
                    <a:pt x="14" y="54"/>
                  </a:moveTo>
                  <a:lnTo>
                    <a:pt x="31" y="66"/>
                  </a:lnTo>
                  <a:moveTo>
                    <a:pt x="38" y="26"/>
                  </a:moveTo>
                  <a:lnTo>
                    <a:pt x="52" y="42"/>
                  </a:lnTo>
                  <a:moveTo>
                    <a:pt x="71" y="7"/>
                  </a:moveTo>
                  <a:lnTo>
                    <a:pt x="78" y="26"/>
                  </a:lnTo>
                </a:path>
              </a:pathLst>
            </a:custGeom>
            <a:noFill/>
            <a:ln w="19050" cap="rnd">
              <a:solidFill>
                <a:srgbClr val="FFF5E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2" name="Freeform 558"/>
            <p:cNvSpPr>
              <a:spLocks/>
            </p:cNvSpPr>
            <p:nvPr/>
          </p:nvSpPr>
          <p:spPr bwMode="auto">
            <a:xfrm>
              <a:off x="4662927" y="6339746"/>
              <a:ext cx="162258" cy="141644"/>
            </a:xfrm>
            <a:custGeom>
              <a:avLst/>
              <a:gdLst>
                <a:gd name="T0" fmla="*/ 14889928 w 103"/>
                <a:gd name="T1" fmla="*/ 220445279 h 90"/>
                <a:gd name="T2" fmla="*/ 2481130 w 103"/>
                <a:gd name="T3" fmla="*/ 217968082 h 90"/>
                <a:gd name="T4" fmla="*/ 4963835 w 103"/>
                <a:gd name="T5" fmla="*/ 203106479 h 90"/>
                <a:gd name="T6" fmla="*/ 119117851 w 103"/>
                <a:gd name="T7" fmla="*/ 138707248 h 90"/>
                <a:gd name="T8" fmla="*/ 119117851 w 103"/>
                <a:gd name="T9" fmla="*/ 9907211 h 90"/>
                <a:gd name="T10" fmla="*/ 129045520 w 103"/>
                <a:gd name="T11" fmla="*/ 0 h 90"/>
                <a:gd name="T12" fmla="*/ 138971614 w 103"/>
                <a:gd name="T13" fmla="*/ 9907211 h 90"/>
                <a:gd name="T14" fmla="*/ 138971614 w 103"/>
                <a:gd name="T15" fmla="*/ 138707248 h 90"/>
                <a:gd name="T16" fmla="*/ 250644501 w 103"/>
                <a:gd name="T17" fmla="*/ 203106479 h 90"/>
                <a:gd name="T18" fmla="*/ 253127206 w 103"/>
                <a:gd name="T19" fmla="*/ 217968082 h 90"/>
                <a:gd name="T20" fmla="*/ 240718407 w 103"/>
                <a:gd name="T21" fmla="*/ 220445279 h 90"/>
                <a:gd name="T22" fmla="*/ 129045520 w 103"/>
                <a:gd name="T23" fmla="*/ 156046047 h 90"/>
                <a:gd name="T24" fmla="*/ 14889928 w 103"/>
                <a:gd name="T25" fmla="*/ 220445279 h 9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3" h="90">
                  <a:moveTo>
                    <a:pt x="6" y="89"/>
                  </a:moveTo>
                  <a:cubicBezTo>
                    <a:pt x="4" y="90"/>
                    <a:pt x="2" y="89"/>
                    <a:pt x="1" y="88"/>
                  </a:cubicBezTo>
                  <a:cubicBezTo>
                    <a:pt x="0" y="86"/>
                    <a:pt x="0" y="83"/>
                    <a:pt x="2" y="82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1"/>
                    <a:pt x="49" y="0"/>
                    <a:pt x="52" y="0"/>
                  </a:cubicBezTo>
                  <a:cubicBezTo>
                    <a:pt x="54" y="0"/>
                    <a:pt x="56" y="1"/>
                    <a:pt x="56" y="4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3" y="83"/>
                    <a:pt x="103" y="86"/>
                    <a:pt x="102" y="88"/>
                  </a:cubicBezTo>
                  <a:cubicBezTo>
                    <a:pt x="101" y="89"/>
                    <a:pt x="99" y="90"/>
                    <a:pt x="97" y="89"/>
                  </a:cubicBezTo>
                  <a:cubicBezTo>
                    <a:pt x="52" y="63"/>
                    <a:pt x="52" y="63"/>
                    <a:pt x="52" y="63"/>
                  </a:cubicBezTo>
                  <a:lnTo>
                    <a:pt x="6" y="89"/>
                  </a:lnTo>
                  <a:close/>
                </a:path>
              </a:pathLst>
            </a:custGeom>
            <a:noFill/>
            <a:ln w="38100" cap="flat">
              <a:solidFill>
                <a:srgbClr val="FFF5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3" name="Freeform 559"/>
            <p:cNvSpPr>
              <a:spLocks/>
            </p:cNvSpPr>
            <p:nvPr/>
          </p:nvSpPr>
          <p:spPr bwMode="auto">
            <a:xfrm>
              <a:off x="4662927" y="6339746"/>
              <a:ext cx="162258" cy="141644"/>
            </a:xfrm>
            <a:custGeom>
              <a:avLst/>
              <a:gdLst>
                <a:gd name="T0" fmla="*/ 14889928 w 103"/>
                <a:gd name="T1" fmla="*/ 220445279 h 90"/>
                <a:gd name="T2" fmla="*/ 2481130 w 103"/>
                <a:gd name="T3" fmla="*/ 217968082 h 90"/>
                <a:gd name="T4" fmla="*/ 4963835 w 103"/>
                <a:gd name="T5" fmla="*/ 203106479 h 90"/>
                <a:gd name="T6" fmla="*/ 119117851 w 103"/>
                <a:gd name="T7" fmla="*/ 138707248 h 90"/>
                <a:gd name="T8" fmla="*/ 119117851 w 103"/>
                <a:gd name="T9" fmla="*/ 9907211 h 90"/>
                <a:gd name="T10" fmla="*/ 129045520 w 103"/>
                <a:gd name="T11" fmla="*/ 0 h 90"/>
                <a:gd name="T12" fmla="*/ 138971614 w 103"/>
                <a:gd name="T13" fmla="*/ 9907211 h 90"/>
                <a:gd name="T14" fmla="*/ 138971614 w 103"/>
                <a:gd name="T15" fmla="*/ 138707248 h 90"/>
                <a:gd name="T16" fmla="*/ 250644501 w 103"/>
                <a:gd name="T17" fmla="*/ 203106479 h 90"/>
                <a:gd name="T18" fmla="*/ 253127206 w 103"/>
                <a:gd name="T19" fmla="*/ 217968082 h 90"/>
                <a:gd name="T20" fmla="*/ 240718407 w 103"/>
                <a:gd name="T21" fmla="*/ 220445279 h 90"/>
                <a:gd name="T22" fmla="*/ 129045520 w 103"/>
                <a:gd name="T23" fmla="*/ 156046047 h 90"/>
                <a:gd name="T24" fmla="*/ 14889928 w 103"/>
                <a:gd name="T25" fmla="*/ 220445279 h 9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3" h="90">
                  <a:moveTo>
                    <a:pt x="6" y="89"/>
                  </a:moveTo>
                  <a:cubicBezTo>
                    <a:pt x="4" y="90"/>
                    <a:pt x="2" y="89"/>
                    <a:pt x="1" y="88"/>
                  </a:cubicBezTo>
                  <a:cubicBezTo>
                    <a:pt x="0" y="86"/>
                    <a:pt x="0" y="83"/>
                    <a:pt x="2" y="82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1"/>
                    <a:pt x="49" y="0"/>
                    <a:pt x="52" y="0"/>
                  </a:cubicBezTo>
                  <a:cubicBezTo>
                    <a:pt x="54" y="0"/>
                    <a:pt x="56" y="1"/>
                    <a:pt x="56" y="4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3" y="83"/>
                    <a:pt x="103" y="86"/>
                    <a:pt x="102" y="88"/>
                  </a:cubicBezTo>
                  <a:cubicBezTo>
                    <a:pt x="101" y="89"/>
                    <a:pt x="99" y="90"/>
                    <a:pt x="97" y="89"/>
                  </a:cubicBezTo>
                  <a:cubicBezTo>
                    <a:pt x="52" y="63"/>
                    <a:pt x="52" y="63"/>
                    <a:pt x="52" y="63"/>
                  </a:cubicBezTo>
                  <a:lnTo>
                    <a:pt x="6" y="89"/>
                  </a:lnTo>
                  <a:close/>
                </a:path>
              </a:pathLst>
            </a:cu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4" name="Freeform 560"/>
            <p:cNvSpPr>
              <a:spLocks/>
            </p:cNvSpPr>
            <p:nvPr/>
          </p:nvSpPr>
          <p:spPr bwMode="auto">
            <a:xfrm>
              <a:off x="4513304" y="6372996"/>
              <a:ext cx="31919" cy="75144"/>
            </a:xfrm>
            <a:custGeom>
              <a:avLst/>
              <a:gdLst>
                <a:gd name="T0" fmla="*/ 25471362 w 20"/>
                <a:gd name="T1" fmla="*/ 0 h 48"/>
                <a:gd name="T2" fmla="*/ 25471362 w 20"/>
                <a:gd name="T3" fmla="*/ 0 h 48"/>
                <a:gd name="T4" fmla="*/ 50941128 w 20"/>
                <a:gd name="T5" fmla="*/ 24507903 h 48"/>
                <a:gd name="T6" fmla="*/ 50941128 w 20"/>
                <a:gd name="T7" fmla="*/ 93130030 h 48"/>
                <a:gd name="T8" fmla="*/ 25471362 w 20"/>
                <a:gd name="T9" fmla="*/ 117637932 h 48"/>
                <a:gd name="T10" fmla="*/ 25471362 w 20"/>
                <a:gd name="T11" fmla="*/ 117637932 h 48"/>
                <a:gd name="T12" fmla="*/ 0 w 20"/>
                <a:gd name="T13" fmla="*/ 93130030 h 48"/>
                <a:gd name="T14" fmla="*/ 0 w 20"/>
                <a:gd name="T15" fmla="*/ 24507903 h 48"/>
                <a:gd name="T16" fmla="*/ 25471362 w 20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48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43"/>
                    <a:pt x="15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lose/>
                </a:path>
              </a:pathLst>
            </a:custGeom>
            <a:noFill/>
            <a:ln w="38100" cap="flat">
              <a:solidFill>
                <a:srgbClr val="D68D0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5" name="Freeform 561"/>
            <p:cNvSpPr>
              <a:spLocks/>
            </p:cNvSpPr>
            <p:nvPr/>
          </p:nvSpPr>
          <p:spPr bwMode="auto">
            <a:xfrm>
              <a:off x="4513304" y="6372996"/>
              <a:ext cx="31919" cy="75144"/>
            </a:xfrm>
            <a:custGeom>
              <a:avLst/>
              <a:gdLst>
                <a:gd name="T0" fmla="*/ 25471362 w 20"/>
                <a:gd name="T1" fmla="*/ 0 h 48"/>
                <a:gd name="T2" fmla="*/ 25471362 w 20"/>
                <a:gd name="T3" fmla="*/ 0 h 48"/>
                <a:gd name="T4" fmla="*/ 50941128 w 20"/>
                <a:gd name="T5" fmla="*/ 24507903 h 48"/>
                <a:gd name="T6" fmla="*/ 50941128 w 20"/>
                <a:gd name="T7" fmla="*/ 93130030 h 48"/>
                <a:gd name="T8" fmla="*/ 25471362 w 20"/>
                <a:gd name="T9" fmla="*/ 117637932 h 48"/>
                <a:gd name="T10" fmla="*/ 25471362 w 20"/>
                <a:gd name="T11" fmla="*/ 117637932 h 48"/>
                <a:gd name="T12" fmla="*/ 0 w 20"/>
                <a:gd name="T13" fmla="*/ 93130030 h 48"/>
                <a:gd name="T14" fmla="*/ 0 w 20"/>
                <a:gd name="T15" fmla="*/ 24507903 h 48"/>
                <a:gd name="T16" fmla="*/ 25471362 w 20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48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43"/>
                    <a:pt x="15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6" name="Freeform 562"/>
            <p:cNvSpPr>
              <a:spLocks/>
            </p:cNvSpPr>
            <p:nvPr/>
          </p:nvSpPr>
          <p:spPr bwMode="auto">
            <a:xfrm>
              <a:off x="4513304" y="6196773"/>
              <a:ext cx="31919" cy="75144"/>
            </a:xfrm>
            <a:custGeom>
              <a:avLst/>
              <a:gdLst>
                <a:gd name="T0" fmla="*/ 25471362 w 20"/>
                <a:gd name="T1" fmla="*/ 0 h 48"/>
                <a:gd name="T2" fmla="*/ 25471362 w 20"/>
                <a:gd name="T3" fmla="*/ 0 h 48"/>
                <a:gd name="T4" fmla="*/ 50941128 w 20"/>
                <a:gd name="T5" fmla="*/ 24507903 h 48"/>
                <a:gd name="T6" fmla="*/ 50941128 w 20"/>
                <a:gd name="T7" fmla="*/ 93130030 h 48"/>
                <a:gd name="T8" fmla="*/ 25471362 w 20"/>
                <a:gd name="T9" fmla="*/ 117637932 h 48"/>
                <a:gd name="T10" fmla="*/ 25471362 w 20"/>
                <a:gd name="T11" fmla="*/ 117637932 h 48"/>
                <a:gd name="T12" fmla="*/ 0 w 20"/>
                <a:gd name="T13" fmla="*/ 93130030 h 48"/>
                <a:gd name="T14" fmla="*/ 0 w 20"/>
                <a:gd name="T15" fmla="*/ 24507903 h 48"/>
                <a:gd name="T16" fmla="*/ 25471362 w 20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48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43"/>
                    <a:pt x="15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lose/>
                </a:path>
              </a:pathLst>
            </a:custGeom>
            <a:noFill/>
            <a:ln w="38100" cap="flat">
              <a:solidFill>
                <a:srgbClr val="D68D0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7" name="Freeform 563"/>
            <p:cNvSpPr>
              <a:spLocks/>
            </p:cNvSpPr>
            <p:nvPr/>
          </p:nvSpPr>
          <p:spPr bwMode="auto">
            <a:xfrm>
              <a:off x="4513304" y="6196773"/>
              <a:ext cx="31919" cy="75144"/>
            </a:xfrm>
            <a:custGeom>
              <a:avLst/>
              <a:gdLst>
                <a:gd name="T0" fmla="*/ 25471362 w 20"/>
                <a:gd name="T1" fmla="*/ 0 h 48"/>
                <a:gd name="T2" fmla="*/ 25471362 w 20"/>
                <a:gd name="T3" fmla="*/ 0 h 48"/>
                <a:gd name="T4" fmla="*/ 50941128 w 20"/>
                <a:gd name="T5" fmla="*/ 24507903 h 48"/>
                <a:gd name="T6" fmla="*/ 50941128 w 20"/>
                <a:gd name="T7" fmla="*/ 93130030 h 48"/>
                <a:gd name="T8" fmla="*/ 25471362 w 20"/>
                <a:gd name="T9" fmla="*/ 117637932 h 48"/>
                <a:gd name="T10" fmla="*/ 25471362 w 20"/>
                <a:gd name="T11" fmla="*/ 117637932 h 48"/>
                <a:gd name="T12" fmla="*/ 0 w 20"/>
                <a:gd name="T13" fmla="*/ 93130030 h 48"/>
                <a:gd name="T14" fmla="*/ 0 w 20"/>
                <a:gd name="T15" fmla="*/ 24507903 h 48"/>
                <a:gd name="T16" fmla="*/ 25471362 w 20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48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43"/>
                    <a:pt x="15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8" name="Oval 564"/>
            <p:cNvSpPr>
              <a:spLocks noChangeArrowheads="1"/>
            </p:cNvSpPr>
            <p:nvPr/>
          </p:nvSpPr>
          <p:spPr bwMode="auto">
            <a:xfrm>
              <a:off x="4711473" y="6399596"/>
              <a:ext cx="64504" cy="64504"/>
            </a:xfrm>
            <a:prstGeom prst="ellipse">
              <a:avLst/>
            </a:prstGeom>
            <a:solidFill>
              <a:srgbClr val="D68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29" name="Oval 565"/>
            <p:cNvSpPr>
              <a:spLocks noChangeArrowheads="1"/>
            </p:cNvSpPr>
            <p:nvPr/>
          </p:nvSpPr>
          <p:spPr bwMode="auto">
            <a:xfrm>
              <a:off x="4718122" y="6405580"/>
              <a:ext cx="51869" cy="52535"/>
            </a:xfrm>
            <a:prstGeom prst="ellipse">
              <a:avLst/>
            </a:pr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30" name="Freeform 566"/>
            <p:cNvSpPr>
              <a:spLocks/>
            </p:cNvSpPr>
            <p:nvPr/>
          </p:nvSpPr>
          <p:spPr bwMode="auto">
            <a:xfrm>
              <a:off x="4903655" y="6284552"/>
              <a:ext cx="31255" cy="75809"/>
            </a:xfrm>
            <a:custGeom>
              <a:avLst/>
              <a:gdLst>
                <a:gd name="T0" fmla="*/ 24422657 w 20"/>
                <a:gd name="T1" fmla="*/ 0 h 48"/>
                <a:gd name="T2" fmla="*/ 24422657 w 20"/>
                <a:gd name="T3" fmla="*/ 0 h 48"/>
                <a:gd name="T4" fmla="*/ 48843751 w 20"/>
                <a:gd name="T5" fmla="*/ 24944320 h 48"/>
                <a:gd name="T6" fmla="*/ 48843751 w 20"/>
                <a:gd name="T7" fmla="*/ 94784940 h 48"/>
                <a:gd name="T8" fmla="*/ 24422657 w 20"/>
                <a:gd name="T9" fmla="*/ 119729260 h 48"/>
                <a:gd name="T10" fmla="*/ 24422657 w 20"/>
                <a:gd name="T11" fmla="*/ 119729260 h 48"/>
                <a:gd name="T12" fmla="*/ 0 w 20"/>
                <a:gd name="T13" fmla="*/ 94784940 h 48"/>
                <a:gd name="T14" fmla="*/ 0 w 20"/>
                <a:gd name="T15" fmla="*/ 24944320 h 48"/>
                <a:gd name="T16" fmla="*/ 24422657 w 20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48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43"/>
                    <a:pt x="16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5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</a:path>
              </a:pathLst>
            </a:custGeom>
            <a:noFill/>
            <a:ln w="38100" cap="flat">
              <a:solidFill>
                <a:srgbClr val="D68D0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1" name="Freeform 567"/>
            <p:cNvSpPr>
              <a:spLocks/>
            </p:cNvSpPr>
            <p:nvPr/>
          </p:nvSpPr>
          <p:spPr bwMode="auto">
            <a:xfrm>
              <a:off x="4903655" y="6284552"/>
              <a:ext cx="31255" cy="75809"/>
            </a:xfrm>
            <a:custGeom>
              <a:avLst/>
              <a:gdLst>
                <a:gd name="T0" fmla="*/ 24422657 w 20"/>
                <a:gd name="T1" fmla="*/ 0 h 48"/>
                <a:gd name="T2" fmla="*/ 24422657 w 20"/>
                <a:gd name="T3" fmla="*/ 0 h 48"/>
                <a:gd name="T4" fmla="*/ 48843751 w 20"/>
                <a:gd name="T5" fmla="*/ 24944320 h 48"/>
                <a:gd name="T6" fmla="*/ 48843751 w 20"/>
                <a:gd name="T7" fmla="*/ 94784940 h 48"/>
                <a:gd name="T8" fmla="*/ 24422657 w 20"/>
                <a:gd name="T9" fmla="*/ 119729260 h 48"/>
                <a:gd name="T10" fmla="*/ 24422657 w 20"/>
                <a:gd name="T11" fmla="*/ 119729260 h 48"/>
                <a:gd name="T12" fmla="*/ 0 w 20"/>
                <a:gd name="T13" fmla="*/ 94784940 h 48"/>
                <a:gd name="T14" fmla="*/ 0 w 20"/>
                <a:gd name="T15" fmla="*/ 24944320 h 48"/>
                <a:gd name="T16" fmla="*/ 24422657 w 20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48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43"/>
                    <a:pt x="16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5" y="48"/>
                    <a:pt x="0" y="43"/>
                    <a:pt x="0" y="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</a:path>
              </a:pathLst>
            </a:custGeom>
            <a:solidFill>
              <a:srgbClr val="FFF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16" name="组合 222"/>
          <p:cNvGrpSpPr>
            <a:grpSpLocks/>
          </p:cNvGrpSpPr>
          <p:nvPr/>
        </p:nvGrpSpPr>
        <p:grpSpPr bwMode="auto">
          <a:xfrm>
            <a:off x="10434638" y="5407025"/>
            <a:ext cx="915987" cy="914400"/>
            <a:chOff x="12823053" y="2481652"/>
            <a:chExt cx="915076" cy="913962"/>
          </a:xfrm>
        </p:grpSpPr>
        <p:sp>
          <p:nvSpPr>
            <p:cNvPr id="8268" name="Freeform 78"/>
            <p:cNvSpPr>
              <a:spLocks/>
            </p:cNvSpPr>
            <p:nvPr/>
          </p:nvSpPr>
          <p:spPr bwMode="auto">
            <a:xfrm>
              <a:off x="12823053" y="2481652"/>
              <a:ext cx="915076" cy="913962"/>
            </a:xfrm>
            <a:custGeom>
              <a:avLst/>
              <a:gdLst>
                <a:gd name="T0" fmla="*/ 1591946931 w 526"/>
                <a:gd name="T1" fmla="*/ 1349560459 h 526"/>
                <a:gd name="T2" fmla="*/ 1352852882 w 526"/>
                <a:gd name="T3" fmla="*/ 1588073265 h 526"/>
                <a:gd name="T4" fmla="*/ 239094050 w 526"/>
                <a:gd name="T5" fmla="*/ 1588073265 h 526"/>
                <a:gd name="T6" fmla="*/ 0 w 526"/>
                <a:gd name="T7" fmla="*/ 1349560459 h 526"/>
                <a:gd name="T8" fmla="*/ 0 w 526"/>
                <a:gd name="T9" fmla="*/ 238512806 h 526"/>
                <a:gd name="T10" fmla="*/ 239094050 w 526"/>
                <a:gd name="T11" fmla="*/ 0 h 526"/>
                <a:gd name="T12" fmla="*/ 1352852882 w 526"/>
                <a:gd name="T13" fmla="*/ 0 h 526"/>
                <a:gd name="T14" fmla="*/ 1591946931 w 526"/>
                <a:gd name="T15" fmla="*/ 238512806 h 526"/>
                <a:gd name="T16" fmla="*/ 1591946931 w 526"/>
                <a:gd name="T17" fmla="*/ 1349560459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0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0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5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A9CD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9" name="Rectangle 128"/>
            <p:cNvSpPr>
              <a:spLocks noChangeArrowheads="1"/>
            </p:cNvSpPr>
            <p:nvPr/>
          </p:nvSpPr>
          <p:spPr bwMode="auto">
            <a:xfrm>
              <a:off x="12956641" y="2806715"/>
              <a:ext cx="645674" cy="2627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70" name="Rectangle 129"/>
            <p:cNvSpPr>
              <a:spLocks noChangeArrowheads="1"/>
            </p:cNvSpPr>
            <p:nvPr/>
          </p:nvSpPr>
          <p:spPr bwMode="auto">
            <a:xfrm>
              <a:off x="12971113" y="2866830"/>
              <a:ext cx="198155" cy="143607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71" name="Rectangle 130"/>
            <p:cNvSpPr>
              <a:spLocks noChangeArrowheads="1"/>
            </p:cNvSpPr>
            <p:nvPr/>
          </p:nvSpPr>
          <p:spPr bwMode="auto">
            <a:xfrm>
              <a:off x="13181513" y="2866830"/>
              <a:ext cx="198155" cy="143607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72" name="Rectangle 131"/>
            <p:cNvSpPr>
              <a:spLocks noChangeArrowheads="1"/>
            </p:cNvSpPr>
            <p:nvPr/>
          </p:nvSpPr>
          <p:spPr bwMode="auto">
            <a:xfrm>
              <a:off x="13391914" y="2866830"/>
              <a:ext cx="198155" cy="143607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73" name="Rectangle 132"/>
            <p:cNvSpPr>
              <a:spLocks noChangeArrowheads="1"/>
            </p:cNvSpPr>
            <p:nvPr/>
          </p:nvSpPr>
          <p:spPr bwMode="auto">
            <a:xfrm>
              <a:off x="12968887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74" name="Rectangle 133"/>
            <p:cNvSpPr>
              <a:spLocks noChangeArrowheads="1"/>
            </p:cNvSpPr>
            <p:nvPr/>
          </p:nvSpPr>
          <p:spPr bwMode="auto">
            <a:xfrm>
              <a:off x="13004509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75" name="Rectangle 134"/>
            <p:cNvSpPr>
              <a:spLocks noChangeArrowheads="1"/>
            </p:cNvSpPr>
            <p:nvPr/>
          </p:nvSpPr>
          <p:spPr bwMode="auto">
            <a:xfrm>
              <a:off x="13036793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76" name="Rectangle 135"/>
            <p:cNvSpPr>
              <a:spLocks noChangeArrowheads="1"/>
            </p:cNvSpPr>
            <p:nvPr/>
          </p:nvSpPr>
          <p:spPr bwMode="auto">
            <a:xfrm>
              <a:off x="13070190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77" name="Rectangle 136"/>
            <p:cNvSpPr>
              <a:spLocks noChangeArrowheads="1"/>
            </p:cNvSpPr>
            <p:nvPr/>
          </p:nvSpPr>
          <p:spPr bwMode="auto">
            <a:xfrm>
              <a:off x="13103587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78" name="Rectangle 137"/>
            <p:cNvSpPr>
              <a:spLocks noChangeArrowheads="1"/>
            </p:cNvSpPr>
            <p:nvPr/>
          </p:nvSpPr>
          <p:spPr bwMode="auto">
            <a:xfrm>
              <a:off x="13135871" y="2822300"/>
              <a:ext cx="21151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79" name="Rectangle 138"/>
            <p:cNvSpPr>
              <a:spLocks noChangeArrowheads="1"/>
            </p:cNvSpPr>
            <p:nvPr/>
          </p:nvSpPr>
          <p:spPr bwMode="auto">
            <a:xfrm>
              <a:off x="13171494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80" name="Rectangle 139"/>
            <p:cNvSpPr>
              <a:spLocks noChangeArrowheads="1"/>
            </p:cNvSpPr>
            <p:nvPr/>
          </p:nvSpPr>
          <p:spPr bwMode="auto">
            <a:xfrm>
              <a:off x="13203778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81" name="Rectangle 140"/>
            <p:cNvSpPr>
              <a:spLocks noChangeArrowheads="1"/>
            </p:cNvSpPr>
            <p:nvPr/>
          </p:nvSpPr>
          <p:spPr bwMode="auto">
            <a:xfrm>
              <a:off x="13237175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82" name="Rectangle 141"/>
            <p:cNvSpPr>
              <a:spLocks noChangeArrowheads="1"/>
            </p:cNvSpPr>
            <p:nvPr/>
          </p:nvSpPr>
          <p:spPr bwMode="auto">
            <a:xfrm>
              <a:off x="13270572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83" name="Rectangle 142"/>
            <p:cNvSpPr>
              <a:spLocks noChangeArrowheads="1"/>
            </p:cNvSpPr>
            <p:nvPr/>
          </p:nvSpPr>
          <p:spPr bwMode="auto">
            <a:xfrm>
              <a:off x="13305082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84" name="Rectangle 143"/>
            <p:cNvSpPr>
              <a:spLocks noChangeArrowheads="1"/>
            </p:cNvSpPr>
            <p:nvPr/>
          </p:nvSpPr>
          <p:spPr bwMode="auto">
            <a:xfrm>
              <a:off x="13338479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85" name="Rectangle 144"/>
            <p:cNvSpPr>
              <a:spLocks noChangeArrowheads="1"/>
            </p:cNvSpPr>
            <p:nvPr/>
          </p:nvSpPr>
          <p:spPr bwMode="auto">
            <a:xfrm>
              <a:off x="13370763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86" name="Rectangle 145"/>
            <p:cNvSpPr>
              <a:spLocks noChangeArrowheads="1"/>
            </p:cNvSpPr>
            <p:nvPr/>
          </p:nvSpPr>
          <p:spPr bwMode="auto">
            <a:xfrm>
              <a:off x="13404159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87" name="Rectangle 146"/>
            <p:cNvSpPr>
              <a:spLocks noChangeArrowheads="1"/>
            </p:cNvSpPr>
            <p:nvPr/>
          </p:nvSpPr>
          <p:spPr bwMode="auto">
            <a:xfrm>
              <a:off x="13438670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88" name="Rectangle 147"/>
            <p:cNvSpPr>
              <a:spLocks noChangeArrowheads="1"/>
            </p:cNvSpPr>
            <p:nvPr/>
          </p:nvSpPr>
          <p:spPr bwMode="auto">
            <a:xfrm>
              <a:off x="13472067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89" name="Rectangle 148"/>
            <p:cNvSpPr>
              <a:spLocks noChangeArrowheads="1"/>
            </p:cNvSpPr>
            <p:nvPr/>
          </p:nvSpPr>
          <p:spPr bwMode="auto">
            <a:xfrm>
              <a:off x="13505464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90" name="Rectangle 149"/>
            <p:cNvSpPr>
              <a:spLocks noChangeArrowheads="1"/>
            </p:cNvSpPr>
            <p:nvPr/>
          </p:nvSpPr>
          <p:spPr bwMode="auto">
            <a:xfrm>
              <a:off x="13537748" y="2822300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91" name="Rectangle 150"/>
            <p:cNvSpPr>
              <a:spLocks noChangeArrowheads="1"/>
            </p:cNvSpPr>
            <p:nvPr/>
          </p:nvSpPr>
          <p:spPr bwMode="auto">
            <a:xfrm>
              <a:off x="13571144" y="2822300"/>
              <a:ext cx="21151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92" name="Rectangle 151"/>
            <p:cNvSpPr>
              <a:spLocks noChangeArrowheads="1"/>
            </p:cNvSpPr>
            <p:nvPr/>
          </p:nvSpPr>
          <p:spPr bwMode="auto">
            <a:xfrm>
              <a:off x="12968887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93" name="Rectangle 152"/>
            <p:cNvSpPr>
              <a:spLocks noChangeArrowheads="1"/>
            </p:cNvSpPr>
            <p:nvPr/>
          </p:nvSpPr>
          <p:spPr bwMode="auto">
            <a:xfrm>
              <a:off x="13004509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94" name="Rectangle 153"/>
            <p:cNvSpPr>
              <a:spLocks noChangeArrowheads="1"/>
            </p:cNvSpPr>
            <p:nvPr/>
          </p:nvSpPr>
          <p:spPr bwMode="auto">
            <a:xfrm>
              <a:off x="13036793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95" name="Rectangle 154"/>
            <p:cNvSpPr>
              <a:spLocks noChangeArrowheads="1"/>
            </p:cNvSpPr>
            <p:nvPr/>
          </p:nvSpPr>
          <p:spPr bwMode="auto">
            <a:xfrm>
              <a:off x="13070190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96" name="Rectangle 155"/>
            <p:cNvSpPr>
              <a:spLocks noChangeArrowheads="1"/>
            </p:cNvSpPr>
            <p:nvPr/>
          </p:nvSpPr>
          <p:spPr bwMode="auto">
            <a:xfrm>
              <a:off x="13103587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97" name="Rectangle 156"/>
            <p:cNvSpPr>
              <a:spLocks noChangeArrowheads="1"/>
            </p:cNvSpPr>
            <p:nvPr/>
          </p:nvSpPr>
          <p:spPr bwMode="auto">
            <a:xfrm>
              <a:off x="13135871" y="3027134"/>
              <a:ext cx="21151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98" name="Rectangle 157"/>
            <p:cNvSpPr>
              <a:spLocks noChangeArrowheads="1"/>
            </p:cNvSpPr>
            <p:nvPr/>
          </p:nvSpPr>
          <p:spPr bwMode="auto">
            <a:xfrm>
              <a:off x="13171494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99" name="Rectangle 158"/>
            <p:cNvSpPr>
              <a:spLocks noChangeArrowheads="1"/>
            </p:cNvSpPr>
            <p:nvPr/>
          </p:nvSpPr>
          <p:spPr bwMode="auto">
            <a:xfrm>
              <a:off x="13203778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00" name="Rectangle 159"/>
            <p:cNvSpPr>
              <a:spLocks noChangeArrowheads="1"/>
            </p:cNvSpPr>
            <p:nvPr/>
          </p:nvSpPr>
          <p:spPr bwMode="auto">
            <a:xfrm>
              <a:off x="13237175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01" name="Rectangle 160"/>
            <p:cNvSpPr>
              <a:spLocks noChangeArrowheads="1"/>
            </p:cNvSpPr>
            <p:nvPr/>
          </p:nvSpPr>
          <p:spPr bwMode="auto">
            <a:xfrm>
              <a:off x="13270572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02" name="Rectangle 161"/>
            <p:cNvSpPr>
              <a:spLocks noChangeArrowheads="1"/>
            </p:cNvSpPr>
            <p:nvPr/>
          </p:nvSpPr>
          <p:spPr bwMode="auto">
            <a:xfrm>
              <a:off x="13305082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03" name="Rectangle 162"/>
            <p:cNvSpPr>
              <a:spLocks noChangeArrowheads="1"/>
            </p:cNvSpPr>
            <p:nvPr/>
          </p:nvSpPr>
          <p:spPr bwMode="auto">
            <a:xfrm>
              <a:off x="13338479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04" name="Rectangle 163"/>
            <p:cNvSpPr>
              <a:spLocks noChangeArrowheads="1"/>
            </p:cNvSpPr>
            <p:nvPr/>
          </p:nvSpPr>
          <p:spPr bwMode="auto">
            <a:xfrm>
              <a:off x="13370763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05" name="Rectangle 164"/>
            <p:cNvSpPr>
              <a:spLocks noChangeArrowheads="1"/>
            </p:cNvSpPr>
            <p:nvPr/>
          </p:nvSpPr>
          <p:spPr bwMode="auto">
            <a:xfrm>
              <a:off x="13404159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06" name="Rectangle 165"/>
            <p:cNvSpPr>
              <a:spLocks noChangeArrowheads="1"/>
            </p:cNvSpPr>
            <p:nvPr/>
          </p:nvSpPr>
          <p:spPr bwMode="auto">
            <a:xfrm>
              <a:off x="13438670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07" name="Rectangle 166"/>
            <p:cNvSpPr>
              <a:spLocks noChangeArrowheads="1"/>
            </p:cNvSpPr>
            <p:nvPr/>
          </p:nvSpPr>
          <p:spPr bwMode="auto">
            <a:xfrm>
              <a:off x="13472067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08" name="Rectangle 167"/>
            <p:cNvSpPr>
              <a:spLocks noChangeArrowheads="1"/>
            </p:cNvSpPr>
            <p:nvPr/>
          </p:nvSpPr>
          <p:spPr bwMode="auto">
            <a:xfrm>
              <a:off x="13505464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09" name="Rectangle 168"/>
            <p:cNvSpPr>
              <a:spLocks noChangeArrowheads="1"/>
            </p:cNvSpPr>
            <p:nvPr/>
          </p:nvSpPr>
          <p:spPr bwMode="auto">
            <a:xfrm>
              <a:off x="13537748" y="3027134"/>
              <a:ext cx="18925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10" name="Rectangle 169"/>
            <p:cNvSpPr>
              <a:spLocks noChangeArrowheads="1"/>
            </p:cNvSpPr>
            <p:nvPr/>
          </p:nvSpPr>
          <p:spPr bwMode="auto">
            <a:xfrm>
              <a:off x="13571144" y="3027134"/>
              <a:ext cx="21151" cy="27831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11" name="Freeform 170"/>
            <p:cNvSpPr>
              <a:spLocks/>
            </p:cNvSpPr>
            <p:nvPr/>
          </p:nvSpPr>
          <p:spPr bwMode="auto">
            <a:xfrm>
              <a:off x="12823053" y="2806715"/>
              <a:ext cx="779262" cy="588899"/>
            </a:xfrm>
            <a:custGeom>
              <a:avLst/>
              <a:gdLst>
                <a:gd name="T0" fmla="*/ 232971507 w 448"/>
                <a:gd name="T1" fmla="*/ 0 h 339"/>
                <a:gd name="T2" fmla="*/ 0 w 448"/>
                <a:gd name="T3" fmla="*/ 247455707 h 339"/>
                <a:gd name="T4" fmla="*/ 0 w 448"/>
                <a:gd name="T5" fmla="*/ 784613242 h 339"/>
                <a:gd name="T6" fmla="*/ 239022964 w 448"/>
                <a:gd name="T7" fmla="*/ 1023014844 h 339"/>
                <a:gd name="T8" fmla="*/ 928857691 w 448"/>
                <a:gd name="T9" fmla="*/ 1023014844 h 339"/>
                <a:gd name="T10" fmla="*/ 1355467109 w 448"/>
                <a:gd name="T11" fmla="*/ 455679276 h 339"/>
                <a:gd name="T12" fmla="*/ 232971507 w 448"/>
                <a:gd name="T13" fmla="*/ 455679276 h 339"/>
                <a:gd name="T14" fmla="*/ 232971507 w 448"/>
                <a:gd name="T15" fmla="*/ 0 h 33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48" h="339">
                  <a:moveTo>
                    <a:pt x="77" y="0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303"/>
                    <a:pt x="35" y="339"/>
                    <a:pt x="79" y="339"/>
                  </a:cubicBezTo>
                  <a:cubicBezTo>
                    <a:pt x="307" y="339"/>
                    <a:pt x="307" y="339"/>
                    <a:pt x="307" y="339"/>
                  </a:cubicBezTo>
                  <a:cubicBezTo>
                    <a:pt x="448" y="151"/>
                    <a:pt x="448" y="151"/>
                    <a:pt x="448" y="151"/>
                  </a:cubicBezTo>
                  <a:cubicBezTo>
                    <a:pt x="77" y="151"/>
                    <a:pt x="77" y="151"/>
                    <a:pt x="77" y="151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17" name="组合 267"/>
          <p:cNvGrpSpPr>
            <a:grpSpLocks/>
          </p:cNvGrpSpPr>
          <p:nvPr/>
        </p:nvGrpSpPr>
        <p:grpSpPr bwMode="auto">
          <a:xfrm>
            <a:off x="6789738" y="5403850"/>
            <a:ext cx="914400" cy="914400"/>
            <a:chOff x="6731057" y="4705484"/>
            <a:chExt cx="915076" cy="915076"/>
          </a:xfrm>
        </p:grpSpPr>
        <p:sp>
          <p:nvSpPr>
            <p:cNvPr id="8260" name="Freeform 81"/>
            <p:cNvSpPr>
              <a:spLocks/>
            </p:cNvSpPr>
            <p:nvPr/>
          </p:nvSpPr>
          <p:spPr bwMode="auto">
            <a:xfrm>
              <a:off x="6731057" y="4705484"/>
              <a:ext cx="915076" cy="915076"/>
            </a:xfrm>
            <a:custGeom>
              <a:avLst/>
              <a:gdLst>
                <a:gd name="T0" fmla="*/ 1591946931 w 526"/>
                <a:gd name="T1" fmla="*/ 1352852882 h 526"/>
                <a:gd name="T2" fmla="*/ 1352852882 w 526"/>
                <a:gd name="T3" fmla="*/ 1591946931 h 526"/>
                <a:gd name="T4" fmla="*/ 239094050 w 526"/>
                <a:gd name="T5" fmla="*/ 1591946931 h 526"/>
                <a:gd name="T6" fmla="*/ 0 w 526"/>
                <a:gd name="T7" fmla="*/ 1352852882 h 526"/>
                <a:gd name="T8" fmla="*/ 0 w 526"/>
                <a:gd name="T9" fmla="*/ 239094050 h 526"/>
                <a:gd name="T10" fmla="*/ 239094050 w 526"/>
                <a:gd name="T11" fmla="*/ 0 h 526"/>
                <a:gd name="T12" fmla="*/ 1352852882 w 526"/>
                <a:gd name="T13" fmla="*/ 0 h 526"/>
                <a:gd name="T14" fmla="*/ 1591946931 w 526"/>
                <a:gd name="T15" fmla="*/ 239094050 h 526"/>
                <a:gd name="T16" fmla="*/ 1591946931 w 526"/>
                <a:gd name="T17" fmla="*/ 1352852882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1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1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6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6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9A5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1" name="Freeform 195"/>
            <p:cNvSpPr>
              <a:spLocks/>
            </p:cNvSpPr>
            <p:nvPr/>
          </p:nvSpPr>
          <p:spPr bwMode="auto">
            <a:xfrm>
              <a:off x="6910287" y="4935923"/>
              <a:ext cx="159192" cy="290553"/>
            </a:xfrm>
            <a:custGeom>
              <a:avLst/>
              <a:gdLst>
                <a:gd name="T0" fmla="*/ 6121020 w 91"/>
                <a:gd name="T1" fmla="*/ 393514892 h 167"/>
                <a:gd name="T2" fmla="*/ 9180655 w 91"/>
                <a:gd name="T3" fmla="*/ 411677064 h 167"/>
                <a:gd name="T4" fmla="*/ 9180655 w 91"/>
                <a:gd name="T5" fmla="*/ 414704383 h 167"/>
                <a:gd name="T6" fmla="*/ 9180655 w 91"/>
                <a:gd name="T7" fmla="*/ 420759020 h 167"/>
                <a:gd name="T8" fmla="*/ 260123227 w 91"/>
                <a:gd name="T9" fmla="*/ 505515244 h 167"/>
                <a:gd name="T10" fmla="*/ 278484537 w 91"/>
                <a:gd name="T11" fmla="*/ 505515244 h 167"/>
                <a:gd name="T12" fmla="*/ 278484537 w 91"/>
                <a:gd name="T13" fmla="*/ 278487221 h 167"/>
                <a:gd name="T14" fmla="*/ 214218202 w 91"/>
                <a:gd name="T15" fmla="*/ 0 h 167"/>
                <a:gd name="T16" fmla="*/ 208098931 w 91"/>
                <a:gd name="T17" fmla="*/ 6054637 h 167"/>
                <a:gd name="T18" fmla="*/ 201977911 w 91"/>
                <a:gd name="T19" fmla="*/ 9081956 h 167"/>
                <a:gd name="T20" fmla="*/ 192797256 w 91"/>
                <a:gd name="T21" fmla="*/ 15134854 h 167"/>
                <a:gd name="T22" fmla="*/ 186676236 w 91"/>
                <a:gd name="T23" fmla="*/ 21189491 h 167"/>
                <a:gd name="T24" fmla="*/ 183616601 w 91"/>
                <a:gd name="T25" fmla="*/ 24216810 h 167"/>
                <a:gd name="T26" fmla="*/ 177495581 w 91"/>
                <a:gd name="T27" fmla="*/ 27244128 h 167"/>
                <a:gd name="T28" fmla="*/ 128530921 w 91"/>
                <a:gd name="T29" fmla="*/ 78703326 h 167"/>
                <a:gd name="T30" fmla="*/ 125471286 w 91"/>
                <a:gd name="T31" fmla="*/ 81730645 h 167"/>
                <a:gd name="T32" fmla="*/ 116290631 w 91"/>
                <a:gd name="T33" fmla="*/ 87783543 h 167"/>
                <a:gd name="T34" fmla="*/ 110169611 w 91"/>
                <a:gd name="T35" fmla="*/ 99892817 h 167"/>
                <a:gd name="T36" fmla="*/ 107109976 w 91"/>
                <a:gd name="T37" fmla="*/ 102920136 h 167"/>
                <a:gd name="T38" fmla="*/ 94867936 w 91"/>
                <a:gd name="T39" fmla="*/ 118054990 h 167"/>
                <a:gd name="T40" fmla="*/ 94867936 w 91"/>
                <a:gd name="T41" fmla="*/ 118054990 h 167"/>
                <a:gd name="T42" fmla="*/ 73446990 w 91"/>
                <a:gd name="T43" fmla="*/ 154379334 h 167"/>
                <a:gd name="T44" fmla="*/ 64266335 w 91"/>
                <a:gd name="T45" fmla="*/ 169514188 h 167"/>
                <a:gd name="T46" fmla="*/ 64266335 w 91"/>
                <a:gd name="T47" fmla="*/ 169514188 h 167"/>
                <a:gd name="T48" fmla="*/ 58145315 w 91"/>
                <a:gd name="T49" fmla="*/ 178594404 h 167"/>
                <a:gd name="T50" fmla="*/ 58145315 w 91"/>
                <a:gd name="T51" fmla="*/ 178594404 h 167"/>
                <a:gd name="T52" fmla="*/ 36722620 w 91"/>
                <a:gd name="T53" fmla="*/ 233082661 h 167"/>
                <a:gd name="T54" fmla="*/ 27541965 w 91"/>
                <a:gd name="T55" fmla="*/ 257297730 h 167"/>
                <a:gd name="T56" fmla="*/ 27541965 w 91"/>
                <a:gd name="T57" fmla="*/ 257297730 h 167"/>
                <a:gd name="T58" fmla="*/ 24482330 w 91"/>
                <a:gd name="T59" fmla="*/ 269407005 h 167"/>
                <a:gd name="T60" fmla="*/ 24482330 w 91"/>
                <a:gd name="T61" fmla="*/ 269407005 h 167"/>
                <a:gd name="T62" fmla="*/ 21422695 w 91"/>
                <a:gd name="T63" fmla="*/ 272432584 h 167"/>
                <a:gd name="T64" fmla="*/ 21422695 w 91"/>
                <a:gd name="T65" fmla="*/ 275459903 h 167"/>
                <a:gd name="T66" fmla="*/ 18361310 w 91"/>
                <a:gd name="T67" fmla="*/ 290594756 h 167"/>
                <a:gd name="T68" fmla="*/ 18361310 w 91"/>
                <a:gd name="T69" fmla="*/ 293622075 h 167"/>
                <a:gd name="T70" fmla="*/ 15301675 w 91"/>
                <a:gd name="T71" fmla="*/ 308758668 h 167"/>
                <a:gd name="T72" fmla="*/ 15301675 w 91"/>
                <a:gd name="T73" fmla="*/ 314811566 h 167"/>
                <a:gd name="T74" fmla="*/ 12240290 w 91"/>
                <a:gd name="T75" fmla="*/ 329946419 h 167"/>
                <a:gd name="T76" fmla="*/ 12240290 w 91"/>
                <a:gd name="T77" fmla="*/ 332973738 h 167"/>
                <a:gd name="T78" fmla="*/ 9180655 w 91"/>
                <a:gd name="T79" fmla="*/ 351135910 h 167"/>
                <a:gd name="T80" fmla="*/ 9180655 w 91"/>
                <a:gd name="T81" fmla="*/ 354163229 h 167"/>
                <a:gd name="T82" fmla="*/ 9180655 w 91"/>
                <a:gd name="T83" fmla="*/ 372325401 h 167"/>
                <a:gd name="T84" fmla="*/ 9180655 w 91"/>
                <a:gd name="T85" fmla="*/ 375352720 h 167"/>
                <a:gd name="T86" fmla="*/ 6121020 w 91"/>
                <a:gd name="T87" fmla="*/ 393514892 h 167"/>
                <a:gd name="T88" fmla="*/ 0 w 91"/>
                <a:gd name="T89" fmla="*/ 393514892 h 167"/>
                <a:gd name="T90" fmla="*/ 6121020 w 91"/>
                <a:gd name="T91" fmla="*/ 393514892 h 16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91" h="167">
                  <a:moveTo>
                    <a:pt x="2" y="130"/>
                  </a:moveTo>
                  <a:cubicBezTo>
                    <a:pt x="2" y="132"/>
                    <a:pt x="2" y="134"/>
                    <a:pt x="3" y="136"/>
                  </a:cubicBezTo>
                  <a:cubicBezTo>
                    <a:pt x="3" y="136"/>
                    <a:pt x="3" y="137"/>
                    <a:pt x="3" y="137"/>
                  </a:cubicBezTo>
                  <a:cubicBezTo>
                    <a:pt x="3" y="138"/>
                    <a:pt x="3" y="138"/>
                    <a:pt x="3" y="139"/>
                  </a:cubicBezTo>
                  <a:cubicBezTo>
                    <a:pt x="8" y="143"/>
                    <a:pt x="40" y="167"/>
                    <a:pt x="85" y="167"/>
                  </a:cubicBezTo>
                  <a:cubicBezTo>
                    <a:pt x="87" y="167"/>
                    <a:pt x="89" y="167"/>
                    <a:pt x="91" y="167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66" y="54"/>
                    <a:pt x="68" y="14"/>
                    <a:pt x="70" y="0"/>
                  </a:cubicBezTo>
                  <a:cubicBezTo>
                    <a:pt x="69" y="1"/>
                    <a:pt x="68" y="1"/>
                    <a:pt x="68" y="2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4"/>
                    <a:pt x="64" y="4"/>
                    <a:pt x="63" y="5"/>
                  </a:cubicBezTo>
                  <a:cubicBezTo>
                    <a:pt x="62" y="6"/>
                    <a:pt x="61" y="7"/>
                    <a:pt x="61" y="7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9"/>
                    <a:pt x="58" y="9"/>
                  </a:cubicBezTo>
                  <a:cubicBezTo>
                    <a:pt x="52" y="14"/>
                    <a:pt x="47" y="20"/>
                    <a:pt x="42" y="26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0" y="27"/>
                    <a:pt x="39" y="28"/>
                    <a:pt x="38" y="29"/>
                  </a:cubicBezTo>
                  <a:cubicBezTo>
                    <a:pt x="38" y="30"/>
                    <a:pt x="37" y="32"/>
                    <a:pt x="36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3" y="36"/>
                    <a:pt x="32" y="37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28" y="43"/>
                    <a:pt x="26" y="47"/>
                    <a:pt x="24" y="51"/>
                  </a:cubicBezTo>
                  <a:cubicBezTo>
                    <a:pt x="23" y="52"/>
                    <a:pt x="22" y="54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0" y="57"/>
                    <a:pt x="20" y="58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6" y="65"/>
                    <a:pt x="14" y="71"/>
                    <a:pt x="12" y="77"/>
                  </a:cubicBezTo>
                  <a:cubicBezTo>
                    <a:pt x="11" y="80"/>
                    <a:pt x="10" y="82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8" y="87"/>
                    <a:pt x="8" y="88"/>
                    <a:pt x="8" y="89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8" y="90"/>
                    <a:pt x="8" y="90"/>
                    <a:pt x="7" y="90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7" y="93"/>
                    <a:pt x="7" y="94"/>
                    <a:pt x="6" y="96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5" y="99"/>
                    <a:pt x="5" y="101"/>
                    <a:pt x="5" y="102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4" y="105"/>
                    <a:pt x="4" y="107"/>
                    <a:pt x="4" y="109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3" y="112"/>
                    <a:pt x="3" y="113"/>
                    <a:pt x="3" y="116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3" y="119"/>
                    <a:pt x="3" y="121"/>
                    <a:pt x="3" y="123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2" y="126"/>
                    <a:pt x="2" y="128"/>
                    <a:pt x="2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2" y="130"/>
                    <a:pt x="2" y="130"/>
                    <a:pt x="2" y="1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2" name="Freeform 196"/>
            <p:cNvSpPr>
              <a:spLocks/>
            </p:cNvSpPr>
            <p:nvPr/>
          </p:nvSpPr>
          <p:spPr bwMode="auto">
            <a:xfrm>
              <a:off x="6915853" y="5188626"/>
              <a:ext cx="269402" cy="220420"/>
            </a:xfrm>
            <a:custGeom>
              <a:avLst/>
              <a:gdLst>
                <a:gd name="T0" fmla="*/ 78543719 w 155"/>
                <a:gd name="T1" fmla="*/ 222908837 h 127"/>
                <a:gd name="T2" fmla="*/ 81564497 w 155"/>
                <a:gd name="T3" fmla="*/ 225920086 h 127"/>
                <a:gd name="T4" fmla="*/ 81564497 w 155"/>
                <a:gd name="T5" fmla="*/ 225920086 h 127"/>
                <a:gd name="T6" fmla="*/ 90626833 w 155"/>
                <a:gd name="T7" fmla="*/ 237970292 h 127"/>
                <a:gd name="T8" fmla="*/ 93647611 w 155"/>
                <a:gd name="T9" fmla="*/ 240981541 h 127"/>
                <a:gd name="T10" fmla="*/ 99690907 w 155"/>
                <a:gd name="T11" fmla="*/ 253031746 h 127"/>
                <a:gd name="T12" fmla="*/ 105732464 w 155"/>
                <a:gd name="T13" fmla="*/ 259055981 h 127"/>
                <a:gd name="T14" fmla="*/ 108753242 w 155"/>
                <a:gd name="T15" fmla="*/ 262067231 h 127"/>
                <a:gd name="T16" fmla="*/ 111774021 w 155"/>
                <a:gd name="T17" fmla="*/ 265080216 h 127"/>
                <a:gd name="T18" fmla="*/ 163128994 w 155"/>
                <a:gd name="T19" fmla="*/ 316288815 h 127"/>
                <a:gd name="T20" fmla="*/ 166149773 w 155"/>
                <a:gd name="T21" fmla="*/ 319301800 h 127"/>
                <a:gd name="T22" fmla="*/ 175212108 w 155"/>
                <a:gd name="T23" fmla="*/ 325326035 h 127"/>
                <a:gd name="T24" fmla="*/ 184276182 w 155"/>
                <a:gd name="T25" fmla="*/ 334363255 h 127"/>
                <a:gd name="T26" fmla="*/ 187296961 w 155"/>
                <a:gd name="T27" fmla="*/ 337374505 h 127"/>
                <a:gd name="T28" fmla="*/ 202400854 w 155"/>
                <a:gd name="T29" fmla="*/ 346411725 h 127"/>
                <a:gd name="T30" fmla="*/ 202400854 w 155"/>
                <a:gd name="T31" fmla="*/ 349424710 h 127"/>
                <a:gd name="T32" fmla="*/ 238651934 w 155"/>
                <a:gd name="T33" fmla="*/ 370510400 h 127"/>
                <a:gd name="T34" fmla="*/ 253757565 w 155"/>
                <a:gd name="T35" fmla="*/ 379545884 h 127"/>
                <a:gd name="T36" fmla="*/ 256778344 w 155"/>
                <a:gd name="T37" fmla="*/ 379545884 h 127"/>
                <a:gd name="T38" fmla="*/ 262819901 w 155"/>
                <a:gd name="T39" fmla="*/ 382558869 h 127"/>
                <a:gd name="T40" fmla="*/ 468241533 w 155"/>
                <a:gd name="T41" fmla="*/ 192785927 h 127"/>
                <a:gd name="T42" fmla="*/ 271882236 w 155"/>
                <a:gd name="T43" fmla="*/ 81331509 h 127"/>
                <a:gd name="T44" fmla="*/ 247714270 w 155"/>
                <a:gd name="T45" fmla="*/ 81331509 h 127"/>
                <a:gd name="T46" fmla="*/ 0 w 155"/>
                <a:gd name="T47" fmla="*/ 0 h 127"/>
                <a:gd name="T48" fmla="*/ 0 w 155"/>
                <a:gd name="T49" fmla="*/ 9037220 h 127"/>
                <a:gd name="T50" fmla="*/ 3020779 w 155"/>
                <a:gd name="T51" fmla="*/ 12048470 h 127"/>
                <a:gd name="T52" fmla="*/ 3020779 w 155"/>
                <a:gd name="T53" fmla="*/ 24098675 h 127"/>
                <a:gd name="T54" fmla="*/ 3020779 w 155"/>
                <a:gd name="T55" fmla="*/ 27109924 h 127"/>
                <a:gd name="T56" fmla="*/ 6041557 w 155"/>
                <a:gd name="T57" fmla="*/ 42171379 h 127"/>
                <a:gd name="T58" fmla="*/ 6041557 w 155"/>
                <a:gd name="T59" fmla="*/ 48195614 h 127"/>
                <a:gd name="T60" fmla="*/ 9062336 w 155"/>
                <a:gd name="T61" fmla="*/ 60245819 h 127"/>
                <a:gd name="T62" fmla="*/ 9062336 w 155"/>
                <a:gd name="T63" fmla="*/ 63257069 h 127"/>
                <a:gd name="T64" fmla="*/ 12083114 w 155"/>
                <a:gd name="T65" fmla="*/ 66270054 h 127"/>
                <a:gd name="T66" fmla="*/ 12083114 w 155"/>
                <a:gd name="T67" fmla="*/ 69283039 h 127"/>
                <a:gd name="T68" fmla="*/ 15103893 w 155"/>
                <a:gd name="T69" fmla="*/ 78318524 h 127"/>
                <a:gd name="T70" fmla="*/ 15103893 w 155"/>
                <a:gd name="T71" fmla="*/ 81331509 h 127"/>
                <a:gd name="T72" fmla="*/ 15103893 w 155"/>
                <a:gd name="T73" fmla="*/ 84344494 h 127"/>
                <a:gd name="T74" fmla="*/ 15103893 w 155"/>
                <a:gd name="T75" fmla="*/ 84344494 h 127"/>
                <a:gd name="T76" fmla="*/ 21147188 w 155"/>
                <a:gd name="T77" fmla="*/ 99404213 h 127"/>
                <a:gd name="T78" fmla="*/ 21147188 w 155"/>
                <a:gd name="T79" fmla="*/ 102417198 h 127"/>
                <a:gd name="T80" fmla="*/ 27188745 w 155"/>
                <a:gd name="T81" fmla="*/ 117478653 h 127"/>
                <a:gd name="T82" fmla="*/ 27188745 w 155"/>
                <a:gd name="T83" fmla="*/ 120491638 h 127"/>
                <a:gd name="T84" fmla="*/ 36251081 w 155"/>
                <a:gd name="T85" fmla="*/ 138564343 h 127"/>
                <a:gd name="T86" fmla="*/ 63439826 w 155"/>
                <a:gd name="T87" fmla="*/ 195797177 h 127"/>
                <a:gd name="T88" fmla="*/ 72502161 w 155"/>
                <a:gd name="T89" fmla="*/ 210858632 h 127"/>
                <a:gd name="T90" fmla="*/ 72502161 w 155"/>
                <a:gd name="T91" fmla="*/ 210858632 h 127"/>
                <a:gd name="T92" fmla="*/ 75522940 w 155"/>
                <a:gd name="T93" fmla="*/ 216884602 h 127"/>
                <a:gd name="T94" fmla="*/ 78543719 w 155"/>
                <a:gd name="T95" fmla="*/ 222908837 h 1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55" h="127">
                  <a:moveTo>
                    <a:pt x="26" y="74"/>
                  </a:moveTo>
                  <a:cubicBezTo>
                    <a:pt x="27" y="74"/>
                    <a:pt x="27" y="74"/>
                    <a:pt x="27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76"/>
                    <a:pt x="29" y="78"/>
                    <a:pt x="30" y="79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2" y="81"/>
                    <a:pt x="33" y="82"/>
                    <a:pt x="33" y="84"/>
                  </a:cubicBezTo>
                  <a:cubicBezTo>
                    <a:pt x="34" y="84"/>
                    <a:pt x="35" y="85"/>
                    <a:pt x="35" y="86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7" y="87"/>
                    <a:pt x="37" y="88"/>
                    <a:pt x="37" y="88"/>
                  </a:cubicBezTo>
                  <a:cubicBezTo>
                    <a:pt x="43" y="94"/>
                    <a:pt x="48" y="100"/>
                    <a:pt x="54" y="105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6" y="106"/>
                    <a:pt x="57" y="107"/>
                    <a:pt x="58" y="108"/>
                  </a:cubicBezTo>
                  <a:cubicBezTo>
                    <a:pt x="59" y="109"/>
                    <a:pt x="60" y="110"/>
                    <a:pt x="61" y="111"/>
                  </a:cubicBezTo>
                  <a:cubicBezTo>
                    <a:pt x="61" y="111"/>
                    <a:pt x="62" y="112"/>
                    <a:pt x="62" y="112"/>
                  </a:cubicBezTo>
                  <a:cubicBezTo>
                    <a:pt x="64" y="113"/>
                    <a:pt x="66" y="114"/>
                    <a:pt x="67" y="115"/>
                  </a:cubicBezTo>
                  <a:cubicBezTo>
                    <a:pt x="67" y="116"/>
                    <a:pt x="67" y="116"/>
                    <a:pt x="67" y="116"/>
                  </a:cubicBezTo>
                  <a:cubicBezTo>
                    <a:pt x="71" y="118"/>
                    <a:pt x="75" y="121"/>
                    <a:pt x="79" y="123"/>
                  </a:cubicBezTo>
                  <a:cubicBezTo>
                    <a:pt x="80" y="124"/>
                    <a:pt x="82" y="125"/>
                    <a:pt x="84" y="126"/>
                  </a:cubicBezTo>
                  <a:cubicBezTo>
                    <a:pt x="85" y="126"/>
                    <a:pt x="85" y="126"/>
                    <a:pt x="85" y="126"/>
                  </a:cubicBezTo>
                  <a:cubicBezTo>
                    <a:pt x="85" y="126"/>
                    <a:pt x="86" y="127"/>
                    <a:pt x="87" y="127"/>
                  </a:cubicBezTo>
                  <a:cubicBezTo>
                    <a:pt x="93" y="125"/>
                    <a:pt x="133" y="108"/>
                    <a:pt x="155" y="64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87" y="27"/>
                    <a:pt x="85" y="27"/>
                    <a:pt x="82" y="27"/>
                  </a:cubicBezTo>
                  <a:cubicBezTo>
                    <a:pt x="41" y="27"/>
                    <a:pt x="11" y="8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7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1"/>
                    <a:pt x="2" y="13"/>
                    <a:pt x="2" y="1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7"/>
                    <a:pt x="3" y="18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4" y="21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5"/>
                    <a:pt x="5" y="26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30"/>
                    <a:pt x="6" y="31"/>
                    <a:pt x="7" y="33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6"/>
                    <a:pt x="8" y="38"/>
                    <a:pt x="9" y="39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2"/>
                    <a:pt x="11" y="44"/>
                    <a:pt x="12" y="46"/>
                  </a:cubicBezTo>
                  <a:cubicBezTo>
                    <a:pt x="14" y="52"/>
                    <a:pt x="17" y="59"/>
                    <a:pt x="21" y="65"/>
                  </a:cubicBezTo>
                  <a:cubicBezTo>
                    <a:pt x="22" y="66"/>
                    <a:pt x="23" y="68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5" y="71"/>
                    <a:pt x="25" y="72"/>
                    <a:pt x="25" y="72"/>
                  </a:cubicBezTo>
                  <a:lnTo>
                    <a:pt x="26" y="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3" name="Freeform 197"/>
            <p:cNvSpPr>
              <a:spLocks/>
            </p:cNvSpPr>
            <p:nvPr/>
          </p:nvSpPr>
          <p:spPr bwMode="auto">
            <a:xfrm>
              <a:off x="7076158" y="5235382"/>
              <a:ext cx="278308" cy="203721"/>
            </a:xfrm>
            <a:custGeom>
              <a:avLst/>
              <a:gdLst>
                <a:gd name="T0" fmla="*/ 293482744 w 160"/>
                <a:gd name="T1" fmla="*/ 345623994 h 117"/>
                <a:gd name="T2" fmla="*/ 308610523 w 160"/>
                <a:gd name="T3" fmla="*/ 342592556 h 117"/>
                <a:gd name="T4" fmla="*/ 311637122 w 160"/>
                <a:gd name="T5" fmla="*/ 342592556 h 117"/>
                <a:gd name="T6" fmla="*/ 314661983 w 160"/>
                <a:gd name="T7" fmla="*/ 342592556 h 117"/>
                <a:gd name="T8" fmla="*/ 314661983 w 160"/>
                <a:gd name="T9" fmla="*/ 342592556 h 117"/>
                <a:gd name="T10" fmla="*/ 326764902 w 160"/>
                <a:gd name="T11" fmla="*/ 339561118 h 117"/>
                <a:gd name="T12" fmla="*/ 329789762 w 160"/>
                <a:gd name="T13" fmla="*/ 339561118 h 117"/>
                <a:gd name="T14" fmla="*/ 329789762 w 160"/>
                <a:gd name="T15" fmla="*/ 336529680 h 117"/>
                <a:gd name="T16" fmla="*/ 332816361 w 160"/>
                <a:gd name="T17" fmla="*/ 336529680 h 117"/>
                <a:gd name="T18" fmla="*/ 347944140 w 160"/>
                <a:gd name="T19" fmla="*/ 333498242 h 117"/>
                <a:gd name="T20" fmla="*/ 350969001 w 160"/>
                <a:gd name="T21" fmla="*/ 330465062 h 117"/>
                <a:gd name="T22" fmla="*/ 366096780 w 160"/>
                <a:gd name="T23" fmla="*/ 327433624 h 117"/>
                <a:gd name="T24" fmla="*/ 369123379 w 160"/>
                <a:gd name="T25" fmla="*/ 324402186 h 117"/>
                <a:gd name="T26" fmla="*/ 441737415 w 160"/>
                <a:gd name="T27" fmla="*/ 291052884 h 117"/>
                <a:gd name="T28" fmla="*/ 456865195 w 160"/>
                <a:gd name="T29" fmla="*/ 281956829 h 117"/>
                <a:gd name="T30" fmla="*/ 459891794 w 160"/>
                <a:gd name="T31" fmla="*/ 278925391 h 117"/>
                <a:gd name="T32" fmla="*/ 465941514 w 160"/>
                <a:gd name="T33" fmla="*/ 275893953 h 117"/>
                <a:gd name="T34" fmla="*/ 402405537 w 160"/>
                <a:gd name="T35" fmla="*/ 0 h 117"/>
                <a:gd name="T36" fmla="*/ 205740928 w 160"/>
                <a:gd name="T37" fmla="*/ 115208579 h 117"/>
                <a:gd name="T38" fmla="*/ 0 w 160"/>
                <a:gd name="T39" fmla="*/ 312274693 h 117"/>
                <a:gd name="T40" fmla="*/ 42358478 w 160"/>
                <a:gd name="T41" fmla="*/ 330465062 h 117"/>
                <a:gd name="T42" fmla="*/ 66562576 w 160"/>
                <a:gd name="T43" fmla="*/ 336529680 h 117"/>
                <a:gd name="T44" fmla="*/ 66562576 w 160"/>
                <a:gd name="T45" fmla="*/ 336529680 h 117"/>
                <a:gd name="T46" fmla="*/ 78665496 w 160"/>
                <a:gd name="T47" fmla="*/ 339561118 h 117"/>
                <a:gd name="T48" fmla="*/ 78665496 w 160"/>
                <a:gd name="T49" fmla="*/ 339561118 h 117"/>
                <a:gd name="T50" fmla="*/ 81690356 w 160"/>
                <a:gd name="T51" fmla="*/ 342592556 h 117"/>
                <a:gd name="T52" fmla="*/ 84716955 w 160"/>
                <a:gd name="T53" fmla="*/ 342592556 h 117"/>
                <a:gd name="T54" fmla="*/ 96819874 w 160"/>
                <a:gd name="T55" fmla="*/ 345623994 h 117"/>
                <a:gd name="T56" fmla="*/ 102869595 w 160"/>
                <a:gd name="T57" fmla="*/ 345623994 h 117"/>
                <a:gd name="T58" fmla="*/ 117999113 w 160"/>
                <a:gd name="T59" fmla="*/ 348657174 h 117"/>
                <a:gd name="T60" fmla="*/ 121023973 w 160"/>
                <a:gd name="T61" fmla="*/ 348657174 h 117"/>
                <a:gd name="T62" fmla="*/ 139178352 w 160"/>
                <a:gd name="T63" fmla="*/ 351688612 h 117"/>
                <a:gd name="T64" fmla="*/ 142203212 w 160"/>
                <a:gd name="T65" fmla="*/ 351688612 h 117"/>
                <a:gd name="T66" fmla="*/ 160357591 w 160"/>
                <a:gd name="T67" fmla="*/ 354720050 h 117"/>
                <a:gd name="T68" fmla="*/ 163382451 w 160"/>
                <a:gd name="T69" fmla="*/ 354720050 h 117"/>
                <a:gd name="T70" fmla="*/ 181536830 w 160"/>
                <a:gd name="T71" fmla="*/ 354720050 h 117"/>
                <a:gd name="T72" fmla="*/ 184561690 w 160"/>
                <a:gd name="T73" fmla="*/ 354720050 h 117"/>
                <a:gd name="T74" fmla="*/ 202714329 w 160"/>
                <a:gd name="T75" fmla="*/ 354720050 h 117"/>
                <a:gd name="T76" fmla="*/ 202714329 w 160"/>
                <a:gd name="T77" fmla="*/ 354720050 h 117"/>
                <a:gd name="T78" fmla="*/ 217843848 w 160"/>
                <a:gd name="T79" fmla="*/ 354720050 h 117"/>
                <a:gd name="T80" fmla="*/ 223893568 w 160"/>
                <a:gd name="T81" fmla="*/ 354720050 h 117"/>
                <a:gd name="T82" fmla="*/ 229945027 w 160"/>
                <a:gd name="T83" fmla="*/ 354720050 h 117"/>
                <a:gd name="T84" fmla="*/ 235996487 w 160"/>
                <a:gd name="T85" fmla="*/ 354720050 h 117"/>
                <a:gd name="T86" fmla="*/ 239023086 w 160"/>
                <a:gd name="T87" fmla="*/ 354720050 h 117"/>
                <a:gd name="T88" fmla="*/ 239023086 w 160"/>
                <a:gd name="T89" fmla="*/ 354720050 h 117"/>
                <a:gd name="T90" fmla="*/ 254150866 w 160"/>
                <a:gd name="T91" fmla="*/ 351688612 h 117"/>
                <a:gd name="T92" fmla="*/ 260202325 w 160"/>
                <a:gd name="T93" fmla="*/ 351688612 h 117"/>
                <a:gd name="T94" fmla="*/ 272303505 w 160"/>
                <a:gd name="T95" fmla="*/ 351688612 h 117"/>
                <a:gd name="T96" fmla="*/ 275330104 w 160"/>
                <a:gd name="T97" fmla="*/ 348657174 h 117"/>
                <a:gd name="T98" fmla="*/ 290457884 w 160"/>
                <a:gd name="T99" fmla="*/ 348657174 h 117"/>
                <a:gd name="T100" fmla="*/ 290457884 w 160"/>
                <a:gd name="T101" fmla="*/ 354720050 h 117"/>
                <a:gd name="T102" fmla="*/ 290457884 w 160"/>
                <a:gd name="T103" fmla="*/ 354720050 h 117"/>
                <a:gd name="T104" fmla="*/ 290457884 w 160"/>
                <a:gd name="T105" fmla="*/ 348657174 h 117"/>
                <a:gd name="T106" fmla="*/ 293482744 w 160"/>
                <a:gd name="T107" fmla="*/ 345623994 h 11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60" h="117">
                  <a:moveTo>
                    <a:pt x="97" y="114"/>
                  </a:moveTo>
                  <a:cubicBezTo>
                    <a:pt x="99" y="114"/>
                    <a:pt x="100" y="114"/>
                    <a:pt x="102" y="113"/>
                  </a:cubicBezTo>
                  <a:cubicBezTo>
                    <a:pt x="103" y="113"/>
                    <a:pt x="103" y="113"/>
                    <a:pt x="103" y="113"/>
                  </a:cubicBezTo>
                  <a:cubicBezTo>
                    <a:pt x="103" y="113"/>
                    <a:pt x="103" y="113"/>
                    <a:pt x="104" y="113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6" y="112"/>
                    <a:pt x="107" y="112"/>
                    <a:pt x="108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1"/>
                    <a:pt x="109" y="111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2" y="111"/>
                    <a:pt x="113" y="110"/>
                    <a:pt x="115" y="110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118" y="109"/>
                    <a:pt x="119" y="108"/>
                    <a:pt x="121" y="108"/>
                  </a:cubicBezTo>
                  <a:cubicBezTo>
                    <a:pt x="122" y="107"/>
                    <a:pt x="122" y="107"/>
                    <a:pt x="122" y="107"/>
                  </a:cubicBezTo>
                  <a:cubicBezTo>
                    <a:pt x="130" y="104"/>
                    <a:pt x="139" y="100"/>
                    <a:pt x="146" y="96"/>
                  </a:cubicBezTo>
                  <a:cubicBezTo>
                    <a:pt x="148" y="95"/>
                    <a:pt x="150" y="94"/>
                    <a:pt x="151" y="93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3" y="92"/>
                    <a:pt x="153" y="91"/>
                    <a:pt x="154" y="91"/>
                  </a:cubicBezTo>
                  <a:cubicBezTo>
                    <a:pt x="155" y="84"/>
                    <a:pt x="160" y="41"/>
                    <a:pt x="133" y="0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48" y="79"/>
                    <a:pt x="13" y="98"/>
                    <a:pt x="0" y="103"/>
                  </a:cubicBezTo>
                  <a:cubicBezTo>
                    <a:pt x="5" y="105"/>
                    <a:pt x="9" y="107"/>
                    <a:pt x="14" y="109"/>
                  </a:cubicBezTo>
                  <a:cubicBezTo>
                    <a:pt x="16" y="110"/>
                    <a:pt x="19" y="110"/>
                    <a:pt x="22" y="111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3" y="112"/>
                    <a:pt x="25" y="112"/>
                    <a:pt x="26" y="112"/>
                  </a:cubicBezTo>
                  <a:cubicBezTo>
                    <a:pt x="26" y="112"/>
                    <a:pt x="26" y="112"/>
                    <a:pt x="26" y="112"/>
                  </a:cubicBezTo>
                  <a:cubicBezTo>
                    <a:pt x="27" y="112"/>
                    <a:pt x="27" y="113"/>
                    <a:pt x="27" y="113"/>
                  </a:cubicBezTo>
                  <a:cubicBezTo>
                    <a:pt x="28" y="113"/>
                    <a:pt x="28" y="113"/>
                    <a:pt x="28" y="113"/>
                  </a:cubicBezTo>
                  <a:cubicBezTo>
                    <a:pt x="29" y="113"/>
                    <a:pt x="31" y="114"/>
                    <a:pt x="32" y="114"/>
                  </a:cubicBezTo>
                  <a:cubicBezTo>
                    <a:pt x="34" y="114"/>
                    <a:pt x="34" y="114"/>
                    <a:pt x="34" y="114"/>
                  </a:cubicBezTo>
                  <a:cubicBezTo>
                    <a:pt x="36" y="115"/>
                    <a:pt x="37" y="115"/>
                    <a:pt x="39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2" y="116"/>
                    <a:pt x="44" y="116"/>
                    <a:pt x="46" y="116"/>
                  </a:cubicBezTo>
                  <a:cubicBezTo>
                    <a:pt x="47" y="116"/>
                    <a:pt x="47" y="116"/>
                    <a:pt x="47" y="116"/>
                  </a:cubicBezTo>
                  <a:cubicBezTo>
                    <a:pt x="48" y="116"/>
                    <a:pt x="50" y="117"/>
                    <a:pt x="53" y="117"/>
                  </a:cubicBezTo>
                  <a:cubicBezTo>
                    <a:pt x="54" y="117"/>
                    <a:pt x="54" y="117"/>
                    <a:pt x="54" y="117"/>
                  </a:cubicBezTo>
                  <a:cubicBezTo>
                    <a:pt x="56" y="117"/>
                    <a:pt x="58" y="117"/>
                    <a:pt x="60" y="117"/>
                  </a:cubicBezTo>
                  <a:cubicBezTo>
                    <a:pt x="61" y="117"/>
                    <a:pt x="61" y="117"/>
                    <a:pt x="61" y="117"/>
                  </a:cubicBezTo>
                  <a:cubicBezTo>
                    <a:pt x="63" y="117"/>
                    <a:pt x="65" y="117"/>
                    <a:pt x="67" y="117"/>
                  </a:cubicBezTo>
                  <a:cubicBezTo>
                    <a:pt x="67" y="117"/>
                    <a:pt x="67" y="117"/>
                    <a:pt x="67" y="117"/>
                  </a:cubicBezTo>
                  <a:cubicBezTo>
                    <a:pt x="69" y="117"/>
                    <a:pt x="71" y="117"/>
                    <a:pt x="72" y="117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7"/>
                    <a:pt x="75" y="117"/>
                    <a:pt x="76" y="117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8" y="117"/>
                    <a:pt x="78" y="117"/>
                    <a:pt x="79" y="117"/>
                  </a:cubicBezTo>
                  <a:cubicBezTo>
                    <a:pt x="79" y="117"/>
                    <a:pt x="79" y="117"/>
                    <a:pt x="79" y="117"/>
                  </a:cubicBezTo>
                  <a:cubicBezTo>
                    <a:pt x="81" y="117"/>
                    <a:pt x="83" y="117"/>
                    <a:pt x="84" y="116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7" y="116"/>
                    <a:pt x="89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3" y="115"/>
                    <a:pt x="94" y="115"/>
                    <a:pt x="96" y="115"/>
                  </a:cubicBezTo>
                  <a:cubicBezTo>
                    <a:pt x="96" y="117"/>
                    <a:pt x="96" y="117"/>
                    <a:pt x="96" y="117"/>
                  </a:cubicBezTo>
                  <a:cubicBezTo>
                    <a:pt x="96" y="117"/>
                    <a:pt x="96" y="117"/>
                    <a:pt x="96" y="117"/>
                  </a:cubicBezTo>
                  <a:cubicBezTo>
                    <a:pt x="96" y="115"/>
                    <a:pt x="96" y="115"/>
                    <a:pt x="96" y="115"/>
                  </a:cubicBezTo>
                  <a:lnTo>
                    <a:pt x="97" y="1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4" name="Freeform 198"/>
            <p:cNvSpPr>
              <a:spLocks/>
            </p:cNvSpPr>
            <p:nvPr/>
          </p:nvSpPr>
          <p:spPr bwMode="auto">
            <a:xfrm>
              <a:off x="7312163" y="5083982"/>
              <a:ext cx="154739" cy="305026"/>
            </a:xfrm>
            <a:custGeom>
              <a:avLst/>
              <a:gdLst>
                <a:gd name="T0" fmla="*/ 266011989 w 89"/>
                <a:gd name="T1" fmla="*/ 176207420 h 175"/>
                <a:gd name="T2" fmla="*/ 269035485 w 89"/>
                <a:gd name="T3" fmla="*/ 157979066 h 175"/>
                <a:gd name="T4" fmla="*/ 269035485 w 89"/>
                <a:gd name="T5" fmla="*/ 154941007 h 175"/>
                <a:gd name="T6" fmla="*/ 269035485 w 89"/>
                <a:gd name="T7" fmla="*/ 133674594 h 175"/>
                <a:gd name="T8" fmla="*/ 269035485 w 89"/>
                <a:gd name="T9" fmla="*/ 118484299 h 175"/>
                <a:gd name="T10" fmla="*/ 269035485 w 89"/>
                <a:gd name="T11" fmla="*/ 115446240 h 175"/>
                <a:gd name="T12" fmla="*/ 269035485 w 89"/>
                <a:gd name="T13" fmla="*/ 106332064 h 175"/>
                <a:gd name="T14" fmla="*/ 269035485 w 89"/>
                <a:gd name="T15" fmla="*/ 103294005 h 175"/>
                <a:gd name="T16" fmla="*/ 266011989 w 89"/>
                <a:gd name="T17" fmla="*/ 100255946 h 175"/>
                <a:gd name="T18" fmla="*/ 266011989 w 89"/>
                <a:gd name="T19" fmla="*/ 97217887 h 175"/>
                <a:gd name="T20" fmla="*/ 266011989 w 89"/>
                <a:gd name="T21" fmla="*/ 82027592 h 175"/>
                <a:gd name="T22" fmla="*/ 266011989 w 89"/>
                <a:gd name="T23" fmla="*/ 78989533 h 175"/>
                <a:gd name="T24" fmla="*/ 262990232 w 89"/>
                <a:gd name="T25" fmla="*/ 63799238 h 175"/>
                <a:gd name="T26" fmla="*/ 262990232 w 89"/>
                <a:gd name="T27" fmla="*/ 63799238 h 175"/>
                <a:gd name="T28" fmla="*/ 259966736 w 89"/>
                <a:gd name="T29" fmla="*/ 48608943 h 175"/>
                <a:gd name="T30" fmla="*/ 114868497 w 89"/>
                <a:gd name="T31" fmla="*/ 0 h 175"/>
                <a:gd name="T32" fmla="*/ 0 w 89"/>
                <a:gd name="T33" fmla="*/ 21266413 h 175"/>
                <a:gd name="T34" fmla="*/ 0 w 89"/>
                <a:gd name="T35" fmla="*/ 255196953 h 175"/>
                <a:gd name="T36" fmla="*/ 69526493 w 89"/>
                <a:gd name="T37" fmla="*/ 531662061 h 175"/>
                <a:gd name="T38" fmla="*/ 75571746 w 89"/>
                <a:gd name="T39" fmla="*/ 525585943 h 175"/>
                <a:gd name="T40" fmla="*/ 78595242 w 89"/>
                <a:gd name="T41" fmla="*/ 522547884 h 175"/>
                <a:gd name="T42" fmla="*/ 87663990 w 89"/>
                <a:gd name="T43" fmla="*/ 516471766 h 175"/>
                <a:gd name="T44" fmla="*/ 93709243 w 89"/>
                <a:gd name="T45" fmla="*/ 510395648 h 175"/>
                <a:gd name="T46" fmla="*/ 96731000 w 89"/>
                <a:gd name="T47" fmla="*/ 507357589 h 175"/>
                <a:gd name="T48" fmla="*/ 102777992 w 89"/>
                <a:gd name="T49" fmla="*/ 504319530 h 175"/>
                <a:gd name="T50" fmla="*/ 151143492 w 89"/>
                <a:gd name="T51" fmla="*/ 452672528 h 175"/>
                <a:gd name="T52" fmla="*/ 154166987 w 89"/>
                <a:gd name="T53" fmla="*/ 449634469 h 175"/>
                <a:gd name="T54" fmla="*/ 160212240 w 89"/>
                <a:gd name="T55" fmla="*/ 443558351 h 175"/>
                <a:gd name="T56" fmla="*/ 169280989 w 89"/>
                <a:gd name="T57" fmla="*/ 431406115 h 175"/>
                <a:gd name="T58" fmla="*/ 172304484 w 89"/>
                <a:gd name="T59" fmla="*/ 428368056 h 175"/>
                <a:gd name="T60" fmla="*/ 184394990 w 89"/>
                <a:gd name="T61" fmla="*/ 413177762 h 175"/>
                <a:gd name="T62" fmla="*/ 184394990 w 89"/>
                <a:gd name="T63" fmla="*/ 413177762 h 175"/>
                <a:gd name="T64" fmla="*/ 205555983 w 89"/>
                <a:gd name="T65" fmla="*/ 376721054 h 175"/>
                <a:gd name="T66" fmla="*/ 214622993 w 89"/>
                <a:gd name="T67" fmla="*/ 361530759 h 175"/>
                <a:gd name="T68" fmla="*/ 214622993 w 89"/>
                <a:gd name="T69" fmla="*/ 358492700 h 175"/>
                <a:gd name="T70" fmla="*/ 217646489 w 89"/>
                <a:gd name="T71" fmla="*/ 352416582 h 175"/>
                <a:gd name="T72" fmla="*/ 220669984 w 89"/>
                <a:gd name="T73" fmla="*/ 349378523 h 175"/>
                <a:gd name="T74" fmla="*/ 241829239 w 89"/>
                <a:gd name="T75" fmla="*/ 297731521 h 175"/>
                <a:gd name="T76" fmla="*/ 250897987 w 89"/>
                <a:gd name="T77" fmla="*/ 273427049 h 175"/>
                <a:gd name="T78" fmla="*/ 253921483 w 89"/>
                <a:gd name="T79" fmla="*/ 258235012 h 175"/>
                <a:gd name="T80" fmla="*/ 253921483 w 89"/>
                <a:gd name="T81" fmla="*/ 258235012 h 175"/>
                <a:gd name="T82" fmla="*/ 253921483 w 89"/>
                <a:gd name="T83" fmla="*/ 255196953 h 175"/>
                <a:gd name="T84" fmla="*/ 253921483 w 89"/>
                <a:gd name="T85" fmla="*/ 255196953 h 175"/>
                <a:gd name="T86" fmla="*/ 256943240 w 89"/>
                <a:gd name="T87" fmla="*/ 240006658 h 175"/>
                <a:gd name="T88" fmla="*/ 259966736 w 89"/>
                <a:gd name="T89" fmla="*/ 236968599 h 175"/>
                <a:gd name="T90" fmla="*/ 262990232 w 89"/>
                <a:gd name="T91" fmla="*/ 218740245 h 175"/>
                <a:gd name="T92" fmla="*/ 262990232 w 89"/>
                <a:gd name="T93" fmla="*/ 215702186 h 175"/>
                <a:gd name="T94" fmla="*/ 266011989 w 89"/>
                <a:gd name="T95" fmla="*/ 197473832 h 175"/>
                <a:gd name="T96" fmla="*/ 266011989 w 89"/>
                <a:gd name="T97" fmla="*/ 197473832 h 175"/>
                <a:gd name="T98" fmla="*/ 266011989 w 89"/>
                <a:gd name="T99" fmla="*/ 179245479 h 175"/>
                <a:gd name="T100" fmla="*/ 266011989 w 89"/>
                <a:gd name="T101" fmla="*/ 176207420 h 17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89" h="175">
                  <a:moveTo>
                    <a:pt x="88" y="58"/>
                  </a:moveTo>
                  <a:cubicBezTo>
                    <a:pt x="89" y="56"/>
                    <a:pt x="89" y="54"/>
                    <a:pt x="89" y="52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48"/>
                    <a:pt x="89" y="46"/>
                    <a:pt x="89" y="44"/>
                  </a:cubicBezTo>
                  <a:cubicBezTo>
                    <a:pt x="89" y="43"/>
                    <a:pt x="89" y="41"/>
                    <a:pt x="89" y="3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7"/>
                    <a:pt x="89" y="36"/>
                    <a:pt x="89" y="35"/>
                  </a:cubicBezTo>
                  <a:cubicBezTo>
                    <a:pt x="89" y="34"/>
                    <a:pt x="89" y="34"/>
                    <a:pt x="89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2"/>
                    <a:pt x="88" y="32"/>
                    <a:pt x="88" y="32"/>
                  </a:cubicBezTo>
                  <a:cubicBezTo>
                    <a:pt x="88" y="31"/>
                    <a:pt x="88" y="29"/>
                    <a:pt x="88" y="27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4"/>
                    <a:pt x="87" y="23"/>
                    <a:pt x="87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7" y="19"/>
                    <a:pt x="87" y="18"/>
                    <a:pt x="86" y="16"/>
                  </a:cubicBezTo>
                  <a:cubicBezTo>
                    <a:pt x="73" y="6"/>
                    <a:pt x="57" y="0"/>
                    <a:pt x="38" y="0"/>
                  </a:cubicBezTo>
                  <a:cubicBezTo>
                    <a:pt x="20" y="1"/>
                    <a:pt x="4" y="6"/>
                    <a:pt x="0" y="7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6" y="121"/>
                    <a:pt x="24" y="161"/>
                    <a:pt x="23" y="175"/>
                  </a:cubicBezTo>
                  <a:cubicBezTo>
                    <a:pt x="23" y="174"/>
                    <a:pt x="24" y="174"/>
                    <a:pt x="25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2"/>
                    <a:pt x="28" y="171"/>
                    <a:pt x="29" y="170"/>
                  </a:cubicBezTo>
                  <a:cubicBezTo>
                    <a:pt x="30" y="169"/>
                    <a:pt x="31" y="168"/>
                    <a:pt x="31" y="168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3" y="167"/>
                    <a:pt x="33" y="166"/>
                    <a:pt x="34" y="166"/>
                  </a:cubicBezTo>
                  <a:cubicBezTo>
                    <a:pt x="40" y="161"/>
                    <a:pt x="45" y="155"/>
                    <a:pt x="50" y="149"/>
                  </a:cubicBezTo>
                  <a:cubicBezTo>
                    <a:pt x="51" y="148"/>
                    <a:pt x="51" y="148"/>
                    <a:pt x="51" y="148"/>
                  </a:cubicBezTo>
                  <a:cubicBezTo>
                    <a:pt x="52" y="147"/>
                    <a:pt x="53" y="147"/>
                    <a:pt x="53" y="146"/>
                  </a:cubicBezTo>
                  <a:cubicBezTo>
                    <a:pt x="54" y="145"/>
                    <a:pt x="55" y="143"/>
                    <a:pt x="56" y="142"/>
                  </a:cubicBezTo>
                  <a:cubicBezTo>
                    <a:pt x="57" y="142"/>
                    <a:pt x="57" y="141"/>
                    <a:pt x="57" y="141"/>
                  </a:cubicBezTo>
                  <a:cubicBezTo>
                    <a:pt x="59" y="139"/>
                    <a:pt x="60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4" y="132"/>
                    <a:pt x="66" y="128"/>
                    <a:pt x="68" y="124"/>
                  </a:cubicBezTo>
                  <a:cubicBezTo>
                    <a:pt x="69" y="122"/>
                    <a:pt x="70" y="121"/>
                    <a:pt x="71" y="119"/>
                  </a:cubicBezTo>
                  <a:cubicBezTo>
                    <a:pt x="71" y="118"/>
                    <a:pt x="71" y="118"/>
                    <a:pt x="71" y="118"/>
                  </a:cubicBezTo>
                  <a:cubicBezTo>
                    <a:pt x="72" y="118"/>
                    <a:pt x="72" y="117"/>
                    <a:pt x="72" y="116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6" y="110"/>
                    <a:pt x="78" y="104"/>
                    <a:pt x="80" y="98"/>
                  </a:cubicBezTo>
                  <a:cubicBezTo>
                    <a:pt x="81" y="95"/>
                    <a:pt x="82" y="92"/>
                    <a:pt x="83" y="90"/>
                  </a:cubicBezTo>
                  <a:cubicBezTo>
                    <a:pt x="83" y="88"/>
                    <a:pt x="84" y="87"/>
                    <a:pt x="84" y="85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84" y="85"/>
                    <a:pt x="84" y="84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5" y="82"/>
                    <a:pt x="85" y="81"/>
                    <a:pt x="85" y="7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6"/>
                    <a:pt x="86" y="74"/>
                    <a:pt x="87" y="72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69"/>
                    <a:pt x="87" y="67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8" y="63"/>
                    <a:pt x="88" y="61"/>
                    <a:pt x="88" y="59"/>
                  </a:cubicBezTo>
                  <a:lnTo>
                    <a:pt x="88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5" name="Freeform 199"/>
            <p:cNvSpPr>
              <a:spLocks/>
            </p:cNvSpPr>
            <p:nvPr/>
          </p:nvSpPr>
          <p:spPr bwMode="auto">
            <a:xfrm>
              <a:off x="7029403" y="4885827"/>
              <a:ext cx="242684" cy="203721"/>
            </a:xfrm>
            <a:custGeom>
              <a:avLst/>
              <a:gdLst>
                <a:gd name="T0" fmla="*/ 420682313 w 140"/>
                <a:gd name="T1" fmla="*/ 21221808 h 117"/>
                <a:gd name="T2" fmla="*/ 411668336 w 140"/>
                <a:gd name="T3" fmla="*/ 21221808 h 117"/>
                <a:gd name="T4" fmla="*/ 411668336 w 140"/>
                <a:gd name="T5" fmla="*/ 21221808 h 117"/>
                <a:gd name="T6" fmla="*/ 402652626 w 140"/>
                <a:gd name="T7" fmla="*/ 18190370 h 117"/>
                <a:gd name="T8" fmla="*/ 399648544 w 140"/>
                <a:gd name="T9" fmla="*/ 18190370 h 117"/>
                <a:gd name="T10" fmla="*/ 396642730 w 140"/>
                <a:gd name="T11" fmla="*/ 15158932 h 117"/>
                <a:gd name="T12" fmla="*/ 396642730 w 140"/>
                <a:gd name="T13" fmla="*/ 15158932 h 117"/>
                <a:gd name="T14" fmla="*/ 381618857 w 140"/>
                <a:gd name="T15" fmla="*/ 12127494 h 117"/>
                <a:gd name="T16" fmla="*/ 378614775 w 140"/>
                <a:gd name="T17" fmla="*/ 12127494 h 117"/>
                <a:gd name="T18" fmla="*/ 360585088 w 140"/>
                <a:gd name="T19" fmla="*/ 9096056 h 117"/>
                <a:gd name="T20" fmla="*/ 357579273 w 140"/>
                <a:gd name="T21" fmla="*/ 6062876 h 117"/>
                <a:gd name="T22" fmla="*/ 342555400 w 140"/>
                <a:gd name="T23" fmla="*/ 6062876 h 117"/>
                <a:gd name="T24" fmla="*/ 339551319 w 140"/>
                <a:gd name="T25" fmla="*/ 6062876 h 117"/>
                <a:gd name="T26" fmla="*/ 321521631 w 140"/>
                <a:gd name="T27" fmla="*/ 3031438 h 117"/>
                <a:gd name="T28" fmla="*/ 318515816 w 140"/>
                <a:gd name="T29" fmla="*/ 3031438 h 117"/>
                <a:gd name="T30" fmla="*/ 300487862 w 140"/>
                <a:gd name="T31" fmla="*/ 0 h 117"/>
                <a:gd name="T32" fmla="*/ 297482047 w 140"/>
                <a:gd name="T33" fmla="*/ 0 h 117"/>
                <a:gd name="T34" fmla="*/ 261424405 w 140"/>
                <a:gd name="T35" fmla="*/ 0 h 117"/>
                <a:gd name="T36" fmla="*/ 258418590 w 140"/>
                <a:gd name="T37" fmla="*/ 0 h 117"/>
                <a:gd name="T38" fmla="*/ 252408695 w 140"/>
                <a:gd name="T39" fmla="*/ 3031438 h 117"/>
                <a:gd name="T40" fmla="*/ 246398799 w 140"/>
                <a:gd name="T41" fmla="*/ 3031438 h 117"/>
                <a:gd name="T42" fmla="*/ 243394717 w 140"/>
                <a:gd name="T43" fmla="*/ 3031438 h 117"/>
                <a:gd name="T44" fmla="*/ 243394717 w 140"/>
                <a:gd name="T45" fmla="*/ 3031438 h 117"/>
                <a:gd name="T46" fmla="*/ 228370844 w 140"/>
                <a:gd name="T47" fmla="*/ 3031438 h 117"/>
                <a:gd name="T48" fmla="*/ 222360948 w 140"/>
                <a:gd name="T49" fmla="*/ 3031438 h 117"/>
                <a:gd name="T50" fmla="*/ 210341157 w 140"/>
                <a:gd name="T51" fmla="*/ 6062876 h 117"/>
                <a:gd name="T52" fmla="*/ 207337075 w 140"/>
                <a:gd name="T53" fmla="*/ 6062876 h 117"/>
                <a:gd name="T54" fmla="*/ 192311469 w 140"/>
                <a:gd name="T55" fmla="*/ 9096056 h 117"/>
                <a:gd name="T56" fmla="*/ 189307388 w 140"/>
                <a:gd name="T57" fmla="*/ 9096056 h 117"/>
                <a:gd name="T58" fmla="*/ 174283515 w 140"/>
                <a:gd name="T59" fmla="*/ 12127494 h 117"/>
                <a:gd name="T60" fmla="*/ 171277700 w 140"/>
                <a:gd name="T61" fmla="*/ 12127494 h 117"/>
                <a:gd name="T62" fmla="*/ 168273619 w 140"/>
                <a:gd name="T63" fmla="*/ 12127494 h 117"/>
                <a:gd name="T64" fmla="*/ 168273619 w 140"/>
                <a:gd name="T65" fmla="*/ 15158932 h 117"/>
                <a:gd name="T66" fmla="*/ 156253827 w 140"/>
                <a:gd name="T67" fmla="*/ 18190370 h 117"/>
                <a:gd name="T68" fmla="*/ 153248012 w 140"/>
                <a:gd name="T69" fmla="*/ 18190370 h 117"/>
                <a:gd name="T70" fmla="*/ 150243931 w 140"/>
                <a:gd name="T71" fmla="*/ 18190370 h 117"/>
                <a:gd name="T72" fmla="*/ 150243931 w 140"/>
                <a:gd name="T73" fmla="*/ 18190370 h 117"/>
                <a:gd name="T74" fmla="*/ 135220058 w 140"/>
                <a:gd name="T75" fmla="*/ 24254987 h 117"/>
                <a:gd name="T76" fmla="*/ 132214243 w 140"/>
                <a:gd name="T77" fmla="*/ 24254987 h 117"/>
                <a:gd name="T78" fmla="*/ 117190370 w 140"/>
                <a:gd name="T79" fmla="*/ 30317864 h 117"/>
                <a:gd name="T80" fmla="*/ 114184555 w 140"/>
                <a:gd name="T81" fmla="*/ 30317864 h 117"/>
                <a:gd name="T82" fmla="*/ 96156601 w 140"/>
                <a:gd name="T83" fmla="*/ 36380740 h 117"/>
                <a:gd name="T84" fmla="*/ 42067538 w 140"/>
                <a:gd name="T85" fmla="*/ 66700345 h 117"/>
                <a:gd name="T86" fmla="*/ 27043665 w 140"/>
                <a:gd name="T87" fmla="*/ 75794659 h 117"/>
                <a:gd name="T88" fmla="*/ 24039584 w 140"/>
                <a:gd name="T89" fmla="*/ 75794659 h 117"/>
                <a:gd name="T90" fmla="*/ 18029688 w 140"/>
                <a:gd name="T91" fmla="*/ 78826097 h 117"/>
                <a:gd name="T92" fmla="*/ 78126913 w 140"/>
                <a:gd name="T93" fmla="*/ 354720050 h 117"/>
                <a:gd name="T94" fmla="*/ 273444197 w 140"/>
                <a:gd name="T95" fmla="*/ 239511471 h 117"/>
                <a:gd name="T96" fmla="*/ 420682313 w 140"/>
                <a:gd name="T97" fmla="*/ 21221808 h 11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40" h="117">
                  <a:moveTo>
                    <a:pt x="140" y="7"/>
                  </a:moveTo>
                  <a:cubicBezTo>
                    <a:pt x="139" y="7"/>
                    <a:pt x="138" y="7"/>
                    <a:pt x="137" y="7"/>
                  </a:cubicBezTo>
                  <a:cubicBezTo>
                    <a:pt x="137" y="7"/>
                    <a:pt x="137" y="7"/>
                    <a:pt x="137" y="7"/>
                  </a:cubicBezTo>
                  <a:cubicBezTo>
                    <a:pt x="136" y="6"/>
                    <a:pt x="135" y="6"/>
                    <a:pt x="134" y="6"/>
                  </a:cubicBezTo>
                  <a:cubicBezTo>
                    <a:pt x="133" y="6"/>
                    <a:pt x="133" y="6"/>
                    <a:pt x="133" y="6"/>
                  </a:cubicBezTo>
                  <a:cubicBezTo>
                    <a:pt x="133" y="5"/>
                    <a:pt x="133" y="5"/>
                    <a:pt x="132" y="5"/>
                  </a:cubicBezTo>
                  <a:cubicBezTo>
                    <a:pt x="132" y="5"/>
                    <a:pt x="132" y="5"/>
                    <a:pt x="132" y="5"/>
                  </a:cubicBezTo>
                  <a:cubicBezTo>
                    <a:pt x="130" y="5"/>
                    <a:pt x="129" y="4"/>
                    <a:pt x="127" y="4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4" y="3"/>
                    <a:pt x="122" y="3"/>
                    <a:pt x="120" y="3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7" y="2"/>
                    <a:pt x="116" y="2"/>
                    <a:pt x="114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1" y="1"/>
                    <a:pt x="109" y="1"/>
                    <a:pt x="107" y="1"/>
                  </a:cubicBezTo>
                  <a:cubicBezTo>
                    <a:pt x="106" y="1"/>
                    <a:pt x="106" y="1"/>
                    <a:pt x="106" y="1"/>
                  </a:cubicBezTo>
                  <a:cubicBezTo>
                    <a:pt x="104" y="1"/>
                    <a:pt x="102" y="1"/>
                    <a:pt x="100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5" y="0"/>
                    <a:pt x="91" y="0"/>
                    <a:pt x="87" y="0"/>
                  </a:cubicBezTo>
                  <a:cubicBezTo>
                    <a:pt x="87" y="0"/>
                    <a:pt x="87" y="0"/>
                    <a:pt x="86" y="0"/>
                  </a:cubicBezTo>
                  <a:cubicBezTo>
                    <a:pt x="85" y="0"/>
                    <a:pt x="85" y="0"/>
                    <a:pt x="84" y="1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2" y="1"/>
                    <a:pt x="82" y="1"/>
                    <a:pt x="81" y="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79" y="1"/>
                    <a:pt x="77" y="1"/>
                    <a:pt x="76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3" y="2"/>
                    <a:pt x="71" y="2"/>
                    <a:pt x="70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7" y="2"/>
                    <a:pt x="66" y="3"/>
                    <a:pt x="64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3"/>
                    <a:pt x="60" y="4"/>
                    <a:pt x="58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4"/>
                    <a:pt x="57" y="4"/>
                    <a:pt x="56" y="4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4" y="5"/>
                    <a:pt x="53" y="5"/>
                    <a:pt x="52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6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8" y="7"/>
                    <a:pt x="47" y="7"/>
                    <a:pt x="45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2" y="9"/>
                    <a:pt x="41" y="9"/>
                    <a:pt x="39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6" y="11"/>
                    <a:pt x="34" y="12"/>
                    <a:pt x="32" y="12"/>
                  </a:cubicBezTo>
                  <a:cubicBezTo>
                    <a:pt x="26" y="15"/>
                    <a:pt x="20" y="18"/>
                    <a:pt x="14" y="22"/>
                  </a:cubicBezTo>
                  <a:cubicBezTo>
                    <a:pt x="12" y="22"/>
                    <a:pt x="11" y="23"/>
                    <a:pt x="9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7" y="26"/>
                    <a:pt x="6" y="26"/>
                  </a:cubicBezTo>
                  <a:cubicBezTo>
                    <a:pt x="5" y="33"/>
                    <a:pt x="0" y="76"/>
                    <a:pt x="26" y="11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2" y="72"/>
                    <a:pt x="102" y="25"/>
                    <a:pt x="14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6" name="Freeform 200"/>
            <p:cNvSpPr>
              <a:spLocks/>
            </p:cNvSpPr>
            <p:nvPr/>
          </p:nvSpPr>
          <p:spPr bwMode="auto">
            <a:xfrm>
              <a:off x="7196387" y="4903639"/>
              <a:ext cx="266062" cy="199269"/>
            </a:xfrm>
            <a:custGeom>
              <a:avLst/>
              <a:gdLst>
                <a:gd name="T0" fmla="*/ 317521521 w 153"/>
                <a:gd name="T1" fmla="*/ 300249865 h 115"/>
                <a:gd name="T2" fmla="*/ 462673123 w 153"/>
                <a:gd name="T3" fmla="*/ 345288125 h 115"/>
                <a:gd name="T4" fmla="*/ 459649059 w 153"/>
                <a:gd name="T5" fmla="*/ 342285228 h 115"/>
                <a:gd name="T6" fmla="*/ 459649059 w 153"/>
                <a:gd name="T7" fmla="*/ 342285228 h 115"/>
                <a:gd name="T8" fmla="*/ 459649059 w 153"/>
                <a:gd name="T9" fmla="*/ 339282330 h 115"/>
                <a:gd name="T10" fmla="*/ 459649059 w 153"/>
                <a:gd name="T11" fmla="*/ 336281166 h 115"/>
                <a:gd name="T12" fmla="*/ 456624995 w 153"/>
                <a:gd name="T13" fmla="*/ 324271310 h 115"/>
                <a:gd name="T14" fmla="*/ 453600931 w 153"/>
                <a:gd name="T15" fmla="*/ 318265516 h 115"/>
                <a:gd name="T16" fmla="*/ 450576866 w 153"/>
                <a:gd name="T17" fmla="*/ 303252763 h 115"/>
                <a:gd name="T18" fmla="*/ 450576866 w 153"/>
                <a:gd name="T19" fmla="*/ 300249865 h 115"/>
                <a:gd name="T20" fmla="*/ 444528738 w 153"/>
                <a:gd name="T21" fmla="*/ 285238845 h 115"/>
                <a:gd name="T22" fmla="*/ 441504674 w 153"/>
                <a:gd name="T23" fmla="*/ 282235948 h 115"/>
                <a:gd name="T24" fmla="*/ 435456546 w 153"/>
                <a:gd name="T25" fmla="*/ 264220297 h 115"/>
                <a:gd name="T26" fmla="*/ 435456546 w 153"/>
                <a:gd name="T27" fmla="*/ 264220297 h 115"/>
                <a:gd name="T28" fmla="*/ 408241707 w 153"/>
                <a:gd name="T29" fmla="*/ 210175079 h 115"/>
                <a:gd name="T30" fmla="*/ 399169515 w 153"/>
                <a:gd name="T31" fmla="*/ 195162326 h 115"/>
                <a:gd name="T32" fmla="*/ 399169515 w 153"/>
                <a:gd name="T33" fmla="*/ 192161161 h 115"/>
                <a:gd name="T34" fmla="*/ 393121386 w 153"/>
                <a:gd name="T35" fmla="*/ 186155367 h 115"/>
                <a:gd name="T36" fmla="*/ 390097322 w 153"/>
                <a:gd name="T37" fmla="*/ 183152470 h 115"/>
                <a:gd name="T38" fmla="*/ 390097322 w 153"/>
                <a:gd name="T39" fmla="*/ 180149573 h 115"/>
                <a:gd name="T40" fmla="*/ 381025130 w 153"/>
                <a:gd name="T41" fmla="*/ 165138552 h 115"/>
                <a:gd name="T42" fmla="*/ 378001065 w 153"/>
                <a:gd name="T43" fmla="*/ 162135655 h 115"/>
                <a:gd name="T44" fmla="*/ 368928873 w 153"/>
                <a:gd name="T45" fmla="*/ 153126963 h 115"/>
                <a:gd name="T46" fmla="*/ 362880745 w 153"/>
                <a:gd name="T47" fmla="*/ 144120005 h 115"/>
                <a:gd name="T48" fmla="*/ 362880745 w 153"/>
                <a:gd name="T49" fmla="*/ 144120005 h 115"/>
                <a:gd name="T50" fmla="*/ 356832616 w 153"/>
                <a:gd name="T51" fmla="*/ 138115943 h 115"/>
                <a:gd name="T52" fmla="*/ 323569649 w 153"/>
                <a:gd name="T53" fmla="*/ 102084642 h 115"/>
                <a:gd name="T54" fmla="*/ 308449328 w 153"/>
                <a:gd name="T55" fmla="*/ 90074786 h 115"/>
                <a:gd name="T56" fmla="*/ 305425264 w 153"/>
                <a:gd name="T57" fmla="*/ 87071889 h 115"/>
                <a:gd name="T58" fmla="*/ 296353072 w 153"/>
                <a:gd name="T59" fmla="*/ 81067828 h 115"/>
                <a:gd name="T60" fmla="*/ 287280879 w 153"/>
                <a:gd name="T61" fmla="*/ 72060869 h 115"/>
                <a:gd name="T62" fmla="*/ 281232751 w 153"/>
                <a:gd name="T63" fmla="*/ 66055074 h 115"/>
                <a:gd name="T64" fmla="*/ 269136494 w 153"/>
                <a:gd name="T65" fmla="*/ 57048116 h 115"/>
                <a:gd name="T66" fmla="*/ 266112430 w 153"/>
                <a:gd name="T67" fmla="*/ 57048116 h 115"/>
                <a:gd name="T68" fmla="*/ 232847724 w 153"/>
                <a:gd name="T69" fmla="*/ 36029568 h 115"/>
                <a:gd name="T70" fmla="*/ 217729142 w 153"/>
                <a:gd name="T71" fmla="*/ 27022609 h 115"/>
                <a:gd name="T72" fmla="*/ 214705078 w 153"/>
                <a:gd name="T73" fmla="*/ 24019712 h 115"/>
                <a:gd name="T74" fmla="*/ 208656950 w 153"/>
                <a:gd name="T75" fmla="*/ 21016815 h 115"/>
                <a:gd name="T76" fmla="*/ 205632886 w 153"/>
                <a:gd name="T77" fmla="*/ 21016815 h 115"/>
                <a:gd name="T78" fmla="*/ 154223795 w 153"/>
                <a:gd name="T79" fmla="*/ 0 h 115"/>
                <a:gd name="T80" fmla="*/ 0 w 153"/>
                <a:gd name="T81" fmla="*/ 210175079 h 115"/>
                <a:gd name="T82" fmla="*/ 196560693 w 153"/>
                <a:gd name="T83" fmla="*/ 324271310 h 115"/>
                <a:gd name="T84" fmla="*/ 317521521 w 153"/>
                <a:gd name="T85" fmla="*/ 300249865 h 11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53" h="115">
                  <a:moveTo>
                    <a:pt x="105" y="100"/>
                  </a:moveTo>
                  <a:cubicBezTo>
                    <a:pt x="124" y="100"/>
                    <a:pt x="139" y="105"/>
                    <a:pt x="153" y="115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2" y="111"/>
                    <a:pt x="151" y="109"/>
                    <a:pt x="151" y="108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50" y="105"/>
                    <a:pt x="149" y="103"/>
                    <a:pt x="149" y="101"/>
                  </a:cubicBezTo>
                  <a:cubicBezTo>
                    <a:pt x="149" y="100"/>
                    <a:pt x="149" y="100"/>
                    <a:pt x="149" y="100"/>
                  </a:cubicBezTo>
                  <a:cubicBezTo>
                    <a:pt x="148" y="98"/>
                    <a:pt x="147" y="97"/>
                    <a:pt x="147" y="95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6" y="92"/>
                    <a:pt x="145" y="90"/>
                    <a:pt x="144" y="88"/>
                  </a:cubicBezTo>
                  <a:cubicBezTo>
                    <a:pt x="144" y="88"/>
                    <a:pt x="144" y="88"/>
                    <a:pt x="144" y="88"/>
                  </a:cubicBezTo>
                  <a:cubicBezTo>
                    <a:pt x="142" y="82"/>
                    <a:pt x="138" y="76"/>
                    <a:pt x="135" y="70"/>
                  </a:cubicBezTo>
                  <a:cubicBezTo>
                    <a:pt x="134" y="68"/>
                    <a:pt x="133" y="66"/>
                    <a:pt x="132" y="65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1" y="63"/>
                    <a:pt x="131" y="63"/>
                    <a:pt x="130" y="62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128" y="58"/>
                    <a:pt x="127" y="57"/>
                    <a:pt x="126" y="55"/>
                  </a:cubicBezTo>
                  <a:cubicBezTo>
                    <a:pt x="125" y="54"/>
                    <a:pt x="125" y="54"/>
                    <a:pt x="125" y="54"/>
                  </a:cubicBezTo>
                  <a:cubicBezTo>
                    <a:pt x="124" y="53"/>
                    <a:pt x="123" y="52"/>
                    <a:pt x="122" y="51"/>
                  </a:cubicBezTo>
                  <a:cubicBezTo>
                    <a:pt x="122" y="50"/>
                    <a:pt x="121" y="49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19" y="47"/>
                    <a:pt x="119" y="47"/>
                    <a:pt x="118" y="46"/>
                  </a:cubicBezTo>
                  <a:cubicBezTo>
                    <a:pt x="115" y="42"/>
                    <a:pt x="111" y="38"/>
                    <a:pt x="107" y="34"/>
                  </a:cubicBezTo>
                  <a:cubicBezTo>
                    <a:pt x="105" y="33"/>
                    <a:pt x="104" y="31"/>
                    <a:pt x="102" y="30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0" y="28"/>
                    <a:pt x="99" y="27"/>
                    <a:pt x="98" y="27"/>
                  </a:cubicBezTo>
                  <a:cubicBezTo>
                    <a:pt x="97" y="26"/>
                    <a:pt x="96" y="25"/>
                    <a:pt x="95" y="24"/>
                  </a:cubicBezTo>
                  <a:cubicBezTo>
                    <a:pt x="94" y="23"/>
                    <a:pt x="94" y="23"/>
                    <a:pt x="93" y="22"/>
                  </a:cubicBezTo>
                  <a:cubicBezTo>
                    <a:pt x="92" y="21"/>
                    <a:pt x="90" y="20"/>
                    <a:pt x="89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5" y="16"/>
                    <a:pt x="81" y="14"/>
                    <a:pt x="77" y="12"/>
                  </a:cubicBezTo>
                  <a:cubicBezTo>
                    <a:pt x="75" y="11"/>
                    <a:pt x="74" y="10"/>
                    <a:pt x="72" y="9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0" y="8"/>
                    <a:pt x="70" y="8"/>
                    <a:pt x="69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3" y="4"/>
                    <a:pt x="57" y="2"/>
                    <a:pt x="51" y="0"/>
                  </a:cubicBezTo>
                  <a:cubicBezTo>
                    <a:pt x="11" y="15"/>
                    <a:pt x="1" y="61"/>
                    <a:pt x="0" y="70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70" y="106"/>
                    <a:pt x="86" y="100"/>
                    <a:pt x="105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7" name="Freeform 201"/>
            <p:cNvSpPr>
              <a:spLocks/>
            </p:cNvSpPr>
            <p:nvPr/>
          </p:nvSpPr>
          <p:spPr bwMode="auto">
            <a:xfrm>
              <a:off x="6731057" y="5039453"/>
              <a:ext cx="612277" cy="581107"/>
            </a:xfrm>
            <a:custGeom>
              <a:avLst/>
              <a:gdLst>
                <a:gd name="T0" fmla="*/ 795730496 w 352"/>
                <a:gd name="T1" fmla="*/ 696221861 h 334"/>
                <a:gd name="T2" fmla="*/ 317686531 w 352"/>
                <a:gd name="T3" fmla="*/ 224001090 h 334"/>
                <a:gd name="T4" fmla="*/ 369123018 w 352"/>
                <a:gd name="T5" fmla="*/ 0 h 334"/>
                <a:gd name="T6" fmla="*/ 0 w 352"/>
                <a:gd name="T7" fmla="*/ 260325497 h 334"/>
                <a:gd name="T8" fmla="*/ 0 w 352"/>
                <a:gd name="T9" fmla="*/ 771897999 h 334"/>
                <a:gd name="T10" fmla="*/ 239021113 w 352"/>
                <a:gd name="T11" fmla="*/ 1011033968 h 334"/>
                <a:gd name="T12" fmla="*/ 556709383 w 352"/>
                <a:gd name="T13" fmla="*/ 1011033968 h 334"/>
                <a:gd name="T14" fmla="*/ 1058957423 w 352"/>
                <a:gd name="T15" fmla="*/ 620543983 h 334"/>
                <a:gd name="T16" fmla="*/ 1065008877 w 352"/>
                <a:gd name="T17" fmla="*/ 617518399 h 334"/>
                <a:gd name="T18" fmla="*/ 795730496 w 352"/>
                <a:gd name="T19" fmla="*/ 696221861 h 3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52" h="334">
                  <a:moveTo>
                    <a:pt x="263" y="230"/>
                  </a:moveTo>
                  <a:cubicBezTo>
                    <a:pt x="175" y="230"/>
                    <a:pt x="105" y="156"/>
                    <a:pt x="105" y="74"/>
                  </a:cubicBezTo>
                  <a:cubicBezTo>
                    <a:pt x="105" y="49"/>
                    <a:pt x="112" y="21"/>
                    <a:pt x="122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99"/>
                    <a:pt x="35" y="334"/>
                    <a:pt x="79" y="334"/>
                  </a:cubicBezTo>
                  <a:cubicBezTo>
                    <a:pt x="184" y="334"/>
                    <a:pt x="184" y="334"/>
                    <a:pt x="184" y="334"/>
                  </a:cubicBezTo>
                  <a:cubicBezTo>
                    <a:pt x="350" y="205"/>
                    <a:pt x="350" y="205"/>
                    <a:pt x="350" y="205"/>
                  </a:cubicBezTo>
                  <a:cubicBezTo>
                    <a:pt x="352" y="204"/>
                    <a:pt x="352" y="204"/>
                    <a:pt x="352" y="204"/>
                  </a:cubicBezTo>
                  <a:cubicBezTo>
                    <a:pt x="327" y="220"/>
                    <a:pt x="295" y="230"/>
                    <a:pt x="263" y="230"/>
                  </a:cubicBezTo>
                  <a:close/>
                </a:path>
              </a:pathLst>
            </a:cu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18" name="组合 276"/>
          <p:cNvGrpSpPr>
            <a:grpSpLocks/>
          </p:cNvGrpSpPr>
          <p:nvPr/>
        </p:nvGrpSpPr>
        <p:grpSpPr bwMode="auto">
          <a:xfrm>
            <a:off x="8004175" y="5403850"/>
            <a:ext cx="915988" cy="914400"/>
            <a:chOff x="7957837" y="4705484"/>
            <a:chExt cx="915076" cy="915076"/>
          </a:xfrm>
        </p:grpSpPr>
        <p:sp>
          <p:nvSpPr>
            <p:cNvPr id="8253" name="Freeform 80"/>
            <p:cNvSpPr>
              <a:spLocks/>
            </p:cNvSpPr>
            <p:nvPr/>
          </p:nvSpPr>
          <p:spPr bwMode="auto">
            <a:xfrm>
              <a:off x="7957837" y="4705484"/>
              <a:ext cx="915076" cy="915076"/>
            </a:xfrm>
            <a:custGeom>
              <a:avLst/>
              <a:gdLst>
                <a:gd name="T0" fmla="*/ 1591946931 w 526"/>
                <a:gd name="T1" fmla="*/ 1352852882 h 526"/>
                <a:gd name="T2" fmla="*/ 1352852882 w 526"/>
                <a:gd name="T3" fmla="*/ 1591946931 h 526"/>
                <a:gd name="T4" fmla="*/ 239094050 w 526"/>
                <a:gd name="T5" fmla="*/ 1591946931 h 526"/>
                <a:gd name="T6" fmla="*/ 0 w 526"/>
                <a:gd name="T7" fmla="*/ 1352852882 h 526"/>
                <a:gd name="T8" fmla="*/ 0 w 526"/>
                <a:gd name="T9" fmla="*/ 239094050 h 526"/>
                <a:gd name="T10" fmla="*/ 239094050 w 526"/>
                <a:gd name="T11" fmla="*/ 0 h 526"/>
                <a:gd name="T12" fmla="*/ 1352852882 w 526"/>
                <a:gd name="T13" fmla="*/ 0 h 526"/>
                <a:gd name="T14" fmla="*/ 1591946931 w 526"/>
                <a:gd name="T15" fmla="*/ 239094050 h 526"/>
                <a:gd name="T16" fmla="*/ 1591946931 w 526"/>
                <a:gd name="T17" fmla="*/ 1352852882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1"/>
                    <a:pt x="490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1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6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0" y="0"/>
                    <a:pt x="526" y="36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A9CD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4" name="Freeform 202"/>
            <p:cNvSpPr>
              <a:spLocks/>
            </p:cNvSpPr>
            <p:nvPr/>
          </p:nvSpPr>
          <p:spPr bwMode="auto">
            <a:xfrm>
              <a:off x="8134841" y="4974886"/>
              <a:ext cx="558842" cy="375159"/>
            </a:xfrm>
            <a:custGeom>
              <a:avLst/>
              <a:gdLst>
                <a:gd name="T0" fmla="*/ 972910844 w 321"/>
                <a:gd name="T1" fmla="*/ 579195127 h 216"/>
                <a:gd name="T2" fmla="*/ 903200092 w 321"/>
                <a:gd name="T3" fmla="*/ 651593867 h 216"/>
                <a:gd name="T4" fmla="*/ 72741730 w 321"/>
                <a:gd name="T5" fmla="*/ 651593867 h 216"/>
                <a:gd name="T6" fmla="*/ 0 w 321"/>
                <a:gd name="T7" fmla="*/ 579195127 h 216"/>
                <a:gd name="T8" fmla="*/ 0 w 321"/>
                <a:gd name="T9" fmla="*/ 72398740 h 216"/>
                <a:gd name="T10" fmla="*/ 72741730 w 321"/>
                <a:gd name="T11" fmla="*/ 0 h 216"/>
                <a:gd name="T12" fmla="*/ 903200092 w 321"/>
                <a:gd name="T13" fmla="*/ 0 h 216"/>
                <a:gd name="T14" fmla="*/ 972910844 w 321"/>
                <a:gd name="T15" fmla="*/ 72398740 h 216"/>
                <a:gd name="T16" fmla="*/ 972910844 w 321"/>
                <a:gd name="T17" fmla="*/ 579195127 h 2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1" h="216">
                  <a:moveTo>
                    <a:pt x="321" y="192"/>
                  </a:moveTo>
                  <a:cubicBezTo>
                    <a:pt x="321" y="206"/>
                    <a:pt x="311" y="216"/>
                    <a:pt x="298" y="216"/>
                  </a:cubicBezTo>
                  <a:cubicBezTo>
                    <a:pt x="24" y="216"/>
                    <a:pt x="24" y="216"/>
                    <a:pt x="24" y="216"/>
                  </a:cubicBezTo>
                  <a:cubicBezTo>
                    <a:pt x="10" y="216"/>
                    <a:pt x="0" y="206"/>
                    <a:pt x="0" y="19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4" y="0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311" y="0"/>
                    <a:pt x="321" y="11"/>
                    <a:pt x="321" y="24"/>
                  </a:cubicBezTo>
                  <a:lnTo>
                    <a:pt x="321" y="1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5" name="Oval 203"/>
            <p:cNvSpPr>
              <a:spLocks noChangeArrowheads="1"/>
            </p:cNvSpPr>
            <p:nvPr/>
          </p:nvSpPr>
          <p:spPr bwMode="auto">
            <a:xfrm>
              <a:off x="8218333" y="5130738"/>
              <a:ext cx="79040" cy="79040"/>
            </a:xfrm>
            <a:prstGeom prst="ellipse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56" name="Oval 204"/>
            <p:cNvSpPr>
              <a:spLocks noChangeArrowheads="1"/>
            </p:cNvSpPr>
            <p:nvPr/>
          </p:nvSpPr>
          <p:spPr bwMode="auto">
            <a:xfrm>
              <a:off x="8532265" y="5130738"/>
              <a:ext cx="77926" cy="79040"/>
            </a:xfrm>
            <a:prstGeom prst="ellipse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57" name="Rectangle 205"/>
            <p:cNvSpPr>
              <a:spLocks noChangeArrowheads="1"/>
            </p:cNvSpPr>
            <p:nvPr/>
          </p:nvSpPr>
          <p:spPr bwMode="auto">
            <a:xfrm>
              <a:off x="8353034" y="5142984"/>
              <a:ext cx="123569" cy="54549"/>
            </a:xfrm>
            <a:prstGeom prst="rect">
              <a:avLst/>
            </a:pr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58" name="Freeform 206"/>
            <p:cNvSpPr>
              <a:spLocks/>
            </p:cNvSpPr>
            <p:nvPr/>
          </p:nvSpPr>
          <p:spPr bwMode="auto">
            <a:xfrm>
              <a:off x="8272882" y="4974886"/>
              <a:ext cx="283874" cy="76813"/>
            </a:xfrm>
            <a:custGeom>
              <a:avLst/>
              <a:gdLst>
                <a:gd name="T0" fmla="*/ 285035100 w 255"/>
                <a:gd name="T1" fmla="*/ 0 h 69"/>
                <a:gd name="T2" fmla="*/ 241660266 w 255"/>
                <a:gd name="T3" fmla="*/ 61964713 h 69"/>
                <a:gd name="T4" fmla="*/ 73118150 w 255"/>
                <a:gd name="T5" fmla="*/ 61964713 h 69"/>
                <a:gd name="T6" fmla="*/ 30982342 w 255"/>
                <a:gd name="T7" fmla="*/ 0 h 69"/>
                <a:gd name="T8" fmla="*/ 0 w 255"/>
                <a:gd name="T9" fmla="*/ 0 h 69"/>
                <a:gd name="T10" fmla="*/ 58246492 w 255"/>
                <a:gd name="T11" fmla="*/ 85510681 h 69"/>
                <a:gd name="T12" fmla="*/ 257770951 w 255"/>
                <a:gd name="T13" fmla="*/ 85510681 h 69"/>
                <a:gd name="T14" fmla="*/ 316017443 w 255"/>
                <a:gd name="T15" fmla="*/ 0 h 69"/>
                <a:gd name="T16" fmla="*/ 285035100 w 255"/>
                <a:gd name="T17" fmla="*/ 0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5" h="69">
                  <a:moveTo>
                    <a:pt x="230" y="0"/>
                  </a:moveTo>
                  <a:lnTo>
                    <a:pt x="195" y="50"/>
                  </a:lnTo>
                  <a:lnTo>
                    <a:pt x="59" y="50"/>
                  </a:lnTo>
                  <a:lnTo>
                    <a:pt x="25" y="0"/>
                  </a:lnTo>
                  <a:lnTo>
                    <a:pt x="0" y="0"/>
                  </a:lnTo>
                  <a:lnTo>
                    <a:pt x="47" y="69"/>
                  </a:lnTo>
                  <a:lnTo>
                    <a:pt x="208" y="69"/>
                  </a:lnTo>
                  <a:lnTo>
                    <a:pt x="255" y="0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9" name="Freeform 207"/>
            <p:cNvSpPr>
              <a:spLocks/>
            </p:cNvSpPr>
            <p:nvPr/>
          </p:nvSpPr>
          <p:spPr bwMode="auto">
            <a:xfrm>
              <a:off x="7957837" y="5016076"/>
              <a:ext cx="695769" cy="604484"/>
            </a:xfrm>
            <a:custGeom>
              <a:avLst/>
              <a:gdLst>
                <a:gd name="T0" fmla="*/ 308610079 w 400"/>
                <a:gd name="T1" fmla="*/ 509823896 h 347"/>
                <a:gd name="T2" fmla="*/ 308610079 w 400"/>
                <a:gd name="T3" fmla="*/ 0 h 347"/>
                <a:gd name="T4" fmla="*/ 0 w 400"/>
                <a:gd name="T5" fmla="*/ 367193544 h 347"/>
                <a:gd name="T6" fmla="*/ 0 w 400"/>
                <a:gd name="T7" fmla="*/ 813290542 h 347"/>
                <a:gd name="T8" fmla="*/ 239021003 w 400"/>
                <a:gd name="T9" fmla="*/ 1053028548 h 347"/>
                <a:gd name="T10" fmla="*/ 810857890 w 400"/>
                <a:gd name="T11" fmla="*/ 1053028548 h 347"/>
                <a:gd name="T12" fmla="*/ 1210236253 w 400"/>
                <a:gd name="T13" fmla="*/ 582656379 h 347"/>
                <a:gd name="T14" fmla="*/ 381224011 w 400"/>
                <a:gd name="T15" fmla="*/ 582656379 h 347"/>
                <a:gd name="T16" fmla="*/ 308610079 w 400"/>
                <a:gd name="T17" fmla="*/ 509823896 h 3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0" h="347">
                  <a:moveTo>
                    <a:pt x="102" y="168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312"/>
                    <a:pt x="35" y="347"/>
                    <a:pt x="79" y="347"/>
                  </a:cubicBezTo>
                  <a:cubicBezTo>
                    <a:pt x="268" y="347"/>
                    <a:pt x="268" y="347"/>
                    <a:pt x="268" y="347"/>
                  </a:cubicBezTo>
                  <a:cubicBezTo>
                    <a:pt x="400" y="192"/>
                    <a:pt x="400" y="192"/>
                    <a:pt x="400" y="192"/>
                  </a:cubicBezTo>
                  <a:cubicBezTo>
                    <a:pt x="126" y="192"/>
                    <a:pt x="126" y="192"/>
                    <a:pt x="126" y="192"/>
                  </a:cubicBezTo>
                  <a:cubicBezTo>
                    <a:pt x="112" y="192"/>
                    <a:pt x="102" y="182"/>
                    <a:pt x="102" y="168"/>
                  </a:cubicBez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19" name="组合 284"/>
          <p:cNvGrpSpPr>
            <a:grpSpLocks/>
          </p:cNvGrpSpPr>
          <p:nvPr/>
        </p:nvGrpSpPr>
        <p:grpSpPr bwMode="auto">
          <a:xfrm>
            <a:off x="4370388" y="5403850"/>
            <a:ext cx="914400" cy="914400"/>
            <a:chOff x="4251894" y="4779945"/>
            <a:chExt cx="915076" cy="913963"/>
          </a:xfrm>
        </p:grpSpPr>
        <p:sp>
          <p:nvSpPr>
            <p:cNvPr id="8238" name="Freeform 70"/>
            <p:cNvSpPr>
              <a:spLocks/>
            </p:cNvSpPr>
            <p:nvPr/>
          </p:nvSpPr>
          <p:spPr bwMode="auto">
            <a:xfrm>
              <a:off x="4251894" y="4779945"/>
              <a:ext cx="915076" cy="913962"/>
            </a:xfrm>
            <a:custGeom>
              <a:avLst/>
              <a:gdLst>
                <a:gd name="T0" fmla="*/ 1591946931 w 526"/>
                <a:gd name="T1" fmla="*/ 1349560459 h 526"/>
                <a:gd name="T2" fmla="*/ 1352852882 w 526"/>
                <a:gd name="T3" fmla="*/ 1588073265 h 526"/>
                <a:gd name="T4" fmla="*/ 239094050 w 526"/>
                <a:gd name="T5" fmla="*/ 1588073265 h 526"/>
                <a:gd name="T6" fmla="*/ 0 w 526"/>
                <a:gd name="T7" fmla="*/ 1349560459 h 526"/>
                <a:gd name="T8" fmla="*/ 0 w 526"/>
                <a:gd name="T9" fmla="*/ 238512806 h 526"/>
                <a:gd name="T10" fmla="*/ 239094050 w 526"/>
                <a:gd name="T11" fmla="*/ 0 h 526"/>
                <a:gd name="T12" fmla="*/ 1352852882 w 526"/>
                <a:gd name="T13" fmla="*/ 0 h 526"/>
                <a:gd name="T14" fmla="*/ 1591946931 w 526"/>
                <a:gd name="T15" fmla="*/ 238512806 h 526"/>
                <a:gd name="T16" fmla="*/ 1591946931 w 526"/>
                <a:gd name="T17" fmla="*/ 1349560459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1"/>
                    <a:pt x="490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1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6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0" y="0"/>
                    <a:pt x="526" y="36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F5A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9" name="Freeform 212"/>
            <p:cNvSpPr>
              <a:spLocks/>
            </p:cNvSpPr>
            <p:nvPr/>
          </p:nvSpPr>
          <p:spPr bwMode="auto">
            <a:xfrm>
              <a:off x="4638186" y="5037102"/>
              <a:ext cx="73473" cy="53435"/>
            </a:xfrm>
            <a:custGeom>
              <a:avLst/>
              <a:gdLst>
                <a:gd name="T0" fmla="*/ 81792147 w 66"/>
                <a:gd name="T1" fmla="*/ 0 h 48"/>
                <a:gd name="T2" fmla="*/ 28503071 w 66"/>
                <a:gd name="T3" fmla="*/ 1239024 h 48"/>
                <a:gd name="T4" fmla="*/ 0 w 66"/>
                <a:gd name="T5" fmla="*/ 59485401 h 48"/>
                <a:gd name="T6" fmla="*/ 52050054 w 66"/>
                <a:gd name="T7" fmla="*/ 55767215 h 48"/>
                <a:gd name="T8" fmla="*/ 81792147 w 66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6" h="48">
                  <a:moveTo>
                    <a:pt x="66" y="0"/>
                  </a:moveTo>
                  <a:lnTo>
                    <a:pt x="23" y="1"/>
                  </a:lnTo>
                  <a:lnTo>
                    <a:pt x="0" y="48"/>
                  </a:lnTo>
                  <a:lnTo>
                    <a:pt x="42" y="45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0" name="Freeform 213"/>
            <p:cNvSpPr>
              <a:spLocks/>
            </p:cNvSpPr>
            <p:nvPr/>
          </p:nvSpPr>
          <p:spPr bwMode="auto">
            <a:xfrm>
              <a:off x="4981061" y="5018176"/>
              <a:ext cx="28944" cy="51209"/>
            </a:xfrm>
            <a:custGeom>
              <a:avLst/>
              <a:gdLst>
                <a:gd name="T0" fmla="*/ 30982326 w 26"/>
                <a:gd name="T1" fmla="*/ 0 h 46"/>
                <a:gd name="T2" fmla="*/ 28503161 w 26"/>
                <a:gd name="T3" fmla="*/ 0 h 46"/>
                <a:gd name="T4" fmla="*/ 0 w 26"/>
                <a:gd name="T5" fmla="*/ 57007863 h 46"/>
                <a:gd name="T6" fmla="*/ 32221351 w 26"/>
                <a:gd name="T7" fmla="*/ 55768827 h 46"/>
                <a:gd name="T8" fmla="*/ 30982326 w 26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46">
                  <a:moveTo>
                    <a:pt x="25" y="0"/>
                  </a:moveTo>
                  <a:lnTo>
                    <a:pt x="23" y="0"/>
                  </a:lnTo>
                  <a:lnTo>
                    <a:pt x="0" y="46"/>
                  </a:lnTo>
                  <a:lnTo>
                    <a:pt x="26" y="45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1" name="Freeform 214"/>
            <p:cNvSpPr>
              <a:spLocks/>
            </p:cNvSpPr>
            <p:nvPr/>
          </p:nvSpPr>
          <p:spPr bwMode="auto">
            <a:xfrm>
              <a:off x="4752848" y="5030422"/>
              <a:ext cx="73473" cy="53435"/>
            </a:xfrm>
            <a:custGeom>
              <a:avLst/>
              <a:gdLst>
                <a:gd name="T0" fmla="*/ 81792147 w 66"/>
                <a:gd name="T1" fmla="*/ 0 h 48"/>
                <a:gd name="T2" fmla="*/ 27264049 w 66"/>
                <a:gd name="T3" fmla="*/ 1239024 h 48"/>
                <a:gd name="T4" fmla="*/ 0 w 66"/>
                <a:gd name="T5" fmla="*/ 59485401 h 48"/>
                <a:gd name="T6" fmla="*/ 52050054 w 66"/>
                <a:gd name="T7" fmla="*/ 55767215 h 48"/>
                <a:gd name="T8" fmla="*/ 81792147 w 66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6" h="48">
                  <a:moveTo>
                    <a:pt x="66" y="0"/>
                  </a:moveTo>
                  <a:lnTo>
                    <a:pt x="22" y="1"/>
                  </a:lnTo>
                  <a:lnTo>
                    <a:pt x="0" y="48"/>
                  </a:lnTo>
                  <a:lnTo>
                    <a:pt x="42" y="45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2" name="Freeform 215"/>
            <p:cNvSpPr>
              <a:spLocks/>
            </p:cNvSpPr>
            <p:nvPr/>
          </p:nvSpPr>
          <p:spPr bwMode="auto">
            <a:xfrm>
              <a:off x="4866398" y="5022630"/>
              <a:ext cx="74587" cy="54549"/>
            </a:xfrm>
            <a:custGeom>
              <a:avLst/>
              <a:gdLst>
                <a:gd name="T0" fmla="*/ 83033143 w 67"/>
                <a:gd name="T1" fmla="*/ 0 h 49"/>
                <a:gd name="T2" fmla="*/ 28503366 w 67"/>
                <a:gd name="T3" fmla="*/ 2478083 h 49"/>
                <a:gd name="T4" fmla="*/ 0 w 67"/>
                <a:gd name="T5" fmla="*/ 60726396 h 49"/>
                <a:gd name="T6" fmla="*/ 53289628 w 67"/>
                <a:gd name="T7" fmla="*/ 57008158 h 49"/>
                <a:gd name="T8" fmla="*/ 83033143 w 67"/>
                <a:gd name="T9" fmla="*/ 0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" h="49">
                  <a:moveTo>
                    <a:pt x="67" y="0"/>
                  </a:moveTo>
                  <a:lnTo>
                    <a:pt x="23" y="2"/>
                  </a:lnTo>
                  <a:lnTo>
                    <a:pt x="0" y="49"/>
                  </a:lnTo>
                  <a:lnTo>
                    <a:pt x="43" y="46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3" name="Freeform 216"/>
            <p:cNvSpPr>
              <a:spLocks/>
            </p:cNvSpPr>
            <p:nvPr/>
          </p:nvSpPr>
          <p:spPr bwMode="auto">
            <a:xfrm>
              <a:off x="4978835" y="5101669"/>
              <a:ext cx="31170" cy="53435"/>
            </a:xfrm>
            <a:custGeom>
              <a:avLst/>
              <a:gdLst>
                <a:gd name="T0" fmla="*/ 0 w 28"/>
                <a:gd name="T1" fmla="*/ 0 h 48"/>
                <a:gd name="T2" fmla="*/ 34698889 w 28"/>
                <a:gd name="T3" fmla="*/ 59485401 h 48"/>
                <a:gd name="T4" fmla="*/ 34698889 w 28"/>
                <a:gd name="T5" fmla="*/ 0 h 48"/>
                <a:gd name="T6" fmla="*/ 0 w 28"/>
                <a:gd name="T7" fmla="*/ 0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28" y="48"/>
                  </a:lnTo>
                  <a:lnTo>
                    <a:pt x="2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4" name="Freeform 217"/>
            <p:cNvSpPr>
              <a:spLocks/>
            </p:cNvSpPr>
            <p:nvPr/>
          </p:nvSpPr>
          <p:spPr bwMode="auto">
            <a:xfrm>
              <a:off x="4406633" y="5043781"/>
              <a:ext cx="603371" cy="411895"/>
            </a:xfrm>
            <a:custGeom>
              <a:avLst/>
              <a:gdLst>
                <a:gd name="T0" fmla="*/ 563873577 w 542"/>
                <a:gd name="T1" fmla="*/ 64442643 h 370"/>
                <a:gd name="T2" fmla="*/ 509345315 w 542"/>
                <a:gd name="T3" fmla="*/ 64442643 h 370"/>
                <a:gd name="T4" fmla="*/ 544044713 w 542"/>
                <a:gd name="T5" fmla="*/ 123928073 h 370"/>
                <a:gd name="T6" fmla="*/ 470927726 w 542"/>
                <a:gd name="T7" fmla="*/ 123928073 h 370"/>
                <a:gd name="T8" fmla="*/ 436227214 w 542"/>
                <a:gd name="T9" fmla="*/ 64442643 h 370"/>
                <a:gd name="T10" fmla="*/ 381698951 w 542"/>
                <a:gd name="T11" fmla="*/ 64442643 h 370"/>
                <a:gd name="T12" fmla="*/ 416398350 w 542"/>
                <a:gd name="T13" fmla="*/ 123928073 h 370"/>
                <a:gd name="T14" fmla="*/ 343281362 w 542"/>
                <a:gd name="T15" fmla="*/ 123928073 h 370"/>
                <a:gd name="T16" fmla="*/ 308580851 w 542"/>
                <a:gd name="T17" fmla="*/ 64442643 h 370"/>
                <a:gd name="T18" fmla="*/ 254052588 w 542"/>
                <a:gd name="T19" fmla="*/ 64442643 h 370"/>
                <a:gd name="T20" fmla="*/ 288753100 w 542"/>
                <a:gd name="T21" fmla="*/ 123928073 h 370"/>
                <a:gd name="T22" fmla="*/ 215634999 w 542"/>
                <a:gd name="T23" fmla="*/ 123928073 h 370"/>
                <a:gd name="T24" fmla="*/ 179695461 w 542"/>
                <a:gd name="T25" fmla="*/ 64442643 h 370"/>
                <a:gd name="T26" fmla="*/ 96664042 w 542"/>
                <a:gd name="T27" fmla="*/ 64442643 h 370"/>
                <a:gd name="T28" fmla="*/ 96664042 w 542"/>
                <a:gd name="T29" fmla="*/ 61963480 h 370"/>
                <a:gd name="T30" fmla="*/ 184652677 w 542"/>
                <a:gd name="T31" fmla="*/ 55767243 h 370"/>
                <a:gd name="T32" fmla="*/ 213156948 w 542"/>
                <a:gd name="T33" fmla="*/ 0 h 370"/>
                <a:gd name="T34" fmla="*/ 0 w 542"/>
                <a:gd name="T35" fmla="*/ 11153449 h 370"/>
                <a:gd name="T36" fmla="*/ 0 w 542"/>
                <a:gd name="T37" fmla="*/ 28503134 h 370"/>
                <a:gd name="T38" fmla="*/ 0 w 542"/>
                <a:gd name="T39" fmla="*/ 64442643 h 370"/>
                <a:gd name="T40" fmla="*/ 0 w 542"/>
                <a:gd name="T41" fmla="*/ 135081522 h 370"/>
                <a:gd name="T42" fmla="*/ 0 w 542"/>
                <a:gd name="T43" fmla="*/ 458533760 h 370"/>
                <a:gd name="T44" fmla="*/ 671691077 w 542"/>
                <a:gd name="T45" fmla="*/ 458533760 h 370"/>
                <a:gd name="T46" fmla="*/ 671691077 w 542"/>
                <a:gd name="T47" fmla="*/ 123928073 h 370"/>
                <a:gd name="T48" fmla="*/ 598572976 w 542"/>
                <a:gd name="T49" fmla="*/ 123928073 h 370"/>
                <a:gd name="T50" fmla="*/ 563873577 w 542"/>
                <a:gd name="T51" fmla="*/ 64442643 h 37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542" h="370">
                  <a:moveTo>
                    <a:pt x="455" y="52"/>
                  </a:moveTo>
                  <a:lnTo>
                    <a:pt x="411" y="52"/>
                  </a:lnTo>
                  <a:lnTo>
                    <a:pt x="439" y="100"/>
                  </a:lnTo>
                  <a:lnTo>
                    <a:pt x="380" y="100"/>
                  </a:lnTo>
                  <a:lnTo>
                    <a:pt x="352" y="52"/>
                  </a:lnTo>
                  <a:lnTo>
                    <a:pt x="308" y="52"/>
                  </a:lnTo>
                  <a:lnTo>
                    <a:pt x="336" y="100"/>
                  </a:lnTo>
                  <a:lnTo>
                    <a:pt x="277" y="100"/>
                  </a:lnTo>
                  <a:lnTo>
                    <a:pt x="249" y="52"/>
                  </a:lnTo>
                  <a:lnTo>
                    <a:pt x="205" y="52"/>
                  </a:lnTo>
                  <a:lnTo>
                    <a:pt x="233" y="100"/>
                  </a:lnTo>
                  <a:lnTo>
                    <a:pt x="174" y="100"/>
                  </a:lnTo>
                  <a:lnTo>
                    <a:pt x="145" y="52"/>
                  </a:lnTo>
                  <a:lnTo>
                    <a:pt x="78" y="52"/>
                  </a:lnTo>
                  <a:lnTo>
                    <a:pt x="78" y="50"/>
                  </a:lnTo>
                  <a:lnTo>
                    <a:pt x="149" y="45"/>
                  </a:lnTo>
                  <a:lnTo>
                    <a:pt x="172" y="0"/>
                  </a:lnTo>
                  <a:lnTo>
                    <a:pt x="0" y="9"/>
                  </a:lnTo>
                  <a:lnTo>
                    <a:pt x="0" y="23"/>
                  </a:lnTo>
                  <a:lnTo>
                    <a:pt x="0" y="52"/>
                  </a:lnTo>
                  <a:lnTo>
                    <a:pt x="0" y="109"/>
                  </a:lnTo>
                  <a:lnTo>
                    <a:pt x="0" y="370"/>
                  </a:lnTo>
                  <a:lnTo>
                    <a:pt x="542" y="370"/>
                  </a:lnTo>
                  <a:lnTo>
                    <a:pt x="542" y="100"/>
                  </a:lnTo>
                  <a:lnTo>
                    <a:pt x="483" y="100"/>
                  </a:lnTo>
                  <a:lnTo>
                    <a:pt x="455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5" name="Rectangle 218"/>
            <p:cNvSpPr>
              <a:spLocks noChangeArrowheads="1"/>
            </p:cNvSpPr>
            <p:nvPr/>
          </p:nvSpPr>
          <p:spPr bwMode="auto">
            <a:xfrm>
              <a:off x="4483447" y="5212992"/>
              <a:ext cx="450859" cy="6679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46" name="Rectangle 219"/>
            <p:cNvSpPr>
              <a:spLocks noChangeArrowheads="1"/>
            </p:cNvSpPr>
            <p:nvPr/>
          </p:nvSpPr>
          <p:spPr bwMode="auto">
            <a:xfrm>
              <a:off x="4613695" y="5229690"/>
              <a:ext cx="6679" cy="79040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47" name="Rectangle 220"/>
            <p:cNvSpPr>
              <a:spLocks noChangeArrowheads="1"/>
            </p:cNvSpPr>
            <p:nvPr/>
          </p:nvSpPr>
          <p:spPr bwMode="auto">
            <a:xfrm>
              <a:off x="4796264" y="5229690"/>
              <a:ext cx="6679" cy="79040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48" name="Rectangle 221"/>
            <p:cNvSpPr>
              <a:spLocks noChangeArrowheads="1"/>
            </p:cNvSpPr>
            <p:nvPr/>
          </p:nvSpPr>
          <p:spPr bwMode="auto">
            <a:xfrm>
              <a:off x="4483447" y="5325428"/>
              <a:ext cx="450859" cy="6679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49" name="Rectangle 222"/>
            <p:cNvSpPr>
              <a:spLocks noChangeArrowheads="1"/>
            </p:cNvSpPr>
            <p:nvPr/>
          </p:nvSpPr>
          <p:spPr bwMode="auto">
            <a:xfrm>
              <a:off x="4483447" y="5355486"/>
              <a:ext cx="450859" cy="6679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50" name="Rectangle 223"/>
            <p:cNvSpPr>
              <a:spLocks noChangeArrowheads="1"/>
            </p:cNvSpPr>
            <p:nvPr/>
          </p:nvSpPr>
          <p:spPr bwMode="auto">
            <a:xfrm>
              <a:off x="4483447" y="5383316"/>
              <a:ext cx="450859" cy="6679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51" name="Rectangle 224"/>
            <p:cNvSpPr>
              <a:spLocks noChangeArrowheads="1"/>
            </p:cNvSpPr>
            <p:nvPr/>
          </p:nvSpPr>
          <p:spPr bwMode="auto">
            <a:xfrm>
              <a:off x="4406633" y="5053800"/>
              <a:ext cx="2226" cy="1113"/>
            </a:xfrm>
            <a:prstGeom prst="rect">
              <a:avLst/>
            </a:pr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52" name="Freeform 225"/>
            <p:cNvSpPr>
              <a:spLocks/>
            </p:cNvSpPr>
            <p:nvPr/>
          </p:nvSpPr>
          <p:spPr bwMode="auto">
            <a:xfrm>
              <a:off x="4251894" y="5053800"/>
              <a:ext cx="758111" cy="640108"/>
            </a:xfrm>
            <a:custGeom>
              <a:avLst/>
              <a:gdLst>
                <a:gd name="T0" fmla="*/ 1318193322 w 436"/>
                <a:gd name="T1" fmla="*/ 698912704 h 368"/>
                <a:gd name="T2" fmla="*/ 269080719 w 436"/>
                <a:gd name="T3" fmla="*/ 698912704 h 368"/>
                <a:gd name="T4" fmla="*/ 269080719 w 436"/>
                <a:gd name="T5" fmla="*/ 193637888 h 368"/>
                <a:gd name="T6" fmla="*/ 269080719 w 436"/>
                <a:gd name="T7" fmla="*/ 81690305 h 368"/>
                <a:gd name="T8" fmla="*/ 269080719 w 436"/>
                <a:gd name="T9" fmla="*/ 27230681 h 368"/>
                <a:gd name="T10" fmla="*/ 269080719 w 436"/>
                <a:gd name="T11" fmla="*/ 0 h 368"/>
                <a:gd name="T12" fmla="*/ 0 w 436"/>
                <a:gd name="T13" fmla="*/ 317688383 h 368"/>
                <a:gd name="T14" fmla="*/ 0 w 436"/>
                <a:gd name="T15" fmla="*/ 874397965 h 368"/>
                <a:gd name="T16" fmla="*/ 238846696 w 436"/>
                <a:gd name="T17" fmla="*/ 1113419162 h 368"/>
                <a:gd name="T18" fmla="*/ 976551295 w 436"/>
                <a:gd name="T19" fmla="*/ 1113419162 h 368"/>
                <a:gd name="T20" fmla="*/ 1318193322 w 436"/>
                <a:gd name="T21" fmla="*/ 698912704 h 368"/>
                <a:gd name="T22" fmla="*/ 1318193322 w 436"/>
                <a:gd name="T23" fmla="*/ 698912704 h 36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36" h="368">
                  <a:moveTo>
                    <a:pt x="436" y="231"/>
                  </a:moveTo>
                  <a:cubicBezTo>
                    <a:pt x="89" y="231"/>
                    <a:pt x="89" y="231"/>
                    <a:pt x="89" y="231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0" y="333"/>
                    <a:pt x="35" y="368"/>
                    <a:pt x="79" y="368"/>
                  </a:cubicBezTo>
                  <a:cubicBezTo>
                    <a:pt x="323" y="368"/>
                    <a:pt x="323" y="368"/>
                    <a:pt x="323" y="368"/>
                  </a:cubicBezTo>
                  <a:cubicBezTo>
                    <a:pt x="436" y="231"/>
                    <a:pt x="436" y="231"/>
                    <a:pt x="436" y="231"/>
                  </a:cubicBezTo>
                  <a:cubicBezTo>
                    <a:pt x="436" y="231"/>
                    <a:pt x="436" y="231"/>
                    <a:pt x="436" y="231"/>
                  </a:cubicBezTo>
                  <a:close/>
                </a:path>
              </a:pathLst>
            </a:custGeom>
            <a:solidFill>
              <a:srgbClr val="F2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20" name="组合 300"/>
          <p:cNvGrpSpPr>
            <a:grpSpLocks/>
          </p:cNvGrpSpPr>
          <p:nvPr/>
        </p:nvGrpSpPr>
        <p:grpSpPr bwMode="auto">
          <a:xfrm>
            <a:off x="3154363" y="5403850"/>
            <a:ext cx="915987" cy="914400"/>
            <a:chOff x="3145638" y="4764149"/>
            <a:chExt cx="915076" cy="913962"/>
          </a:xfrm>
        </p:grpSpPr>
        <p:sp>
          <p:nvSpPr>
            <p:cNvPr id="8229" name="Freeform 69"/>
            <p:cNvSpPr>
              <a:spLocks/>
            </p:cNvSpPr>
            <p:nvPr/>
          </p:nvSpPr>
          <p:spPr bwMode="auto">
            <a:xfrm>
              <a:off x="3145638" y="4764149"/>
              <a:ext cx="915076" cy="913962"/>
            </a:xfrm>
            <a:custGeom>
              <a:avLst/>
              <a:gdLst>
                <a:gd name="T0" fmla="*/ 1591946931 w 526"/>
                <a:gd name="T1" fmla="*/ 1349560459 h 526"/>
                <a:gd name="T2" fmla="*/ 1352852882 w 526"/>
                <a:gd name="T3" fmla="*/ 1588073265 h 526"/>
                <a:gd name="T4" fmla="*/ 239094050 w 526"/>
                <a:gd name="T5" fmla="*/ 1588073265 h 526"/>
                <a:gd name="T6" fmla="*/ 0 w 526"/>
                <a:gd name="T7" fmla="*/ 1349560459 h 526"/>
                <a:gd name="T8" fmla="*/ 0 w 526"/>
                <a:gd name="T9" fmla="*/ 238512806 h 526"/>
                <a:gd name="T10" fmla="*/ 239094050 w 526"/>
                <a:gd name="T11" fmla="*/ 0 h 526"/>
                <a:gd name="T12" fmla="*/ 1352852882 w 526"/>
                <a:gd name="T13" fmla="*/ 0 h 526"/>
                <a:gd name="T14" fmla="*/ 1591946931 w 526"/>
                <a:gd name="T15" fmla="*/ 238512806 h 526"/>
                <a:gd name="T16" fmla="*/ 1591946931 w 526"/>
                <a:gd name="T17" fmla="*/ 1349560459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1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1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6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6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A9CD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0" name="Freeform 226"/>
            <p:cNvSpPr>
              <a:spLocks/>
            </p:cNvSpPr>
            <p:nvPr/>
          </p:nvSpPr>
          <p:spPr bwMode="auto">
            <a:xfrm>
              <a:off x="3364944" y="4962304"/>
              <a:ext cx="476463" cy="547710"/>
            </a:xfrm>
            <a:custGeom>
              <a:avLst/>
              <a:gdLst>
                <a:gd name="T0" fmla="*/ 792243201 w 274"/>
                <a:gd name="T1" fmla="*/ 169304985 h 315"/>
                <a:gd name="T2" fmla="*/ 492883584 w 274"/>
                <a:gd name="T3" fmla="*/ 169304985 h 315"/>
                <a:gd name="T4" fmla="*/ 580575382 w 274"/>
                <a:gd name="T5" fmla="*/ 12093089 h 315"/>
                <a:gd name="T6" fmla="*/ 559407557 w 274"/>
                <a:gd name="T7" fmla="*/ 0 h 315"/>
                <a:gd name="T8" fmla="*/ 462645573 w 274"/>
                <a:gd name="T9" fmla="*/ 169304985 h 315"/>
                <a:gd name="T10" fmla="*/ 365883589 w 274"/>
                <a:gd name="T11" fmla="*/ 169304985 h 315"/>
                <a:gd name="T12" fmla="*/ 269121605 w 274"/>
                <a:gd name="T13" fmla="*/ 0 h 315"/>
                <a:gd name="T14" fmla="*/ 247953780 w 274"/>
                <a:gd name="T15" fmla="*/ 12093089 h 315"/>
                <a:gd name="T16" fmla="*/ 335645578 w 274"/>
                <a:gd name="T17" fmla="*/ 169304985 h 315"/>
                <a:gd name="T18" fmla="*/ 33261986 w 274"/>
                <a:gd name="T19" fmla="*/ 169304985 h 315"/>
                <a:gd name="T20" fmla="*/ 0 w 274"/>
                <a:gd name="T21" fmla="*/ 205584253 h 315"/>
                <a:gd name="T22" fmla="*/ 0 w 274"/>
                <a:gd name="T23" fmla="*/ 916058016 h 315"/>
                <a:gd name="T24" fmla="*/ 33261986 w 274"/>
                <a:gd name="T25" fmla="*/ 952337283 h 315"/>
                <a:gd name="T26" fmla="*/ 792243201 w 274"/>
                <a:gd name="T27" fmla="*/ 952337283 h 315"/>
                <a:gd name="T28" fmla="*/ 828529162 w 274"/>
                <a:gd name="T29" fmla="*/ 916058016 h 315"/>
                <a:gd name="T30" fmla="*/ 828529162 w 274"/>
                <a:gd name="T31" fmla="*/ 205584253 h 315"/>
                <a:gd name="T32" fmla="*/ 792243201 w 274"/>
                <a:gd name="T33" fmla="*/ 169304985 h 31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74" h="315">
                  <a:moveTo>
                    <a:pt x="262" y="56"/>
                  </a:moveTo>
                  <a:cubicBezTo>
                    <a:pt x="163" y="56"/>
                    <a:pt x="163" y="56"/>
                    <a:pt x="163" y="56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53" y="56"/>
                    <a:pt x="153" y="56"/>
                    <a:pt x="153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111" y="56"/>
                    <a:pt x="111" y="56"/>
                    <a:pt x="111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5" y="56"/>
                    <a:pt x="0" y="61"/>
                    <a:pt x="0" y="6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0" y="309"/>
                    <a:pt x="5" y="315"/>
                    <a:pt x="11" y="315"/>
                  </a:cubicBezTo>
                  <a:cubicBezTo>
                    <a:pt x="262" y="315"/>
                    <a:pt x="262" y="315"/>
                    <a:pt x="262" y="315"/>
                  </a:cubicBezTo>
                  <a:cubicBezTo>
                    <a:pt x="269" y="315"/>
                    <a:pt x="274" y="309"/>
                    <a:pt x="274" y="303"/>
                  </a:cubicBezTo>
                  <a:cubicBezTo>
                    <a:pt x="274" y="68"/>
                    <a:pt x="274" y="68"/>
                    <a:pt x="274" y="68"/>
                  </a:cubicBezTo>
                  <a:cubicBezTo>
                    <a:pt x="274" y="61"/>
                    <a:pt x="269" y="56"/>
                    <a:pt x="262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1" name="Freeform 227"/>
            <p:cNvSpPr>
              <a:spLocks/>
            </p:cNvSpPr>
            <p:nvPr/>
          </p:nvSpPr>
          <p:spPr bwMode="auto">
            <a:xfrm>
              <a:off x="3486287" y="4932247"/>
              <a:ext cx="34510" cy="34510"/>
            </a:xfrm>
            <a:custGeom>
              <a:avLst/>
              <a:gdLst>
                <a:gd name="T0" fmla="*/ 41682904 w 20"/>
                <a:gd name="T1" fmla="*/ 50615817 h 20"/>
                <a:gd name="T2" fmla="*/ 50615817 w 20"/>
                <a:gd name="T3" fmla="*/ 14887614 h 20"/>
                <a:gd name="T4" fmla="*/ 14887614 w 20"/>
                <a:gd name="T5" fmla="*/ 5954701 h 20"/>
                <a:gd name="T6" fmla="*/ 5954701 w 20"/>
                <a:gd name="T7" fmla="*/ 41682904 h 20"/>
                <a:gd name="T8" fmla="*/ 41682904 w 20"/>
                <a:gd name="T9" fmla="*/ 5061581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0">
                  <a:moveTo>
                    <a:pt x="14" y="17"/>
                  </a:moveTo>
                  <a:cubicBezTo>
                    <a:pt x="18" y="15"/>
                    <a:pt x="20" y="9"/>
                    <a:pt x="17" y="5"/>
                  </a:cubicBezTo>
                  <a:cubicBezTo>
                    <a:pt x="15" y="1"/>
                    <a:pt x="9" y="0"/>
                    <a:pt x="5" y="2"/>
                  </a:cubicBezTo>
                  <a:cubicBezTo>
                    <a:pt x="1" y="4"/>
                    <a:pt x="0" y="10"/>
                    <a:pt x="2" y="14"/>
                  </a:cubicBezTo>
                  <a:cubicBezTo>
                    <a:pt x="4" y="18"/>
                    <a:pt x="10" y="20"/>
                    <a:pt x="14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2" name="Freeform 228"/>
            <p:cNvSpPr>
              <a:spLocks/>
            </p:cNvSpPr>
            <p:nvPr/>
          </p:nvSpPr>
          <p:spPr bwMode="auto">
            <a:xfrm>
              <a:off x="3684442" y="4932247"/>
              <a:ext cx="35623" cy="34510"/>
            </a:xfrm>
            <a:custGeom>
              <a:avLst/>
              <a:gdLst>
                <a:gd name="T0" fmla="*/ 19035150 w 20"/>
                <a:gd name="T1" fmla="*/ 50615817 h 20"/>
                <a:gd name="T2" fmla="*/ 57105450 w 20"/>
                <a:gd name="T3" fmla="*/ 41682904 h 20"/>
                <a:gd name="T4" fmla="*/ 47586985 w 20"/>
                <a:gd name="T5" fmla="*/ 5954701 h 20"/>
                <a:gd name="T6" fmla="*/ 9516684 w 20"/>
                <a:gd name="T7" fmla="*/ 14887614 h 20"/>
                <a:gd name="T8" fmla="*/ 19035150 w 20"/>
                <a:gd name="T9" fmla="*/ 5061581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0">
                  <a:moveTo>
                    <a:pt x="6" y="17"/>
                  </a:moveTo>
                  <a:cubicBezTo>
                    <a:pt x="10" y="20"/>
                    <a:pt x="15" y="18"/>
                    <a:pt x="18" y="14"/>
                  </a:cubicBezTo>
                  <a:cubicBezTo>
                    <a:pt x="20" y="10"/>
                    <a:pt x="19" y="4"/>
                    <a:pt x="15" y="2"/>
                  </a:cubicBezTo>
                  <a:cubicBezTo>
                    <a:pt x="10" y="0"/>
                    <a:pt x="5" y="1"/>
                    <a:pt x="3" y="5"/>
                  </a:cubicBezTo>
                  <a:cubicBezTo>
                    <a:pt x="0" y="9"/>
                    <a:pt x="2" y="15"/>
                    <a:pt x="6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3" name="Freeform 229"/>
            <p:cNvSpPr>
              <a:spLocks/>
            </p:cNvSpPr>
            <p:nvPr/>
          </p:nvSpPr>
          <p:spPr bwMode="auto">
            <a:xfrm>
              <a:off x="3423946" y="5118156"/>
              <a:ext cx="358461" cy="289440"/>
            </a:xfrm>
            <a:custGeom>
              <a:avLst/>
              <a:gdLst>
                <a:gd name="T0" fmla="*/ 623758682 w 206"/>
                <a:gd name="T1" fmla="*/ 480350091 h 166"/>
                <a:gd name="T2" fmla="*/ 596506946 w 206"/>
                <a:gd name="T3" fmla="*/ 504671769 h 166"/>
                <a:gd name="T4" fmla="*/ 27251737 w 206"/>
                <a:gd name="T5" fmla="*/ 504671769 h 166"/>
                <a:gd name="T6" fmla="*/ 0 w 206"/>
                <a:gd name="T7" fmla="*/ 480350091 h 166"/>
                <a:gd name="T8" fmla="*/ 0 w 206"/>
                <a:gd name="T9" fmla="*/ 27362542 h 166"/>
                <a:gd name="T10" fmla="*/ 27251737 w 206"/>
                <a:gd name="T11" fmla="*/ 0 h 166"/>
                <a:gd name="T12" fmla="*/ 596506946 w 206"/>
                <a:gd name="T13" fmla="*/ 0 h 166"/>
                <a:gd name="T14" fmla="*/ 623758682 w 206"/>
                <a:gd name="T15" fmla="*/ 27362542 h 166"/>
                <a:gd name="T16" fmla="*/ 623758682 w 206"/>
                <a:gd name="T17" fmla="*/ 480350091 h 1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6" h="166">
                  <a:moveTo>
                    <a:pt x="206" y="158"/>
                  </a:moveTo>
                  <a:cubicBezTo>
                    <a:pt x="206" y="163"/>
                    <a:pt x="202" y="166"/>
                    <a:pt x="197" y="166"/>
                  </a:cubicBezTo>
                  <a:cubicBezTo>
                    <a:pt x="9" y="166"/>
                    <a:pt x="9" y="166"/>
                    <a:pt x="9" y="166"/>
                  </a:cubicBezTo>
                  <a:cubicBezTo>
                    <a:pt x="4" y="166"/>
                    <a:pt x="0" y="163"/>
                    <a:pt x="0" y="15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02" y="0"/>
                    <a:pt x="206" y="4"/>
                    <a:pt x="206" y="9"/>
                  </a:cubicBezTo>
                  <a:lnTo>
                    <a:pt x="206" y="158"/>
                  </a:ln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4" name="Freeform 230"/>
            <p:cNvSpPr>
              <a:spLocks/>
            </p:cNvSpPr>
            <p:nvPr/>
          </p:nvSpPr>
          <p:spPr bwMode="auto">
            <a:xfrm>
              <a:off x="3761255" y="5457692"/>
              <a:ext cx="21151" cy="17812"/>
            </a:xfrm>
            <a:custGeom>
              <a:avLst/>
              <a:gdLst>
                <a:gd name="T0" fmla="*/ 37280400 w 12"/>
                <a:gd name="T1" fmla="*/ 28554417 h 10"/>
                <a:gd name="T2" fmla="*/ 34172966 w 12"/>
                <a:gd name="T3" fmla="*/ 31726734 h 10"/>
                <a:gd name="T4" fmla="*/ 3107434 w 12"/>
                <a:gd name="T5" fmla="*/ 31726734 h 10"/>
                <a:gd name="T6" fmla="*/ 0 w 12"/>
                <a:gd name="T7" fmla="*/ 28554417 h 10"/>
                <a:gd name="T8" fmla="*/ 0 w 12"/>
                <a:gd name="T9" fmla="*/ 3172317 h 10"/>
                <a:gd name="T10" fmla="*/ 3107434 w 12"/>
                <a:gd name="T11" fmla="*/ 0 h 10"/>
                <a:gd name="T12" fmla="*/ 34172966 w 12"/>
                <a:gd name="T13" fmla="*/ 0 h 10"/>
                <a:gd name="T14" fmla="*/ 37280400 w 12"/>
                <a:gd name="T15" fmla="*/ 3172317 h 10"/>
                <a:gd name="T16" fmla="*/ 37280400 w 12"/>
                <a:gd name="T17" fmla="*/ 2855441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9"/>
                    <a:pt x="12" y="10"/>
                    <a:pt x="1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1"/>
                    <a:pt x="12" y="1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5" name="Freeform 231"/>
            <p:cNvSpPr>
              <a:spLocks/>
            </p:cNvSpPr>
            <p:nvPr/>
          </p:nvSpPr>
          <p:spPr bwMode="auto">
            <a:xfrm>
              <a:off x="3723405" y="5457692"/>
              <a:ext cx="20038" cy="17812"/>
            </a:xfrm>
            <a:custGeom>
              <a:avLst/>
              <a:gdLst>
                <a:gd name="T0" fmla="*/ 33460120 w 12"/>
                <a:gd name="T1" fmla="*/ 28554417 h 10"/>
                <a:gd name="T2" fmla="*/ 30671499 w 12"/>
                <a:gd name="T3" fmla="*/ 31726734 h 10"/>
                <a:gd name="T4" fmla="*/ 2788622 w 12"/>
                <a:gd name="T5" fmla="*/ 31726734 h 10"/>
                <a:gd name="T6" fmla="*/ 0 w 12"/>
                <a:gd name="T7" fmla="*/ 28554417 h 10"/>
                <a:gd name="T8" fmla="*/ 0 w 12"/>
                <a:gd name="T9" fmla="*/ 3172317 h 10"/>
                <a:gd name="T10" fmla="*/ 2788622 w 12"/>
                <a:gd name="T11" fmla="*/ 0 h 10"/>
                <a:gd name="T12" fmla="*/ 30671499 w 12"/>
                <a:gd name="T13" fmla="*/ 0 h 10"/>
                <a:gd name="T14" fmla="*/ 33460120 w 12"/>
                <a:gd name="T15" fmla="*/ 3172317 h 10"/>
                <a:gd name="T16" fmla="*/ 33460120 w 12"/>
                <a:gd name="T17" fmla="*/ 2855441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9"/>
                    <a:pt x="11" y="10"/>
                    <a:pt x="1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2" y="1"/>
                    <a:pt x="12" y="1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6" name="Freeform 232"/>
            <p:cNvSpPr>
              <a:spLocks/>
            </p:cNvSpPr>
            <p:nvPr/>
          </p:nvSpPr>
          <p:spPr bwMode="auto">
            <a:xfrm>
              <a:off x="3684442" y="5457692"/>
              <a:ext cx="18925" cy="17812"/>
            </a:xfrm>
            <a:custGeom>
              <a:avLst/>
              <a:gdLst>
                <a:gd name="T0" fmla="*/ 32559602 w 11"/>
                <a:gd name="T1" fmla="*/ 28554417 h 10"/>
                <a:gd name="T2" fmla="*/ 32559602 w 11"/>
                <a:gd name="T3" fmla="*/ 31726734 h 10"/>
                <a:gd name="T4" fmla="*/ 0 w 11"/>
                <a:gd name="T5" fmla="*/ 31726734 h 10"/>
                <a:gd name="T6" fmla="*/ 0 w 11"/>
                <a:gd name="T7" fmla="*/ 28554417 h 10"/>
                <a:gd name="T8" fmla="*/ 0 w 11"/>
                <a:gd name="T9" fmla="*/ 3172317 h 10"/>
                <a:gd name="T10" fmla="*/ 0 w 11"/>
                <a:gd name="T11" fmla="*/ 0 h 10"/>
                <a:gd name="T12" fmla="*/ 32559602 w 11"/>
                <a:gd name="T13" fmla="*/ 0 h 10"/>
                <a:gd name="T14" fmla="*/ 32559602 w 11"/>
                <a:gd name="T15" fmla="*/ 3172317 h 10"/>
                <a:gd name="T16" fmla="*/ 32559602 w 11"/>
                <a:gd name="T17" fmla="*/ 2855441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" h="10">
                  <a:moveTo>
                    <a:pt x="11" y="9"/>
                  </a:moveTo>
                  <a:cubicBezTo>
                    <a:pt x="11" y="9"/>
                    <a:pt x="11" y="10"/>
                    <a:pt x="1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1" y="1"/>
                  </a:cubicBezTo>
                  <a:lnTo>
                    <a:pt x="11" y="9"/>
                  </a:ln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7" name="Freeform 233"/>
            <p:cNvSpPr>
              <a:spLocks/>
            </p:cNvSpPr>
            <p:nvPr/>
          </p:nvSpPr>
          <p:spPr bwMode="auto">
            <a:xfrm>
              <a:off x="3145638" y="5080306"/>
              <a:ext cx="674618" cy="597805"/>
            </a:xfrm>
            <a:custGeom>
              <a:avLst/>
              <a:gdLst>
                <a:gd name="T0" fmla="*/ 380910535 w 388"/>
                <a:gd name="T1" fmla="*/ 709691852 h 344"/>
                <a:gd name="T2" fmla="*/ 380910535 w 388"/>
                <a:gd name="T3" fmla="*/ 0 h 344"/>
                <a:gd name="T4" fmla="*/ 0 w 388"/>
                <a:gd name="T5" fmla="*/ 317097321 h 344"/>
                <a:gd name="T6" fmla="*/ 0 w 388"/>
                <a:gd name="T7" fmla="*/ 800290590 h 344"/>
                <a:gd name="T8" fmla="*/ 238825204 w 388"/>
                <a:gd name="T9" fmla="*/ 1038868657 h 344"/>
                <a:gd name="T10" fmla="*/ 852513723 w 388"/>
                <a:gd name="T11" fmla="*/ 1038868657 h 344"/>
                <a:gd name="T12" fmla="*/ 1172962489 w 388"/>
                <a:gd name="T13" fmla="*/ 745932042 h 344"/>
                <a:gd name="T14" fmla="*/ 414165030 w 388"/>
                <a:gd name="T15" fmla="*/ 745932042 h 344"/>
                <a:gd name="T16" fmla="*/ 380910535 w 388"/>
                <a:gd name="T17" fmla="*/ 709691852 h 3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88" h="344">
                  <a:moveTo>
                    <a:pt x="126" y="235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309"/>
                    <a:pt x="35" y="344"/>
                    <a:pt x="79" y="344"/>
                  </a:cubicBezTo>
                  <a:cubicBezTo>
                    <a:pt x="282" y="344"/>
                    <a:pt x="282" y="344"/>
                    <a:pt x="282" y="344"/>
                  </a:cubicBezTo>
                  <a:cubicBezTo>
                    <a:pt x="388" y="247"/>
                    <a:pt x="388" y="247"/>
                    <a:pt x="388" y="247"/>
                  </a:cubicBezTo>
                  <a:cubicBezTo>
                    <a:pt x="137" y="247"/>
                    <a:pt x="137" y="247"/>
                    <a:pt x="137" y="247"/>
                  </a:cubicBezTo>
                  <a:cubicBezTo>
                    <a:pt x="131" y="247"/>
                    <a:pt x="126" y="241"/>
                    <a:pt x="126" y="235"/>
                  </a:cubicBez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21" name="组合 310"/>
          <p:cNvGrpSpPr>
            <a:grpSpLocks/>
          </p:cNvGrpSpPr>
          <p:nvPr/>
        </p:nvGrpSpPr>
        <p:grpSpPr bwMode="auto">
          <a:xfrm>
            <a:off x="9220200" y="5403850"/>
            <a:ext cx="914400" cy="914400"/>
            <a:chOff x="9205427" y="4745578"/>
            <a:chExt cx="915076" cy="913962"/>
          </a:xfrm>
        </p:grpSpPr>
        <p:sp>
          <p:nvSpPr>
            <p:cNvPr id="8222" name="Freeform 82"/>
            <p:cNvSpPr>
              <a:spLocks/>
            </p:cNvSpPr>
            <p:nvPr/>
          </p:nvSpPr>
          <p:spPr bwMode="auto">
            <a:xfrm>
              <a:off x="9205427" y="4745578"/>
              <a:ext cx="915076" cy="913962"/>
            </a:xfrm>
            <a:custGeom>
              <a:avLst/>
              <a:gdLst>
                <a:gd name="T0" fmla="*/ 1591946931 w 526"/>
                <a:gd name="T1" fmla="*/ 1349560459 h 526"/>
                <a:gd name="T2" fmla="*/ 1352852882 w 526"/>
                <a:gd name="T3" fmla="*/ 1588073265 h 526"/>
                <a:gd name="T4" fmla="*/ 239094050 w 526"/>
                <a:gd name="T5" fmla="*/ 1588073265 h 526"/>
                <a:gd name="T6" fmla="*/ 0 w 526"/>
                <a:gd name="T7" fmla="*/ 1349560459 h 526"/>
                <a:gd name="T8" fmla="*/ 0 w 526"/>
                <a:gd name="T9" fmla="*/ 238512806 h 526"/>
                <a:gd name="T10" fmla="*/ 239094050 w 526"/>
                <a:gd name="T11" fmla="*/ 0 h 526"/>
                <a:gd name="T12" fmla="*/ 1352852882 w 526"/>
                <a:gd name="T13" fmla="*/ 0 h 526"/>
                <a:gd name="T14" fmla="*/ 1591946931 w 526"/>
                <a:gd name="T15" fmla="*/ 238512806 h 526"/>
                <a:gd name="T16" fmla="*/ 1591946931 w 526"/>
                <a:gd name="T17" fmla="*/ 1349560459 h 5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6" h="526">
                  <a:moveTo>
                    <a:pt x="526" y="447"/>
                  </a:moveTo>
                  <a:cubicBezTo>
                    <a:pt x="526" y="491"/>
                    <a:pt x="491" y="526"/>
                    <a:pt x="447" y="526"/>
                  </a:cubicBezTo>
                  <a:cubicBezTo>
                    <a:pt x="79" y="526"/>
                    <a:pt x="79" y="526"/>
                    <a:pt x="79" y="526"/>
                  </a:cubicBezTo>
                  <a:cubicBezTo>
                    <a:pt x="35" y="526"/>
                    <a:pt x="0" y="491"/>
                    <a:pt x="0" y="44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6"/>
                    <a:pt x="35" y="0"/>
                    <a:pt x="7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91" y="0"/>
                    <a:pt x="526" y="36"/>
                    <a:pt x="526" y="79"/>
                  </a:cubicBezTo>
                  <a:lnTo>
                    <a:pt x="526" y="447"/>
                  </a:lnTo>
                  <a:close/>
                </a:path>
              </a:pathLst>
            </a:custGeom>
            <a:solidFill>
              <a:srgbClr val="9A5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3" name="Freeform 234"/>
            <p:cNvSpPr>
              <a:spLocks/>
            </p:cNvSpPr>
            <p:nvPr/>
          </p:nvSpPr>
          <p:spPr bwMode="auto">
            <a:xfrm>
              <a:off x="9446998" y="4965997"/>
              <a:ext cx="431934" cy="464218"/>
            </a:xfrm>
            <a:custGeom>
              <a:avLst/>
              <a:gdLst>
                <a:gd name="T0" fmla="*/ 573315752 w 248"/>
                <a:gd name="T1" fmla="*/ 220670460 h 267"/>
                <a:gd name="T2" fmla="*/ 157737768 w 248"/>
                <a:gd name="T3" fmla="*/ 220670460 h 267"/>
                <a:gd name="T4" fmla="*/ 0 w 248"/>
                <a:gd name="T5" fmla="*/ 368792513 h 267"/>
                <a:gd name="T6" fmla="*/ 157737768 w 248"/>
                <a:gd name="T7" fmla="*/ 516912828 h 267"/>
                <a:gd name="T8" fmla="*/ 175938213 w 248"/>
                <a:gd name="T9" fmla="*/ 516912828 h 267"/>
                <a:gd name="T10" fmla="*/ 354908673 w 248"/>
                <a:gd name="T11" fmla="*/ 807109931 h 267"/>
                <a:gd name="T12" fmla="*/ 461079095 w 248"/>
                <a:gd name="T13" fmla="*/ 740606790 h 267"/>
                <a:gd name="T14" fmla="*/ 321541771 w 248"/>
                <a:gd name="T15" fmla="*/ 516912828 h 267"/>
                <a:gd name="T16" fmla="*/ 573315752 w 248"/>
                <a:gd name="T17" fmla="*/ 516912828 h 267"/>
                <a:gd name="T18" fmla="*/ 752286211 w 248"/>
                <a:gd name="T19" fmla="*/ 719445752 h 267"/>
                <a:gd name="T20" fmla="*/ 752286211 w 248"/>
                <a:gd name="T21" fmla="*/ 368792513 h 267"/>
                <a:gd name="T22" fmla="*/ 752286211 w 248"/>
                <a:gd name="T23" fmla="*/ 18137536 h 267"/>
                <a:gd name="T24" fmla="*/ 573315752 w 248"/>
                <a:gd name="T25" fmla="*/ 220670460 h 26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48" h="267">
                  <a:moveTo>
                    <a:pt x="189" y="73"/>
                  </a:moveTo>
                  <a:cubicBezTo>
                    <a:pt x="52" y="73"/>
                    <a:pt x="52" y="73"/>
                    <a:pt x="52" y="73"/>
                  </a:cubicBezTo>
                  <a:cubicBezTo>
                    <a:pt x="24" y="73"/>
                    <a:pt x="1" y="94"/>
                    <a:pt x="0" y="122"/>
                  </a:cubicBezTo>
                  <a:cubicBezTo>
                    <a:pt x="1" y="149"/>
                    <a:pt x="24" y="171"/>
                    <a:pt x="5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117" y="267"/>
                    <a:pt x="117" y="267"/>
                    <a:pt x="117" y="267"/>
                  </a:cubicBezTo>
                  <a:cubicBezTo>
                    <a:pt x="152" y="245"/>
                    <a:pt x="152" y="245"/>
                    <a:pt x="152" y="245"/>
                  </a:cubicBezTo>
                  <a:cubicBezTo>
                    <a:pt x="106" y="171"/>
                    <a:pt x="106" y="171"/>
                    <a:pt x="106" y="171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218" y="171"/>
                    <a:pt x="235" y="243"/>
                    <a:pt x="248" y="238"/>
                  </a:cubicBezTo>
                  <a:cubicBezTo>
                    <a:pt x="248" y="122"/>
                    <a:pt x="248" y="122"/>
                    <a:pt x="248" y="122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35" y="0"/>
                    <a:pt x="218" y="73"/>
                    <a:pt x="189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4" name="Rectangle 235"/>
            <p:cNvSpPr>
              <a:spLocks noChangeArrowheads="1"/>
            </p:cNvSpPr>
            <p:nvPr/>
          </p:nvSpPr>
          <p:spPr bwMode="auto">
            <a:xfrm>
              <a:off x="9526037" y="5132982"/>
              <a:ext cx="79040" cy="12246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25" name="Rectangle 236"/>
            <p:cNvSpPr>
              <a:spLocks noChangeArrowheads="1"/>
            </p:cNvSpPr>
            <p:nvPr/>
          </p:nvSpPr>
          <p:spPr bwMode="auto">
            <a:xfrm>
              <a:off x="9526037" y="5173059"/>
              <a:ext cx="79040" cy="10019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26" name="Rectangle 237"/>
            <p:cNvSpPr>
              <a:spLocks noChangeArrowheads="1"/>
            </p:cNvSpPr>
            <p:nvPr/>
          </p:nvSpPr>
          <p:spPr bwMode="auto">
            <a:xfrm>
              <a:off x="9526037" y="5210908"/>
              <a:ext cx="79040" cy="12246"/>
            </a:xfrm>
            <a:prstGeom prst="rect">
              <a:avLst/>
            </a:pr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27" name="Freeform 238"/>
            <p:cNvSpPr>
              <a:spLocks/>
            </p:cNvSpPr>
            <p:nvPr/>
          </p:nvSpPr>
          <p:spPr bwMode="auto">
            <a:xfrm>
              <a:off x="9499320" y="5101812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8" name="Freeform 239"/>
            <p:cNvSpPr>
              <a:spLocks/>
            </p:cNvSpPr>
            <p:nvPr/>
          </p:nvSpPr>
          <p:spPr bwMode="auto">
            <a:xfrm>
              <a:off x="9205427" y="5139661"/>
              <a:ext cx="673505" cy="519879"/>
            </a:xfrm>
            <a:custGeom>
              <a:avLst/>
              <a:gdLst>
                <a:gd name="T0" fmla="*/ 993421615 w 387"/>
                <a:gd name="T1" fmla="*/ 214645694 h 299"/>
                <a:gd name="T2" fmla="*/ 742037179 w 387"/>
                <a:gd name="T3" fmla="*/ 214645694 h 299"/>
                <a:gd name="T4" fmla="*/ 881358737 w 387"/>
                <a:gd name="T5" fmla="*/ 438358843 h 299"/>
                <a:gd name="T6" fmla="*/ 775353923 w 387"/>
                <a:gd name="T7" fmla="*/ 504868581 h 299"/>
                <a:gd name="T8" fmla="*/ 596659298 w 387"/>
                <a:gd name="T9" fmla="*/ 214645694 h 299"/>
                <a:gd name="T10" fmla="*/ 578486845 w 387"/>
                <a:gd name="T11" fmla="*/ 214645694 h 299"/>
                <a:gd name="T12" fmla="*/ 420992835 w 387"/>
                <a:gd name="T13" fmla="*/ 66509737 h 299"/>
                <a:gd name="T14" fmla="*/ 439165287 w 387"/>
                <a:gd name="T15" fmla="*/ 0 h 299"/>
                <a:gd name="T16" fmla="*/ 0 w 387"/>
                <a:gd name="T17" fmla="*/ 420220456 h 299"/>
                <a:gd name="T18" fmla="*/ 0 w 387"/>
                <a:gd name="T19" fmla="*/ 665097375 h 299"/>
                <a:gd name="T20" fmla="*/ 239270048 w 387"/>
                <a:gd name="T21" fmla="*/ 903927005 h 299"/>
                <a:gd name="T22" fmla="*/ 769295858 w 387"/>
                <a:gd name="T23" fmla="*/ 903927005 h 299"/>
                <a:gd name="T24" fmla="*/ 1172116240 w 387"/>
                <a:gd name="T25" fmla="*/ 417196812 h 299"/>
                <a:gd name="T26" fmla="*/ 993421615 w 387"/>
                <a:gd name="T27" fmla="*/ 214645694 h 29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87" h="299">
                  <a:moveTo>
                    <a:pt x="328" y="71"/>
                  </a:moveTo>
                  <a:cubicBezTo>
                    <a:pt x="245" y="71"/>
                    <a:pt x="245" y="71"/>
                    <a:pt x="245" y="71"/>
                  </a:cubicBezTo>
                  <a:cubicBezTo>
                    <a:pt x="291" y="145"/>
                    <a:pt x="291" y="145"/>
                    <a:pt x="291" y="145"/>
                  </a:cubicBezTo>
                  <a:cubicBezTo>
                    <a:pt x="256" y="167"/>
                    <a:pt x="256" y="167"/>
                    <a:pt x="256" y="167"/>
                  </a:cubicBezTo>
                  <a:cubicBezTo>
                    <a:pt x="197" y="71"/>
                    <a:pt x="197" y="71"/>
                    <a:pt x="197" y="71"/>
                  </a:cubicBezTo>
                  <a:cubicBezTo>
                    <a:pt x="191" y="71"/>
                    <a:pt x="191" y="71"/>
                    <a:pt x="191" y="71"/>
                  </a:cubicBezTo>
                  <a:cubicBezTo>
                    <a:pt x="163" y="71"/>
                    <a:pt x="140" y="49"/>
                    <a:pt x="139" y="22"/>
                  </a:cubicBezTo>
                  <a:cubicBezTo>
                    <a:pt x="139" y="14"/>
                    <a:pt x="141" y="7"/>
                    <a:pt x="145" y="0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64"/>
                    <a:pt x="35" y="299"/>
                    <a:pt x="79" y="299"/>
                  </a:cubicBezTo>
                  <a:cubicBezTo>
                    <a:pt x="254" y="299"/>
                    <a:pt x="254" y="299"/>
                    <a:pt x="254" y="299"/>
                  </a:cubicBezTo>
                  <a:cubicBezTo>
                    <a:pt x="387" y="138"/>
                    <a:pt x="387" y="138"/>
                    <a:pt x="387" y="138"/>
                  </a:cubicBezTo>
                  <a:cubicBezTo>
                    <a:pt x="374" y="143"/>
                    <a:pt x="357" y="71"/>
                    <a:pt x="328" y="71"/>
                  </a:cubicBezTo>
                  <a:close/>
                </a:path>
              </a:pathLst>
            </a:custGeom>
            <a:solidFill>
              <a:srgbClr val="813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grpSp>
        <p:nvGrpSpPr>
          <p:cNvPr id="9219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922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900" y="2498725"/>
            <a:ext cx="32893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2"/>
          <p:cNvSpPr/>
          <p:nvPr/>
        </p:nvSpPr>
        <p:spPr>
          <a:xfrm>
            <a:off x="1066800" y="2498725"/>
            <a:ext cx="2743200" cy="2743200"/>
          </a:xfrm>
          <a:prstGeom prst="roundRect">
            <a:avLst>
              <a:gd name="adj" fmla="val 1163"/>
            </a:avLst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Oval 3"/>
          <p:cNvSpPr/>
          <p:nvPr/>
        </p:nvSpPr>
        <p:spPr>
          <a:xfrm>
            <a:off x="1296988" y="2886075"/>
            <a:ext cx="542925" cy="542925"/>
          </a:xfrm>
          <a:prstGeom prst="ellipse">
            <a:avLst/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9223" name="矩形 8"/>
          <p:cNvSpPr>
            <a:spLocks noChangeArrowheads="1"/>
          </p:cNvSpPr>
          <p:nvPr/>
        </p:nvSpPr>
        <p:spPr bwMode="auto">
          <a:xfrm>
            <a:off x="1455738" y="3690938"/>
            <a:ext cx="2090737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不贰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为您效劳，专业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不贰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：囚心钻研，诚心不贰。</a:t>
            </a:r>
            <a:endParaRPr lang="en-US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24" name="文本框 9"/>
          <p:cNvSpPr txBox="1">
            <a:spLocks noChangeArrowheads="1"/>
          </p:cNvSpPr>
          <p:nvPr/>
        </p:nvSpPr>
        <p:spPr bwMode="auto">
          <a:xfrm>
            <a:off x="1973263" y="2973388"/>
            <a:ext cx="19700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8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25" name="矩形 10"/>
          <p:cNvSpPr>
            <a:spLocks noChangeArrowheads="1"/>
          </p:cNvSpPr>
          <p:nvPr/>
        </p:nvSpPr>
        <p:spPr bwMode="auto">
          <a:xfrm>
            <a:off x="4198938" y="3205163"/>
            <a:ext cx="2201862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忧你所忧，思你所思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不贰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：囚心钻研，诚心不贰。更多优质作品，请在稻壳儿搜索：不贰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9226" name="文本框 11"/>
          <p:cNvSpPr txBox="1">
            <a:spLocks noChangeArrowheads="1"/>
          </p:cNvSpPr>
          <p:nvPr/>
        </p:nvSpPr>
        <p:spPr bwMode="auto">
          <a:xfrm>
            <a:off x="4198938" y="2603500"/>
            <a:ext cx="19700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8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8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27" name="矩形 12"/>
          <p:cNvSpPr>
            <a:spLocks noChangeArrowheads="1"/>
          </p:cNvSpPr>
          <p:nvPr/>
        </p:nvSpPr>
        <p:spPr bwMode="auto">
          <a:xfrm>
            <a:off x="4198938" y="4203700"/>
            <a:ext cx="2201862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忧你所忧，思你所思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不贰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：囚心钻研，诚心不贰。更多优质作品，请在稻壳儿搜索：不贰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14" name="矩形 13"/>
          <p:cNvSpPr/>
          <p:nvPr/>
        </p:nvSpPr>
        <p:spPr>
          <a:xfrm>
            <a:off x="7969250" y="2632075"/>
            <a:ext cx="3048000" cy="1717675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423" t="10007" b="6309"/>
          <a:stretch>
            <a:fillRect/>
          </a:stretch>
        </p:blipFill>
        <p:spPr>
          <a:xfrm>
            <a:off x="7946497" y="2631749"/>
            <a:ext cx="3070906" cy="1726947"/>
          </a:xfrm>
          <a:custGeom>
            <a:avLst/>
            <a:gdLst>
              <a:gd name="connsiteX0" fmla="*/ 0 w 3070906"/>
              <a:gd name="connsiteY0" fmla="*/ 0 h 1726947"/>
              <a:gd name="connsiteX1" fmla="*/ 3070906 w 3070906"/>
              <a:gd name="connsiteY1" fmla="*/ 0 h 1726947"/>
              <a:gd name="connsiteX2" fmla="*/ 3070906 w 3070906"/>
              <a:gd name="connsiteY2" fmla="*/ 1726947 h 1726947"/>
              <a:gd name="connsiteX3" fmla="*/ 0 w 3070906"/>
              <a:gd name="connsiteY3" fmla="*/ 1726947 h 1726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0906" h="1726947">
                <a:moveTo>
                  <a:pt x="0" y="0"/>
                </a:moveTo>
                <a:lnTo>
                  <a:pt x="3070906" y="0"/>
                </a:lnTo>
                <a:lnTo>
                  <a:pt x="3070906" y="1726947"/>
                </a:lnTo>
                <a:lnTo>
                  <a:pt x="0" y="1726947"/>
                </a:lnTo>
                <a:close/>
              </a:path>
            </a:pathLst>
          </a:custGeom>
        </p:spPr>
      </p:pic>
      <p:sp>
        <p:nvSpPr>
          <p:cNvPr id="16" name="Rounded Rectangle 13"/>
          <p:cNvSpPr/>
          <p:nvPr/>
        </p:nvSpPr>
        <p:spPr>
          <a:xfrm>
            <a:off x="7505700" y="2071688"/>
            <a:ext cx="855663" cy="854075"/>
          </a:xfrm>
          <a:prstGeom prst="roundRect">
            <a:avLst>
              <a:gd name="adj" fmla="val 1163"/>
            </a:avLst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  <a:endParaRPr lang="en-US" sz="2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grpSp>
        <p:nvGrpSpPr>
          <p:cNvPr id="10243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1024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043113"/>
            <a:ext cx="4232275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1"/>
          <p:cNvSpPr/>
          <p:nvPr/>
        </p:nvSpPr>
        <p:spPr>
          <a:xfrm>
            <a:off x="6096000" y="3417888"/>
            <a:ext cx="1176338" cy="1176337"/>
          </a:xfrm>
          <a:prstGeom prst="ellipse">
            <a:avLst/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Oval 7"/>
          <p:cNvSpPr/>
          <p:nvPr/>
        </p:nvSpPr>
        <p:spPr>
          <a:xfrm>
            <a:off x="7381875" y="3417888"/>
            <a:ext cx="1176338" cy="1176337"/>
          </a:xfrm>
          <a:prstGeom prst="ellipse">
            <a:avLst/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Oval 8"/>
          <p:cNvSpPr/>
          <p:nvPr/>
        </p:nvSpPr>
        <p:spPr>
          <a:xfrm>
            <a:off x="8666163" y="3417888"/>
            <a:ext cx="1176337" cy="1176337"/>
          </a:xfrm>
          <a:prstGeom prst="ellipse">
            <a:avLst/>
          </a:pr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Oval 11"/>
          <p:cNvSpPr/>
          <p:nvPr/>
        </p:nvSpPr>
        <p:spPr>
          <a:xfrm>
            <a:off x="9948863" y="3417888"/>
            <a:ext cx="1176337" cy="1176337"/>
          </a:xfrm>
          <a:prstGeom prst="ellipse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249" name="矩形 10"/>
          <p:cNvSpPr>
            <a:spLocks noChangeArrowheads="1"/>
          </p:cNvSpPr>
          <p:nvPr/>
        </p:nvSpPr>
        <p:spPr bwMode="auto">
          <a:xfrm>
            <a:off x="5975350" y="2513013"/>
            <a:ext cx="50530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忧你所忧，思你所思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：囚心钻研，诚心不贰。更多优质作品，请在稻壳儿搜索：不贰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10250" name="文本框 11"/>
          <p:cNvSpPr txBox="1">
            <a:spLocks noChangeArrowheads="1"/>
          </p:cNvSpPr>
          <p:nvPr/>
        </p:nvSpPr>
        <p:spPr bwMode="auto">
          <a:xfrm>
            <a:off x="5975350" y="2143125"/>
            <a:ext cx="19716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8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8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1" name="矩形 12"/>
          <p:cNvSpPr>
            <a:spLocks noChangeArrowheads="1"/>
          </p:cNvSpPr>
          <p:nvPr/>
        </p:nvSpPr>
        <p:spPr bwMode="auto">
          <a:xfrm>
            <a:off x="5975350" y="5202238"/>
            <a:ext cx="50530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你所忧，思你所思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：囚心钻研，诚心不贰。更多优质作品，请在稻壳儿搜索：不贰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10252" name="文本框 13"/>
          <p:cNvSpPr txBox="1">
            <a:spLocks noChangeArrowheads="1"/>
          </p:cNvSpPr>
          <p:nvPr/>
        </p:nvSpPr>
        <p:spPr bwMode="auto">
          <a:xfrm>
            <a:off x="5975350" y="4832350"/>
            <a:ext cx="19716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8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8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667" t="5537" b="10169"/>
          <a:stretch>
            <a:fillRect/>
          </a:stretch>
        </p:blipFill>
        <p:spPr>
          <a:xfrm>
            <a:off x="1234440" y="2209801"/>
            <a:ext cx="3931920" cy="2227580"/>
          </a:xfrm>
          <a:custGeom>
            <a:avLst/>
            <a:gdLst>
              <a:gd name="connsiteX0" fmla="*/ 0 w 3931920"/>
              <a:gd name="connsiteY0" fmla="*/ 0 h 2223019"/>
              <a:gd name="connsiteX1" fmla="*/ 3931920 w 3931920"/>
              <a:gd name="connsiteY1" fmla="*/ 0 h 2223019"/>
              <a:gd name="connsiteX2" fmla="*/ 3931920 w 3931920"/>
              <a:gd name="connsiteY2" fmla="*/ 2223019 h 2223019"/>
              <a:gd name="connsiteX3" fmla="*/ 0 w 3931920"/>
              <a:gd name="connsiteY3" fmla="*/ 2223019 h 2223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1920" h="2223019">
                <a:moveTo>
                  <a:pt x="0" y="0"/>
                </a:moveTo>
                <a:lnTo>
                  <a:pt x="3931920" y="0"/>
                </a:lnTo>
                <a:lnTo>
                  <a:pt x="3931920" y="2223019"/>
                </a:lnTo>
                <a:lnTo>
                  <a:pt x="0" y="2223019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grpSp>
        <p:nvGrpSpPr>
          <p:cNvPr id="11267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Freeform 17"/>
          <p:cNvSpPr>
            <a:spLocks noChangeAspect="1"/>
          </p:cNvSpPr>
          <p:nvPr/>
        </p:nvSpPr>
        <p:spPr bwMode="auto">
          <a:xfrm>
            <a:off x="6529388" y="2806700"/>
            <a:ext cx="1938337" cy="1908175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BF55DB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latin typeface="Lato" panose="020F0502020204030203" pitchFamily="34" charset="0"/>
            </a:endParaRPr>
          </a:p>
        </p:txBody>
      </p:sp>
      <p:sp>
        <p:nvSpPr>
          <p:cNvPr id="7" name="Freeform 17"/>
          <p:cNvSpPr>
            <a:spLocks/>
          </p:cNvSpPr>
          <p:nvPr/>
        </p:nvSpPr>
        <p:spPr bwMode="auto">
          <a:xfrm>
            <a:off x="5530850" y="3046413"/>
            <a:ext cx="1481138" cy="1458912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F8D845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latin typeface="Lato" panose="020F0502020204030203" pitchFamily="34" charset="0"/>
            </a:endParaRPr>
          </a:p>
        </p:txBody>
      </p:sp>
      <p:sp>
        <p:nvSpPr>
          <p:cNvPr id="8" name="Freeform 18"/>
          <p:cNvSpPr>
            <a:spLocks/>
          </p:cNvSpPr>
          <p:nvPr/>
        </p:nvSpPr>
        <p:spPr bwMode="auto">
          <a:xfrm>
            <a:off x="4611688" y="3165475"/>
            <a:ext cx="1295400" cy="1265238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F04077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latin typeface="Lato" panose="020F0502020204030203" pitchFamily="34" charset="0"/>
            </a:endParaRPr>
          </a:p>
        </p:txBody>
      </p:sp>
      <p:sp>
        <p:nvSpPr>
          <p:cNvPr id="9" name="Freeform 19"/>
          <p:cNvSpPr>
            <a:spLocks/>
          </p:cNvSpPr>
          <p:nvPr/>
        </p:nvSpPr>
        <p:spPr bwMode="auto">
          <a:xfrm>
            <a:off x="3889375" y="3292475"/>
            <a:ext cx="1028700" cy="1041400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F77258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latin typeface="Lato" panose="020F0502020204030203" pitchFamily="34" charset="0"/>
            </a:endParaRPr>
          </a:p>
        </p:txBody>
      </p:sp>
      <p:sp>
        <p:nvSpPr>
          <p:cNvPr id="10" name="任意多边形 100"/>
          <p:cNvSpPr/>
          <p:nvPr/>
        </p:nvSpPr>
        <p:spPr bwMode="auto">
          <a:xfrm>
            <a:off x="7864475" y="3209925"/>
            <a:ext cx="2549525" cy="287338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F04077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latin typeface="Lato" panose="020F0502020204030203" pitchFamily="34" charset="0"/>
            </a:endParaRPr>
          </a:p>
        </p:txBody>
      </p:sp>
      <p:sp>
        <p:nvSpPr>
          <p:cNvPr id="11" name="任意多边形 108"/>
          <p:cNvSpPr/>
          <p:nvPr/>
        </p:nvSpPr>
        <p:spPr bwMode="auto">
          <a:xfrm flipH="1">
            <a:off x="1617663" y="3517900"/>
            <a:ext cx="2551112" cy="287338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F04077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latin typeface="Lato" panose="020F0502020204030203" pitchFamily="34" charset="0"/>
            </a:endParaRPr>
          </a:p>
        </p:txBody>
      </p:sp>
      <p:sp>
        <p:nvSpPr>
          <p:cNvPr id="12" name="任意多边形 112"/>
          <p:cNvSpPr/>
          <p:nvPr/>
        </p:nvSpPr>
        <p:spPr>
          <a:xfrm>
            <a:off x="6272213" y="2509838"/>
            <a:ext cx="673100" cy="10017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F04077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latin typeface="Lato" panose="020F0502020204030203" pitchFamily="34" charset="0"/>
            </a:endParaRPr>
          </a:p>
        </p:txBody>
      </p:sp>
      <p:sp>
        <p:nvSpPr>
          <p:cNvPr id="13" name="任意多边形 113"/>
          <p:cNvSpPr/>
          <p:nvPr/>
        </p:nvSpPr>
        <p:spPr>
          <a:xfrm flipH="1">
            <a:off x="4559300" y="2501900"/>
            <a:ext cx="673100" cy="1003300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F04077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latin typeface="Lato" panose="020F0502020204030203" pitchFamily="34" charset="0"/>
            </a:endParaRPr>
          </a:p>
        </p:txBody>
      </p:sp>
      <p:sp>
        <p:nvSpPr>
          <p:cNvPr id="14" name="Freeform 6"/>
          <p:cNvSpPr>
            <a:spLocks noChangeAspect="1" noEditPoints="1"/>
          </p:cNvSpPr>
          <p:nvPr/>
        </p:nvSpPr>
        <p:spPr bwMode="auto">
          <a:xfrm>
            <a:off x="4333875" y="3675063"/>
            <a:ext cx="225425" cy="241300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kern="0" dirty="0">
              <a:latin typeface="Lato" panose="020F0502020204030203" pitchFamily="34" charset="0"/>
              <a:ea typeface="+mn-ea"/>
            </a:endParaRPr>
          </a:p>
        </p:txBody>
      </p:sp>
      <p:sp>
        <p:nvSpPr>
          <p:cNvPr id="15" name="Freeform 26"/>
          <p:cNvSpPr>
            <a:spLocks noChangeAspect="1"/>
          </p:cNvSpPr>
          <p:nvPr/>
        </p:nvSpPr>
        <p:spPr bwMode="auto">
          <a:xfrm>
            <a:off x="7526338" y="3676650"/>
            <a:ext cx="242887" cy="250825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kern="0" dirty="0">
              <a:latin typeface="Lato" panose="020F0502020204030203" pitchFamily="34" charset="0"/>
              <a:ea typeface="+mn-ea"/>
            </a:endParaRPr>
          </a:p>
        </p:txBody>
      </p:sp>
      <p:sp>
        <p:nvSpPr>
          <p:cNvPr id="11278" name="矩形 15"/>
          <p:cNvSpPr>
            <a:spLocks noChangeArrowheads="1"/>
          </p:cNvSpPr>
          <p:nvPr/>
        </p:nvSpPr>
        <p:spPr bwMode="auto">
          <a:xfrm>
            <a:off x="1700213" y="2833688"/>
            <a:ext cx="2066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囚心钻研，诚心不贰。。更多优质作品，请在稻壳儿搜索：不贰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sp>
        <p:nvSpPr>
          <p:cNvPr id="11279" name="矩形 16"/>
          <p:cNvSpPr>
            <a:spLocks noChangeArrowheads="1"/>
          </p:cNvSpPr>
          <p:nvPr/>
        </p:nvSpPr>
        <p:spPr bwMode="auto">
          <a:xfrm>
            <a:off x="2733675" y="1987550"/>
            <a:ext cx="2066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囚心钻研，诚心不贰。。更多优质作品，请在稻壳儿搜索：不贰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sp>
        <p:nvSpPr>
          <p:cNvPr id="11280" name="矩形 17"/>
          <p:cNvSpPr>
            <a:spLocks noChangeArrowheads="1"/>
          </p:cNvSpPr>
          <p:nvPr/>
        </p:nvSpPr>
        <p:spPr bwMode="auto">
          <a:xfrm>
            <a:off x="5495925" y="1981200"/>
            <a:ext cx="20685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囚心钻研，诚心不贰。。更多优质作品，请在稻壳儿搜索：不贰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sp>
        <p:nvSpPr>
          <p:cNvPr id="11281" name="矩形 18"/>
          <p:cNvSpPr>
            <a:spLocks noChangeArrowheads="1"/>
          </p:cNvSpPr>
          <p:nvPr/>
        </p:nvSpPr>
        <p:spPr bwMode="auto">
          <a:xfrm>
            <a:off x="8259763" y="2478088"/>
            <a:ext cx="2066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囚心钻研，诚心不贰。。更多优质作品，请在稻壳儿搜索：不贰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5181936" y="3693576"/>
            <a:ext cx="258763" cy="222250"/>
            <a:chOff x="7558088" y="4610101"/>
            <a:chExt cx="258763" cy="222250"/>
          </a:xfrm>
          <a:solidFill>
            <a:schemeClr val="bg1"/>
          </a:solidFill>
        </p:grpSpPr>
        <p:sp>
          <p:nvSpPr>
            <p:cNvPr id="21" name="Freeform 442"/>
            <p:cNvSpPr>
              <a:spLocks noEditPoints="1"/>
            </p:cNvSpPr>
            <p:nvPr/>
          </p:nvSpPr>
          <p:spPr bwMode="auto">
            <a:xfrm>
              <a:off x="7558088" y="4610101"/>
              <a:ext cx="258763" cy="222250"/>
            </a:xfrm>
            <a:custGeom>
              <a:avLst/>
              <a:gdLst>
                <a:gd name="T0" fmla="*/ 278 w 288"/>
                <a:gd name="T1" fmla="*/ 0 h 246"/>
                <a:gd name="T2" fmla="*/ 52 w 288"/>
                <a:gd name="T3" fmla="*/ 0 h 246"/>
                <a:gd name="T4" fmla="*/ 42 w 288"/>
                <a:gd name="T5" fmla="*/ 10 h 246"/>
                <a:gd name="T6" fmla="*/ 42 w 288"/>
                <a:gd name="T7" fmla="*/ 43 h 246"/>
                <a:gd name="T8" fmla="*/ 10 w 288"/>
                <a:gd name="T9" fmla="*/ 43 h 246"/>
                <a:gd name="T10" fmla="*/ 0 w 288"/>
                <a:gd name="T11" fmla="*/ 53 h 246"/>
                <a:gd name="T12" fmla="*/ 0 w 288"/>
                <a:gd name="T13" fmla="*/ 219 h 246"/>
                <a:gd name="T14" fmla="*/ 27 w 288"/>
                <a:gd name="T15" fmla="*/ 246 h 246"/>
                <a:gd name="T16" fmla="*/ 52 w 288"/>
                <a:gd name="T17" fmla="*/ 246 h 246"/>
                <a:gd name="T18" fmla="*/ 241 w 288"/>
                <a:gd name="T19" fmla="*/ 246 h 246"/>
                <a:gd name="T20" fmla="*/ 278 w 288"/>
                <a:gd name="T21" fmla="*/ 246 h 246"/>
                <a:gd name="T22" fmla="*/ 288 w 288"/>
                <a:gd name="T23" fmla="*/ 236 h 246"/>
                <a:gd name="T24" fmla="*/ 288 w 288"/>
                <a:gd name="T25" fmla="*/ 10 h 246"/>
                <a:gd name="T26" fmla="*/ 278 w 288"/>
                <a:gd name="T27" fmla="*/ 0 h 246"/>
                <a:gd name="T28" fmla="*/ 271 w 288"/>
                <a:gd name="T29" fmla="*/ 229 h 246"/>
                <a:gd name="T30" fmla="*/ 241 w 288"/>
                <a:gd name="T31" fmla="*/ 229 h 246"/>
                <a:gd name="T32" fmla="*/ 52 w 288"/>
                <a:gd name="T33" fmla="*/ 229 h 246"/>
                <a:gd name="T34" fmla="*/ 27 w 288"/>
                <a:gd name="T35" fmla="*/ 229 h 246"/>
                <a:gd name="T36" fmla="*/ 17 w 288"/>
                <a:gd name="T37" fmla="*/ 219 h 246"/>
                <a:gd name="T38" fmla="*/ 17 w 288"/>
                <a:gd name="T39" fmla="*/ 60 h 246"/>
                <a:gd name="T40" fmla="*/ 42 w 288"/>
                <a:gd name="T41" fmla="*/ 60 h 246"/>
                <a:gd name="T42" fmla="*/ 42 w 288"/>
                <a:gd name="T43" fmla="*/ 214 h 246"/>
                <a:gd name="T44" fmla="*/ 59 w 288"/>
                <a:gd name="T45" fmla="*/ 214 h 246"/>
                <a:gd name="T46" fmla="*/ 59 w 288"/>
                <a:gd name="T47" fmla="*/ 60 h 246"/>
                <a:gd name="T48" fmla="*/ 59 w 288"/>
                <a:gd name="T49" fmla="*/ 60 h 246"/>
                <a:gd name="T50" fmla="*/ 59 w 288"/>
                <a:gd name="T51" fmla="*/ 43 h 246"/>
                <a:gd name="T52" fmla="*/ 59 w 288"/>
                <a:gd name="T53" fmla="*/ 17 h 246"/>
                <a:gd name="T54" fmla="*/ 271 w 288"/>
                <a:gd name="T55" fmla="*/ 17 h 246"/>
                <a:gd name="T56" fmla="*/ 271 w 288"/>
                <a:gd name="T57" fmla="*/ 22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46">
                  <a:moveTo>
                    <a:pt x="278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4" y="0"/>
                    <a:pt x="42" y="2"/>
                    <a:pt x="42" y="10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2" y="43"/>
                    <a:pt x="0" y="45"/>
                    <a:pt x="0" y="53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31"/>
                    <a:pt x="14" y="246"/>
                    <a:pt x="27" y="246"/>
                  </a:cubicBezTo>
                  <a:cubicBezTo>
                    <a:pt x="52" y="246"/>
                    <a:pt x="52" y="246"/>
                    <a:pt x="52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78" y="246"/>
                    <a:pt x="278" y="246"/>
                    <a:pt x="278" y="246"/>
                  </a:cubicBezTo>
                  <a:cubicBezTo>
                    <a:pt x="286" y="246"/>
                    <a:pt x="288" y="244"/>
                    <a:pt x="288" y="236"/>
                  </a:cubicBezTo>
                  <a:cubicBezTo>
                    <a:pt x="288" y="10"/>
                    <a:pt x="288" y="10"/>
                    <a:pt x="288" y="10"/>
                  </a:cubicBezTo>
                  <a:cubicBezTo>
                    <a:pt x="288" y="2"/>
                    <a:pt x="286" y="0"/>
                    <a:pt x="278" y="0"/>
                  </a:cubicBezTo>
                  <a:close/>
                  <a:moveTo>
                    <a:pt x="271" y="229"/>
                  </a:moveTo>
                  <a:cubicBezTo>
                    <a:pt x="241" y="229"/>
                    <a:pt x="241" y="229"/>
                    <a:pt x="241" y="229"/>
                  </a:cubicBezTo>
                  <a:cubicBezTo>
                    <a:pt x="52" y="229"/>
                    <a:pt x="52" y="229"/>
                    <a:pt x="52" y="229"/>
                  </a:cubicBezTo>
                  <a:cubicBezTo>
                    <a:pt x="27" y="229"/>
                    <a:pt x="27" y="229"/>
                    <a:pt x="27" y="229"/>
                  </a:cubicBezTo>
                  <a:cubicBezTo>
                    <a:pt x="24" y="229"/>
                    <a:pt x="17" y="222"/>
                    <a:pt x="17" y="21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214"/>
                    <a:pt x="42" y="214"/>
                    <a:pt x="42" y="214"/>
                  </a:cubicBezTo>
                  <a:cubicBezTo>
                    <a:pt x="59" y="214"/>
                    <a:pt x="59" y="214"/>
                    <a:pt x="59" y="214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271" y="17"/>
                    <a:pt x="271" y="17"/>
                    <a:pt x="271" y="17"/>
                  </a:cubicBezTo>
                  <a:lnTo>
                    <a:pt x="271" y="2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Rectangle 443"/>
            <p:cNvSpPr>
              <a:spLocks noChangeArrowheads="1"/>
            </p:cNvSpPr>
            <p:nvPr/>
          </p:nvSpPr>
          <p:spPr bwMode="auto">
            <a:xfrm>
              <a:off x="7631113" y="4646613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Rectangle 444"/>
            <p:cNvSpPr>
              <a:spLocks noChangeArrowheads="1"/>
            </p:cNvSpPr>
            <p:nvPr/>
          </p:nvSpPr>
          <p:spPr bwMode="auto">
            <a:xfrm>
              <a:off x="7721600" y="4656138"/>
              <a:ext cx="57150" cy="11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Rectangle 445"/>
            <p:cNvSpPr>
              <a:spLocks noChangeArrowheads="1"/>
            </p:cNvSpPr>
            <p:nvPr/>
          </p:nvSpPr>
          <p:spPr bwMode="auto">
            <a:xfrm>
              <a:off x="7721600" y="4691063"/>
              <a:ext cx="57150" cy="11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Rectangle 446"/>
            <p:cNvSpPr>
              <a:spLocks noChangeArrowheads="1"/>
            </p:cNvSpPr>
            <p:nvPr/>
          </p:nvSpPr>
          <p:spPr bwMode="auto">
            <a:xfrm>
              <a:off x="7631113" y="4738688"/>
              <a:ext cx="147638" cy="11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Rectangle 447"/>
            <p:cNvSpPr>
              <a:spLocks noChangeArrowheads="1"/>
            </p:cNvSpPr>
            <p:nvPr/>
          </p:nvSpPr>
          <p:spPr bwMode="auto">
            <a:xfrm>
              <a:off x="7631113" y="4775201"/>
              <a:ext cx="147638" cy="11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11283" name="组合 30"/>
          <p:cNvGrpSpPr>
            <a:grpSpLocks/>
          </p:cNvGrpSpPr>
          <p:nvPr/>
        </p:nvGrpSpPr>
        <p:grpSpPr bwMode="auto">
          <a:xfrm>
            <a:off x="6272213" y="3654425"/>
            <a:ext cx="301625" cy="300038"/>
            <a:chOff x="3937000" y="3552825"/>
            <a:chExt cx="414338" cy="414338"/>
          </a:xfrm>
        </p:grpSpPr>
        <p:sp>
          <p:nvSpPr>
            <p:cNvPr id="32" name="Oval 56"/>
            <p:cNvSpPr>
              <a:spLocks noChangeArrowheads="1"/>
            </p:cNvSpPr>
            <p:nvPr/>
          </p:nvSpPr>
          <p:spPr bwMode="auto">
            <a:xfrm>
              <a:off x="3937000" y="3552825"/>
              <a:ext cx="414338" cy="414338"/>
            </a:xfrm>
            <a:prstGeom prst="ellips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latin typeface="Calibri" panose="020F0502020204030204"/>
                <a:ea typeface="+mn-ea"/>
              </a:endParaRPr>
            </a:p>
          </p:txBody>
        </p:sp>
        <p:sp>
          <p:nvSpPr>
            <p:cNvPr id="33" name="Freeform 57"/>
            <p:cNvSpPr>
              <a:spLocks/>
            </p:cNvSpPr>
            <p:nvPr/>
          </p:nvSpPr>
          <p:spPr bwMode="auto">
            <a:xfrm>
              <a:off x="4000240" y="3607632"/>
              <a:ext cx="213711" cy="195111"/>
            </a:xfrm>
            <a:custGeom>
              <a:avLst/>
              <a:gdLst>
                <a:gd name="T0" fmla="*/ 8 w 95"/>
                <a:gd name="T1" fmla="*/ 33 h 87"/>
                <a:gd name="T2" fmla="*/ 29 w 95"/>
                <a:gd name="T3" fmla="*/ 74 h 87"/>
                <a:gd name="T4" fmla="*/ 57 w 95"/>
                <a:gd name="T5" fmla="*/ 85 h 87"/>
                <a:gd name="T6" fmla="*/ 54 w 95"/>
                <a:gd name="T7" fmla="*/ 81 h 87"/>
                <a:gd name="T8" fmla="*/ 48 w 95"/>
                <a:gd name="T9" fmla="*/ 76 h 87"/>
                <a:gd name="T10" fmla="*/ 45 w 95"/>
                <a:gd name="T11" fmla="*/ 67 h 87"/>
                <a:gd name="T12" fmla="*/ 36 w 95"/>
                <a:gd name="T13" fmla="*/ 64 h 87"/>
                <a:gd name="T14" fmla="*/ 45 w 95"/>
                <a:gd name="T15" fmla="*/ 52 h 87"/>
                <a:gd name="T16" fmla="*/ 71 w 95"/>
                <a:gd name="T17" fmla="*/ 33 h 87"/>
                <a:gd name="T18" fmla="*/ 43 w 95"/>
                <a:gd name="T19" fmla="*/ 3 h 87"/>
                <a:gd name="T20" fmla="*/ 6 w 95"/>
                <a:gd name="T21" fmla="*/ 14 h 87"/>
                <a:gd name="T22" fmla="*/ 8 w 95"/>
                <a:gd name="T23" fmla="*/ 3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87">
                  <a:moveTo>
                    <a:pt x="8" y="33"/>
                  </a:moveTo>
                  <a:cubicBezTo>
                    <a:pt x="4" y="44"/>
                    <a:pt x="7" y="61"/>
                    <a:pt x="29" y="74"/>
                  </a:cubicBezTo>
                  <a:cubicBezTo>
                    <a:pt x="51" y="86"/>
                    <a:pt x="55" y="83"/>
                    <a:pt x="57" y="85"/>
                  </a:cubicBezTo>
                  <a:cubicBezTo>
                    <a:pt x="59" y="87"/>
                    <a:pt x="53" y="87"/>
                    <a:pt x="54" y="81"/>
                  </a:cubicBezTo>
                  <a:cubicBezTo>
                    <a:pt x="55" y="75"/>
                    <a:pt x="51" y="76"/>
                    <a:pt x="48" y="76"/>
                  </a:cubicBezTo>
                  <a:cubicBezTo>
                    <a:pt x="45" y="76"/>
                    <a:pt x="44" y="70"/>
                    <a:pt x="45" y="67"/>
                  </a:cubicBezTo>
                  <a:cubicBezTo>
                    <a:pt x="46" y="63"/>
                    <a:pt x="41" y="71"/>
                    <a:pt x="36" y="64"/>
                  </a:cubicBezTo>
                  <a:cubicBezTo>
                    <a:pt x="32" y="56"/>
                    <a:pt x="39" y="50"/>
                    <a:pt x="45" y="52"/>
                  </a:cubicBezTo>
                  <a:cubicBezTo>
                    <a:pt x="61" y="57"/>
                    <a:pt x="59" y="43"/>
                    <a:pt x="71" y="33"/>
                  </a:cubicBezTo>
                  <a:cubicBezTo>
                    <a:pt x="95" y="15"/>
                    <a:pt x="60" y="5"/>
                    <a:pt x="43" y="3"/>
                  </a:cubicBezTo>
                  <a:cubicBezTo>
                    <a:pt x="25" y="0"/>
                    <a:pt x="0" y="7"/>
                    <a:pt x="6" y="14"/>
                  </a:cubicBezTo>
                  <a:cubicBezTo>
                    <a:pt x="12" y="20"/>
                    <a:pt x="9" y="30"/>
                    <a:pt x="8" y="33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latin typeface="Calibri" panose="020F0502020204030204"/>
                <a:ea typeface="+mn-ea"/>
              </a:endParaRPr>
            </a:p>
          </p:txBody>
        </p:sp>
        <p:sp>
          <p:nvSpPr>
            <p:cNvPr id="34" name="Freeform 58"/>
            <p:cNvSpPr>
              <a:spLocks/>
            </p:cNvSpPr>
            <p:nvPr/>
          </p:nvSpPr>
          <p:spPr bwMode="auto">
            <a:xfrm>
              <a:off x="4115820" y="3756706"/>
              <a:ext cx="163554" cy="190726"/>
            </a:xfrm>
            <a:custGeom>
              <a:avLst/>
              <a:gdLst>
                <a:gd name="T0" fmla="*/ 12 w 73"/>
                <a:gd name="T1" fmla="*/ 32 h 85"/>
                <a:gd name="T2" fmla="*/ 12 w 73"/>
                <a:gd name="T3" fmla="*/ 45 h 85"/>
                <a:gd name="T4" fmla="*/ 25 w 73"/>
                <a:gd name="T5" fmla="*/ 58 h 85"/>
                <a:gd name="T6" fmla="*/ 19 w 73"/>
                <a:gd name="T7" fmla="*/ 80 h 85"/>
                <a:gd name="T8" fmla="*/ 45 w 73"/>
                <a:gd name="T9" fmla="*/ 66 h 85"/>
                <a:gd name="T10" fmla="*/ 66 w 73"/>
                <a:gd name="T11" fmla="*/ 37 h 85"/>
                <a:gd name="T12" fmla="*/ 54 w 73"/>
                <a:gd name="T13" fmla="*/ 24 h 85"/>
                <a:gd name="T14" fmla="*/ 24 w 73"/>
                <a:gd name="T15" fmla="*/ 11 h 85"/>
                <a:gd name="T16" fmla="*/ 12 w 73"/>
                <a:gd name="T17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85">
                  <a:moveTo>
                    <a:pt x="12" y="32"/>
                  </a:moveTo>
                  <a:cubicBezTo>
                    <a:pt x="10" y="43"/>
                    <a:pt x="0" y="34"/>
                    <a:pt x="12" y="45"/>
                  </a:cubicBezTo>
                  <a:cubicBezTo>
                    <a:pt x="23" y="56"/>
                    <a:pt x="26" y="33"/>
                    <a:pt x="25" y="58"/>
                  </a:cubicBezTo>
                  <a:cubicBezTo>
                    <a:pt x="23" y="83"/>
                    <a:pt x="2" y="85"/>
                    <a:pt x="19" y="80"/>
                  </a:cubicBezTo>
                  <a:cubicBezTo>
                    <a:pt x="36" y="74"/>
                    <a:pt x="33" y="79"/>
                    <a:pt x="45" y="66"/>
                  </a:cubicBezTo>
                  <a:cubicBezTo>
                    <a:pt x="58" y="54"/>
                    <a:pt x="60" y="47"/>
                    <a:pt x="66" y="37"/>
                  </a:cubicBezTo>
                  <a:cubicBezTo>
                    <a:pt x="73" y="27"/>
                    <a:pt x="62" y="31"/>
                    <a:pt x="54" y="24"/>
                  </a:cubicBezTo>
                  <a:cubicBezTo>
                    <a:pt x="47" y="17"/>
                    <a:pt x="34" y="0"/>
                    <a:pt x="24" y="11"/>
                  </a:cubicBezTo>
                  <a:cubicBezTo>
                    <a:pt x="14" y="21"/>
                    <a:pt x="12" y="32"/>
                    <a:pt x="12" y="32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latin typeface="Calibri" panose="020F0502020204030204"/>
                <a:ea typeface="+mn-ea"/>
              </a:endParaRPr>
            </a:p>
          </p:txBody>
        </p:sp>
        <p:sp>
          <p:nvSpPr>
            <p:cNvPr id="35" name="Freeform 59"/>
            <p:cNvSpPr>
              <a:spLocks/>
            </p:cNvSpPr>
            <p:nvPr/>
          </p:nvSpPr>
          <p:spPr bwMode="auto">
            <a:xfrm>
              <a:off x="4203049" y="3561594"/>
              <a:ext cx="141747" cy="267456"/>
            </a:xfrm>
            <a:custGeom>
              <a:avLst/>
              <a:gdLst>
                <a:gd name="T0" fmla="*/ 0 w 63"/>
                <a:gd name="T1" fmla="*/ 0 h 119"/>
                <a:gd name="T2" fmla="*/ 11 w 63"/>
                <a:gd name="T3" fmla="*/ 30 h 119"/>
                <a:gd name="T4" fmla="*/ 46 w 63"/>
                <a:gd name="T5" fmla="*/ 54 h 119"/>
                <a:gd name="T6" fmla="*/ 54 w 63"/>
                <a:gd name="T7" fmla="*/ 81 h 119"/>
                <a:gd name="T8" fmla="*/ 52 w 63"/>
                <a:gd name="T9" fmla="*/ 111 h 119"/>
                <a:gd name="T10" fmla="*/ 63 w 63"/>
                <a:gd name="T11" fmla="*/ 1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19">
                  <a:moveTo>
                    <a:pt x="0" y="0"/>
                  </a:moveTo>
                  <a:cubicBezTo>
                    <a:pt x="0" y="6"/>
                    <a:pt x="3" y="22"/>
                    <a:pt x="11" y="30"/>
                  </a:cubicBezTo>
                  <a:cubicBezTo>
                    <a:pt x="19" y="37"/>
                    <a:pt x="45" y="44"/>
                    <a:pt x="46" y="54"/>
                  </a:cubicBezTo>
                  <a:cubicBezTo>
                    <a:pt x="47" y="64"/>
                    <a:pt x="58" y="71"/>
                    <a:pt x="54" y="81"/>
                  </a:cubicBezTo>
                  <a:cubicBezTo>
                    <a:pt x="50" y="90"/>
                    <a:pt x="42" y="103"/>
                    <a:pt x="52" y="111"/>
                  </a:cubicBezTo>
                  <a:cubicBezTo>
                    <a:pt x="61" y="119"/>
                    <a:pt x="63" y="113"/>
                    <a:pt x="63" y="113"/>
                  </a:cubicBez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latin typeface="Calibri" panose="020F0502020204030204"/>
                <a:ea typeface="+mn-ea"/>
              </a:endParaRPr>
            </a:p>
          </p:txBody>
        </p:sp>
      </p:grpSp>
      <p:sp>
        <p:nvSpPr>
          <p:cNvPr id="11284" name="矩形 35"/>
          <p:cNvSpPr>
            <a:spLocks noChangeArrowheads="1"/>
          </p:cNvSpPr>
          <p:nvPr/>
        </p:nvSpPr>
        <p:spPr bwMode="auto">
          <a:xfrm>
            <a:off x="1273175" y="4884738"/>
            <a:ext cx="95027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恼于乏味的排版？苦于单调的配色？羞于乏味的设计？急于紧迫的工期？不贰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为您效劳，专业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模板设计、个性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定制美化，打造您的演示专场秀。忧你所忧，思你所思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：囚心钻研，诚心不贰。忧你所忧，思你所思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：囚心钻研，诚心不贰。更多优质作品，请在稻壳儿搜索：不贰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grpSp>
        <p:nvGrpSpPr>
          <p:cNvPr id="12291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" name="Group 7"/>
          <p:cNvGrpSpPr/>
          <p:nvPr/>
        </p:nvGrpSpPr>
        <p:grpSpPr>
          <a:xfrm flipH="1">
            <a:off x="1609725" y="3244040"/>
            <a:ext cx="10582275" cy="3667125"/>
            <a:chOff x="1150658" y="3304146"/>
            <a:chExt cx="10582275" cy="3667125"/>
          </a:xfrm>
          <a:solidFill>
            <a:srgbClr val="F04077"/>
          </a:solidFill>
        </p:grpSpPr>
        <p:sp>
          <p:nvSpPr>
            <p:cNvPr id="7" name="Freeform 272"/>
            <p:cNvSpPr>
              <a:spLocks/>
            </p:cNvSpPr>
            <p:nvPr/>
          </p:nvSpPr>
          <p:spPr bwMode="auto">
            <a:xfrm>
              <a:off x="1150658" y="3304146"/>
              <a:ext cx="10582275" cy="3622676"/>
            </a:xfrm>
            <a:custGeom>
              <a:avLst/>
              <a:gdLst>
                <a:gd name="T0" fmla="*/ 1552 w 2819"/>
                <a:gd name="T1" fmla="*/ 200 h 1307"/>
                <a:gd name="T2" fmla="*/ 1606 w 2819"/>
                <a:gd name="T3" fmla="*/ 586 h 1307"/>
                <a:gd name="T4" fmla="*/ 0 w 2819"/>
                <a:gd name="T5" fmla="*/ 1307 h 1307"/>
                <a:gd name="T6" fmla="*/ 2310 w 2819"/>
                <a:gd name="T7" fmla="*/ 1307 h 1307"/>
                <a:gd name="T8" fmla="*/ 2570 w 2819"/>
                <a:gd name="T9" fmla="*/ 963 h 1307"/>
                <a:gd name="T10" fmla="*/ 2066 w 2819"/>
                <a:gd name="T11" fmla="*/ 216 h 1307"/>
                <a:gd name="T12" fmla="*/ 1410 w 2819"/>
                <a:gd name="T13" fmla="*/ 70 h 1307"/>
                <a:gd name="T14" fmla="*/ 1662 w 2819"/>
                <a:gd name="T15" fmla="*/ 0 h 1307"/>
                <a:gd name="T16" fmla="*/ 1638 w 2819"/>
                <a:gd name="T17" fmla="*/ 0 h 1307"/>
                <a:gd name="T18" fmla="*/ 1278 w 2819"/>
                <a:gd name="T19" fmla="*/ 43 h 1307"/>
                <a:gd name="T20" fmla="*/ 1552 w 2819"/>
                <a:gd name="T21" fmla="*/ 200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19" h="1307">
                  <a:moveTo>
                    <a:pt x="1552" y="200"/>
                  </a:moveTo>
                  <a:cubicBezTo>
                    <a:pt x="1772" y="247"/>
                    <a:pt x="1980" y="360"/>
                    <a:pt x="1606" y="586"/>
                  </a:cubicBezTo>
                  <a:cubicBezTo>
                    <a:pt x="946" y="983"/>
                    <a:pt x="368" y="1198"/>
                    <a:pt x="0" y="1307"/>
                  </a:cubicBezTo>
                  <a:cubicBezTo>
                    <a:pt x="2310" y="1307"/>
                    <a:pt x="2310" y="1307"/>
                    <a:pt x="2310" y="1307"/>
                  </a:cubicBezTo>
                  <a:cubicBezTo>
                    <a:pt x="2416" y="1182"/>
                    <a:pt x="2517" y="1050"/>
                    <a:pt x="2570" y="963"/>
                  </a:cubicBezTo>
                  <a:cubicBezTo>
                    <a:pt x="2819" y="560"/>
                    <a:pt x="2533" y="331"/>
                    <a:pt x="2066" y="216"/>
                  </a:cubicBezTo>
                  <a:cubicBezTo>
                    <a:pt x="1599" y="101"/>
                    <a:pt x="1450" y="101"/>
                    <a:pt x="1410" y="70"/>
                  </a:cubicBezTo>
                  <a:cubicBezTo>
                    <a:pt x="1374" y="44"/>
                    <a:pt x="1603" y="8"/>
                    <a:pt x="1662" y="0"/>
                  </a:cubicBezTo>
                  <a:cubicBezTo>
                    <a:pt x="1638" y="0"/>
                    <a:pt x="1638" y="0"/>
                    <a:pt x="1638" y="0"/>
                  </a:cubicBezTo>
                  <a:cubicBezTo>
                    <a:pt x="1579" y="3"/>
                    <a:pt x="1449" y="14"/>
                    <a:pt x="1278" y="43"/>
                  </a:cubicBezTo>
                  <a:cubicBezTo>
                    <a:pt x="1061" y="80"/>
                    <a:pt x="1332" y="153"/>
                    <a:pt x="1552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" name="Freeform 273"/>
            <p:cNvSpPr>
              <a:spLocks/>
            </p:cNvSpPr>
            <p:nvPr/>
          </p:nvSpPr>
          <p:spPr bwMode="auto">
            <a:xfrm>
              <a:off x="5700154" y="3307320"/>
              <a:ext cx="3727450" cy="3663951"/>
            </a:xfrm>
            <a:custGeom>
              <a:avLst/>
              <a:gdLst>
                <a:gd name="T0" fmla="*/ 95 w 993"/>
                <a:gd name="T1" fmla="*/ 103 h 1307"/>
                <a:gd name="T2" fmla="*/ 170 w 993"/>
                <a:gd name="T3" fmla="*/ 123 h 1307"/>
                <a:gd name="T4" fmla="*/ 524 w 993"/>
                <a:gd name="T5" fmla="*/ 202 h 1307"/>
                <a:gd name="T6" fmla="*/ 726 w 993"/>
                <a:gd name="T7" fmla="*/ 263 h 1307"/>
                <a:gd name="T8" fmla="*/ 919 w 993"/>
                <a:gd name="T9" fmla="*/ 380 h 1307"/>
                <a:gd name="T10" fmla="*/ 939 w 993"/>
                <a:gd name="T11" fmla="*/ 603 h 1307"/>
                <a:gd name="T12" fmla="*/ 767 w 993"/>
                <a:gd name="T13" fmla="*/ 796 h 1307"/>
                <a:gd name="T14" fmla="*/ 0 w 993"/>
                <a:gd name="T15" fmla="*/ 1307 h 1307"/>
                <a:gd name="T16" fmla="*/ 62 w 993"/>
                <a:gd name="T17" fmla="*/ 1307 h 1307"/>
                <a:gd name="T18" fmla="*/ 777 w 993"/>
                <a:gd name="T19" fmla="*/ 802 h 1307"/>
                <a:gd name="T20" fmla="*/ 944 w 993"/>
                <a:gd name="T21" fmla="*/ 606 h 1307"/>
                <a:gd name="T22" fmla="*/ 923 w 993"/>
                <a:gd name="T23" fmla="*/ 376 h 1307"/>
                <a:gd name="T24" fmla="*/ 728 w 993"/>
                <a:gd name="T25" fmla="*/ 258 h 1307"/>
                <a:gd name="T26" fmla="*/ 525 w 993"/>
                <a:gd name="T27" fmla="*/ 197 h 1307"/>
                <a:gd name="T28" fmla="*/ 170 w 993"/>
                <a:gd name="T29" fmla="*/ 119 h 1307"/>
                <a:gd name="T30" fmla="*/ 96 w 993"/>
                <a:gd name="T31" fmla="*/ 99 h 1307"/>
                <a:gd name="T32" fmla="*/ 65 w 993"/>
                <a:gd name="T33" fmla="*/ 83 h 1307"/>
                <a:gd name="T34" fmla="*/ 82 w 993"/>
                <a:gd name="T35" fmla="*/ 62 h 1307"/>
                <a:gd name="T36" fmla="*/ 202 w 993"/>
                <a:gd name="T37" fmla="*/ 30 h 1307"/>
                <a:gd name="T38" fmla="*/ 415 w 993"/>
                <a:gd name="T39" fmla="*/ 0 h 1307"/>
                <a:gd name="T40" fmla="*/ 406 w 993"/>
                <a:gd name="T41" fmla="*/ 0 h 1307"/>
                <a:gd name="T42" fmla="*/ 202 w 993"/>
                <a:gd name="T43" fmla="*/ 27 h 1307"/>
                <a:gd name="T44" fmla="*/ 80 w 993"/>
                <a:gd name="T45" fmla="*/ 59 h 1307"/>
                <a:gd name="T46" fmla="*/ 62 w 993"/>
                <a:gd name="T47" fmla="*/ 85 h 1307"/>
                <a:gd name="T48" fmla="*/ 95 w 993"/>
                <a:gd name="T49" fmla="*/ 103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93" h="1307">
                  <a:moveTo>
                    <a:pt x="95" y="103"/>
                  </a:moveTo>
                  <a:cubicBezTo>
                    <a:pt x="118" y="111"/>
                    <a:pt x="144" y="117"/>
                    <a:pt x="170" y="123"/>
                  </a:cubicBezTo>
                  <a:cubicBezTo>
                    <a:pt x="274" y="145"/>
                    <a:pt x="393" y="171"/>
                    <a:pt x="524" y="202"/>
                  </a:cubicBezTo>
                  <a:cubicBezTo>
                    <a:pt x="589" y="218"/>
                    <a:pt x="657" y="237"/>
                    <a:pt x="726" y="263"/>
                  </a:cubicBezTo>
                  <a:cubicBezTo>
                    <a:pt x="793" y="290"/>
                    <a:pt x="866" y="322"/>
                    <a:pt x="919" y="380"/>
                  </a:cubicBezTo>
                  <a:cubicBezTo>
                    <a:pt x="974" y="437"/>
                    <a:pt x="987" y="533"/>
                    <a:pt x="939" y="603"/>
                  </a:cubicBezTo>
                  <a:cubicBezTo>
                    <a:pt x="896" y="676"/>
                    <a:pt x="833" y="737"/>
                    <a:pt x="767" y="796"/>
                  </a:cubicBezTo>
                  <a:cubicBezTo>
                    <a:pt x="548" y="982"/>
                    <a:pt x="284" y="1148"/>
                    <a:pt x="0" y="1307"/>
                  </a:cubicBezTo>
                  <a:cubicBezTo>
                    <a:pt x="62" y="1307"/>
                    <a:pt x="62" y="1307"/>
                    <a:pt x="62" y="1307"/>
                  </a:cubicBezTo>
                  <a:cubicBezTo>
                    <a:pt x="330" y="1150"/>
                    <a:pt x="560" y="987"/>
                    <a:pt x="777" y="802"/>
                  </a:cubicBezTo>
                  <a:cubicBezTo>
                    <a:pt x="843" y="743"/>
                    <a:pt x="901" y="680"/>
                    <a:pt x="944" y="606"/>
                  </a:cubicBezTo>
                  <a:cubicBezTo>
                    <a:pt x="993" y="534"/>
                    <a:pt x="979" y="434"/>
                    <a:pt x="923" y="376"/>
                  </a:cubicBezTo>
                  <a:cubicBezTo>
                    <a:pt x="868" y="317"/>
                    <a:pt x="796" y="285"/>
                    <a:pt x="728" y="258"/>
                  </a:cubicBezTo>
                  <a:cubicBezTo>
                    <a:pt x="659" y="232"/>
                    <a:pt x="591" y="213"/>
                    <a:pt x="525" y="197"/>
                  </a:cubicBezTo>
                  <a:cubicBezTo>
                    <a:pt x="394" y="166"/>
                    <a:pt x="275" y="141"/>
                    <a:pt x="170" y="119"/>
                  </a:cubicBezTo>
                  <a:cubicBezTo>
                    <a:pt x="144" y="113"/>
                    <a:pt x="119" y="107"/>
                    <a:pt x="96" y="99"/>
                  </a:cubicBezTo>
                  <a:cubicBezTo>
                    <a:pt x="85" y="95"/>
                    <a:pt x="72" y="91"/>
                    <a:pt x="65" y="83"/>
                  </a:cubicBezTo>
                  <a:cubicBezTo>
                    <a:pt x="57" y="74"/>
                    <a:pt x="73" y="66"/>
                    <a:pt x="82" y="62"/>
                  </a:cubicBezTo>
                  <a:cubicBezTo>
                    <a:pt x="124" y="44"/>
                    <a:pt x="165" y="38"/>
                    <a:pt x="202" y="30"/>
                  </a:cubicBezTo>
                  <a:cubicBezTo>
                    <a:pt x="309" y="11"/>
                    <a:pt x="382" y="3"/>
                    <a:pt x="415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370" y="3"/>
                    <a:pt x="300" y="10"/>
                    <a:pt x="202" y="27"/>
                  </a:cubicBezTo>
                  <a:cubicBezTo>
                    <a:pt x="165" y="35"/>
                    <a:pt x="123" y="41"/>
                    <a:pt x="80" y="59"/>
                  </a:cubicBezTo>
                  <a:cubicBezTo>
                    <a:pt x="72" y="63"/>
                    <a:pt x="52" y="71"/>
                    <a:pt x="62" y="85"/>
                  </a:cubicBezTo>
                  <a:cubicBezTo>
                    <a:pt x="71" y="95"/>
                    <a:pt x="83" y="98"/>
                    <a:pt x="95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sp>
        <p:nvSpPr>
          <p:cNvPr id="9" name="Rectangle 1"/>
          <p:cNvSpPr/>
          <p:nvPr/>
        </p:nvSpPr>
        <p:spPr>
          <a:xfrm>
            <a:off x="0" y="0"/>
            <a:ext cx="12192000" cy="3273425"/>
          </a:xfrm>
          <a:prstGeom prst="rect">
            <a:avLst/>
          </a:prstGeom>
          <a:solidFill>
            <a:srgbClr val="F77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9F9F9"/>
              </a:solidFill>
            </a:endParaRPr>
          </a:p>
        </p:txBody>
      </p:sp>
      <p:sp>
        <p:nvSpPr>
          <p:cNvPr id="12294" name="Freeform 13"/>
          <p:cNvSpPr>
            <a:spLocks noEditPoints="1"/>
          </p:cNvSpPr>
          <p:nvPr/>
        </p:nvSpPr>
        <p:spPr bwMode="auto">
          <a:xfrm flipH="1">
            <a:off x="1816100" y="1327150"/>
            <a:ext cx="7627938" cy="1946275"/>
          </a:xfrm>
          <a:custGeom>
            <a:avLst/>
            <a:gdLst>
              <a:gd name="T0" fmla="*/ 2147483646 w 895"/>
              <a:gd name="T1" fmla="*/ 2147483646 h 228"/>
              <a:gd name="T2" fmla="*/ 2147483646 w 895"/>
              <a:gd name="T3" fmla="*/ 2147483646 h 228"/>
              <a:gd name="T4" fmla="*/ 2147483646 w 895"/>
              <a:gd name="T5" fmla="*/ 2147483646 h 228"/>
              <a:gd name="T6" fmla="*/ 2147483646 w 895"/>
              <a:gd name="T7" fmla="*/ 2147483646 h 228"/>
              <a:gd name="T8" fmla="*/ 2147483646 w 895"/>
              <a:gd name="T9" fmla="*/ 2147483646 h 228"/>
              <a:gd name="T10" fmla="*/ 2147483646 w 895"/>
              <a:gd name="T11" fmla="*/ 2147483646 h 228"/>
              <a:gd name="T12" fmla="*/ 2147483646 w 895"/>
              <a:gd name="T13" fmla="*/ 2147483646 h 228"/>
              <a:gd name="T14" fmla="*/ 2147483646 w 895"/>
              <a:gd name="T15" fmla="*/ 2147483646 h 228"/>
              <a:gd name="T16" fmla="*/ 2147483646 w 895"/>
              <a:gd name="T17" fmla="*/ 2147483646 h 228"/>
              <a:gd name="T18" fmla="*/ 2147483646 w 895"/>
              <a:gd name="T19" fmla="*/ 2147483646 h 228"/>
              <a:gd name="T20" fmla="*/ 2147483646 w 895"/>
              <a:gd name="T21" fmla="*/ 2147483646 h 228"/>
              <a:gd name="T22" fmla="*/ 2147483646 w 895"/>
              <a:gd name="T23" fmla="*/ 2147483646 h 228"/>
              <a:gd name="T24" fmla="*/ 2147483646 w 895"/>
              <a:gd name="T25" fmla="*/ 2147483646 h 228"/>
              <a:gd name="T26" fmla="*/ 2147483646 w 895"/>
              <a:gd name="T27" fmla="*/ 2147483646 h 228"/>
              <a:gd name="T28" fmla="*/ 2147483646 w 895"/>
              <a:gd name="T29" fmla="*/ 2147483646 h 228"/>
              <a:gd name="T30" fmla="*/ 2147483646 w 895"/>
              <a:gd name="T31" fmla="*/ 2147483646 h 228"/>
              <a:gd name="T32" fmla="*/ 2147483646 w 895"/>
              <a:gd name="T33" fmla="*/ 2147483646 h 228"/>
              <a:gd name="T34" fmla="*/ 2147483646 w 895"/>
              <a:gd name="T35" fmla="*/ 2147483646 h 228"/>
              <a:gd name="T36" fmla="*/ 2147483646 w 895"/>
              <a:gd name="T37" fmla="*/ 2147483646 h 228"/>
              <a:gd name="T38" fmla="*/ 2147483646 w 895"/>
              <a:gd name="T39" fmla="*/ 2147483646 h 228"/>
              <a:gd name="T40" fmla="*/ 2147483646 w 895"/>
              <a:gd name="T41" fmla="*/ 1020257842 h 228"/>
              <a:gd name="T42" fmla="*/ 2147483646 w 895"/>
              <a:gd name="T43" fmla="*/ 2147483646 h 228"/>
              <a:gd name="T44" fmla="*/ 2147483646 w 895"/>
              <a:gd name="T45" fmla="*/ 2147483646 h 228"/>
              <a:gd name="T46" fmla="*/ 2147483646 w 895"/>
              <a:gd name="T47" fmla="*/ 2147483646 h 228"/>
              <a:gd name="T48" fmla="*/ 2147483646 w 895"/>
              <a:gd name="T49" fmla="*/ 2147483646 h 228"/>
              <a:gd name="T50" fmla="*/ 2147483646 w 895"/>
              <a:gd name="T51" fmla="*/ 2147483646 h 228"/>
              <a:gd name="T52" fmla="*/ 2147483646 w 895"/>
              <a:gd name="T53" fmla="*/ 2147483646 h 228"/>
              <a:gd name="T54" fmla="*/ 2147483646 w 895"/>
              <a:gd name="T55" fmla="*/ 1676143981 h 228"/>
              <a:gd name="T56" fmla="*/ 2147483646 w 895"/>
              <a:gd name="T57" fmla="*/ 1821892662 h 228"/>
              <a:gd name="T58" fmla="*/ 2147483646 w 895"/>
              <a:gd name="T59" fmla="*/ 2147483646 h 228"/>
              <a:gd name="T60" fmla="*/ 2147483646 w 895"/>
              <a:gd name="T61" fmla="*/ 2147483646 h 228"/>
              <a:gd name="T62" fmla="*/ 2147483646 w 895"/>
              <a:gd name="T63" fmla="*/ 2147483646 h 228"/>
              <a:gd name="T64" fmla="*/ 2147483646 w 895"/>
              <a:gd name="T65" fmla="*/ 2147483646 h 228"/>
              <a:gd name="T66" fmla="*/ 2147483646 w 895"/>
              <a:gd name="T67" fmla="*/ 2147483646 h 228"/>
              <a:gd name="T68" fmla="*/ 2147483646 w 895"/>
              <a:gd name="T69" fmla="*/ 2147483646 h 228"/>
              <a:gd name="T70" fmla="*/ 2147483646 w 895"/>
              <a:gd name="T71" fmla="*/ 2147483646 h 228"/>
              <a:gd name="T72" fmla="*/ 2147483646 w 895"/>
              <a:gd name="T73" fmla="*/ 2147483646 h 228"/>
              <a:gd name="T74" fmla="*/ 2147483646 w 895"/>
              <a:gd name="T75" fmla="*/ 2147483646 h 228"/>
              <a:gd name="T76" fmla="*/ 2147483646 w 895"/>
              <a:gd name="T77" fmla="*/ 2147483646 h 228"/>
              <a:gd name="T78" fmla="*/ 2147483646 w 895"/>
              <a:gd name="T79" fmla="*/ 2147483646 h 228"/>
              <a:gd name="T80" fmla="*/ 2147483646 w 895"/>
              <a:gd name="T81" fmla="*/ 2147483646 h 228"/>
              <a:gd name="T82" fmla="*/ 2147483646 w 895"/>
              <a:gd name="T83" fmla="*/ 2147483646 h 228"/>
              <a:gd name="T84" fmla="*/ 2147483646 w 895"/>
              <a:gd name="T85" fmla="*/ 2147483646 h 228"/>
              <a:gd name="T86" fmla="*/ 1307437096 w 895"/>
              <a:gd name="T87" fmla="*/ 2147483646 h 228"/>
              <a:gd name="T88" fmla="*/ 2147483646 w 895"/>
              <a:gd name="T89" fmla="*/ 2147483646 h 228"/>
              <a:gd name="T90" fmla="*/ 2147483646 w 895"/>
              <a:gd name="T91" fmla="*/ 2147483646 h 228"/>
              <a:gd name="T92" fmla="*/ 2147483646 w 895"/>
              <a:gd name="T93" fmla="*/ 2147483646 h 228"/>
              <a:gd name="T94" fmla="*/ 2147483646 w 895"/>
              <a:gd name="T95" fmla="*/ 2147483646 h 228"/>
              <a:gd name="T96" fmla="*/ 2147483646 w 895"/>
              <a:gd name="T97" fmla="*/ 2147483646 h 228"/>
              <a:gd name="T98" fmla="*/ 2147483646 w 895"/>
              <a:gd name="T99" fmla="*/ 2147483646 h 228"/>
              <a:gd name="T100" fmla="*/ 2147483646 w 895"/>
              <a:gd name="T101" fmla="*/ 2147483646 h 228"/>
              <a:gd name="T102" fmla="*/ 2147483646 w 895"/>
              <a:gd name="T103" fmla="*/ 2147483646 h 228"/>
              <a:gd name="T104" fmla="*/ 2147483646 w 895"/>
              <a:gd name="T105" fmla="*/ 2147483646 h 228"/>
              <a:gd name="T106" fmla="*/ 2147483646 w 895"/>
              <a:gd name="T107" fmla="*/ 2147483646 h 228"/>
              <a:gd name="T108" fmla="*/ 2147483646 w 895"/>
              <a:gd name="T109" fmla="*/ 2147483646 h 228"/>
              <a:gd name="T110" fmla="*/ 2147483646 w 895"/>
              <a:gd name="T111" fmla="*/ 2147483646 h 228"/>
              <a:gd name="T112" fmla="*/ 2147483646 w 895"/>
              <a:gd name="T113" fmla="*/ 2147483646 h 228"/>
              <a:gd name="T114" fmla="*/ 2147483646 w 895"/>
              <a:gd name="T115" fmla="*/ 2147483646 h 228"/>
              <a:gd name="T116" fmla="*/ 2147483646 w 895"/>
              <a:gd name="T117" fmla="*/ 2147483646 h 228"/>
              <a:gd name="T118" fmla="*/ 2147483646 w 895"/>
              <a:gd name="T119" fmla="*/ 2147483646 h 228"/>
              <a:gd name="T120" fmla="*/ 2147483646 w 895"/>
              <a:gd name="T121" fmla="*/ 2147483646 h 228"/>
              <a:gd name="T122" fmla="*/ 2147483646 w 895"/>
              <a:gd name="T123" fmla="*/ 2147483646 h 22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895" h="228">
                <a:moveTo>
                  <a:pt x="868" y="189"/>
                </a:moveTo>
                <a:cubicBezTo>
                  <a:pt x="868" y="187"/>
                  <a:pt x="868" y="187"/>
                  <a:pt x="868" y="187"/>
                </a:cubicBezTo>
                <a:cubicBezTo>
                  <a:pt x="872" y="187"/>
                  <a:pt x="872" y="187"/>
                  <a:pt x="872" y="187"/>
                </a:cubicBezTo>
                <a:cubicBezTo>
                  <a:pt x="872" y="186"/>
                  <a:pt x="872" y="186"/>
                  <a:pt x="872" y="186"/>
                </a:cubicBezTo>
                <a:cubicBezTo>
                  <a:pt x="868" y="185"/>
                  <a:pt x="868" y="185"/>
                  <a:pt x="868" y="185"/>
                </a:cubicBezTo>
                <a:cubicBezTo>
                  <a:pt x="868" y="185"/>
                  <a:pt x="868" y="185"/>
                  <a:pt x="868" y="185"/>
                </a:cubicBezTo>
                <a:cubicBezTo>
                  <a:pt x="868" y="183"/>
                  <a:pt x="868" y="183"/>
                  <a:pt x="868" y="183"/>
                </a:cubicBezTo>
                <a:cubicBezTo>
                  <a:pt x="873" y="181"/>
                  <a:pt x="873" y="181"/>
                  <a:pt x="873" y="181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78"/>
                  <a:pt x="872" y="178"/>
                  <a:pt x="872" y="178"/>
                </a:cubicBezTo>
                <a:cubicBezTo>
                  <a:pt x="873" y="178"/>
                  <a:pt x="873" y="178"/>
                  <a:pt x="873" y="178"/>
                </a:cubicBezTo>
                <a:cubicBezTo>
                  <a:pt x="875" y="178"/>
                  <a:pt x="875" y="178"/>
                  <a:pt x="875" y="178"/>
                </a:cubicBezTo>
                <a:cubicBezTo>
                  <a:pt x="875" y="176"/>
                  <a:pt x="875" y="176"/>
                  <a:pt x="875" y="176"/>
                </a:cubicBezTo>
                <a:cubicBezTo>
                  <a:pt x="875" y="176"/>
                  <a:pt x="875" y="176"/>
                  <a:pt x="875" y="176"/>
                </a:cubicBezTo>
                <a:cubicBezTo>
                  <a:pt x="875" y="176"/>
                  <a:pt x="875" y="176"/>
                  <a:pt x="875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5"/>
                  <a:pt x="874" y="175"/>
                  <a:pt x="874" y="175"/>
                </a:cubicBezTo>
                <a:cubicBezTo>
                  <a:pt x="873" y="175"/>
                  <a:pt x="873" y="175"/>
                  <a:pt x="873" y="175"/>
                </a:cubicBezTo>
                <a:cubicBezTo>
                  <a:pt x="873" y="175"/>
                  <a:pt x="873" y="175"/>
                  <a:pt x="873" y="175"/>
                </a:cubicBezTo>
                <a:cubicBezTo>
                  <a:pt x="873" y="174"/>
                  <a:pt x="873" y="174"/>
                  <a:pt x="873" y="174"/>
                </a:cubicBezTo>
                <a:cubicBezTo>
                  <a:pt x="872" y="174"/>
                  <a:pt x="872" y="174"/>
                  <a:pt x="872" y="174"/>
                </a:cubicBezTo>
                <a:cubicBezTo>
                  <a:pt x="872" y="173"/>
                  <a:pt x="872" y="173"/>
                  <a:pt x="872" y="173"/>
                </a:cubicBezTo>
                <a:cubicBezTo>
                  <a:pt x="872" y="172"/>
                  <a:pt x="872" y="172"/>
                  <a:pt x="872" y="172"/>
                </a:cubicBezTo>
                <a:cubicBezTo>
                  <a:pt x="870" y="172"/>
                  <a:pt x="870" y="172"/>
                  <a:pt x="870" y="172"/>
                </a:cubicBezTo>
                <a:cubicBezTo>
                  <a:pt x="870" y="172"/>
                  <a:pt x="870" y="172"/>
                  <a:pt x="870" y="172"/>
                </a:cubicBezTo>
                <a:cubicBezTo>
                  <a:pt x="870" y="171"/>
                  <a:pt x="870" y="171"/>
                  <a:pt x="870" y="171"/>
                </a:cubicBezTo>
                <a:cubicBezTo>
                  <a:pt x="869" y="171"/>
                  <a:pt x="869" y="171"/>
                  <a:pt x="869" y="171"/>
                </a:cubicBezTo>
                <a:cubicBezTo>
                  <a:pt x="867" y="172"/>
                  <a:pt x="867" y="172"/>
                  <a:pt x="867" y="172"/>
                </a:cubicBezTo>
                <a:cubicBezTo>
                  <a:pt x="864" y="172"/>
                  <a:pt x="864" y="172"/>
                  <a:pt x="864" y="172"/>
                </a:cubicBezTo>
                <a:cubicBezTo>
                  <a:pt x="863" y="172"/>
                  <a:pt x="863" y="172"/>
                  <a:pt x="863" y="172"/>
                </a:cubicBezTo>
                <a:cubicBezTo>
                  <a:pt x="859" y="171"/>
                  <a:pt x="859" y="171"/>
                  <a:pt x="859" y="171"/>
                </a:cubicBezTo>
                <a:cubicBezTo>
                  <a:pt x="857" y="171"/>
                  <a:pt x="857" y="171"/>
                  <a:pt x="857" y="171"/>
                </a:cubicBezTo>
                <a:cubicBezTo>
                  <a:pt x="856" y="171"/>
                  <a:pt x="856" y="171"/>
                  <a:pt x="856" y="171"/>
                </a:cubicBezTo>
                <a:cubicBezTo>
                  <a:pt x="852" y="170"/>
                  <a:pt x="852" y="170"/>
                  <a:pt x="852" y="170"/>
                </a:cubicBezTo>
                <a:cubicBezTo>
                  <a:pt x="850" y="170"/>
                  <a:pt x="850" y="170"/>
                  <a:pt x="850" y="170"/>
                </a:cubicBezTo>
                <a:cubicBezTo>
                  <a:pt x="849" y="170"/>
                  <a:pt x="849" y="170"/>
                  <a:pt x="849" y="170"/>
                </a:cubicBezTo>
                <a:cubicBezTo>
                  <a:pt x="846" y="169"/>
                  <a:pt x="846" y="169"/>
                  <a:pt x="846" y="169"/>
                </a:cubicBezTo>
                <a:cubicBezTo>
                  <a:pt x="845" y="168"/>
                  <a:pt x="845" y="168"/>
                  <a:pt x="845" y="168"/>
                </a:cubicBezTo>
                <a:cubicBezTo>
                  <a:pt x="844" y="168"/>
                  <a:pt x="844" y="168"/>
                  <a:pt x="844" y="168"/>
                </a:cubicBezTo>
                <a:cubicBezTo>
                  <a:pt x="842" y="167"/>
                  <a:pt x="842" y="167"/>
                  <a:pt x="842" y="167"/>
                </a:cubicBezTo>
                <a:cubicBezTo>
                  <a:pt x="842" y="167"/>
                  <a:pt x="842" y="167"/>
                  <a:pt x="842" y="167"/>
                </a:cubicBezTo>
                <a:cubicBezTo>
                  <a:pt x="841" y="166"/>
                  <a:pt x="841" y="166"/>
                  <a:pt x="841" y="166"/>
                </a:cubicBezTo>
                <a:cubicBezTo>
                  <a:pt x="838" y="165"/>
                  <a:pt x="838" y="165"/>
                  <a:pt x="838" y="165"/>
                </a:cubicBezTo>
                <a:cubicBezTo>
                  <a:pt x="838" y="165"/>
                  <a:pt x="838" y="165"/>
                  <a:pt x="838" y="165"/>
                </a:cubicBezTo>
                <a:cubicBezTo>
                  <a:pt x="838" y="163"/>
                  <a:pt x="838" y="163"/>
                  <a:pt x="838" y="163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1"/>
                  <a:pt x="837" y="161"/>
                  <a:pt x="837" y="161"/>
                </a:cubicBezTo>
                <a:cubicBezTo>
                  <a:pt x="837" y="161"/>
                  <a:pt x="837" y="161"/>
                  <a:pt x="837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2"/>
                  <a:pt x="834" y="162"/>
                  <a:pt x="834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2" y="163"/>
                  <a:pt x="832" y="163"/>
                  <a:pt x="832" y="163"/>
                </a:cubicBezTo>
                <a:cubicBezTo>
                  <a:pt x="833" y="165"/>
                  <a:pt x="833" y="165"/>
                  <a:pt x="833" y="165"/>
                </a:cubicBezTo>
                <a:cubicBezTo>
                  <a:pt x="831" y="166"/>
                  <a:pt x="831" y="166"/>
                  <a:pt x="831" y="166"/>
                </a:cubicBezTo>
                <a:cubicBezTo>
                  <a:pt x="830" y="166"/>
                  <a:pt x="830" y="166"/>
                  <a:pt x="830" y="166"/>
                </a:cubicBezTo>
                <a:cubicBezTo>
                  <a:pt x="828" y="167"/>
                  <a:pt x="828" y="167"/>
                  <a:pt x="828" y="167"/>
                </a:cubicBezTo>
                <a:cubicBezTo>
                  <a:pt x="826" y="168"/>
                  <a:pt x="826" y="168"/>
                  <a:pt x="826" y="168"/>
                </a:cubicBezTo>
                <a:cubicBezTo>
                  <a:pt x="825" y="169"/>
                  <a:pt x="825" y="169"/>
                  <a:pt x="825" y="169"/>
                </a:cubicBezTo>
                <a:cubicBezTo>
                  <a:pt x="823" y="169"/>
                  <a:pt x="823" y="169"/>
                  <a:pt x="823" y="169"/>
                </a:cubicBezTo>
                <a:cubicBezTo>
                  <a:pt x="820" y="170"/>
                  <a:pt x="820" y="170"/>
                  <a:pt x="820" y="170"/>
                </a:cubicBezTo>
                <a:cubicBezTo>
                  <a:pt x="819" y="170"/>
                  <a:pt x="819" y="170"/>
                  <a:pt x="819" y="170"/>
                </a:cubicBezTo>
                <a:cubicBezTo>
                  <a:pt x="817" y="171"/>
                  <a:pt x="817" y="171"/>
                  <a:pt x="817" y="171"/>
                </a:cubicBezTo>
                <a:cubicBezTo>
                  <a:pt x="814" y="172"/>
                  <a:pt x="814" y="172"/>
                  <a:pt x="814" y="172"/>
                </a:cubicBezTo>
                <a:cubicBezTo>
                  <a:pt x="813" y="172"/>
                  <a:pt x="813" y="172"/>
                  <a:pt x="813" y="172"/>
                </a:cubicBezTo>
                <a:cubicBezTo>
                  <a:pt x="810" y="172"/>
                  <a:pt x="810" y="172"/>
                  <a:pt x="810" y="172"/>
                </a:cubicBezTo>
                <a:cubicBezTo>
                  <a:pt x="806" y="172"/>
                  <a:pt x="806" y="172"/>
                  <a:pt x="806" y="172"/>
                </a:cubicBezTo>
                <a:cubicBezTo>
                  <a:pt x="805" y="172"/>
                  <a:pt x="805" y="172"/>
                  <a:pt x="805" y="172"/>
                </a:cubicBezTo>
                <a:cubicBezTo>
                  <a:pt x="802" y="172"/>
                  <a:pt x="802" y="172"/>
                  <a:pt x="802" y="172"/>
                </a:cubicBezTo>
                <a:cubicBezTo>
                  <a:pt x="800" y="172"/>
                  <a:pt x="800" y="172"/>
                  <a:pt x="800" y="172"/>
                </a:cubicBezTo>
                <a:cubicBezTo>
                  <a:pt x="799" y="172"/>
                  <a:pt x="799" y="172"/>
                  <a:pt x="799" y="172"/>
                </a:cubicBezTo>
                <a:cubicBezTo>
                  <a:pt x="799" y="173"/>
                  <a:pt x="799" y="173"/>
                  <a:pt x="799" y="173"/>
                </a:cubicBezTo>
                <a:cubicBezTo>
                  <a:pt x="799" y="173"/>
                  <a:pt x="799" y="173"/>
                  <a:pt x="799" y="173"/>
                </a:cubicBezTo>
                <a:cubicBezTo>
                  <a:pt x="798" y="173"/>
                  <a:pt x="798" y="173"/>
                  <a:pt x="798" y="173"/>
                </a:cubicBezTo>
                <a:cubicBezTo>
                  <a:pt x="798" y="174"/>
                  <a:pt x="798" y="174"/>
                  <a:pt x="798" y="174"/>
                </a:cubicBezTo>
                <a:cubicBezTo>
                  <a:pt x="798" y="175"/>
                  <a:pt x="798" y="175"/>
                  <a:pt x="798" y="175"/>
                </a:cubicBezTo>
                <a:cubicBezTo>
                  <a:pt x="798" y="175"/>
                  <a:pt x="798" y="175"/>
                  <a:pt x="798" y="175"/>
                </a:cubicBezTo>
                <a:cubicBezTo>
                  <a:pt x="798" y="175"/>
                  <a:pt x="798" y="175"/>
                  <a:pt x="798" y="175"/>
                </a:cubicBezTo>
                <a:cubicBezTo>
                  <a:pt x="798" y="176"/>
                  <a:pt x="798" y="176"/>
                  <a:pt x="798" y="176"/>
                </a:cubicBezTo>
                <a:cubicBezTo>
                  <a:pt x="798" y="176"/>
                  <a:pt x="798" y="176"/>
                  <a:pt x="798" y="176"/>
                </a:cubicBezTo>
                <a:cubicBezTo>
                  <a:pt x="798" y="176"/>
                  <a:pt x="798" y="176"/>
                  <a:pt x="798" y="176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9"/>
                  <a:pt x="798" y="179"/>
                  <a:pt x="798" y="179"/>
                </a:cubicBezTo>
                <a:cubicBezTo>
                  <a:pt x="800" y="179"/>
                  <a:pt x="800" y="179"/>
                  <a:pt x="800" y="179"/>
                </a:cubicBezTo>
                <a:cubicBezTo>
                  <a:pt x="800" y="179"/>
                  <a:pt x="800" y="179"/>
                  <a:pt x="800" y="179"/>
                </a:cubicBezTo>
                <a:cubicBezTo>
                  <a:pt x="800" y="179"/>
                  <a:pt x="800" y="179"/>
                  <a:pt x="800" y="179"/>
                </a:cubicBezTo>
                <a:cubicBezTo>
                  <a:pt x="800" y="179"/>
                  <a:pt x="800" y="179"/>
                  <a:pt x="800" y="179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1"/>
                  <a:pt x="800" y="181"/>
                  <a:pt x="800" y="181"/>
                </a:cubicBezTo>
                <a:cubicBezTo>
                  <a:pt x="800" y="181"/>
                  <a:pt x="800" y="181"/>
                  <a:pt x="800" y="181"/>
                </a:cubicBezTo>
                <a:cubicBezTo>
                  <a:pt x="800" y="181"/>
                  <a:pt x="800" y="181"/>
                  <a:pt x="800" y="181"/>
                </a:cubicBezTo>
                <a:cubicBezTo>
                  <a:pt x="799" y="181"/>
                  <a:pt x="799" y="181"/>
                  <a:pt x="799" y="181"/>
                </a:cubicBezTo>
                <a:cubicBezTo>
                  <a:pt x="804" y="184"/>
                  <a:pt x="804" y="184"/>
                  <a:pt x="804" y="184"/>
                </a:cubicBezTo>
                <a:cubicBezTo>
                  <a:pt x="804" y="185"/>
                  <a:pt x="804" y="185"/>
                  <a:pt x="804" y="185"/>
                </a:cubicBezTo>
                <a:cubicBezTo>
                  <a:pt x="804" y="185"/>
                  <a:pt x="804" y="185"/>
                  <a:pt x="804" y="185"/>
                </a:cubicBezTo>
                <a:cubicBezTo>
                  <a:pt x="801" y="185"/>
                  <a:pt x="801" y="185"/>
                  <a:pt x="801" y="185"/>
                </a:cubicBezTo>
                <a:cubicBezTo>
                  <a:pt x="801" y="186"/>
                  <a:pt x="801" y="186"/>
                  <a:pt x="801" y="186"/>
                </a:cubicBezTo>
                <a:cubicBezTo>
                  <a:pt x="796" y="188"/>
                  <a:pt x="796" y="188"/>
                  <a:pt x="796" y="188"/>
                </a:cubicBezTo>
                <a:cubicBezTo>
                  <a:pt x="795" y="188"/>
                  <a:pt x="795" y="188"/>
                  <a:pt x="795" y="188"/>
                </a:cubicBezTo>
                <a:cubicBezTo>
                  <a:pt x="795" y="188"/>
                  <a:pt x="795" y="188"/>
                  <a:pt x="795" y="188"/>
                </a:cubicBezTo>
                <a:cubicBezTo>
                  <a:pt x="795" y="188"/>
                  <a:pt x="795" y="188"/>
                  <a:pt x="795" y="188"/>
                </a:cubicBezTo>
                <a:cubicBezTo>
                  <a:pt x="794" y="188"/>
                  <a:pt x="794" y="188"/>
                  <a:pt x="794" y="188"/>
                </a:cubicBezTo>
                <a:cubicBezTo>
                  <a:pt x="794" y="188"/>
                  <a:pt x="794" y="188"/>
                  <a:pt x="794" y="188"/>
                </a:cubicBezTo>
                <a:cubicBezTo>
                  <a:pt x="791" y="189"/>
                  <a:pt x="791" y="189"/>
                  <a:pt x="791" y="189"/>
                </a:cubicBezTo>
                <a:cubicBezTo>
                  <a:pt x="783" y="189"/>
                  <a:pt x="783" y="189"/>
                  <a:pt x="783" y="189"/>
                </a:cubicBezTo>
                <a:cubicBezTo>
                  <a:pt x="783" y="189"/>
                  <a:pt x="783" y="189"/>
                  <a:pt x="783" y="189"/>
                </a:cubicBezTo>
                <a:cubicBezTo>
                  <a:pt x="783" y="177"/>
                  <a:pt x="783" y="177"/>
                  <a:pt x="783" y="177"/>
                </a:cubicBezTo>
                <a:cubicBezTo>
                  <a:pt x="780" y="173"/>
                  <a:pt x="780" y="173"/>
                  <a:pt x="780" y="173"/>
                </a:cubicBezTo>
                <a:cubicBezTo>
                  <a:pt x="780" y="161"/>
                  <a:pt x="780" y="161"/>
                  <a:pt x="780" y="161"/>
                </a:cubicBezTo>
                <a:cubicBezTo>
                  <a:pt x="777" y="158"/>
                  <a:pt x="777" y="158"/>
                  <a:pt x="777" y="158"/>
                </a:cubicBezTo>
                <a:cubicBezTo>
                  <a:pt x="777" y="149"/>
                  <a:pt x="777" y="149"/>
                  <a:pt x="777" y="149"/>
                </a:cubicBezTo>
                <a:cubicBezTo>
                  <a:pt x="772" y="145"/>
                  <a:pt x="772" y="145"/>
                  <a:pt x="772" y="145"/>
                </a:cubicBezTo>
                <a:cubicBezTo>
                  <a:pt x="772" y="145"/>
                  <a:pt x="772" y="145"/>
                  <a:pt x="772" y="145"/>
                </a:cubicBezTo>
                <a:cubicBezTo>
                  <a:pt x="772" y="145"/>
                  <a:pt x="772" y="145"/>
                  <a:pt x="772" y="145"/>
                </a:cubicBezTo>
                <a:cubicBezTo>
                  <a:pt x="772" y="143"/>
                  <a:pt x="772" y="143"/>
                  <a:pt x="772" y="143"/>
                </a:cubicBezTo>
                <a:cubicBezTo>
                  <a:pt x="765" y="150"/>
                  <a:pt x="765" y="150"/>
                  <a:pt x="765" y="150"/>
                </a:cubicBezTo>
                <a:cubicBezTo>
                  <a:pt x="765" y="152"/>
                  <a:pt x="765" y="152"/>
                  <a:pt x="765" y="152"/>
                </a:cubicBezTo>
                <a:cubicBezTo>
                  <a:pt x="765" y="154"/>
                  <a:pt x="765" y="154"/>
                  <a:pt x="765" y="154"/>
                </a:cubicBezTo>
                <a:cubicBezTo>
                  <a:pt x="765" y="154"/>
                  <a:pt x="765" y="154"/>
                  <a:pt x="765" y="154"/>
                </a:cubicBezTo>
                <a:cubicBezTo>
                  <a:pt x="765" y="155"/>
                  <a:pt x="765" y="155"/>
                  <a:pt x="765" y="155"/>
                </a:cubicBezTo>
                <a:cubicBezTo>
                  <a:pt x="765" y="158"/>
                  <a:pt x="765" y="158"/>
                  <a:pt x="765" y="158"/>
                </a:cubicBezTo>
                <a:cubicBezTo>
                  <a:pt x="765" y="158"/>
                  <a:pt x="765" y="158"/>
                  <a:pt x="765" y="158"/>
                </a:cubicBezTo>
                <a:cubicBezTo>
                  <a:pt x="765" y="154"/>
                  <a:pt x="765" y="154"/>
                  <a:pt x="765" y="154"/>
                </a:cubicBezTo>
                <a:cubicBezTo>
                  <a:pt x="765" y="155"/>
                  <a:pt x="765" y="155"/>
                  <a:pt x="765" y="155"/>
                </a:cubicBezTo>
                <a:cubicBezTo>
                  <a:pt x="765" y="158"/>
                  <a:pt x="765" y="158"/>
                  <a:pt x="765" y="158"/>
                </a:cubicBezTo>
                <a:cubicBezTo>
                  <a:pt x="765" y="158"/>
                  <a:pt x="765" y="158"/>
                  <a:pt x="765" y="158"/>
                </a:cubicBezTo>
                <a:cubicBezTo>
                  <a:pt x="760" y="163"/>
                  <a:pt x="760" y="163"/>
                  <a:pt x="760" y="163"/>
                </a:cubicBezTo>
                <a:cubicBezTo>
                  <a:pt x="760" y="171"/>
                  <a:pt x="760" y="171"/>
                  <a:pt x="760" y="171"/>
                </a:cubicBezTo>
                <a:cubicBezTo>
                  <a:pt x="756" y="175"/>
                  <a:pt x="756" y="175"/>
                  <a:pt x="756" y="175"/>
                </a:cubicBezTo>
                <a:cubicBezTo>
                  <a:pt x="756" y="132"/>
                  <a:pt x="756" y="132"/>
                  <a:pt x="756" y="132"/>
                </a:cubicBezTo>
                <a:cubicBezTo>
                  <a:pt x="748" y="132"/>
                  <a:pt x="748" y="132"/>
                  <a:pt x="748" y="132"/>
                </a:cubicBezTo>
                <a:cubicBezTo>
                  <a:pt x="748" y="132"/>
                  <a:pt x="748" y="132"/>
                  <a:pt x="748" y="132"/>
                </a:cubicBezTo>
                <a:cubicBezTo>
                  <a:pt x="741" y="132"/>
                  <a:pt x="741" y="132"/>
                  <a:pt x="741" y="132"/>
                </a:cubicBezTo>
                <a:cubicBezTo>
                  <a:pt x="741" y="133"/>
                  <a:pt x="741" y="133"/>
                  <a:pt x="741" y="133"/>
                </a:cubicBezTo>
                <a:cubicBezTo>
                  <a:pt x="735" y="133"/>
                  <a:pt x="735" y="133"/>
                  <a:pt x="735" y="133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4" y="189"/>
                  <a:pt x="734" y="189"/>
                  <a:pt x="734" y="189"/>
                </a:cubicBezTo>
                <a:cubicBezTo>
                  <a:pt x="715" y="189"/>
                  <a:pt x="715" y="189"/>
                  <a:pt x="715" y="189"/>
                </a:cubicBezTo>
                <a:cubicBezTo>
                  <a:pt x="715" y="136"/>
                  <a:pt x="715" y="136"/>
                  <a:pt x="715" y="136"/>
                </a:cubicBezTo>
                <a:cubicBezTo>
                  <a:pt x="714" y="131"/>
                  <a:pt x="714" y="131"/>
                  <a:pt x="714" y="131"/>
                </a:cubicBezTo>
                <a:cubicBezTo>
                  <a:pt x="714" y="130"/>
                  <a:pt x="714" y="130"/>
                  <a:pt x="714" y="130"/>
                </a:cubicBezTo>
                <a:cubicBezTo>
                  <a:pt x="714" y="130"/>
                  <a:pt x="714" y="130"/>
                  <a:pt x="714" y="130"/>
                </a:cubicBezTo>
                <a:cubicBezTo>
                  <a:pt x="714" y="129"/>
                  <a:pt x="714" y="129"/>
                  <a:pt x="714" y="129"/>
                </a:cubicBezTo>
                <a:cubicBezTo>
                  <a:pt x="713" y="129"/>
                  <a:pt x="713" y="129"/>
                  <a:pt x="713" y="129"/>
                </a:cubicBezTo>
                <a:cubicBezTo>
                  <a:pt x="712" y="129"/>
                  <a:pt x="712" y="129"/>
                  <a:pt x="712" y="129"/>
                </a:cubicBezTo>
                <a:cubicBezTo>
                  <a:pt x="711" y="130"/>
                  <a:pt x="711" y="130"/>
                  <a:pt x="711" y="130"/>
                </a:cubicBezTo>
                <a:cubicBezTo>
                  <a:pt x="708" y="130"/>
                  <a:pt x="708" y="130"/>
                  <a:pt x="708" y="130"/>
                </a:cubicBezTo>
                <a:cubicBezTo>
                  <a:pt x="708" y="130"/>
                  <a:pt x="708" y="130"/>
                  <a:pt x="708" y="130"/>
                </a:cubicBezTo>
                <a:cubicBezTo>
                  <a:pt x="699" y="130"/>
                  <a:pt x="699" y="130"/>
                  <a:pt x="699" y="130"/>
                </a:cubicBezTo>
                <a:cubicBezTo>
                  <a:pt x="699" y="130"/>
                  <a:pt x="699" y="130"/>
                  <a:pt x="699" y="130"/>
                </a:cubicBezTo>
                <a:cubicBezTo>
                  <a:pt x="692" y="130"/>
                  <a:pt x="692" y="130"/>
                  <a:pt x="692" y="130"/>
                </a:cubicBezTo>
                <a:cubicBezTo>
                  <a:pt x="691" y="186"/>
                  <a:pt x="691" y="186"/>
                  <a:pt x="691" y="186"/>
                </a:cubicBezTo>
                <a:cubicBezTo>
                  <a:pt x="691" y="186"/>
                  <a:pt x="691" y="186"/>
                  <a:pt x="691" y="186"/>
                </a:cubicBezTo>
                <a:cubicBezTo>
                  <a:pt x="690" y="186"/>
                  <a:pt x="690" y="186"/>
                  <a:pt x="690" y="186"/>
                </a:cubicBezTo>
                <a:cubicBezTo>
                  <a:pt x="688" y="186"/>
                  <a:pt x="688" y="186"/>
                  <a:pt x="688" y="186"/>
                </a:cubicBezTo>
                <a:cubicBezTo>
                  <a:pt x="688" y="179"/>
                  <a:pt x="688" y="179"/>
                  <a:pt x="688" y="179"/>
                </a:cubicBezTo>
                <a:cubicBezTo>
                  <a:pt x="688" y="158"/>
                  <a:pt x="688" y="158"/>
                  <a:pt x="688" y="158"/>
                </a:cubicBezTo>
                <a:cubicBezTo>
                  <a:pt x="688" y="156"/>
                  <a:pt x="688" y="156"/>
                  <a:pt x="688" y="156"/>
                </a:cubicBezTo>
                <a:cubicBezTo>
                  <a:pt x="667" y="156"/>
                  <a:pt x="667" y="156"/>
                  <a:pt x="667" y="156"/>
                </a:cubicBezTo>
                <a:cubicBezTo>
                  <a:pt x="666" y="157"/>
                  <a:pt x="666" y="157"/>
                  <a:pt x="666" y="157"/>
                </a:cubicBezTo>
                <a:cubicBezTo>
                  <a:pt x="666" y="158"/>
                  <a:pt x="666" y="158"/>
                  <a:pt x="666" y="158"/>
                </a:cubicBezTo>
                <a:cubicBezTo>
                  <a:pt x="661" y="158"/>
                  <a:pt x="661" y="158"/>
                  <a:pt x="661" y="158"/>
                </a:cubicBezTo>
                <a:cubicBezTo>
                  <a:pt x="661" y="157"/>
                  <a:pt x="661" y="157"/>
                  <a:pt x="661" y="157"/>
                </a:cubicBezTo>
                <a:cubicBezTo>
                  <a:pt x="659" y="157"/>
                  <a:pt x="659" y="157"/>
                  <a:pt x="659" y="157"/>
                </a:cubicBezTo>
                <a:cubicBezTo>
                  <a:pt x="659" y="158"/>
                  <a:pt x="659" y="158"/>
                  <a:pt x="659" y="158"/>
                </a:cubicBezTo>
                <a:cubicBezTo>
                  <a:pt x="659" y="158"/>
                  <a:pt x="659" y="158"/>
                  <a:pt x="659" y="158"/>
                </a:cubicBezTo>
                <a:cubicBezTo>
                  <a:pt x="658" y="158"/>
                  <a:pt x="658" y="158"/>
                  <a:pt x="658" y="158"/>
                </a:cubicBezTo>
                <a:cubicBezTo>
                  <a:pt x="658" y="156"/>
                  <a:pt x="658" y="156"/>
                  <a:pt x="658" y="156"/>
                </a:cubicBezTo>
                <a:cubicBezTo>
                  <a:pt x="658" y="156"/>
                  <a:pt x="658" y="156"/>
                  <a:pt x="658" y="156"/>
                </a:cubicBezTo>
                <a:cubicBezTo>
                  <a:pt x="658" y="155"/>
                  <a:pt x="658" y="155"/>
                  <a:pt x="658" y="155"/>
                </a:cubicBezTo>
                <a:cubicBezTo>
                  <a:pt x="656" y="155"/>
                  <a:pt x="656" y="155"/>
                  <a:pt x="656" y="155"/>
                </a:cubicBezTo>
                <a:cubicBezTo>
                  <a:pt x="656" y="155"/>
                  <a:pt x="656" y="155"/>
                  <a:pt x="656" y="155"/>
                </a:cubicBezTo>
                <a:cubicBezTo>
                  <a:pt x="656" y="156"/>
                  <a:pt x="656" y="156"/>
                  <a:pt x="656" y="156"/>
                </a:cubicBezTo>
                <a:cubicBezTo>
                  <a:pt x="656" y="156"/>
                  <a:pt x="656" y="156"/>
                  <a:pt x="656" y="156"/>
                </a:cubicBezTo>
                <a:cubicBezTo>
                  <a:pt x="656" y="156"/>
                  <a:pt x="656" y="156"/>
                  <a:pt x="656" y="156"/>
                </a:cubicBezTo>
                <a:cubicBezTo>
                  <a:pt x="656" y="158"/>
                  <a:pt x="656" y="158"/>
                  <a:pt x="656" y="158"/>
                </a:cubicBezTo>
                <a:cubicBezTo>
                  <a:pt x="652" y="158"/>
                  <a:pt x="652" y="158"/>
                  <a:pt x="652" y="158"/>
                </a:cubicBezTo>
                <a:cubicBezTo>
                  <a:pt x="650" y="158"/>
                  <a:pt x="650" y="158"/>
                  <a:pt x="650" y="158"/>
                </a:cubicBezTo>
                <a:cubicBezTo>
                  <a:pt x="649" y="158"/>
                  <a:pt x="649" y="158"/>
                  <a:pt x="649" y="158"/>
                </a:cubicBezTo>
                <a:cubicBezTo>
                  <a:pt x="649" y="157"/>
                  <a:pt x="649" y="157"/>
                  <a:pt x="649" y="157"/>
                </a:cubicBezTo>
                <a:cubicBezTo>
                  <a:pt x="649" y="157"/>
                  <a:pt x="649" y="157"/>
                  <a:pt x="649" y="157"/>
                </a:cubicBezTo>
                <a:cubicBezTo>
                  <a:pt x="648" y="156"/>
                  <a:pt x="648" y="156"/>
                  <a:pt x="648" y="156"/>
                </a:cubicBezTo>
                <a:cubicBezTo>
                  <a:pt x="648" y="155"/>
                  <a:pt x="648" y="155"/>
                  <a:pt x="648" y="155"/>
                </a:cubicBezTo>
                <a:cubicBezTo>
                  <a:pt x="647" y="154"/>
                  <a:pt x="647" y="154"/>
                  <a:pt x="647" y="154"/>
                </a:cubicBezTo>
                <a:cubicBezTo>
                  <a:pt x="646" y="154"/>
                  <a:pt x="646" y="154"/>
                  <a:pt x="646" y="154"/>
                </a:cubicBezTo>
                <a:cubicBezTo>
                  <a:pt x="645" y="154"/>
                  <a:pt x="645" y="154"/>
                  <a:pt x="645" y="154"/>
                </a:cubicBezTo>
                <a:cubicBezTo>
                  <a:pt x="645" y="154"/>
                  <a:pt x="645" y="154"/>
                  <a:pt x="645" y="154"/>
                </a:cubicBezTo>
                <a:cubicBezTo>
                  <a:pt x="645" y="154"/>
                  <a:pt x="645" y="154"/>
                  <a:pt x="645" y="154"/>
                </a:cubicBezTo>
                <a:cubicBezTo>
                  <a:pt x="645" y="154"/>
                  <a:pt x="645" y="154"/>
                  <a:pt x="645" y="154"/>
                </a:cubicBezTo>
                <a:cubicBezTo>
                  <a:pt x="644" y="154"/>
                  <a:pt x="644" y="154"/>
                  <a:pt x="644" y="154"/>
                </a:cubicBezTo>
                <a:cubicBezTo>
                  <a:pt x="643" y="154"/>
                  <a:pt x="643" y="154"/>
                  <a:pt x="643" y="154"/>
                </a:cubicBezTo>
                <a:cubicBezTo>
                  <a:pt x="643" y="154"/>
                  <a:pt x="643" y="154"/>
                  <a:pt x="643" y="154"/>
                </a:cubicBezTo>
                <a:cubicBezTo>
                  <a:pt x="643" y="154"/>
                  <a:pt x="643" y="154"/>
                  <a:pt x="643" y="154"/>
                </a:cubicBezTo>
                <a:cubicBezTo>
                  <a:pt x="643" y="154"/>
                  <a:pt x="643" y="154"/>
                  <a:pt x="643" y="154"/>
                </a:cubicBezTo>
                <a:cubicBezTo>
                  <a:pt x="642" y="154"/>
                  <a:pt x="642" y="154"/>
                  <a:pt x="642" y="154"/>
                </a:cubicBezTo>
                <a:cubicBezTo>
                  <a:pt x="641" y="155"/>
                  <a:pt x="641" y="155"/>
                  <a:pt x="641" y="155"/>
                </a:cubicBezTo>
                <a:cubicBezTo>
                  <a:pt x="640" y="156"/>
                  <a:pt x="640" y="156"/>
                  <a:pt x="640" y="156"/>
                </a:cubicBezTo>
                <a:cubicBezTo>
                  <a:pt x="640" y="156"/>
                  <a:pt x="640" y="156"/>
                  <a:pt x="640" y="156"/>
                </a:cubicBezTo>
                <a:cubicBezTo>
                  <a:pt x="640" y="157"/>
                  <a:pt x="640" y="157"/>
                  <a:pt x="640" y="157"/>
                </a:cubicBezTo>
                <a:cubicBezTo>
                  <a:pt x="639" y="157"/>
                  <a:pt x="639" y="157"/>
                  <a:pt x="639" y="157"/>
                </a:cubicBezTo>
                <a:cubicBezTo>
                  <a:pt x="639" y="158"/>
                  <a:pt x="639" y="158"/>
                  <a:pt x="639" y="158"/>
                </a:cubicBezTo>
                <a:cubicBezTo>
                  <a:pt x="635" y="158"/>
                  <a:pt x="635" y="158"/>
                  <a:pt x="635" y="158"/>
                </a:cubicBezTo>
                <a:cubicBezTo>
                  <a:pt x="635" y="155"/>
                  <a:pt x="635" y="155"/>
                  <a:pt x="635" y="155"/>
                </a:cubicBezTo>
                <a:cubicBezTo>
                  <a:pt x="634" y="152"/>
                  <a:pt x="634" y="152"/>
                  <a:pt x="634" y="152"/>
                </a:cubicBezTo>
                <a:cubicBezTo>
                  <a:pt x="620" y="152"/>
                  <a:pt x="620" y="152"/>
                  <a:pt x="620" y="152"/>
                </a:cubicBezTo>
                <a:cubicBezTo>
                  <a:pt x="620" y="157"/>
                  <a:pt x="620" y="157"/>
                  <a:pt x="620" y="157"/>
                </a:cubicBezTo>
                <a:cubicBezTo>
                  <a:pt x="620" y="158"/>
                  <a:pt x="620" y="158"/>
                  <a:pt x="620" y="158"/>
                </a:cubicBezTo>
                <a:cubicBezTo>
                  <a:pt x="619" y="158"/>
                  <a:pt x="619" y="158"/>
                  <a:pt x="619" y="158"/>
                </a:cubicBezTo>
                <a:cubicBezTo>
                  <a:pt x="619" y="186"/>
                  <a:pt x="619" y="186"/>
                  <a:pt x="619" y="186"/>
                </a:cubicBezTo>
                <a:cubicBezTo>
                  <a:pt x="617" y="187"/>
                  <a:pt x="617" y="187"/>
                  <a:pt x="617" y="187"/>
                </a:cubicBezTo>
                <a:cubicBezTo>
                  <a:pt x="617" y="183"/>
                  <a:pt x="617" y="183"/>
                  <a:pt x="617" y="183"/>
                </a:cubicBezTo>
                <a:cubicBezTo>
                  <a:pt x="613" y="183"/>
                  <a:pt x="613" y="183"/>
                  <a:pt x="613" y="183"/>
                </a:cubicBezTo>
                <a:cubicBezTo>
                  <a:pt x="612" y="183"/>
                  <a:pt x="612" y="183"/>
                  <a:pt x="612" y="183"/>
                </a:cubicBezTo>
                <a:cubicBezTo>
                  <a:pt x="612" y="186"/>
                  <a:pt x="612" y="186"/>
                  <a:pt x="612" y="186"/>
                </a:cubicBezTo>
                <a:cubicBezTo>
                  <a:pt x="606" y="186"/>
                  <a:pt x="606" y="186"/>
                  <a:pt x="606" y="186"/>
                </a:cubicBezTo>
                <a:cubicBezTo>
                  <a:pt x="606" y="186"/>
                  <a:pt x="606" y="186"/>
                  <a:pt x="606" y="186"/>
                </a:cubicBezTo>
                <a:cubicBezTo>
                  <a:pt x="606" y="189"/>
                  <a:pt x="606" y="189"/>
                  <a:pt x="606" y="189"/>
                </a:cubicBezTo>
                <a:cubicBezTo>
                  <a:pt x="605" y="189"/>
                  <a:pt x="605" y="189"/>
                  <a:pt x="605" y="189"/>
                </a:cubicBezTo>
                <a:cubicBezTo>
                  <a:pt x="605" y="175"/>
                  <a:pt x="605" y="175"/>
                  <a:pt x="605" y="175"/>
                </a:cubicBezTo>
                <a:cubicBezTo>
                  <a:pt x="604" y="175"/>
                  <a:pt x="604" y="175"/>
                  <a:pt x="604" y="175"/>
                </a:cubicBezTo>
                <a:cubicBezTo>
                  <a:pt x="619" y="158"/>
                  <a:pt x="619" y="158"/>
                  <a:pt x="619" y="158"/>
                </a:cubicBezTo>
                <a:cubicBezTo>
                  <a:pt x="615" y="158"/>
                  <a:pt x="615" y="158"/>
                  <a:pt x="615" y="158"/>
                </a:cubicBezTo>
                <a:cubicBezTo>
                  <a:pt x="615" y="156"/>
                  <a:pt x="615" y="156"/>
                  <a:pt x="615" y="156"/>
                </a:cubicBezTo>
                <a:cubicBezTo>
                  <a:pt x="613" y="157"/>
                  <a:pt x="613" y="157"/>
                  <a:pt x="613" y="157"/>
                </a:cubicBezTo>
                <a:cubicBezTo>
                  <a:pt x="611" y="156"/>
                  <a:pt x="611" y="156"/>
                  <a:pt x="611" y="156"/>
                </a:cubicBezTo>
                <a:cubicBezTo>
                  <a:pt x="611" y="158"/>
                  <a:pt x="611" y="158"/>
                  <a:pt x="611" y="158"/>
                </a:cubicBezTo>
                <a:cubicBezTo>
                  <a:pt x="611" y="158"/>
                  <a:pt x="611" y="158"/>
                  <a:pt x="611" y="158"/>
                </a:cubicBezTo>
                <a:cubicBezTo>
                  <a:pt x="606" y="158"/>
                  <a:pt x="606" y="158"/>
                  <a:pt x="606" y="158"/>
                </a:cubicBezTo>
                <a:cubicBezTo>
                  <a:pt x="606" y="158"/>
                  <a:pt x="606" y="158"/>
                  <a:pt x="606" y="158"/>
                </a:cubicBezTo>
                <a:cubicBezTo>
                  <a:pt x="603" y="158"/>
                  <a:pt x="603" y="158"/>
                  <a:pt x="603" y="158"/>
                </a:cubicBezTo>
                <a:cubicBezTo>
                  <a:pt x="603" y="151"/>
                  <a:pt x="603" y="151"/>
                  <a:pt x="603" y="151"/>
                </a:cubicBezTo>
                <a:cubicBezTo>
                  <a:pt x="597" y="151"/>
                  <a:pt x="597" y="151"/>
                  <a:pt x="597" y="151"/>
                </a:cubicBezTo>
                <a:cubicBezTo>
                  <a:pt x="597" y="153"/>
                  <a:pt x="597" y="153"/>
                  <a:pt x="597" y="153"/>
                </a:cubicBezTo>
                <a:cubicBezTo>
                  <a:pt x="597" y="155"/>
                  <a:pt x="597" y="155"/>
                  <a:pt x="597" y="155"/>
                </a:cubicBezTo>
                <a:cubicBezTo>
                  <a:pt x="586" y="155"/>
                  <a:pt x="586" y="155"/>
                  <a:pt x="586" y="155"/>
                </a:cubicBezTo>
                <a:cubicBezTo>
                  <a:pt x="586" y="155"/>
                  <a:pt x="586" y="155"/>
                  <a:pt x="586" y="155"/>
                </a:cubicBezTo>
                <a:cubicBezTo>
                  <a:pt x="586" y="155"/>
                  <a:pt x="586" y="155"/>
                  <a:pt x="586" y="155"/>
                </a:cubicBezTo>
                <a:cubicBezTo>
                  <a:pt x="575" y="155"/>
                  <a:pt x="575" y="155"/>
                  <a:pt x="575" y="155"/>
                </a:cubicBezTo>
                <a:cubicBezTo>
                  <a:pt x="575" y="153"/>
                  <a:pt x="575" y="153"/>
                  <a:pt x="575" y="153"/>
                </a:cubicBezTo>
                <a:cubicBezTo>
                  <a:pt x="574" y="151"/>
                  <a:pt x="574" y="151"/>
                  <a:pt x="574" y="151"/>
                </a:cubicBezTo>
                <a:cubicBezTo>
                  <a:pt x="568" y="151"/>
                  <a:pt x="568" y="151"/>
                  <a:pt x="568" y="151"/>
                </a:cubicBezTo>
                <a:cubicBezTo>
                  <a:pt x="568" y="157"/>
                  <a:pt x="568" y="157"/>
                  <a:pt x="568" y="157"/>
                </a:cubicBezTo>
                <a:cubicBezTo>
                  <a:pt x="565" y="157"/>
                  <a:pt x="565" y="157"/>
                  <a:pt x="565" y="157"/>
                </a:cubicBezTo>
                <a:cubicBezTo>
                  <a:pt x="565" y="158"/>
                  <a:pt x="565" y="158"/>
                  <a:pt x="565" y="158"/>
                </a:cubicBezTo>
                <a:cubicBezTo>
                  <a:pt x="561" y="158"/>
                  <a:pt x="561" y="158"/>
                  <a:pt x="561" y="158"/>
                </a:cubicBezTo>
                <a:cubicBezTo>
                  <a:pt x="561" y="158"/>
                  <a:pt x="561" y="158"/>
                  <a:pt x="561" y="158"/>
                </a:cubicBezTo>
                <a:cubicBezTo>
                  <a:pt x="560" y="156"/>
                  <a:pt x="560" y="156"/>
                  <a:pt x="560" y="156"/>
                </a:cubicBezTo>
                <a:cubicBezTo>
                  <a:pt x="559" y="157"/>
                  <a:pt x="559" y="157"/>
                  <a:pt x="559" y="157"/>
                </a:cubicBezTo>
                <a:cubicBezTo>
                  <a:pt x="557" y="156"/>
                  <a:pt x="557" y="156"/>
                  <a:pt x="557" y="156"/>
                </a:cubicBezTo>
                <a:cubicBezTo>
                  <a:pt x="557" y="158"/>
                  <a:pt x="557" y="158"/>
                  <a:pt x="557" y="158"/>
                </a:cubicBezTo>
                <a:cubicBezTo>
                  <a:pt x="553" y="158"/>
                  <a:pt x="553" y="158"/>
                  <a:pt x="553" y="158"/>
                </a:cubicBezTo>
                <a:cubicBezTo>
                  <a:pt x="559" y="166"/>
                  <a:pt x="559" y="166"/>
                  <a:pt x="559" y="166"/>
                </a:cubicBezTo>
                <a:cubicBezTo>
                  <a:pt x="559" y="169"/>
                  <a:pt x="559" y="169"/>
                  <a:pt x="559" y="169"/>
                </a:cubicBezTo>
                <a:cubicBezTo>
                  <a:pt x="552" y="173"/>
                  <a:pt x="552" y="173"/>
                  <a:pt x="552" y="173"/>
                </a:cubicBezTo>
                <a:cubicBezTo>
                  <a:pt x="552" y="173"/>
                  <a:pt x="552" y="173"/>
                  <a:pt x="552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8" y="171"/>
                  <a:pt x="548" y="171"/>
                  <a:pt x="548" y="171"/>
                </a:cubicBezTo>
                <a:cubicBezTo>
                  <a:pt x="539" y="171"/>
                  <a:pt x="539" y="171"/>
                  <a:pt x="539" y="171"/>
                </a:cubicBezTo>
                <a:cubicBezTo>
                  <a:pt x="539" y="162"/>
                  <a:pt x="539" y="162"/>
                  <a:pt x="539" y="162"/>
                </a:cubicBezTo>
                <a:cubicBezTo>
                  <a:pt x="538" y="106"/>
                  <a:pt x="538" y="106"/>
                  <a:pt x="538" y="106"/>
                </a:cubicBezTo>
                <a:cubicBezTo>
                  <a:pt x="538" y="106"/>
                  <a:pt x="538" y="106"/>
                  <a:pt x="538" y="106"/>
                </a:cubicBezTo>
                <a:cubicBezTo>
                  <a:pt x="538" y="84"/>
                  <a:pt x="538" y="84"/>
                  <a:pt x="538" y="84"/>
                </a:cubicBezTo>
                <a:cubicBezTo>
                  <a:pt x="537" y="84"/>
                  <a:pt x="537" y="84"/>
                  <a:pt x="537" y="84"/>
                </a:cubicBezTo>
                <a:cubicBezTo>
                  <a:pt x="537" y="55"/>
                  <a:pt x="537" y="55"/>
                  <a:pt x="537" y="55"/>
                </a:cubicBezTo>
                <a:cubicBezTo>
                  <a:pt x="528" y="52"/>
                  <a:pt x="528" y="52"/>
                  <a:pt x="528" y="52"/>
                </a:cubicBezTo>
                <a:cubicBezTo>
                  <a:pt x="526" y="53"/>
                  <a:pt x="526" y="53"/>
                  <a:pt x="526" y="53"/>
                </a:cubicBezTo>
                <a:cubicBezTo>
                  <a:pt x="525" y="52"/>
                  <a:pt x="525" y="52"/>
                  <a:pt x="525" y="52"/>
                </a:cubicBezTo>
                <a:cubicBezTo>
                  <a:pt x="514" y="55"/>
                  <a:pt x="514" y="55"/>
                  <a:pt x="514" y="55"/>
                </a:cubicBezTo>
                <a:cubicBezTo>
                  <a:pt x="514" y="56"/>
                  <a:pt x="514" y="56"/>
                  <a:pt x="514" y="56"/>
                </a:cubicBezTo>
                <a:cubicBezTo>
                  <a:pt x="514" y="56"/>
                  <a:pt x="514" y="56"/>
                  <a:pt x="514" y="56"/>
                </a:cubicBezTo>
                <a:cubicBezTo>
                  <a:pt x="514" y="86"/>
                  <a:pt x="514" y="86"/>
                  <a:pt x="514" y="86"/>
                </a:cubicBezTo>
                <a:cubicBezTo>
                  <a:pt x="514" y="86"/>
                  <a:pt x="514" y="86"/>
                  <a:pt x="514" y="86"/>
                </a:cubicBezTo>
                <a:cubicBezTo>
                  <a:pt x="514" y="105"/>
                  <a:pt x="514" y="105"/>
                  <a:pt x="514" y="105"/>
                </a:cubicBezTo>
                <a:cubicBezTo>
                  <a:pt x="501" y="105"/>
                  <a:pt x="501" y="105"/>
                  <a:pt x="501" y="105"/>
                </a:cubicBezTo>
                <a:cubicBezTo>
                  <a:pt x="500" y="84"/>
                  <a:pt x="500" y="84"/>
                  <a:pt x="500" y="84"/>
                </a:cubicBezTo>
                <a:cubicBezTo>
                  <a:pt x="500" y="84"/>
                  <a:pt x="500" y="84"/>
                  <a:pt x="500" y="84"/>
                </a:cubicBezTo>
                <a:cubicBezTo>
                  <a:pt x="500" y="55"/>
                  <a:pt x="500" y="55"/>
                  <a:pt x="500" y="55"/>
                </a:cubicBezTo>
                <a:cubicBezTo>
                  <a:pt x="491" y="53"/>
                  <a:pt x="491" y="53"/>
                  <a:pt x="491" y="53"/>
                </a:cubicBezTo>
                <a:cubicBezTo>
                  <a:pt x="489" y="53"/>
                  <a:pt x="489" y="53"/>
                  <a:pt x="489" y="53"/>
                </a:cubicBezTo>
                <a:cubicBezTo>
                  <a:pt x="487" y="53"/>
                  <a:pt x="487" y="53"/>
                  <a:pt x="487" y="53"/>
                </a:cubicBezTo>
                <a:cubicBezTo>
                  <a:pt x="478" y="55"/>
                  <a:pt x="478" y="55"/>
                  <a:pt x="478" y="55"/>
                </a:cubicBezTo>
                <a:cubicBezTo>
                  <a:pt x="478" y="56"/>
                  <a:pt x="478" y="56"/>
                  <a:pt x="478" y="56"/>
                </a:cubicBezTo>
                <a:cubicBezTo>
                  <a:pt x="478" y="56"/>
                  <a:pt x="478" y="56"/>
                  <a:pt x="478" y="56"/>
                </a:cubicBezTo>
                <a:cubicBezTo>
                  <a:pt x="478" y="86"/>
                  <a:pt x="478" y="86"/>
                  <a:pt x="478" y="86"/>
                </a:cubicBezTo>
                <a:cubicBezTo>
                  <a:pt x="478" y="86"/>
                  <a:pt x="478" y="86"/>
                  <a:pt x="478" y="86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63"/>
                  <a:pt x="478" y="163"/>
                  <a:pt x="478" y="163"/>
                </a:cubicBezTo>
                <a:cubicBezTo>
                  <a:pt x="478" y="173"/>
                  <a:pt x="478" y="173"/>
                  <a:pt x="478" y="173"/>
                </a:cubicBezTo>
                <a:cubicBezTo>
                  <a:pt x="476" y="173"/>
                  <a:pt x="476" y="173"/>
                  <a:pt x="476" y="173"/>
                </a:cubicBezTo>
                <a:cubicBezTo>
                  <a:pt x="476" y="173"/>
                  <a:pt x="476" y="173"/>
                  <a:pt x="476" y="173"/>
                </a:cubicBezTo>
                <a:cubicBezTo>
                  <a:pt x="476" y="174"/>
                  <a:pt x="476" y="174"/>
                  <a:pt x="476" y="174"/>
                </a:cubicBezTo>
                <a:cubicBezTo>
                  <a:pt x="471" y="174"/>
                  <a:pt x="471" y="174"/>
                  <a:pt x="471" y="174"/>
                </a:cubicBezTo>
                <a:cubicBezTo>
                  <a:pt x="471" y="175"/>
                  <a:pt x="471" y="175"/>
                  <a:pt x="471" y="175"/>
                </a:cubicBezTo>
                <a:cubicBezTo>
                  <a:pt x="471" y="175"/>
                  <a:pt x="471" y="175"/>
                  <a:pt x="471" y="175"/>
                </a:cubicBezTo>
                <a:cubicBezTo>
                  <a:pt x="471" y="177"/>
                  <a:pt x="471" y="177"/>
                  <a:pt x="471" y="177"/>
                </a:cubicBezTo>
                <a:cubicBezTo>
                  <a:pt x="438" y="177"/>
                  <a:pt x="438" y="177"/>
                  <a:pt x="438" y="177"/>
                </a:cubicBezTo>
                <a:cubicBezTo>
                  <a:pt x="439" y="173"/>
                  <a:pt x="439" y="173"/>
                  <a:pt x="439" y="173"/>
                </a:cubicBezTo>
                <a:cubicBezTo>
                  <a:pt x="439" y="148"/>
                  <a:pt x="439" y="148"/>
                  <a:pt x="439" y="148"/>
                </a:cubicBezTo>
                <a:cubicBezTo>
                  <a:pt x="439" y="148"/>
                  <a:pt x="439" y="148"/>
                  <a:pt x="439" y="148"/>
                </a:cubicBezTo>
                <a:cubicBezTo>
                  <a:pt x="439" y="135"/>
                  <a:pt x="439" y="135"/>
                  <a:pt x="439" y="135"/>
                </a:cubicBezTo>
                <a:cubicBezTo>
                  <a:pt x="438" y="135"/>
                  <a:pt x="438" y="135"/>
                  <a:pt x="438" y="135"/>
                </a:cubicBezTo>
                <a:cubicBezTo>
                  <a:pt x="439" y="124"/>
                  <a:pt x="439" y="124"/>
                  <a:pt x="439" y="124"/>
                </a:cubicBezTo>
                <a:cubicBezTo>
                  <a:pt x="438" y="124"/>
                  <a:pt x="438" y="124"/>
                  <a:pt x="438" y="124"/>
                </a:cubicBezTo>
                <a:cubicBezTo>
                  <a:pt x="438" y="123"/>
                  <a:pt x="438" y="123"/>
                  <a:pt x="438" y="123"/>
                </a:cubicBezTo>
                <a:cubicBezTo>
                  <a:pt x="426" y="122"/>
                  <a:pt x="426" y="122"/>
                  <a:pt x="426" y="122"/>
                </a:cubicBezTo>
                <a:cubicBezTo>
                  <a:pt x="425" y="122"/>
                  <a:pt x="425" y="122"/>
                  <a:pt x="425" y="122"/>
                </a:cubicBezTo>
                <a:cubicBezTo>
                  <a:pt x="424" y="122"/>
                  <a:pt x="424" y="122"/>
                  <a:pt x="424" y="122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12" y="110"/>
                  <a:pt x="412" y="110"/>
                  <a:pt x="412" y="110"/>
                </a:cubicBezTo>
                <a:cubicBezTo>
                  <a:pt x="410" y="110"/>
                  <a:pt x="410" y="110"/>
                  <a:pt x="410" y="110"/>
                </a:cubicBezTo>
                <a:cubicBezTo>
                  <a:pt x="410" y="110"/>
                  <a:pt x="410" y="110"/>
                  <a:pt x="410" y="110"/>
                </a:cubicBezTo>
                <a:cubicBezTo>
                  <a:pt x="410" y="101"/>
                  <a:pt x="410" y="101"/>
                  <a:pt x="410" y="101"/>
                </a:cubicBezTo>
                <a:cubicBezTo>
                  <a:pt x="409" y="101"/>
                  <a:pt x="409" y="101"/>
                  <a:pt x="409" y="101"/>
                </a:cubicBezTo>
                <a:cubicBezTo>
                  <a:pt x="409" y="100"/>
                  <a:pt x="409" y="100"/>
                  <a:pt x="409" y="100"/>
                </a:cubicBezTo>
                <a:cubicBezTo>
                  <a:pt x="397" y="98"/>
                  <a:pt x="397" y="98"/>
                  <a:pt x="397" y="98"/>
                </a:cubicBezTo>
                <a:cubicBezTo>
                  <a:pt x="396" y="98"/>
                  <a:pt x="396" y="98"/>
                  <a:pt x="396" y="98"/>
                </a:cubicBezTo>
                <a:cubicBezTo>
                  <a:pt x="394" y="98"/>
                  <a:pt x="394" y="98"/>
                  <a:pt x="394" y="98"/>
                </a:cubicBezTo>
                <a:cubicBezTo>
                  <a:pt x="384" y="100"/>
                  <a:pt x="384" y="100"/>
                  <a:pt x="384" y="100"/>
                </a:cubicBezTo>
                <a:cubicBezTo>
                  <a:pt x="384" y="112"/>
                  <a:pt x="384" y="112"/>
                  <a:pt x="384" y="112"/>
                </a:cubicBezTo>
                <a:cubicBezTo>
                  <a:pt x="384" y="112"/>
                  <a:pt x="384" y="112"/>
                  <a:pt x="384" y="112"/>
                </a:cubicBezTo>
                <a:cubicBezTo>
                  <a:pt x="384" y="124"/>
                  <a:pt x="384" y="124"/>
                  <a:pt x="384" y="124"/>
                </a:cubicBezTo>
                <a:cubicBezTo>
                  <a:pt x="383" y="124"/>
                  <a:pt x="383" y="124"/>
                  <a:pt x="383" y="124"/>
                </a:cubicBezTo>
                <a:cubicBezTo>
                  <a:pt x="383" y="173"/>
                  <a:pt x="383" y="173"/>
                  <a:pt x="383" y="173"/>
                </a:cubicBezTo>
                <a:cubicBezTo>
                  <a:pt x="382" y="189"/>
                  <a:pt x="382" y="189"/>
                  <a:pt x="382" y="189"/>
                </a:cubicBezTo>
                <a:cubicBezTo>
                  <a:pt x="378" y="189"/>
                  <a:pt x="378" y="189"/>
                  <a:pt x="378" y="189"/>
                </a:cubicBezTo>
                <a:cubicBezTo>
                  <a:pt x="378" y="189"/>
                  <a:pt x="378" y="189"/>
                  <a:pt x="378" y="189"/>
                </a:cubicBezTo>
                <a:cubicBezTo>
                  <a:pt x="378" y="184"/>
                  <a:pt x="378" y="184"/>
                  <a:pt x="378" y="184"/>
                </a:cubicBezTo>
                <a:cubicBezTo>
                  <a:pt x="378" y="183"/>
                  <a:pt x="378" y="183"/>
                  <a:pt x="378" y="183"/>
                </a:cubicBezTo>
                <a:cubicBezTo>
                  <a:pt x="375" y="183"/>
                  <a:pt x="375" y="183"/>
                  <a:pt x="375" y="183"/>
                </a:cubicBezTo>
                <a:cubicBezTo>
                  <a:pt x="369" y="169"/>
                  <a:pt x="369" y="169"/>
                  <a:pt x="369" y="169"/>
                </a:cubicBezTo>
                <a:cubicBezTo>
                  <a:pt x="366" y="161"/>
                  <a:pt x="366" y="161"/>
                  <a:pt x="366" y="161"/>
                </a:cubicBezTo>
                <a:cubicBezTo>
                  <a:pt x="364" y="154"/>
                  <a:pt x="364" y="154"/>
                  <a:pt x="364" y="154"/>
                </a:cubicBezTo>
                <a:cubicBezTo>
                  <a:pt x="363" y="148"/>
                  <a:pt x="363" y="148"/>
                  <a:pt x="363" y="148"/>
                </a:cubicBezTo>
                <a:cubicBezTo>
                  <a:pt x="361" y="137"/>
                  <a:pt x="361" y="137"/>
                  <a:pt x="361" y="137"/>
                </a:cubicBezTo>
                <a:cubicBezTo>
                  <a:pt x="361" y="129"/>
                  <a:pt x="361" y="129"/>
                  <a:pt x="361" y="129"/>
                </a:cubicBezTo>
                <a:cubicBezTo>
                  <a:pt x="361" y="125"/>
                  <a:pt x="361" y="125"/>
                  <a:pt x="361" y="125"/>
                </a:cubicBezTo>
                <a:cubicBezTo>
                  <a:pt x="362" y="125"/>
                  <a:pt x="362" y="125"/>
                  <a:pt x="362" y="125"/>
                </a:cubicBezTo>
                <a:cubicBezTo>
                  <a:pt x="364" y="125"/>
                  <a:pt x="364" y="125"/>
                  <a:pt x="364" y="125"/>
                </a:cubicBezTo>
                <a:cubicBezTo>
                  <a:pt x="364" y="120"/>
                  <a:pt x="364" y="120"/>
                  <a:pt x="364" y="120"/>
                </a:cubicBezTo>
                <a:cubicBezTo>
                  <a:pt x="364" y="118"/>
                  <a:pt x="364" y="118"/>
                  <a:pt x="364" y="118"/>
                </a:cubicBezTo>
                <a:cubicBezTo>
                  <a:pt x="362" y="118"/>
                  <a:pt x="362" y="118"/>
                  <a:pt x="362" y="118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0" y="103"/>
                  <a:pt x="360" y="103"/>
                  <a:pt x="360" y="103"/>
                </a:cubicBezTo>
                <a:cubicBezTo>
                  <a:pt x="359" y="88"/>
                  <a:pt x="359" y="88"/>
                  <a:pt x="359" y="88"/>
                </a:cubicBezTo>
                <a:cubicBezTo>
                  <a:pt x="359" y="71"/>
                  <a:pt x="359" y="71"/>
                  <a:pt x="359" y="71"/>
                </a:cubicBezTo>
                <a:cubicBezTo>
                  <a:pt x="359" y="71"/>
                  <a:pt x="359" y="71"/>
                  <a:pt x="359" y="71"/>
                </a:cubicBezTo>
                <a:cubicBezTo>
                  <a:pt x="359" y="71"/>
                  <a:pt x="359" y="71"/>
                  <a:pt x="359" y="71"/>
                </a:cubicBezTo>
                <a:cubicBezTo>
                  <a:pt x="360" y="70"/>
                  <a:pt x="360" y="70"/>
                  <a:pt x="360" y="70"/>
                </a:cubicBezTo>
                <a:cubicBezTo>
                  <a:pt x="360" y="70"/>
                  <a:pt x="360" y="70"/>
                  <a:pt x="360" y="70"/>
                </a:cubicBezTo>
                <a:cubicBezTo>
                  <a:pt x="361" y="70"/>
                  <a:pt x="361" y="70"/>
                  <a:pt x="361" y="70"/>
                </a:cubicBezTo>
                <a:cubicBezTo>
                  <a:pt x="361" y="69"/>
                  <a:pt x="361" y="69"/>
                  <a:pt x="361" y="69"/>
                </a:cubicBezTo>
                <a:cubicBezTo>
                  <a:pt x="360" y="69"/>
                  <a:pt x="360" y="69"/>
                  <a:pt x="360" y="69"/>
                </a:cubicBezTo>
                <a:cubicBezTo>
                  <a:pt x="360" y="69"/>
                  <a:pt x="360" y="69"/>
                  <a:pt x="360" y="69"/>
                </a:cubicBezTo>
                <a:cubicBezTo>
                  <a:pt x="360" y="69"/>
                  <a:pt x="360" y="69"/>
                  <a:pt x="360" y="69"/>
                </a:cubicBezTo>
                <a:cubicBezTo>
                  <a:pt x="359" y="68"/>
                  <a:pt x="359" y="68"/>
                  <a:pt x="359" y="68"/>
                </a:cubicBezTo>
                <a:cubicBezTo>
                  <a:pt x="359" y="65"/>
                  <a:pt x="359" y="65"/>
                  <a:pt x="359" y="65"/>
                </a:cubicBezTo>
                <a:cubicBezTo>
                  <a:pt x="359" y="64"/>
                  <a:pt x="359" y="64"/>
                  <a:pt x="359" y="64"/>
                </a:cubicBezTo>
                <a:cubicBezTo>
                  <a:pt x="359" y="64"/>
                  <a:pt x="359" y="64"/>
                  <a:pt x="359" y="64"/>
                </a:cubicBezTo>
                <a:cubicBezTo>
                  <a:pt x="359" y="64"/>
                  <a:pt x="359" y="64"/>
                  <a:pt x="359" y="64"/>
                </a:cubicBezTo>
                <a:cubicBezTo>
                  <a:pt x="360" y="64"/>
                  <a:pt x="360" y="64"/>
                  <a:pt x="360" y="64"/>
                </a:cubicBezTo>
                <a:cubicBezTo>
                  <a:pt x="360" y="63"/>
                  <a:pt x="360" y="63"/>
                  <a:pt x="360" y="63"/>
                </a:cubicBezTo>
                <a:cubicBezTo>
                  <a:pt x="360" y="62"/>
                  <a:pt x="360" y="62"/>
                  <a:pt x="360" y="62"/>
                </a:cubicBezTo>
                <a:cubicBezTo>
                  <a:pt x="360" y="62"/>
                  <a:pt x="360" y="62"/>
                  <a:pt x="360" y="62"/>
                </a:cubicBezTo>
                <a:cubicBezTo>
                  <a:pt x="360" y="62"/>
                  <a:pt x="360" y="62"/>
                  <a:pt x="360" y="62"/>
                </a:cubicBezTo>
                <a:cubicBezTo>
                  <a:pt x="361" y="61"/>
                  <a:pt x="361" y="61"/>
                  <a:pt x="361" y="61"/>
                </a:cubicBezTo>
                <a:cubicBezTo>
                  <a:pt x="361" y="56"/>
                  <a:pt x="361" y="56"/>
                  <a:pt x="361" y="56"/>
                </a:cubicBezTo>
                <a:cubicBezTo>
                  <a:pt x="361" y="56"/>
                  <a:pt x="361" y="56"/>
                  <a:pt x="361" y="56"/>
                </a:cubicBezTo>
                <a:cubicBezTo>
                  <a:pt x="360" y="56"/>
                  <a:pt x="360" y="56"/>
                  <a:pt x="360" y="56"/>
                </a:cubicBezTo>
                <a:cubicBezTo>
                  <a:pt x="360" y="55"/>
                  <a:pt x="360" y="55"/>
                  <a:pt x="360" y="55"/>
                </a:cubicBezTo>
                <a:cubicBezTo>
                  <a:pt x="359" y="55"/>
                  <a:pt x="359" y="55"/>
                  <a:pt x="359" y="55"/>
                </a:cubicBezTo>
                <a:cubicBezTo>
                  <a:pt x="358" y="55"/>
                  <a:pt x="358" y="55"/>
                  <a:pt x="358" y="55"/>
                </a:cubicBezTo>
                <a:cubicBezTo>
                  <a:pt x="358" y="55"/>
                  <a:pt x="358" y="55"/>
                  <a:pt x="358" y="55"/>
                </a:cubicBezTo>
                <a:cubicBezTo>
                  <a:pt x="358" y="37"/>
                  <a:pt x="358" y="37"/>
                  <a:pt x="358" y="37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8" y="27"/>
                  <a:pt x="358" y="27"/>
                  <a:pt x="358" y="27"/>
                </a:cubicBezTo>
                <a:cubicBezTo>
                  <a:pt x="357" y="27"/>
                  <a:pt x="357" y="27"/>
                  <a:pt x="357" y="27"/>
                </a:cubicBezTo>
                <a:cubicBezTo>
                  <a:pt x="357" y="18"/>
                  <a:pt x="357" y="18"/>
                  <a:pt x="357" y="18"/>
                </a:cubicBezTo>
                <a:cubicBezTo>
                  <a:pt x="357" y="18"/>
                  <a:pt x="357" y="18"/>
                  <a:pt x="357" y="18"/>
                </a:cubicBezTo>
                <a:cubicBezTo>
                  <a:pt x="357" y="18"/>
                  <a:pt x="357" y="18"/>
                  <a:pt x="357" y="18"/>
                </a:cubicBezTo>
                <a:cubicBezTo>
                  <a:pt x="357" y="27"/>
                  <a:pt x="357" y="27"/>
                  <a:pt x="357" y="27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6" y="37"/>
                  <a:pt x="356" y="37"/>
                  <a:pt x="356" y="37"/>
                </a:cubicBezTo>
                <a:cubicBezTo>
                  <a:pt x="356" y="55"/>
                  <a:pt x="356" y="55"/>
                  <a:pt x="356" y="55"/>
                </a:cubicBezTo>
                <a:cubicBezTo>
                  <a:pt x="356" y="55"/>
                  <a:pt x="356" y="55"/>
                  <a:pt x="356" y="55"/>
                </a:cubicBezTo>
                <a:cubicBezTo>
                  <a:pt x="355" y="55"/>
                  <a:pt x="355" y="55"/>
                  <a:pt x="355" y="55"/>
                </a:cubicBezTo>
                <a:cubicBezTo>
                  <a:pt x="354" y="55"/>
                  <a:pt x="354" y="55"/>
                  <a:pt x="354" y="55"/>
                </a:cubicBezTo>
                <a:cubicBezTo>
                  <a:pt x="353" y="56"/>
                  <a:pt x="353" y="56"/>
                  <a:pt x="353" y="56"/>
                </a:cubicBezTo>
                <a:cubicBezTo>
                  <a:pt x="353" y="56"/>
                  <a:pt x="353" y="56"/>
                  <a:pt x="353" y="56"/>
                </a:cubicBezTo>
                <a:cubicBezTo>
                  <a:pt x="353" y="56"/>
                  <a:pt x="353" y="56"/>
                  <a:pt x="353" y="56"/>
                </a:cubicBezTo>
                <a:cubicBezTo>
                  <a:pt x="353" y="61"/>
                  <a:pt x="353" y="61"/>
                  <a:pt x="353" y="61"/>
                </a:cubicBezTo>
                <a:cubicBezTo>
                  <a:pt x="353" y="62"/>
                  <a:pt x="353" y="62"/>
                  <a:pt x="353" y="62"/>
                </a:cubicBezTo>
                <a:cubicBezTo>
                  <a:pt x="353" y="62"/>
                  <a:pt x="353" y="62"/>
                  <a:pt x="353" y="62"/>
                </a:cubicBezTo>
                <a:cubicBezTo>
                  <a:pt x="353" y="62"/>
                  <a:pt x="353" y="62"/>
                  <a:pt x="353" y="62"/>
                </a:cubicBezTo>
                <a:cubicBezTo>
                  <a:pt x="353" y="63"/>
                  <a:pt x="353" y="63"/>
                  <a:pt x="353" y="63"/>
                </a:cubicBezTo>
                <a:cubicBezTo>
                  <a:pt x="354" y="63"/>
                  <a:pt x="354" y="63"/>
                  <a:pt x="354" y="63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55" y="64"/>
                  <a:pt x="355" y="64"/>
                  <a:pt x="355" y="64"/>
                </a:cubicBezTo>
                <a:cubicBezTo>
                  <a:pt x="355" y="68"/>
                  <a:pt x="355" y="68"/>
                  <a:pt x="355" y="68"/>
                </a:cubicBezTo>
                <a:cubicBezTo>
                  <a:pt x="354" y="68"/>
                  <a:pt x="354" y="68"/>
                  <a:pt x="354" y="68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4" y="71"/>
                  <a:pt x="354" y="71"/>
                  <a:pt x="354" y="71"/>
                </a:cubicBezTo>
                <a:cubicBezTo>
                  <a:pt x="355" y="71"/>
                  <a:pt x="355" y="71"/>
                  <a:pt x="355" y="71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3" y="102"/>
                  <a:pt x="353" y="102"/>
                  <a:pt x="353" y="102"/>
                </a:cubicBezTo>
                <a:cubicBezTo>
                  <a:pt x="352" y="118"/>
                  <a:pt x="352" y="118"/>
                  <a:pt x="352" y="118"/>
                </a:cubicBezTo>
                <a:cubicBezTo>
                  <a:pt x="350" y="118"/>
                  <a:pt x="350" y="118"/>
                  <a:pt x="350" y="118"/>
                </a:cubicBezTo>
                <a:cubicBezTo>
                  <a:pt x="348" y="118"/>
                  <a:pt x="348" y="118"/>
                  <a:pt x="348" y="118"/>
                </a:cubicBezTo>
                <a:cubicBezTo>
                  <a:pt x="349" y="124"/>
                  <a:pt x="349" y="124"/>
                  <a:pt x="349" y="124"/>
                </a:cubicBezTo>
                <a:cubicBezTo>
                  <a:pt x="349" y="125"/>
                  <a:pt x="349" y="125"/>
                  <a:pt x="349" y="125"/>
                </a:cubicBezTo>
                <a:cubicBezTo>
                  <a:pt x="351" y="125"/>
                  <a:pt x="351" y="125"/>
                  <a:pt x="351" y="125"/>
                </a:cubicBezTo>
                <a:cubicBezTo>
                  <a:pt x="351" y="125"/>
                  <a:pt x="351" y="125"/>
                  <a:pt x="351" y="125"/>
                </a:cubicBezTo>
                <a:cubicBezTo>
                  <a:pt x="351" y="128"/>
                  <a:pt x="351" y="128"/>
                  <a:pt x="351" y="128"/>
                </a:cubicBezTo>
                <a:cubicBezTo>
                  <a:pt x="351" y="137"/>
                  <a:pt x="351" y="137"/>
                  <a:pt x="351" y="137"/>
                </a:cubicBezTo>
                <a:cubicBezTo>
                  <a:pt x="349" y="148"/>
                  <a:pt x="349" y="148"/>
                  <a:pt x="349" y="148"/>
                </a:cubicBezTo>
                <a:cubicBezTo>
                  <a:pt x="348" y="154"/>
                  <a:pt x="348" y="154"/>
                  <a:pt x="348" y="154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3" y="169"/>
                  <a:pt x="343" y="169"/>
                  <a:pt x="343" y="169"/>
                </a:cubicBezTo>
                <a:cubicBezTo>
                  <a:pt x="336" y="183"/>
                  <a:pt x="336" y="183"/>
                  <a:pt x="336" y="183"/>
                </a:cubicBezTo>
                <a:cubicBezTo>
                  <a:pt x="335" y="183"/>
                  <a:pt x="335" y="183"/>
                  <a:pt x="335" y="183"/>
                </a:cubicBezTo>
                <a:cubicBezTo>
                  <a:pt x="334" y="183"/>
                  <a:pt x="334" y="183"/>
                  <a:pt x="334" y="183"/>
                </a:cubicBezTo>
                <a:cubicBezTo>
                  <a:pt x="332" y="183"/>
                  <a:pt x="332" y="183"/>
                  <a:pt x="332" y="183"/>
                </a:cubicBezTo>
                <a:cubicBezTo>
                  <a:pt x="332" y="183"/>
                  <a:pt x="332" y="183"/>
                  <a:pt x="332" y="183"/>
                </a:cubicBezTo>
                <a:cubicBezTo>
                  <a:pt x="331" y="183"/>
                  <a:pt x="331" y="183"/>
                  <a:pt x="331" y="183"/>
                </a:cubicBezTo>
                <a:cubicBezTo>
                  <a:pt x="329" y="183"/>
                  <a:pt x="329" y="183"/>
                  <a:pt x="329" y="183"/>
                </a:cubicBezTo>
                <a:cubicBezTo>
                  <a:pt x="329" y="183"/>
                  <a:pt x="329" y="183"/>
                  <a:pt x="329" y="183"/>
                </a:cubicBezTo>
                <a:cubicBezTo>
                  <a:pt x="326" y="183"/>
                  <a:pt x="326" y="183"/>
                  <a:pt x="326" y="183"/>
                </a:cubicBezTo>
                <a:cubicBezTo>
                  <a:pt x="326" y="183"/>
                  <a:pt x="326" y="183"/>
                  <a:pt x="326" y="183"/>
                </a:cubicBezTo>
                <a:cubicBezTo>
                  <a:pt x="325" y="183"/>
                  <a:pt x="325" y="183"/>
                  <a:pt x="325" y="183"/>
                </a:cubicBezTo>
                <a:cubicBezTo>
                  <a:pt x="326" y="183"/>
                  <a:pt x="326" y="183"/>
                  <a:pt x="326" y="183"/>
                </a:cubicBezTo>
                <a:cubicBezTo>
                  <a:pt x="326" y="183"/>
                  <a:pt x="326" y="183"/>
                  <a:pt x="326" y="183"/>
                </a:cubicBezTo>
                <a:cubicBezTo>
                  <a:pt x="323" y="183"/>
                  <a:pt x="323" y="183"/>
                  <a:pt x="323" y="183"/>
                </a:cubicBezTo>
                <a:cubicBezTo>
                  <a:pt x="323" y="182"/>
                  <a:pt x="323" y="182"/>
                  <a:pt x="323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3" y="182"/>
                  <a:pt x="323" y="182"/>
                  <a:pt x="323" y="182"/>
                </a:cubicBezTo>
                <a:cubicBezTo>
                  <a:pt x="323" y="179"/>
                  <a:pt x="323" y="179"/>
                  <a:pt x="323" y="179"/>
                </a:cubicBezTo>
                <a:cubicBezTo>
                  <a:pt x="321" y="179"/>
                  <a:pt x="321" y="179"/>
                  <a:pt x="321" y="179"/>
                </a:cubicBezTo>
                <a:cubicBezTo>
                  <a:pt x="320" y="167"/>
                  <a:pt x="320" y="167"/>
                  <a:pt x="320" y="167"/>
                </a:cubicBezTo>
                <a:cubicBezTo>
                  <a:pt x="320" y="167"/>
                  <a:pt x="320" y="167"/>
                  <a:pt x="320" y="167"/>
                </a:cubicBezTo>
                <a:cubicBezTo>
                  <a:pt x="320" y="163"/>
                  <a:pt x="320" y="163"/>
                  <a:pt x="320" y="163"/>
                </a:cubicBezTo>
                <a:cubicBezTo>
                  <a:pt x="320" y="112"/>
                  <a:pt x="320" y="112"/>
                  <a:pt x="320" y="112"/>
                </a:cubicBezTo>
                <a:cubicBezTo>
                  <a:pt x="320" y="112"/>
                  <a:pt x="320" y="112"/>
                  <a:pt x="320" y="112"/>
                </a:cubicBezTo>
                <a:cubicBezTo>
                  <a:pt x="320" y="110"/>
                  <a:pt x="320" y="110"/>
                  <a:pt x="320" y="110"/>
                </a:cubicBezTo>
                <a:cubicBezTo>
                  <a:pt x="320" y="110"/>
                  <a:pt x="320" y="110"/>
                  <a:pt x="320" y="110"/>
                </a:cubicBezTo>
                <a:cubicBezTo>
                  <a:pt x="319" y="110"/>
                  <a:pt x="319" y="110"/>
                  <a:pt x="319" y="110"/>
                </a:cubicBezTo>
                <a:cubicBezTo>
                  <a:pt x="318" y="110"/>
                  <a:pt x="318" y="110"/>
                  <a:pt x="318" y="110"/>
                </a:cubicBezTo>
                <a:cubicBezTo>
                  <a:pt x="318" y="110"/>
                  <a:pt x="318" y="110"/>
                  <a:pt x="318" y="110"/>
                </a:cubicBezTo>
                <a:cubicBezTo>
                  <a:pt x="314" y="110"/>
                  <a:pt x="314" y="110"/>
                  <a:pt x="314" y="110"/>
                </a:cubicBezTo>
                <a:cubicBezTo>
                  <a:pt x="314" y="110"/>
                  <a:pt x="314" y="110"/>
                  <a:pt x="314" y="110"/>
                </a:cubicBezTo>
                <a:cubicBezTo>
                  <a:pt x="314" y="110"/>
                  <a:pt x="314" y="110"/>
                  <a:pt x="314" y="110"/>
                </a:cubicBezTo>
                <a:cubicBezTo>
                  <a:pt x="310" y="109"/>
                  <a:pt x="310" y="109"/>
                  <a:pt x="310" y="109"/>
                </a:cubicBezTo>
                <a:cubicBezTo>
                  <a:pt x="310" y="109"/>
                  <a:pt x="310" y="109"/>
                  <a:pt x="310" y="109"/>
                </a:cubicBezTo>
                <a:cubicBezTo>
                  <a:pt x="313" y="110"/>
                  <a:pt x="313" y="110"/>
                  <a:pt x="313" y="110"/>
                </a:cubicBezTo>
                <a:cubicBezTo>
                  <a:pt x="310" y="110"/>
                  <a:pt x="310" y="110"/>
                  <a:pt x="310" y="110"/>
                </a:cubicBezTo>
                <a:cubicBezTo>
                  <a:pt x="310" y="110"/>
                  <a:pt x="310" y="110"/>
                  <a:pt x="310" y="110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6" y="110"/>
                  <a:pt x="306" y="110"/>
                </a:cubicBezTo>
                <a:cubicBezTo>
                  <a:pt x="301" y="110"/>
                  <a:pt x="301" y="110"/>
                  <a:pt x="301" y="110"/>
                </a:cubicBezTo>
                <a:cubicBezTo>
                  <a:pt x="300" y="110"/>
                  <a:pt x="300" y="110"/>
                  <a:pt x="300" y="110"/>
                </a:cubicBezTo>
                <a:cubicBezTo>
                  <a:pt x="298" y="110"/>
                  <a:pt x="298" y="110"/>
                  <a:pt x="298" y="110"/>
                </a:cubicBezTo>
                <a:cubicBezTo>
                  <a:pt x="298" y="110"/>
                  <a:pt x="298" y="110"/>
                  <a:pt x="298" y="110"/>
                </a:cubicBezTo>
                <a:cubicBezTo>
                  <a:pt x="295" y="110"/>
                  <a:pt x="295" y="110"/>
                  <a:pt x="295" y="110"/>
                </a:cubicBezTo>
                <a:cubicBezTo>
                  <a:pt x="298" y="109"/>
                  <a:pt x="298" y="109"/>
                  <a:pt x="298" y="109"/>
                </a:cubicBezTo>
                <a:cubicBezTo>
                  <a:pt x="298" y="109"/>
                  <a:pt x="298" y="109"/>
                  <a:pt x="298" y="109"/>
                </a:cubicBezTo>
                <a:cubicBezTo>
                  <a:pt x="294" y="109"/>
                  <a:pt x="294" y="109"/>
                  <a:pt x="294" y="109"/>
                </a:cubicBezTo>
                <a:cubicBezTo>
                  <a:pt x="294" y="110"/>
                  <a:pt x="294" y="110"/>
                  <a:pt x="294" y="110"/>
                </a:cubicBezTo>
                <a:cubicBezTo>
                  <a:pt x="294" y="110"/>
                  <a:pt x="294" y="110"/>
                  <a:pt x="294" y="110"/>
                </a:cubicBezTo>
                <a:cubicBezTo>
                  <a:pt x="293" y="110"/>
                  <a:pt x="293" y="110"/>
                  <a:pt x="293" y="110"/>
                </a:cubicBezTo>
                <a:cubicBezTo>
                  <a:pt x="293" y="110"/>
                  <a:pt x="293" y="110"/>
                  <a:pt x="293" y="110"/>
                </a:cubicBezTo>
                <a:cubicBezTo>
                  <a:pt x="293" y="110"/>
                  <a:pt x="293" y="110"/>
                  <a:pt x="293" y="110"/>
                </a:cubicBezTo>
                <a:cubicBezTo>
                  <a:pt x="293" y="110"/>
                  <a:pt x="293" y="110"/>
                  <a:pt x="293" y="110"/>
                </a:cubicBezTo>
                <a:cubicBezTo>
                  <a:pt x="292" y="110"/>
                  <a:pt x="292" y="110"/>
                  <a:pt x="292" y="110"/>
                </a:cubicBezTo>
                <a:cubicBezTo>
                  <a:pt x="289" y="110"/>
                  <a:pt x="289" y="110"/>
                  <a:pt x="289" y="110"/>
                </a:cubicBezTo>
                <a:cubicBezTo>
                  <a:pt x="287" y="109"/>
                  <a:pt x="287" y="109"/>
                  <a:pt x="287" y="109"/>
                </a:cubicBezTo>
                <a:cubicBezTo>
                  <a:pt x="287" y="109"/>
                  <a:pt x="287" y="109"/>
                  <a:pt x="287" y="109"/>
                </a:cubicBezTo>
                <a:cubicBezTo>
                  <a:pt x="287" y="111"/>
                  <a:pt x="287" y="111"/>
                  <a:pt x="287" y="111"/>
                </a:cubicBezTo>
                <a:cubicBezTo>
                  <a:pt x="287" y="111"/>
                  <a:pt x="287" y="111"/>
                  <a:pt x="287" y="111"/>
                </a:cubicBezTo>
                <a:cubicBezTo>
                  <a:pt x="287" y="174"/>
                  <a:pt x="287" y="174"/>
                  <a:pt x="287" y="174"/>
                </a:cubicBezTo>
                <a:cubicBezTo>
                  <a:pt x="287" y="176"/>
                  <a:pt x="287" y="176"/>
                  <a:pt x="287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83" y="166"/>
                  <a:pt x="283" y="166"/>
                  <a:pt x="283" y="166"/>
                </a:cubicBezTo>
                <a:cubicBezTo>
                  <a:pt x="276" y="165"/>
                  <a:pt x="276" y="165"/>
                  <a:pt x="276" y="165"/>
                </a:cubicBezTo>
                <a:cubicBezTo>
                  <a:pt x="275" y="92"/>
                  <a:pt x="275" y="92"/>
                  <a:pt x="275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77"/>
                  <a:pt x="276" y="77"/>
                  <a:pt x="276" y="77"/>
                </a:cubicBezTo>
                <a:cubicBezTo>
                  <a:pt x="272" y="77"/>
                  <a:pt x="272" y="77"/>
                  <a:pt x="272" y="77"/>
                </a:cubicBezTo>
                <a:cubicBezTo>
                  <a:pt x="272" y="59"/>
                  <a:pt x="272" y="59"/>
                  <a:pt x="272" y="59"/>
                </a:cubicBezTo>
                <a:cubicBezTo>
                  <a:pt x="272" y="59"/>
                  <a:pt x="272" y="59"/>
                  <a:pt x="272" y="59"/>
                </a:cubicBezTo>
                <a:cubicBezTo>
                  <a:pt x="272" y="59"/>
                  <a:pt x="272" y="59"/>
                  <a:pt x="272" y="59"/>
                </a:cubicBezTo>
                <a:cubicBezTo>
                  <a:pt x="272" y="58"/>
                  <a:pt x="272" y="58"/>
                  <a:pt x="272" y="58"/>
                </a:cubicBezTo>
                <a:cubicBezTo>
                  <a:pt x="271" y="57"/>
                  <a:pt x="271" y="57"/>
                  <a:pt x="271" y="57"/>
                </a:cubicBezTo>
                <a:cubicBezTo>
                  <a:pt x="270" y="58"/>
                  <a:pt x="270" y="58"/>
                  <a:pt x="270" y="58"/>
                </a:cubicBezTo>
                <a:cubicBezTo>
                  <a:pt x="270" y="59"/>
                  <a:pt x="270" y="59"/>
                  <a:pt x="270" y="59"/>
                </a:cubicBezTo>
                <a:cubicBezTo>
                  <a:pt x="270" y="48"/>
                  <a:pt x="270" y="48"/>
                  <a:pt x="270" y="48"/>
                </a:cubicBezTo>
                <a:cubicBezTo>
                  <a:pt x="270" y="47"/>
                  <a:pt x="270" y="47"/>
                  <a:pt x="270" y="47"/>
                </a:cubicBezTo>
                <a:cubicBezTo>
                  <a:pt x="270" y="47"/>
                  <a:pt x="270" y="47"/>
                  <a:pt x="270" y="47"/>
                </a:cubicBezTo>
                <a:cubicBezTo>
                  <a:pt x="270" y="47"/>
                  <a:pt x="270" y="47"/>
                  <a:pt x="270" y="47"/>
                </a:cubicBezTo>
                <a:cubicBezTo>
                  <a:pt x="269" y="46"/>
                  <a:pt x="269" y="46"/>
                  <a:pt x="269" y="46"/>
                </a:cubicBezTo>
                <a:cubicBezTo>
                  <a:pt x="268" y="46"/>
                  <a:pt x="268" y="46"/>
                  <a:pt x="268" y="46"/>
                </a:cubicBezTo>
                <a:cubicBezTo>
                  <a:pt x="268" y="46"/>
                  <a:pt x="268" y="46"/>
                  <a:pt x="268" y="46"/>
                </a:cubicBezTo>
                <a:cubicBezTo>
                  <a:pt x="268" y="47"/>
                  <a:pt x="268" y="47"/>
                  <a:pt x="268" y="47"/>
                </a:cubicBezTo>
                <a:cubicBezTo>
                  <a:pt x="268" y="47"/>
                  <a:pt x="268" y="47"/>
                  <a:pt x="268" y="47"/>
                </a:cubicBezTo>
                <a:cubicBezTo>
                  <a:pt x="268" y="47"/>
                  <a:pt x="268" y="47"/>
                  <a:pt x="268" y="47"/>
                </a:cubicBezTo>
                <a:cubicBezTo>
                  <a:pt x="268" y="39"/>
                  <a:pt x="268" y="39"/>
                  <a:pt x="268" y="39"/>
                </a:cubicBezTo>
                <a:cubicBezTo>
                  <a:pt x="268" y="38"/>
                  <a:pt x="268" y="38"/>
                  <a:pt x="268" y="38"/>
                </a:cubicBezTo>
                <a:cubicBezTo>
                  <a:pt x="265" y="38"/>
                  <a:pt x="265" y="38"/>
                  <a:pt x="265" y="38"/>
                </a:cubicBezTo>
                <a:cubicBezTo>
                  <a:pt x="265" y="23"/>
                  <a:pt x="265" y="23"/>
                  <a:pt x="265" y="23"/>
                </a:cubicBezTo>
                <a:cubicBezTo>
                  <a:pt x="265" y="23"/>
                  <a:pt x="265" y="23"/>
                  <a:pt x="265" y="23"/>
                </a:cubicBezTo>
                <a:cubicBezTo>
                  <a:pt x="264" y="23"/>
                  <a:pt x="264" y="23"/>
                  <a:pt x="264" y="23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65" y="19"/>
                  <a:pt x="265" y="19"/>
                  <a:pt x="265" y="19"/>
                </a:cubicBezTo>
                <a:cubicBezTo>
                  <a:pt x="264" y="19"/>
                  <a:pt x="264" y="19"/>
                  <a:pt x="264" y="19"/>
                </a:cubicBezTo>
                <a:cubicBezTo>
                  <a:pt x="264" y="18"/>
                  <a:pt x="264" y="18"/>
                  <a:pt x="264" y="18"/>
                </a:cubicBezTo>
                <a:cubicBezTo>
                  <a:pt x="264" y="17"/>
                  <a:pt x="264" y="17"/>
                  <a:pt x="264" y="17"/>
                </a:cubicBezTo>
                <a:cubicBezTo>
                  <a:pt x="264" y="17"/>
                  <a:pt x="264" y="17"/>
                  <a:pt x="264" y="17"/>
                </a:cubicBezTo>
                <a:cubicBezTo>
                  <a:pt x="264" y="17"/>
                  <a:pt x="264" y="17"/>
                  <a:pt x="264" y="17"/>
                </a:cubicBezTo>
                <a:cubicBezTo>
                  <a:pt x="264" y="17"/>
                  <a:pt x="264" y="17"/>
                  <a:pt x="264" y="17"/>
                </a:cubicBezTo>
                <a:cubicBezTo>
                  <a:pt x="263" y="17"/>
                  <a:pt x="263" y="17"/>
                  <a:pt x="263" y="17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2"/>
                  <a:pt x="263" y="12"/>
                  <a:pt x="263" y="12"/>
                </a:cubicBezTo>
                <a:cubicBezTo>
                  <a:pt x="263" y="10"/>
                  <a:pt x="263" y="10"/>
                  <a:pt x="263" y="10"/>
                </a:cubicBezTo>
                <a:cubicBezTo>
                  <a:pt x="263" y="7"/>
                  <a:pt x="263" y="7"/>
                  <a:pt x="263" y="7"/>
                </a:cubicBezTo>
                <a:cubicBezTo>
                  <a:pt x="263" y="5"/>
                  <a:pt x="263" y="5"/>
                  <a:pt x="263" y="5"/>
                </a:cubicBezTo>
                <a:cubicBezTo>
                  <a:pt x="263" y="2"/>
                  <a:pt x="263" y="2"/>
                  <a:pt x="263" y="2"/>
                </a:cubicBezTo>
                <a:cubicBezTo>
                  <a:pt x="263" y="0"/>
                  <a:pt x="263" y="0"/>
                  <a:pt x="263" y="0"/>
                </a:cubicBezTo>
                <a:cubicBezTo>
                  <a:pt x="263" y="0"/>
                  <a:pt x="263" y="0"/>
                  <a:pt x="263" y="0"/>
                </a:cubicBezTo>
                <a:cubicBezTo>
                  <a:pt x="263" y="0"/>
                  <a:pt x="263" y="0"/>
                  <a:pt x="263" y="0"/>
                </a:cubicBezTo>
                <a:cubicBezTo>
                  <a:pt x="263" y="2"/>
                  <a:pt x="263" y="2"/>
                  <a:pt x="263" y="2"/>
                </a:cubicBezTo>
                <a:cubicBezTo>
                  <a:pt x="263" y="5"/>
                  <a:pt x="263" y="5"/>
                  <a:pt x="263" y="5"/>
                </a:cubicBezTo>
                <a:cubicBezTo>
                  <a:pt x="263" y="7"/>
                  <a:pt x="263" y="7"/>
                  <a:pt x="263" y="7"/>
                </a:cubicBezTo>
                <a:cubicBezTo>
                  <a:pt x="263" y="10"/>
                  <a:pt x="263" y="10"/>
                  <a:pt x="263" y="10"/>
                </a:cubicBezTo>
                <a:cubicBezTo>
                  <a:pt x="263" y="12"/>
                  <a:pt x="263" y="12"/>
                  <a:pt x="263" y="12"/>
                </a:cubicBezTo>
                <a:cubicBezTo>
                  <a:pt x="263" y="14"/>
                  <a:pt x="263" y="14"/>
                  <a:pt x="263" y="14"/>
                </a:cubicBezTo>
                <a:cubicBezTo>
                  <a:pt x="263" y="17"/>
                  <a:pt x="263" y="17"/>
                  <a:pt x="263" y="17"/>
                </a:cubicBezTo>
                <a:cubicBezTo>
                  <a:pt x="262" y="17"/>
                  <a:pt x="262" y="17"/>
                  <a:pt x="262" y="17"/>
                </a:cubicBezTo>
                <a:cubicBezTo>
                  <a:pt x="262" y="17"/>
                  <a:pt x="262" y="17"/>
                  <a:pt x="262" y="17"/>
                </a:cubicBezTo>
                <a:cubicBezTo>
                  <a:pt x="262" y="17"/>
                  <a:pt x="262" y="17"/>
                  <a:pt x="262" y="17"/>
                </a:cubicBezTo>
                <a:cubicBezTo>
                  <a:pt x="261" y="18"/>
                  <a:pt x="261" y="18"/>
                  <a:pt x="261" y="18"/>
                </a:cubicBezTo>
                <a:cubicBezTo>
                  <a:pt x="262" y="19"/>
                  <a:pt x="262" y="19"/>
                  <a:pt x="262" y="19"/>
                </a:cubicBezTo>
                <a:cubicBezTo>
                  <a:pt x="262" y="19"/>
                  <a:pt x="262" y="19"/>
                  <a:pt x="262" y="19"/>
                </a:cubicBezTo>
                <a:cubicBezTo>
                  <a:pt x="262" y="20"/>
                  <a:pt x="262" y="20"/>
                  <a:pt x="262" y="20"/>
                </a:cubicBezTo>
                <a:cubicBezTo>
                  <a:pt x="262" y="20"/>
                  <a:pt x="262" y="20"/>
                  <a:pt x="262" y="20"/>
                </a:cubicBezTo>
                <a:cubicBezTo>
                  <a:pt x="262" y="23"/>
                  <a:pt x="262" y="23"/>
                  <a:pt x="262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38"/>
                  <a:pt x="261" y="38"/>
                  <a:pt x="261" y="38"/>
                </a:cubicBezTo>
                <a:cubicBezTo>
                  <a:pt x="258" y="38"/>
                  <a:pt x="258" y="38"/>
                  <a:pt x="258" y="38"/>
                </a:cubicBezTo>
                <a:cubicBezTo>
                  <a:pt x="258" y="47"/>
                  <a:pt x="258" y="47"/>
                  <a:pt x="258" y="47"/>
                </a:cubicBezTo>
                <a:cubicBezTo>
                  <a:pt x="257" y="47"/>
                  <a:pt x="257" y="47"/>
                  <a:pt x="257" y="47"/>
                </a:cubicBezTo>
                <a:cubicBezTo>
                  <a:pt x="258" y="47"/>
                  <a:pt x="258" y="47"/>
                  <a:pt x="258" y="47"/>
                </a:cubicBezTo>
                <a:cubicBezTo>
                  <a:pt x="258" y="46"/>
                  <a:pt x="258" y="46"/>
                  <a:pt x="258" y="46"/>
                </a:cubicBezTo>
                <a:cubicBezTo>
                  <a:pt x="258" y="45"/>
                  <a:pt x="258" y="45"/>
                  <a:pt x="258" y="45"/>
                </a:cubicBezTo>
                <a:cubicBezTo>
                  <a:pt x="258" y="45"/>
                  <a:pt x="258" y="45"/>
                  <a:pt x="258" y="45"/>
                </a:cubicBezTo>
                <a:cubicBezTo>
                  <a:pt x="257" y="45"/>
                  <a:pt x="257" y="45"/>
                  <a:pt x="257" y="45"/>
                </a:cubicBezTo>
                <a:cubicBezTo>
                  <a:pt x="256" y="46"/>
                  <a:pt x="256" y="46"/>
                  <a:pt x="256" y="46"/>
                </a:cubicBezTo>
                <a:cubicBezTo>
                  <a:pt x="256" y="47"/>
                  <a:pt x="256" y="47"/>
                  <a:pt x="256" y="47"/>
                </a:cubicBezTo>
                <a:cubicBezTo>
                  <a:pt x="257" y="47"/>
                  <a:pt x="257" y="47"/>
                  <a:pt x="257" y="47"/>
                </a:cubicBezTo>
                <a:cubicBezTo>
                  <a:pt x="256" y="47"/>
                  <a:pt x="256" y="47"/>
                  <a:pt x="256" y="47"/>
                </a:cubicBezTo>
                <a:cubicBezTo>
                  <a:pt x="256" y="59"/>
                  <a:pt x="256" y="59"/>
                  <a:pt x="256" y="59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55" y="58"/>
                  <a:pt x="255" y="58"/>
                  <a:pt x="255" y="58"/>
                </a:cubicBezTo>
                <a:cubicBezTo>
                  <a:pt x="256" y="57"/>
                  <a:pt x="256" y="57"/>
                  <a:pt x="256" y="57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5" y="56"/>
                  <a:pt x="255" y="56"/>
                  <a:pt x="255" y="56"/>
                </a:cubicBezTo>
                <a:cubicBezTo>
                  <a:pt x="254" y="56"/>
                  <a:pt x="254" y="56"/>
                  <a:pt x="254" y="56"/>
                </a:cubicBezTo>
                <a:cubicBezTo>
                  <a:pt x="254" y="57"/>
                  <a:pt x="254" y="57"/>
                  <a:pt x="254" y="57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4" y="59"/>
                  <a:pt x="254" y="59"/>
                  <a:pt x="254" y="59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53" y="77"/>
                  <a:pt x="253" y="77"/>
                  <a:pt x="253" y="77"/>
                </a:cubicBezTo>
                <a:cubicBezTo>
                  <a:pt x="250" y="77"/>
                  <a:pt x="250" y="77"/>
                  <a:pt x="250" y="77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182"/>
                  <a:pt x="250" y="182"/>
                  <a:pt x="250" y="182"/>
                </a:cubicBezTo>
                <a:cubicBezTo>
                  <a:pt x="250" y="185"/>
                  <a:pt x="250" y="185"/>
                  <a:pt x="250" y="185"/>
                </a:cubicBezTo>
                <a:cubicBezTo>
                  <a:pt x="250" y="189"/>
                  <a:pt x="250" y="189"/>
                  <a:pt x="250" y="189"/>
                </a:cubicBezTo>
                <a:cubicBezTo>
                  <a:pt x="243" y="189"/>
                  <a:pt x="243" y="189"/>
                  <a:pt x="243" y="189"/>
                </a:cubicBezTo>
                <a:cubicBezTo>
                  <a:pt x="243" y="95"/>
                  <a:pt x="243" y="95"/>
                  <a:pt x="243" y="95"/>
                </a:cubicBezTo>
                <a:cubicBezTo>
                  <a:pt x="237" y="92"/>
                  <a:pt x="237" y="92"/>
                  <a:pt x="237" y="92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4" y="95"/>
                  <a:pt x="204" y="95"/>
                  <a:pt x="204" y="95"/>
                </a:cubicBezTo>
                <a:cubicBezTo>
                  <a:pt x="204" y="189"/>
                  <a:pt x="204" y="189"/>
                  <a:pt x="204" y="189"/>
                </a:cubicBezTo>
                <a:cubicBezTo>
                  <a:pt x="197" y="189"/>
                  <a:pt x="197" y="189"/>
                  <a:pt x="197" y="189"/>
                </a:cubicBezTo>
                <a:cubicBezTo>
                  <a:pt x="197" y="189"/>
                  <a:pt x="197" y="189"/>
                  <a:pt x="197" y="189"/>
                </a:cubicBezTo>
                <a:cubicBezTo>
                  <a:pt x="198" y="189"/>
                  <a:pt x="198" y="189"/>
                  <a:pt x="198" y="189"/>
                </a:cubicBezTo>
                <a:cubicBezTo>
                  <a:pt x="198" y="189"/>
                  <a:pt x="198" y="189"/>
                  <a:pt x="198" y="189"/>
                </a:cubicBezTo>
                <a:cubicBezTo>
                  <a:pt x="198" y="188"/>
                  <a:pt x="198" y="188"/>
                  <a:pt x="198" y="188"/>
                </a:cubicBezTo>
                <a:cubicBezTo>
                  <a:pt x="198" y="188"/>
                  <a:pt x="198" y="188"/>
                  <a:pt x="198" y="188"/>
                </a:cubicBezTo>
                <a:cubicBezTo>
                  <a:pt x="197" y="188"/>
                  <a:pt x="197" y="188"/>
                  <a:pt x="197" y="188"/>
                </a:cubicBezTo>
                <a:cubicBezTo>
                  <a:pt x="197" y="188"/>
                  <a:pt x="197" y="188"/>
                  <a:pt x="197" y="188"/>
                </a:cubicBezTo>
                <a:cubicBezTo>
                  <a:pt x="196" y="118"/>
                  <a:pt x="196" y="118"/>
                  <a:pt x="196" y="118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06"/>
                  <a:pt x="196" y="106"/>
                  <a:pt x="196" y="106"/>
                </a:cubicBezTo>
                <a:cubicBezTo>
                  <a:pt x="195" y="100"/>
                  <a:pt x="195" y="100"/>
                  <a:pt x="195" y="100"/>
                </a:cubicBezTo>
                <a:cubicBezTo>
                  <a:pt x="195" y="95"/>
                  <a:pt x="195" y="95"/>
                  <a:pt x="195" y="95"/>
                </a:cubicBezTo>
                <a:cubicBezTo>
                  <a:pt x="193" y="95"/>
                  <a:pt x="193" y="95"/>
                  <a:pt x="193" y="95"/>
                </a:cubicBezTo>
                <a:cubicBezTo>
                  <a:pt x="189" y="94"/>
                  <a:pt x="189" y="94"/>
                  <a:pt x="189" y="94"/>
                </a:cubicBezTo>
                <a:cubicBezTo>
                  <a:pt x="189" y="94"/>
                  <a:pt x="189" y="94"/>
                  <a:pt x="189" y="94"/>
                </a:cubicBezTo>
                <a:cubicBezTo>
                  <a:pt x="180" y="94"/>
                  <a:pt x="180" y="94"/>
                  <a:pt x="180" y="94"/>
                </a:cubicBezTo>
                <a:cubicBezTo>
                  <a:pt x="179" y="94"/>
                  <a:pt x="179" y="94"/>
                  <a:pt x="179" y="94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100"/>
                  <a:pt x="173" y="100"/>
                  <a:pt x="173" y="100"/>
                </a:cubicBezTo>
                <a:cubicBezTo>
                  <a:pt x="173" y="106"/>
                  <a:pt x="173" y="106"/>
                  <a:pt x="173" y="106"/>
                </a:cubicBezTo>
                <a:cubicBezTo>
                  <a:pt x="172" y="112"/>
                  <a:pt x="172" y="112"/>
                  <a:pt x="172" y="112"/>
                </a:cubicBezTo>
                <a:cubicBezTo>
                  <a:pt x="172" y="118"/>
                  <a:pt x="172" y="118"/>
                  <a:pt x="172" y="118"/>
                </a:cubicBezTo>
                <a:cubicBezTo>
                  <a:pt x="172" y="183"/>
                  <a:pt x="172" y="183"/>
                  <a:pt x="172" y="183"/>
                </a:cubicBezTo>
                <a:cubicBezTo>
                  <a:pt x="169" y="183"/>
                  <a:pt x="169" y="183"/>
                  <a:pt x="169" y="183"/>
                </a:cubicBezTo>
                <a:cubicBezTo>
                  <a:pt x="169" y="182"/>
                  <a:pt x="169" y="182"/>
                  <a:pt x="169" y="182"/>
                </a:cubicBezTo>
                <a:cubicBezTo>
                  <a:pt x="169" y="182"/>
                  <a:pt x="169" y="182"/>
                  <a:pt x="169" y="182"/>
                </a:cubicBezTo>
                <a:cubicBezTo>
                  <a:pt x="168" y="182"/>
                  <a:pt x="168" y="182"/>
                  <a:pt x="168" y="182"/>
                </a:cubicBezTo>
                <a:cubicBezTo>
                  <a:pt x="168" y="183"/>
                  <a:pt x="168" y="183"/>
                  <a:pt x="168" y="183"/>
                </a:cubicBezTo>
                <a:cubicBezTo>
                  <a:pt x="165" y="183"/>
                  <a:pt x="165" y="183"/>
                  <a:pt x="165" y="183"/>
                </a:cubicBezTo>
                <a:cubicBezTo>
                  <a:pt x="165" y="182"/>
                  <a:pt x="165" y="182"/>
                  <a:pt x="165" y="182"/>
                </a:cubicBezTo>
                <a:cubicBezTo>
                  <a:pt x="165" y="181"/>
                  <a:pt x="165" y="181"/>
                  <a:pt x="165" y="181"/>
                </a:cubicBezTo>
                <a:cubicBezTo>
                  <a:pt x="164" y="179"/>
                  <a:pt x="164" y="179"/>
                  <a:pt x="164" y="179"/>
                </a:cubicBezTo>
                <a:cubicBezTo>
                  <a:pt x="163" y="179"/>
                  <a:pt x="163" y="179"/>
                  <a:pt x="163" y="179"/>
                </a:cubicBezTo>
                <a:cubicBezTo>
                  <a:pt x="163" y="179"/>
                  <a:pt x="163" y="179"/>
                  <a:pt x="163" y="179"/>
                </a:cubicBezTo>
                <a:cubicBezTo>
                  <a:pt x="163" y="179"/>
                  <a:pt x="163" y="179"/>
                  <a:pt x="163" y="179"/>
                </a:cubicBezTo>
                <a:cubicBezTo>
                  <a:pt x="160" y="179"/>
                  <a:pt x="160" y="179"/>
                  <a:pt x="160" y="179"/>
                </a:cubicBezTo>
                <a:cubicBezTo>
                  <a:pt x="159" y="179"/>
                  <a:pt x="159" y="179"/>
                  <a:pt x="159" y="179"/>
                </a:cubicBezTo>
                <a:cubicBezTo>
                  <a:pt x="159" y="179"/>
                  <a:pt x="159" y="179"/>
                  <a:pt x="159" y="179"/>
                </a:cubicBezTo>
                <a:cubicBezTo>
                  <a:pt x="158" y="178"/>
                  <a:pt x="158" y="178"/>
                  <a:pt x="158" y="178"/>
                </a:cubicBezTo>
                <a:cubicBezTo>
                  <a:pt x="158" y="178"/>
                  <a:pt x="158" y="178"/>
                  <a:pt x="158" y="178"/>
                </a:cubicBezTo>
                <a:cubicBezTo>
                  <a:pt x="158" y="177"/>
                  <a:pt x="158" y="177"/>
                  <a:pt x="158" y="177"/>
                </a:cubicBezTo>
                <a:cubicBezTo>
                  <a:pt x="158" y="177"/>
                  <a:pt x="158" y="177"/>
                  <a:pt x="158" y="177"/>
                </a:cubicBezTo>
                <a:cubicBezTo>
                  <a:pt x="158" y="177"/>
                  <a:pt x="158" y="177"/>
                  <a:pt x="158" y="177"/>
                </a:cubicBezTo>
                <a:cubicBezTo>
                  <a:pt x="157" y="176"/>
                  <a:pt x="157" y="176"/>
                  <a:pt x="157" y="176"/>
                </a:cubicBezTo>
                <a:cubicBezTo>
                  <a:pt x="143" y="175"/>
                  <a:pt x="143" y="175"/>
                  <a:pt x="143" y="175"/>
                </a:cubicBezTo>
                <a:cubicBezTo>
                  <a:pt x="143" y="175"/>
                  <a:pt x="143" y="175"/>
                  <a:pt x="143" y="175"/>
                </a:cubicBezTo>
                <a:cubicBezTo>
                  <a:pt x="138" y="175"/>
                  <a:pt x="138" y="175"/>
                  <a:pt x="138" y="175"/>
                </a:cubicBezTo>
                <a:cubicBezTo>
                  <a:pt x="138" y="179"/>
                  <a:pt x="138" y="179"/>
                  <a:pt x="138" y="179"/>
                </a:cubicBezTo>
                <a:cubicBezTo>
                  <a:pt x="135" y="179"/>
                  <a:pt x="135" y="179"/>
                  <a:pt x="135" y="179"/>
                </a:cubicBezTo>
                <a:cubicBezTo>
                  <a:pt x="134" y="179"/>
                  <a:pt x="134" y="179"/>
                  <a:pt x="134" y="179"/>
                </a:cubicBezTo>
                <a:cubicBezTo>
                  <a:pt x="134" y="179"/>
                  <a:pt x="134" y="179"/>
                  <a:pt x="134" y="179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3" y="96"/>
                  <a:pt x="133" y="96"/>
                  <a:pt x="133" y="96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4"/>
                  <a:pt x="132" y="94"/>
                  <a:pt x="132" y="94"/>
                </a:cubicBezTo>
                <a:cubicBezTo>
                  <a:pt x="132" y="93"/>
                  <a:pt x="132" y="93"/>
                  <a:pt x="132" y="93"/>
                </a:cubicBezTo>
                <a:cubicBezTo>
                  <a:pt x="132" y="93"/>
                  <a:pt x="132" y="93"/>
                  <a:pt x="132" y="93"/>
                </a:cubicBezTo>
                <a:cubicBezTo>
                  <a:pt x="132" y="93"/>
                  <a:pt x="132" y="93"/>
                  <a:pt x="132" y="93"/>
                </a:cubicBezTo>
                <a:cubicBezTo>
                  <a:pt x="131" y="93"/>
                  <a:pt x="131" y="93"/>
                  <a:pt x="131" y="93"/>
                </a:cubicBezTo>
                <a:cubicBezTo>
                  <a:pt x="131" y="92"/>
                  <a:pt x="131" y="92"/>
                  <a:pt x="131" y="92"/>
                </a:cubicBezTo>
                <a:cubicBezTo>
                  <a:pt x="130" y="92"/>
                  <a:pt x="130" y="92"/>
                  <a:pt x="130" y="92"/>
                </a:cubicBezTo>
                <a:cubicBezTo>
                  <a:pt x="130" y="92"/>
                  <a:pt x="130" y="92"/>
                  <a:pt x="130" y="92"/>
                </a:cubicBezTo>
                <a:cubicBezTo>
                  <a:pt x="130" y="90"/>
                  <a:pt x="130" y="90"/>
                  <a:pt x="130" y="90"/>
                </a:cubicBezTo>
                <a:cubicBezTo>
                  <a:pt x="130" y="89"/>
                  <a:pt x="130" y="89"/>
                  <a:pt x="130" y="89"/>
                </a:cubicBezTo>
                <a:cubicBezTo>
                  <a:pt x="130" y="89"/>
                  <a:pt x="130" y="89"/>
                  <a:pt x="130" y="89"/>
                </a:cubicBezTo>
                <a:cubicBezTo>
                  <a:pt x="129" y="89"/>
                  <a:pt x="129" y="89"/>
                  <a:pt x="129" y="89"/>
                </a:cubicBezTo>
                <a:cubicBezTo>
                  <a:pt x="129" y="89"/>
                  <a:pt x="129" y="89"/>
                  <a:pt x="129" y="89"/>
                </a:cubicBezTo>
                <a:cubicBezTo>
                  <a:pt x="128" y="89"/>
                  <a:pt x="128" y="89"/>
                  <a:pt x="128" y="89"/>
                </a:cubicBezTo>
                <a:cubicBezTo>
                  <a:pt x="128" y="73"/>
                  <a:pt x="128" y="73"/>
                  <a:pt x="128" y="73"/>
                </a:cubicBezTo>
                <a:cubicBezTo>
                  <a:pt x="128" y="73"/>
                  <a:pt x="128" y="73"/>
                  <a:pt x="128" y="73"/>
                </a:cubicBezTo>
                <a:cubicBezTo>
                  <a:pt x="129" y="73"/>
                  <a:pt x="129" y="73"/>
                  <a:pt x="129" y="73"/>
                </a:cubicBezTo>
                <a:cubicBezTo>
                  <a:pt x="129" y="73"/>
                  <a:pt x="129" y="73"/>
                  <a:pt x="129" y="73"/>
                </a:cubicBezTo>
                <a:cubicBezTo>
                  <a:pt x="129" y="73"/>
                  <a:pt x="129" y="73"/>
                  <a:pt x="129" y="73"/>
                </a:cubicBezTo>
                <a:cubicBezTo>
                  <a:pt x="129" y="72"/>
                  <a:pt x="129" y="72"/>
                  <a:pt x="129" y="72"/>
                </a:cubicBezTo>
                <a:cubicBezTo>
                  <a:pt x="130" y="71"/>
                  <a:pt x="130" y="71"/>
                  <a:pt x="130" y="71"/>
                </a:cubicBezTo>
                <a:cubicBezTo>
                  <a:pt x="130" y="71"/>
                  <a:pt x="130" y="71"/>
                  <a:pt x="130" y="71"/>
                </a:cubicBezTo>
                <a:cubicBezTo>
                  <a:pt x="130" y="71"/>
                  <a:pt x="130" y="71"/>
                  <a:pt x="130" y="7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0" y="69"/>
                  <a:pt x="130" y="69"/>
                  <a:pt x="130" y="69"/>
                </a:cubicBezTo>
                <a:cubicBezTo>
                  <a:pt x="129" y="69"/>
                  <a:pt x="129" y="69"/>
                  <a:pt x="129" y="69"/>
                </a:cubicBezTo>
                <a:cubicBezTo>
                  <a:pt x="130" y="68"/>
                  <a:pt x="130" y="68"/>
                  <a:pt x="130" y="68"/>
                </a:cubicBezTo>
                <a:cubicBezTo>
                  <a:pt x="129" y="68"/>
                  <a:pt x="129" y="68"/>
                  <a:pt x="129" y="68"/>
                </a:cubicBezTo>
                <a:cubicBezTo>
                  <a:pt x="129" y="68"/>
                  <a:pt x="129" y="68"/>
                  <a:pt x="129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7"/>
                  <a:pt x="128" y="57"/>
                  <a:pt x="128" y="57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3"/>
                  <a:pt x="126" y="23"/>
                  <a:pt x="126" y="23"/>
                </a:cubicBezTo>
                <a:cubicBezTo>
                  <a:pt x="126" y="23"/>
                  <a:pt x="126" y="23"/>
                  <a:pt x="126" y="23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6" y="20"/>
                  <a:pt x="126" y="20"/>
                  <a:pt x="126" y="20"/>
                </a:cubicBezTo>
                <a:cubicBezTo>
                  <a:pt x="126" y="20"/>
                  <a:pt x="126" y="20"/>
                  <a:pt x="126" y="20"/>
                </a:cubicBezTo>
                <a:cubicBezTo>
                  <a:pt x="126" y="20"/>
                  <a:pt x="126" y="20"/>
                  <a:pt x="126" y="20"/>
                </a:cubicBezTo>
                <a:cubicBezTo>
                  <a:pt x="126" y="19"/>
                  <a:pt x="126" y="19"/>
                  <a:pt x="126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6"/>
                  <a:pt x="124" y="26"/>
                  <a:pt x="124" y="26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0" y="69"/>
                  <a:pt x="120" y="69"/>
                  <a:pt x="120" y="69"/>
                </a:cubicBezTo>
                <a:cubicBezTo>
                  <a:pt x="120" y="69"/>
                  <a:pt x="120" y="69"/>
                  <a:pt x="120" y="69"/>
                </a:cubicBezTo>
                <a:cubicBezTo>
                  <a:pt x="120" y="70"/>
                  <a:pt x="120" y="70"/>
                  <a:pt x="120" y="70"/>
                </a:cubicBezTo>
                <a:cubicBezTo>
                  <a:pt x="120" y="70"/>
                  <a:pt x="120" y="70"/>
                  <a:pt x="120" y="70"/>
                </a:cubicBezTo>
                <a:cubicBezTo>
                  <a:pt x="120" y="71"/>
                  <a:pt x="120" y="71"/>
                  <a:pt x="120" y="71"/>
                </a:cubicBezTo>
                <a:cubicBezTo>
                  <a:pt x="121" y="71"/>
                  <a:pt x="121" y="71"/>
                  <a:pt x="121" y="71"/>
                </a:cubicBezTo>
                <a:cubicBezTo>
                  <a:pt x="121" y="72"/>
                  <a:pt x="121" y="72"/>
                  <a:pt x="121" y="72"/>
                </a:cubicBezTo>
                <a:cubicBezTo>
                  <a:pt x="121" y="72"/>
                  <a:pt x="121" y="72"/>
                  <a:pt x="121" y="72"/>
                </a:cubicBezTo>
                <a:cubicBezTo>
                  <a:pt x="121" y="73"/>
                  <a:pt x="121" y="73"/>
                  <a:pt x="121" y="73"/>
                </a:cubicBezTo>
                <a:cubicBezTo>
                  <a:pt x="121" y="73"/>
                  <a:pt x="121" y="73"/>
                  <a:pt x="121" y="73"/>
                </a:cubicBezTo>
                <a:cubicBezTo>
                  <a:pt x="122" y="73"/>
                  <a:pt x="122" y="73"/>
                  <a:pt x="122" y="73"/>
                </a:cubicBezTo>
                <a:cubicBezTo>
                  <a:pt x="122" y="73"/>
                  <a:pt x="122" y="73"/>
                  <a:pt x="122" y="73"/>
                </a:cubicBezTo>
                <a:cubicBezTo>
                  <a:pt x="122" y="89"/>
                  <a:pt x="122" y="89"/>
                  <a:pt x="122" y="89"/>
                </a:cubicBezTo>
                <a:cubicBezTo>
                  <a:pt x="122" y="89"/>
                  <a:pt x="122" y="89"/>
                  <a:pt x="122" y="89"/>
                </a:cubicBezTo>
                <a:cubicBezTo>
                  <a:pt x="121" y="89"/>
                  <a:pt x="121" y="89"/>
                  <a:pt x="121" y="89"/>
                </a:cubicBezTo>
                <a:cubicBezTo>
                  <a:pt x="121" y="89"/>
                  <a:pt x="121" y="89"/>
                  <a:pt x="121" y="89"/>
                </a:cubicBezTo>
                <a:cubicBezTo>
                  <a:pt x="121" y="89"/>
                  <a:pt x="121" y="89"/>
                  <a:pt x="121" y="89"/>
                </a:cubicBezTo>
                <a:cubicBezTo>
                  <a:pt x="121" y="90"/>
                  <a:pt x="121" y="90"/>
                  <a:pt x="121" y="90"/>
                </a:cubicBezTo>
                <a:cubicBezTo>
                  <a:pt x="120" y="90"/>
                  <a:pt x="120" y="90"/>
                  <a:pt x="120" y="90"/>
                </a:cubicBezTo>
                <a:cubicBezTo>
                  <a:pt x="121" y="92"/>
                  <a:pt x="121" y="92"/>
                  <a:pt x="121" y="92"/>
                </a:cubicBezTo>
                <a:cubicBezTo>
                  <a:pt x="120" y="93"/>
                  <a:pt x="120" y="93"/>
                  <a:pt x="120" y="93"/>
                </a:cubicBezTo>
                <a:cubicBezTo>
                  <a:pt x="119" y="93"/>
                  <a:pt x="119" y="93"/>
                  <a:pt x="119" y="93"/>
                </a:cubicBezTo>
                <a:cubicBezTo>
                  <a:pt x="119" y="93"/>
                  <a:pt x="119" y="93"/>
                  <a:pt x="119" y="93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8" y="94"/>
                  <a:pt x="118" y="94"/>
                  <a:pt x="118" y="94"/>
                </a:cubicBezTo>
                <a:cubicBezTo>
                  <a:pt x="118" y="95"/>
                  <a:pt x="118" y="95"/>
                  <a:pt x="118" y="95"/>
                </a:cubicBezTo>
                <a:cubicBezTo>
                  <a:pt x="118" y="95"/>
                  <a:pt x="118" y="95"/>
                  <a:pt x="118" y="95"/>
                </a:cubicBezTo>
                <a:cubicBezTo>
                  <a:pt x="118" y="95"/>
                  <a:pt x="118" y="95"/>
                  <a:pt x="118" y="95"/>
                </a:cubicBezTo>
                <a:cubicBezTo>
                  <a:pt x="118" y="96"/>
                  <a:pt x="118" y="96"/>
                  <a:pt x="118" y="96"/>
                </a:cubicBezTo>
                <a:cubicBezTo>
                  <a:pt x="118" y="96"/>
                  <a:pt x="118" y="96"/>
                  <a:pt x="118" y="96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7"/>
                  <a:pt x="121" y="107"/>
                  <a:pt x="121" y="107"/>
                </a:cubicBezTo>
                <a:cubicBezTo>
                  <a:pt x="117" y="181"/>
                  <a:pt x="117" y="181"/>
                  <a:pt x="117" y="181"/>
                </a:cubicBezTo>
                <a:cubicBezTo>
                  <a:pt x="117" y="181"/>
                  <a:pt x="117" y="181"/>
                  <a:pt x="117" y="181"/>
                </a:cubicBezTo>
                <a:cubicBezTo>
                  <a:pt x="115" y="182"/>
                  <a:pt x="115" y="182"/>
                  <a:pt x="115" y="182"/>
                </a:cubicBezTo>
                <a:cubicBezTo>
                  <a:pt x="100" y="181"/>
                  <a:pt x="100" y="181"/>
                  <a:pt x="100" y="181"/>
                </a:cubicBezTo>
                <a:cubicBezTo>
                  <a:pt x="100" y="178"/>
                  <a:pt x="100" y="178"/>
                  <a:pt x="100" y="178"/>
                </a:cubicBezTo>
                <a:cubicBezTo>
                  <a:pt x="99" y="178"/>
                  <a:pt x="99" y="178"/>
                  <a:pt x="99" y="178"/>
                </a:cubicBezTo>
                <a:cubicBezTo>
                  <a:pt x="99" y="177"/>
                  <a:pt x="99" y="177"/>
                  <a:pt x="99" y="177"/>
                </a:cubicBezTo>
                <a:cubicBezTo>
                  <a:pt x="99" y="177"/>
                  <a:pt x="99" y="177"/>
                  <a:pt x="99" y="177"/>
                </a:cubicBezTo>
                <a:cubicBezTo>
                  <a:pt x="99" y="176"/>
                  <a:pt x="99" y="176"/>
                  <a:pt x="99" y="176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00" y="164"/>
                  <a:pt x="100" y="164"/>
                  <a:pt x="100" y="164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101" y="163"/>
                  <a:pt x="101" y="163"/>
                  <a:pt x="101" y="163"/>
                </a:cubicBezTo>
                <a:cubicBezTo>
                  <a:pt x="101" y="162"/>
                  <a:pt x="101" y="162"/>
                  <a:pt x="101" y="162"/>
                </a:cubicBezTo>
                <a:cubicBezTo>
                  <a:pt x="101" y="162"/>
                  <a:pt x="101" y="162"/>
                  <a:pt x="101" y="162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8"/>
                  <a:pt x="89" y="158"/>
                  <a:pt x="89" y="158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2"/>
                  <a:pt x="78" y="162"/>
                  <a:pt x="78" y="162"/>
                </a:cubicBezTo>
                <a:cubicBezTo>
                  <a:pt x="78" y="162"/>
                  <a:pt x="78" y="162"/>
                  <a:pt x="78" y="162"/>
                </a:cubicBezTo>
                <a:cubicBezTo>
                  <a:pt x="78" y="163"/>
                  <a:pt x="78" y="163"/>
                  <a:pt x="78" y="163"/>
                </a:cubicBezTo>
                <a:cubicBezTo>
                  <a:pt x="78" y="163"/>
                  <a:pt x="78" y="163"/>
                  <a:pt x="78" y="163"/>
                </a:cubicBezTo>
                <a:cubicBezTo>
                  <a:pt x="78" y="163"/>
                  <a:pt x="78" y="163"/>
                  <a:pt x="78" y="163"/>
                </a:cubicBezTo>
                <a:cubicBezTo>
                  <a:pt x="79" y="163"/>
                  <a:pt x="79" y="163"/>
                  <a:pt x="79" y="163"/>
                </a:cubicBezTo>
                <a:cubicBezTo>
                  <a:pt x="79" y="164"/>
                  <a:pt x="79" y="164"/>
                  <a:pt x="79" y="164"/>
                </a:cubicBezTo>
                <a:cubicBezTo>
                  <a:pt x="80" y="164"/>
                  <a:pt x="80" y="164"/>
                  <a:pt x="80" y="164"/>
                </a:cubicBezTo>
                <a:cubicBezTo>
                  <a:pt x="80" y="175"/>
                  <a:pt x="80" y="175"/>
                  <a:pt x="80" y="175"/>
                </a:cubicBezTo>
                <a:cubicBezTo>
                  <a:pt x="76" y="173"/>
                  <a:pt x="76" y="173"/>
                  <a:pt x="76" y="173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0" y="148"/>
                  <a:pt x="70" y="148"/>
                  <a:pt x="70" y="148"/>
                </a:cubicBezTo>
                <a:cubicBezTo>
                  <a:pt x="69" y="148"/>
                  <a:pt x="69" y="148"/>
                  <a:pt x="69" y="148"/>
                </a:cubicBezTo>
                <a:cubicBezTo>
                  <a:pt x="69" y="148"/>
                  <a:pt x="69" y="148"/>
                  <a:pt x="69" y="148"/>
                </a:cubicBezTo>
                <a:cubicBezTo>
                  <a:pt x="68" y="148"/>
                  <a:pt x="68" y="148"/>
                  <a:pt x="68" y="148"/>
                </a:cubicBezTo>
                <a:cubicBezTo>
                  <a:pt x="68" y="148"/>
                  <a:pt x="68" y="148"/>
                  <a:pt x="68" y="148"/>
                </a:cubicBezTo>
                <a:cubicBezTo>
                  <a:pt x="67" y="148"/>
                  <a:pt x="67" y="148"/>
                  <a:pt x="67" y="148"/>
                </a:cubicBezTo>
                <a:cubicBezTo>
                  <a:pt x="67" y="148"/>
                  <a:pt x="67" y="148"/>
                  <a:pt x="67" y="148"/>
                </a:cubicBezTo>
                <a:cubicBezTo>
                  <a:pt x="66" y="148"/>
                  <a:pt x="66" y="148"/>
                  <a:pt x="66" y="148"/>
                </a:cubicBezTo>
                <a:cubicBezTo>
                  <a:pt x="66" y="148"/>
                  <a:pt x="66" y="148"/>
                  <a:pt x="66" y="148"/>
                </a:cubicBezTo>
                <a:cubicBezTo>
                  <a:pt x="66" y="148"/>
                  <a:pt x="66" y="148"/>
                  <a:pt x="66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2" y="149"/>
                  <a:pt x="62" y="149"/>
                  <a:pt x="62" y="149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41" y="160"/>
                  <a:pt x="41" y="160"/>
                  <a:pt x="41" y="160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16" y="164"/>
                  <a:pt x="16" y="164"/>
                  <a:pt x="16" y="164"/>
                </a:cubicBezTo>
                <a:cubicBezTo>
                  <a:pt x="16" y="164"/>
                  <a:pt x="16" y="164"/>
                  <a:pt x="16" y="164"/>
                </a:cubicBezTo>
                <a:cubicBezTo>
                  <a:pt x="17" y="164"/>
                  <a:pt x="17" y="164"/>
                  <a:pt x="17" y="164"/>
                </a:cubicBezTo>
                <a:cubicBezTo>
                  <a:pt x="17" y="164"/>
                  <a:pt x="17" y="164"/>
                  <a:pt x="17" y="164"/>
                </a:cubicBezTo>
                <a:cubicBezTo>
                  <a:pt x="17" y="166"/>
                  <a:pt x="17" y="166"/>
                  <a:pt x="17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19" y="166"/>
                  <a:pt x="19" y="166"/>
                  <a:pt x="19" y="166"/>
                </a:cubicBezTo>
                <a:cubicBezTo>
                  <a:pt x="19" y="166"/>
                  <a:pt x="19" y="166"/>
                  <a:pt x="19" y="166"/>
                </a:cubicBezTo>
                <a:cubicBezTo>
                  <a:pt x="19" y="166"/>
                  <a:pt x="19" y="166"/>
                  <a:pt x="19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" y="175"/>
                  <a:pt x="1" y="175"/>
                  <a:pt x="1" y="175"/>
                </a:cubicBezTo>
                <a:cubicBezTo>
                  <a:pt x="0" y="178"/>
                  <a:pt x="0" y="178"/>
                  <a:pt x="0" y="178"/>
                </a:cubicBezTo>
                <a:cubicBezTo>
                  <a:pt x="3" y="179"/>
                  <a:pt x="3" y="179"/>
                  <a:pt x="3" y="179"/>
                </a:cubicBezTo>
                <a:cubicBezTo>
                  <a:pt x="3" y="181"/>
                  <a:pt x="3" y="181"/>
                  <a:pt x="3" y="181"/>
                </a:cubicBezTo>
                <a:cubicBezTo>
                  <a:pt x="5" y="181"/>
                  <a:pt x="5" y="181"/>
                  <a:pt x="5" y="181"/>
                </a:cubicBezTo>
                <a:cubicBezTo>
                  <a:pt x="5" y="183"/>
                  <a:pt x="5" y="183"/>
                  <a:pt x="5" y="183"/>
                </a:cubicBezTo>
                <a:cubicBezTo>
                  <a:pt x="8" y="184"/>
                  <a:pt x="8" y="184"/>
                  <a:pt x="8" y="184"/>
                </a:cubicBezTo>
                <a:cubicBezTo>
                  <a:pt x="10" y="184"/>
                  <a:pt x="10" y="184"/>
                  <a:pt x="10" y="184"/>
                </a:cubicBezTo>
                <a:cubicBezTo>
                  <a:pt x="18" y="184"/>
                  <a:pt x="18" y="184"/>
                  <a:pt x="18" y="184"/>
                </a:cubicBezTo>
                <a:cubicBezTo>
                  <a:pt x="18" y="189"/>
                  <a:pt x="18" y="189"/>
                  <a:pt x="18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228"/>
                  <a:pt x="0" y="228"/>
                  <a:pt x="0" y="228"/>
                </a:cubicBezTo>
                <a:cubicBezTo>
                  <a:pt x="895" y="228"/>
                  <a:pt x="895" y="228"/>
                  <a:pt x="895" y="228"/>
                </a:cubicBezTo>
                <a:cubicBezTo>
                  <a:pt x="895" y="189"/>
                  <a:pt x="895" y="189"/>
                  <a:pt x="895" y="189"/>
                </a:cubicBezTo>
                <a:lnTo>
                  <a:pt x="868" y="189"/>
                </a:lnTo>
                <a:close/>
                <a:moveTo>
                  <a:pt x="29" y="189"/>
                </a:moveTo>
                <a:cubicBezTo>
                  <a:pt x="29" y="184"/>
                  <a:pt x="29" y="184"/>
                  <a:pt x="29" y="184"/>
                </a:cubicBezTo>
                <a:cubicBezTo>
                  <a:pt x="34" y="184"/>
                  <a:pt x="34" y="184"/>
                  <a:pt x="34" y="184"/>
                </a:cubicBezTo>
                <a:cubicBezTo>
                  <a:pt x="40" y="184"/>
                  <a:pt x="40" y="184"/>
                  <a:pt x="40" y="184"/>
                </a:cubicBezTo>
                <a:cubicBezTo>
                  <a:pt x="45" y="184"/>
                  <a:pt x="45" y="184"/>
                  <a:pt x="45" y="184"/>
                </a:cubicBezTo>
                <a:cubicBezTo>
                  <a:pt x="51" y="184"/>
                  <a:pt x="51" y="184"/>
                  <a:pt x="51" y="184"/>
                </a:cubicBezTo>
                <a:cubicBezTo>
                  <a:pt x="51" y="189"/>
                  <a:pt x="51" y="189"/>
                  <a:pt x="51" y="189"/>
                </a:cubicBezTo>
                <a:lnTo>
                  <a:pt x="29" y="189"/>
                </a:lnTo>
                <a:close/>
                <a:moveTo>
                  <a:pt x="84" y="169"/>
                </a:moveTo>
                <a:cubicBezTo>
                  <a:pt x="84" y="169"/>
                  <a:pt x="84" y="169"/>
                  <a:pt x="84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71"/>
                  <a:pt x="84" y="171"/>
                  <a:pt x="84" y="171"/>
                </a:cubicBezTo>
                <a:cubicBezTo>
                  <a:pt x="84" y="171"/>
                  <a:pt x="84" y="171"/>
                  <a:pt x="84" y="171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lnTo>
                  <a:pt x="84" y="169"/>
                </a:lnTo>
                <a:close/>
                <a:moveTo>
                  <a:pt x="94" y="171"/>
                </a:moveTo>
                <a:cubicBezTo>
                  <a:pt x="85" y="171"/>
                  <a:pt x="85" y="171"/>
                  <a:pt x="85" y="171"/>
                </a:cubicBezTo>
                <a:cubicBezTo>
                  <a:pt x="85" y="169"/>
                  <a:pt x="85" y="169"/>
                  <a:pt x="85" y="169"/>
                </a:cubicBezTo>
                <a:cubicBezTo>
                  <a:pt x="85" y="169"/>
                  <a:pt x="85" y="169"/>
                  <a:pt x="85" y="169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6" y="165"/>
                  <a:pt x="86" y="165"/>
                  <a:pt x="86" y="165"/>
                </a:cubicBezTo>
                <a:cubicBezTo>
                  <a:pt x="86" y="165"/>
                  <a:pt x="86" y="165"/>
                  <a:pt x="86" y="165"/>
                </a:cubicBezTo>
                <a:cubicBezTo>
                  <a:pt x="86" y="165"/>
                  <a:pt x="86" y="165"/>
                  <a:pt x="86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1" y="165"/>
                  <a:pt x="91" y="165"/>
                  <a:pt x="91" y="165"/>
                </a:cubicBezTo>
                <a:cubicBezTo>
                  <a:pt x="91" y="165"/>
                  <a:pt x="91" y="165"/>
                  <a:pt x="91" y="165"/>
                </a:cubicBezTo>
                <a:cubicBezTo>
                  <a:pt x="91" y="165"/>
                  <a:pt x="91" y="165"/>
                  <a:pt x="91" y="165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3" y="164"/>
                  <a:pt x="93" y="164"/>
                  <a:pt x="93" y="164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9"/>
                  <a:pt x="94" y="169"/>
                  <a:pt x="94" y="169"/>
                </a:cubicBezTo>
                <a:cubicBezTo>
                  <a:pt x="94" y="169"/>
                  <a:pt x="94" y="169"/>
                  <a:pt x="94" y="169"/>
                </a:cubicBezTo>
                <a:cubicBezTo>
                  <a:pt x="94" y="171"/>
                  <a:pt x="94" y="171"/>
                  <a:pt x="94" y="171"/>
                </a:cubicBezTo>
                <a:close/>
                <a:moveTo>
                  <a:pt x="95" y="171"/>
                </a:move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71"/>
                  <a:pt x="95" y="171"/>
                  <a:pt x="95" y="171"/>
                </a:cubicBezTo>
                <a:close/>
                <a:moveTo>
                  <a:pt x="253" y="87"/>
                </a:moveTo>
                <a:cubicBezTo>
                  <a:pt x="253" y="87"/>
                  <a:pt x="253" y="87"/>
                  <a:pt x="253" y="87"/>
                </a:cubicBezTo>
                <a:cubicBezTo>
                  <a:pt x="253" y="87"/>
                  <a:pt x="253" y="87"/>
                  <a:pt x="253" y="87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52" y="82"/>
                  <a:pt x="252" y="82"/>
                  <a:pt x="252" y="82"/>
                </a:cubicBezTo>
                <a:cubicBezTo>
                  <a:pt x="253" y="82"/>
                  <a:pt x="253" y="82"/>
                  <a:pt x="253" y="82"/>
                </a:cubicBezTo>
                <a:lnTo>
                  <a:pt x="253" y="87"/>
                </a:lnTo>
                <a:close/>
                <a:moveTo>
                  <a:pt x="253" y="80"/>
                </a:moveTo>
                <a:cubicBezTo>
                  <a:pt x="252" y="80"/>
                  <a:pt x="252" y="80"/>
                  <a:pt x="252" y="80"/>
                </a:cubicBezTo>
                <a:cubicBezTo>
                  <a:pt x="252" y="79"/>
                  <a:pt x="252" y="79"/>
                  <a:pt x="252" y="79"/>
                </a:cubicBezTo>
                <a:cubicBezTo>
                  <a:pt x="253" y="79"/>
                  <a:pt x="253" y="79"/>
                  <a:pt x="253" y="79"/>
                </a:cubicBezTo>
                <a:lnTo>
                  <a:pt x="253" y="80"/>
                </a:lnTo>
                <a:close/>
                <a:moveTo>
                  <a:pt x="275" y="80"/>
                </a:moveTo>
                <a:cubicBezTo>
                  <a:pt x="272" y="80"/>
                  <a:pt x="272" y="80"/>
                  <a:pt x="272" y="80"/>
                </a:cubicBezTo>
                <a:cubicBezTo>
                  <a:pt x="272" y="79"/>
                  <a:pt x="272" y="79"/>
                  <a:pt x="272" y="79"/>
                </a:cubicBezTo>
                <a:cubicBezTo>
                  <a:pt x="275" y="79"/>
                  <a:pt x="275" y="79"/>
                  <a:pt x="275" y="79"/>
                </a:cubicBezTo>
                <a:lnTo>
                  <a:pt x="275" y="80"/>
                </a:lnTo>
                <a:close/>
                <a:moveTo>
                  <a:pt x="275" y="87"/>
                </a:moveTo>
                <a:cubicBezTo>
                  <a:pt x="274" y="87"/>
                  <a:pt x="274" y="87"/>
                  <a:pt x="274" y="87"/>
                </a:cubicBezTo>
                <a:cubicBezTo>
                  <a:pt x="272" y="87"/>
                  <a:pt x="272" y="87"/>
                  <a:pt x="272" y="87"/>
                </a:cubicBezTo>
                <a:cubicBezTo>
                  <a:pt x="272" y="87"/>
                  <a:pt x="272" y="87"/>
                  <a:pt x="272" y="87"/>
                </a:cubicBezTo>
                <a:cubicBezTo>
                  <a:pt x="272" y="87"/>
                  <a:pt x="272" y="87"/>
                  <a:pt x="272" y="87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5" y="82"/>
                  <a:pt x="275" y="82"/>
                  <a:pt x="275" y="82"/>
                </a:cubicBezTo>
                <a:lnTo>
                  <a:pt x="275" y="87"/>
                </a:lnTo>
                <a:close/>
                <a:moveTo>
                  <a:pt x="362" y="189"/>
                </a:moveTo>
                <a:cubicBezTo>
                  <a:pt x="362" y="186"/>
                  <a:pt x="362" y="186"/>
                  <a:pt x="362" y="186"/>
                </a:cubicBezTo>
                <a:cubicBezTo>
                  <a:pt x="349" y="186"/>
                  <a:pt x="349" y="186"/>
                  <a:pt x="349" y="186"/>
                </a:cubicBezTo>
                <a:cubicBezTo>
                  <a:pt x="347" y="185"/>
                  <a:pt x="347" y="185"/>
                  <a:pt x="347" y="185"/>
                </a:cubicBezTo>
                <a:cubicBezTo>
                  <a:pt x="346" y="185"/>
                  <a:pt x="346" y="185"/>
                  <a:pt x="346" y="185"/>
                </a:cubicBezTo>
                <a:cubicBezTo>
                  <a:pt x="346" y="181"/>
                  <a:pt x="346" y="181"/>
                  <a:pt x="346" y="181"/>
                </a:cubicBezTo>
                <a:cubicBezTo>
                  <a:pt x="346" y="181"/>
                  <a:pt x="346" y="181"/>
                  <a:pt x="346" y="181"/>
                </a:cubicBezTo>
                <a:cubicBezTo>
                  <a:pt x="348" y="181"/>
                  <a:pt x="348" y="181"/>
                  <a:pt x="348" y="181"/>
                </a:cubicBezTo>
                <a:cubicBezTo>
                  <a:pt x="348" y="181"/>
                  <a:pt x="348" y="181"/>
                  <a:pt x="348" y="181"/>
                </a:cubicBezTo>
                <a:cubicBezTo>
                  <a:pt x="346" y="181"/>
                  <a:pt x="346" y="181"/>
                  <a:pt x="346" y="181"/>
                </a:cubicBezTo>
                <a:cubicBezTo>
                  <a:pt x="344" y="181"/>
                  <a:pt x="344" y="181"/>
                  <a:pt x="344" y="181"/>
                </a:cubicBezTo>
                <a:cubicBezTo>
                  <a:pt x="347" y="177"/>
                  <a:pt x="351" y="175"/>
                  <a:pt x="355" y="175"/>
                </a:cubicBezTo>
                <a:cubicBezTo>
                  <a:pt x="363" y="175"/>
                  <a:pt x="370" y="183"/>
                  <a:pt x="372" y="189"/>
                </a:cubicBezTo>
                <a:lnTo>
                  <a:pt x="362" y="189"/>
                </a:lnTo>
                <a:close/>
                <a:moveTo>
                  <a:pt x="438" y="184"/>
                </a:moveTo>
                <a:cubicBezTo>
                  <a:pt x="471" y="184"/>
                  <a:pt x="471" y="184"/>
                  <a:pt x="471" y="184"/>
                </a:cubicBezTo>
                <a:cubicBezTo>
                  <a:pt x="471" y="189"/>
                  <a:pt x="471" y="189"/>
                  <a:pt x="471" y="189"/>
                </a:cubicBezTo>
                <a:cubicBezTo>
                  <a:pt x="438" y="189"/>
                  <a:pt x="438" y="189"/>
                  <a:pt x="438" y="189"/>
                </a:cubicBezTo>
                <a:lnTo>
                  <a:pt x="438" y="184"/>
                </a:lnTo>
                <a:close/>
                <a:moveTo>
                  <a:pt x="481" y="70"/>
                </a:moveTo>
                <a:cubicBezTo>
                  <a:pt x="481" y="60"/>
                  <a:pt x="481" y="60"/>
                  <a:pt x="481" y="60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4" y="57"/>
                  <a:pt x="484" y="57"/>
                  <a:pt x="484" y="57"/>
                </a:cubicBezTo>
                <a:cubicBezTo>
                  <a:pt x="484" y="70"/>
                  <a:pt x="484" y="70"/>
                  <a:pt x="484" y="70"/>
                </a:cubicBezTo>
                <a:lnTo>
                  <a:pt x="481" y="70"/>
                </a:lnTo>
                <a:close/>
                <a:moveTo>
                  <a:pt x="494" y="70"/>
                </a:moveTo>
                <a:cubicBezTo>
                  <a:pt x="494" y="57"/>
                  <a:pt x="494" y="57"/>
                  <a:pt x="494" y="57"/>
                </a:cubicBezTo>
                <a:cubicBezTo>
                  <a:pt x="496" y="58"/>
                  <a:pt x="496" y="58"/>
                  <a:pt x="496" y="58"/>
                </a:cubicBezTo>
                <a:cubicBezTo>
                  <a:pt x="496" y="60"/>
                  <a:pt x="496" y="60"/>
                  <a:pt x="496" y="60"/>
                </a:cubicBezTo>
                <a:cubicBezTo>
                  <a:pt x="496" y="70"/>
                  <a:pt x="496" y="70"/>
                  <a:pt x="496" y="70"/>
                </a:cubicBezTo>
                <a:lnTo>
                  <a:pt x="494" y="70"/>
                </a:lnTo>
                <a:close/>
                <a:moveTo>
                  <a:pt x="518" y="70"/>
                </a:moveTo>
                <a:cubicBezTo>
                  <a:pt x="518" y="60"/>
                  <a:pt x="518" y="60"/>
                  <a:pt x="518" y="60"/>
                </a:cubicBezTo>
                <a:cubicBezTo>
                  <a:pt x="518" y="58"/>
                  <a:pt x="518" y="58"/>
                  <a:pt x="518" y="58"/>
                </a:cubicBezTo>
                <a:cubicBezTo>
                  <a:pt x="521" y="57"/>
                  <a:pt x="521" y="57"/>
                  <a:pt x="521" y="57"/>
                </a:cubicBezTo>
                <a:cubicBezTo>
                  <a:pt x="521" y="70"/>
                  <a:pt x="521" y="70"/>
                  <a:pt x="521" y="70"/>
                </a:cubicBezTo>
                <a:lnTo>
                  <a:pt x="518" y="70"/>
                </a:lnTo>
                <a:close/>
                <a:moveTo>
                  <a:pt x="532" y="70"/>
                </a:moveTo>
                <a:cubicBezTo>
                  <a:pt x="531" y="57"/>
                  <a:pt x="531" y="57"/>
                  <a:pt x="531" y="57"/>
                </a:cubicBezTo>
                <a:cubicBezTo>
                  <a:pt x="533" y="58"/>
                  <a:pt x="533" y="58"/>
                  <a:pt x="533" y="58"/>
                </a:cubicBezTo>
                <a:cubicBezTo>
                  <a:pt x="533" y="59"/>
                  <a:pt x="533" y="59"/>
                  <a:pt x="533" y="59"/>
                </a:cubicBezTo>
                <a:cubicBezTo>
                  <a:pt x="533" y="70"/>
                  <a:pt x="533" y="70"/>
                  <a:pt x="533" y="70"/>
                </a:cubicBezTo>
                <a:lnTo>
                  <a:pt x="532" y="70"/>
                </a:lnTo>
                <a:close/>
                <a:moveTo>
                  <a:pt x="566" y="175"/>
                </a:moveTo>
                <a:cubicBezTo>
                  <a:pt x="566" y="189"/>
                  <a:pt x="566" y="189"/>
                  <a:pt x="566" y="189"/>
                </a:cubicBezTo>
                <a:cubicBezTo>
                  <a:pt x="561" y="189"/>
                  <a:pt x="561" y="189"/>
                  <a:pt x="561" y="189"/>
                </a:cubicBezTo>
                <a:cubicBezTo>
                  <a:pt x="561" y="174"/>
                  <a:pt x="561" y="174"/>
                  <a:pt x="561" y="174"/>
                </a:cubicBezTo>
                <a:cubicBezTo>
                  <a:pt x="559" y="174"/>
                  <a:pt x="559" y="174"/>
                  <a:pt x="559" y="174"/>
                </a:cubicBezTo>
                <a:cubicBezTo>
                  <a:pt x="560" y="173"/>
                  <a:pt x="560" y="173"/>
                  <a:pt x="560" y="173"/>
                </a:cubicBezTo>
                <a:cubicBezTo>
                  <a:pt x="560" y="174"/>
                  <a:pt x="560" y="174"/>
                  <a:pt x="560" y="174"/>
                </a:cubicBezTo>
                <a:cubicBezTo>
                  <a:pt x="566" y="174"/>
                  <a:pt x="566" y="174"/>
                  <a:pt x="566" y="174"/>
                </a:cubicBezTo>
                <a:cubicBezTo>
                  <a:pt x="567" y="175"/>
                  <a:pt x="567" y="175"/>
                  <a:pt x="567" y="175"/>
                </a:cubicBezTo>
                <a:lnTo>
                  <a:pt x="566" y="175"/>
                </a:lnTo>
                <a:close/>
                <a:moveTo>
                  <a:pt x="595" y="188"/>
                </a:moveTo>
                <a:cubicBezTo>
                  <a:pt x="595" y="188"/>
                  <a:pt x="595" y="188"/>
                  <a:pt x="595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9" y="189"/>
                  <a:pt x="589" y="189"/>
                  <a:pt x="589" y="189"/>
                </a:cubicBezTo>
                <a:cubicBezTo>
                  <a:pt x="583" y="189"/>
                  <a:pt x="583" y="189"/>
                  <a:pt x="583" y="189"/>
                </a:cubicBezTo>
                <a:cubicBezTo>
                  <a:pt x="584" y="188"/>
                  <a:pt x="584" y="188"/>
                  <a:pt x="584" y="188"/>
                </a:cubicBezTo>
                <a:cubicBezTo>
                  <a:pt x="584" y="188"/>
                  <a:pt x="584" y="188"/>
                  <a:pt x="584" y="188"/>
                </a:cubicBezTo>
                <a:cubicBezTo>
                  <a:pt x="577" y="188"/>
                  <a:pt x="577" y="188"/>
                  <a:pt x="577" y="188"/>
                </a:cubicBezTo>
                <a:cubicBezTo>
                  <a:pt x="577" y="188"/>
                  <a:pt x="577" y="188"/>
                  <a:pt x="577" y="188"/>
                </a:cubicBezTo>
                <a:cubicBezTo>
                  <a:pt x="577" y="178"/>
                  <a:pt x="577" y="178"/>
                  <a:pt x="577" y="178"/>
                </a:cubicBezTo>
                <a:cubicBezTo>
                  <a:pt x="576" y="177"/>
                  <a:pt x="576" y="177"/>
                  <a:pt x="576" y="177"/>
                </a:cubicBezTo>
                <a:cubicBezTo>
                  <a:pt x="579" y="175"/>
                  <a:pt x="579" y="175"/>
                  <a:pt x="579" y="175"/>
                </a:cubicBezTo>
                <a:cubicBezTo>
                  <a:pt x="586" y="175"/>
                  <a:pt x="586" y="175"/>
                  <a:pt x="586" y="175"/>
                </a:cubicBezTo>
                <a:cubicBezTo>
                  <a:pt x="592" y="175"/>
                  <a:pt x="592" y="175"/>
                  <a:pt x="592" y="175"/>
                </a:cubicBezTo>
                <a:cubicBezTo>
                  <a:pt x="595" y="177"/>
                  <a:pt x="595" y="177"/>
                  <a:pt x="595" y="177"/>
                </a:cubicBezTo>
                <a:cubicBezTo>
                  <a:pt x="595" y="178"/>
                  <a:pt x="595" y="178"/>
                  <a:pt x="595" y="178"/>
                </a:cubicBezTo>
                <a:lnTo>
                  <a:pt x="595" y="188"/>
                </a:lnTo>
                <a:close/>
                <a:moveTo>
                  <a:pt x="642" y="181"/>
                </a:move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8" y="181"/>
                  <a:pt x="638" y="181"/>
                  <a:pt x="638" y="181"/>
                </a:cubicBezTo>
                <a:cubicBezTo>
                  <a:pt x="638" y="181"/>
                  <a:pt x="638" y="181"/>
                  <a:pt x="638" y="181"/>
                </a:cubicBezTo>
                <a:cubicBezTo>
                  <a:pt x="638" y="181"/>
                  <a:pt x="638" y="181"/>
                  <a:pt x="638" y="181"/>
                </a:cubicBezTo>
                <a:cubicBezTo>
                  <a:pt x="638" y="181"/>
                  <a:pt x="638" y="181"/>
                  <a:pt x="638" y="181"/>
                </a:cubicBezTo>
                <a:cubicBezTo>
                  <a:pt x="638" y="179"/>
                  <a:pt x="638" y="179"/>
                  <a:pt x="638" y="179"/>
                </a:cubicBezTo>
                <a:cubicBezTo>
                  <a:pt x="638" y="179"/>
                  <a:pt x="638" y="179"/>
                  <a:pt x="638" y="179"/>
                </a:cubicBezTo>
                <a:cubicBezTo>
                  <a:pt x="638" y="179"/>
                  <a:pt x="638" y="179"/>
                  <a:pt x="638" y="179"/>
                </a:cubicBezTo>
                <a:cubicBezTo>
                  <a:pt x="637" y="179"/>
                  <a:pt x="637" y="179"/>
                  <a:pt x="637" y="179"/>
                </a:cubicBezTo>
                <a:cubicBezTo>
                  <a:pt x="637" y="179"/>
                  <a:pt x="637" y="179"/>
                  <a:pt x="637" y="179"/>
                </a:cubicBezTo>
                <a:cubicBezTo>
                  <a:pt x="637" y="179"/>
                  <a:pt x="637" y="179"/>
                  <a:pt x="637" y="179"/>
                </a:cubicBezTo>
                <a:cubicBezTo>
                  <a:pt x="636" y="179"/>
                  <a:pt x="636" y="179"/>
                  <a:pt x="636" y="179"/>
                </a:cubicBezTo>
                <a:cubicBezTo>
                  <a:pt x="635" y="179"/>
                  <a:pt x="635" y="179"/>
                  <a:pt x="635" y="179"/>
                </a:cubicBezTo>
                <a:cubicBezTo>
                  <a:pt x="635" y="176"/>
                  <a:pt x="635" y="176"/>
                  <a:pt x="635" y="176"/>
                </a:cubicBezTo>
                <a:cubicBezTo>
                  <a:pt x="640" y="176"/>
                  <a:pt x="640" y="176"/>
                  <a:pt x="640" y="176"/>
                </a:cubicBezTo>
                <a:cubicBezTo>
                  <a:pt x="640" y="176"/>
                  <a:pt x="640" y="176"/>
                  <a:pt x="640" y="176"/>
                </a:cubicBezTo>
                <a:cubicBezTo>
                  <a:pt x="642" y="176"/>
                  <a:pt x="642" y="176"/>
                  <a:pt x="642" y="176"/>
                </a:cubicBezTo>
                <a:lnTo>
                  <a:pt x="642" y="181"/>
                </a:lnTo>
                <a:close/>
                <a:moveTo>
                  <a:pt x="642" y="168"/>
                </a:moveTo>
                <a:cubicBezTo>
                  <a:pt x="642" y="174"/>
                  <a:pt x="642" y="174"/>
                  <a:pt x="642" y="174"/>
                </a:cubicBezTo>
                <a:cubicBezTo>
                  <a:pt x="640" y="174"/>
                  <a:pt x="640" y="174"/>
                  <a:pt x="640" y="174"/>
                </a:cubicBezTo>
                <a:cubicBezTo>
                  <a:pt x="635" y="174"/>
                  <a:pt x="635" y="174"/>
                  <a:pt x="635" y="174"/>
                </a:cubicBezTo>
                <a:cubicBezTo>
                  <a:pt x="635" y="168"/>
                  <a:pt x="635" y="168"/>
                  <a:pt x="635" y="168"/>
                </a:cubicBezTo>
                <a:cubicBezTo>
                  <a:pt x="640" y="168"/>
                  <a:pt x="640" y="168"/>
                  <a:pt x="640" y="168"/>
                </a:cubicBezTo>
                <a:cubicBezTo>
                  <a:pt x="640" y="168"/>
                  <a:pt x="640" y="168"/>
                  <a:pt x="640" y="168"/>
                </a:cubicBezTo>
                <a:cubicBezTo>
                  <a:pt x="642" y="168"/>
                  <a:pt x="642" y="168"/>
                  <a:pt x="642" y="168"/>
                </a:cubicBezTo>
                <a:close/>
                <a:moveTo>
                  <a:pt x="642" y="166"/>
                </a:moveTo>
                <a:cubicBezTo>
                  <a:pt x="640" y="166"/>
                  <a:pt x="640" y="166"/>
                  <a:pt x="640" y="166"/>
                </a:cubicBezTo>
                <a:cubicBezTo>
                  <a:pt x="635" y="166"/>
                  <a:pt x="635" y="166"/>
                  <a:pt x="635" y="166"/>
                </a:cubicBezTo>
                <a:cubicBezTo>
                  <a:pt x="635" y="161"/>
                  <a:pt x="635" y="161"/>
                  <a:pt x="635" y="161"/>
                </a:cubicBezTo>
                <a:cubicBezTo>
                  <a:pt x="640" y="161"/>
                  <a:pt x="640" y="161"/>
                  <a:pt x="640" y="161"/>
                </a:cubicBezTo>
                <a:cubicBezTo>
                  <a:pt x="640" y="161"/>
                  <a:pt x="640" y="161"/>
                  <a:pt x="640" y="161"/>
                </a:cubicBezTo>
                <a:cubicBezTo>
                  <a:pt x="640" y="161"/>
                  <a:pt x="640" y="161"/>
                  <a:pt x="640" y="161"/>
                </a:cubicBezTo>
                <a:cubicBezTo>
                  <a:pt x="641" y="162"/>
                  <a:pt x="641" y="162"/>
                  <a:pt x="641" y="162"/>
                </a:cubicBezTo>
                <a:cubicBezTo>
                  <a:pt x="642" y="163"/>
                  <a:pt x="642" y="163"/>
                  <a:pt x="642" y="163"/>
                </a:cubicBezTo>
                <a:lnTo>
                  <a:pt x="642" y="166"/>
                </a:lnTo>
                <a:close/>
                <a:moveTo>
                  <a:pt x="650" y="181"/>
                </a:moveTo>
                <a:cubicBezTo>
                  <a:pt x="650" y="181"/>
                  <a:pt x="650" y="181"/>
                  <a:pt x="650" y="181"/>
                </a:cubicBezTo>
                <a:cubicBezTo>
                  <a:pt x="650" y="181"/>
                  <a:pt x="650" y="181"/>
                  <a:pt x="650" y="181"/>
                </a:cubicBezTo>
                <a:cubicBezTo>
                  <a:pt x="650" y="181"/>
                  <a:pt x="650" y="181"/>
                  <a:pt x="650" y="181"/>
                </a:cubicBezTo>
                <a:cubicBezTo>
                  <a:pt x="650" y="181"/>
                  <a:pt x="650" y="181"/>
                  <a:pt x="650" y="181"/>
                </a:cubicBezTo>
                <a:cubicBezTo>
                  <a:pt x="650" y="181"/>
                  <a:pt x="650" y="181"/>
                  <a:pt x="650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76"/>
                  <a:pt x="645" y="176"/>
                  <a:pt x="645" y="176"/>
                </a:cubicBezTo>
                <a:cubicBezTo>
                  <a:pt x="650" y="176"/>
                  <a:pt x="650" y="176"/>
                  <a:pt x="650" y="176"/>
                </a:cubicBezTo>
                <a:lnTo>
                  <a:pt x="650" y="181"/>
                </a:lnTo>
                <a:close/>
                <a:moveTo>
                  <a:pt x="650" y="174"/>
                </a:moveTo>
                <a:cubicBezTo>
                  <a:pt x="645" y="174"/>
                  <a:pt x="645" y="174"/>
                  <a:pt x="645" y="174"/>
                </a:cubicBezTo>
                <a:cubicBezTo>
                  <a:pt x="645" y="168"/>
                  <a:pt x="645" y="168"/>
                  <a:pt x="645" y="168"/>
                </a:cubicBezTo>
                <a:cubicBezTo>
                  <a:pt x="650" y="168"/>
                  <a:pt x="650" y="168"/>
                  <a:pt x="650" y="168"/>
                </a:cubicBezTo>
                <a:lnTo>
                  <a:pt x="650" y="174"/>
                </a:lnTo>
                <a:close/>
                <a:moveTo>
                  <a:pt x="650" y="166"/>
                </a:moveTo>
                <a:cubicBezTo>
                  <a:pt x="645" y="166"/>
                  <a:pt x="645" y="166"/>
                  <a:pt x="645" y="166"/>
                </a:cubicBezTo>
                <a:cubicBezTo>
                  <a:pt x="645" y="163"/>
                  <a:pt x="645" y="163"/>
                  <a:pt x="645" y="163"/>
                </a:cubicBezTo>
                <a:cubicBezTo>
                  <a:pt x="645" y="163"/>
                  <a:pt x="645" y="163"/>
                  <a:pt x="645" y="163"/>
                </a:cubicBezTo>
                <a:cubicBezTo>
                  <a:pt x="645" y="163"/>
                  <a:pt x="645" y="163"/>
                  <a:pt x="645" y="163"/>
                </a:cubicBezTo>
                <a:cubicBezTo>
                  <a:pt x="646" y="163"/>
                  <a:pt x="646" y="163"/>
                  <a:pt x="646" y="163"/>
                </a:cubicBezTo>
                <a:cubicBezTo>
                  <a:pt x="647" y="163"/>
                  <a:pt x="647" y="163"/>
                  <a:pt x="647" y="163"/>
                </a:cubicBezTo>
                <a:cubicBezTo>
                  <a:pt x="648" y="162"/>
                  <a:pt x="648" y="162"/>
                  <a:pt x="648" y="162"/>
                </a:cubicBezTo>
                <a:cubicBezTo>
                  <a:pt x="648" y="161"/>
                  <a:pt x="648" y="161"/>
                  <a:pt x="648" y="161"/>
                </a:cubicBezTo>
                <a:cubicBezTo>
                  <a:pt x="648" y="161"/>
                  <a:pt x="648" y="161"/>
                  <a:pt x="648" y="161"/>
                </a:cubicBezTo>
                <a:cubicBezTo>
                  <a:pt x="650" y="161"/>
                  <a:pt x="650" y="161"/>
                  <a:pt x="650" y="161"/>
                </a:cubicBezTo>
                <a:lnTo>
                  <a:pt x="650" y="166"/>
                </a:lnTo>
                <a:close/>
                <a:moveTo>
                  <a:pt x="652" y="161"/>
                </a:moveTo>
                <a:cubicBezTo>
                  <a:pt x="656" y="161"/>
                  <a:pt x="656" y="161"/>
                  <a:pt x="656" y="161"/>
                </a:cubicBezTo>
                <a:cubicBezTo>
                  <a:pt x="656" y="166"/>
                  <a:pt x="656" y="166"/>
                  <a:pt x="656" y="166"/>
                </a:cubicBezTo>
                <a:cubicBezTo>
                  <a:pt x="652" y="166"/>
                  <a:pt x="652" y="166"/>
                  <a:pt x="652" y="166"/>
                </a:cubicBezTo>
                <a:lnTo>
                  <a:pt x="652" y="161"/>
                </a:lnTo>
                <a:close/>
                <a:moveTo>
                  <a:pt x="652" y="168"/>
                </a:moveTo>
                <a:cubicBezTo>
                  <a:pt x="656" y="168"/>
                  <a:pt x="656" y="168"/>
                  <a:pt x="656" y="168"/>
                </a:cubicBezTo>
                <a:cubicBezTo>
                  <a:pt x="656" y="174"/>
                  <a:pt x="656" y="174"/>
                  <a:pt x="656" y="174"/>
                </a:cubicBezTo>
                <a:cubicBezTo>
                  <a:pt x="652" y="174"/>
                  <a:pt x="652" y="174"/>
                  <a:pt x="652" y="174"/>
                </a:cubicBezTo>
                <a:lnTo>
                  <a:pt x="652" y="168"/>
                </a:lnTo>
                <a:close/>
                <a:moveTo>
                  <a:pt x="656" y="181"/>
                </a:moveTo>
                <a:cubicBezTo>
                  <a:pt x="656" y="181"/>
                  <a:pt x="656" y="181"/>
                  <a:pt x="656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3" y="181"/>
                  <a:pt x="653" y="181"/>
                  <a:pt x="653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76"/>
                  <a:pt x="652" y="176"/>
                  <a:pt x="652" y="176"/>
                </a:cubicBezTo>
                <a:cubicBezTo>
                  <a:pt x="656" y="176"/>
                  <a:pt x="656" y="176"/>
                  <a:pt x="656" y="176"/>
                </a:cubicBezTo>
                <a:cubicBezTo>
                  <a:pt x="656" y="181"/>
                  <a:pt x="656" y="181"/>
                  <a:pt x="656" y="181"/>
                </a:cubicBezTo>
                <a:cubicBezTo>
                  <a:pt x="656" y="181"/>
                  <a:pt x="656" y="181"/>
                  <a:pt x="656" y="181"/>
                </a:cubicBezTo>
                <a:close/>
                <a:moveTo>
                  <a:pt x="661" y="161"/>
                </a:moveTo>
                <a:cubicBezTo>
                  <a:pt x="666" y="161"/>
                  <a:pt x="666" y="161"/>
                  <a:pt x="666" y="161"/>
                </a:cubicBezTo>
                <a:cubicBezTo>
                  <a:pt x="666" y="166"/>
                  <a:pt x="666" y="166"/>
                  <a:pt x="666" y="166"/>
                </a:cubicBezTo>
                <a:cubicBezTo>
                  <a:pt x="661" y="166"/>
                  <a:pt x="661" y="166"/>
                  <a:pt x="661" y="166"/>
                </a:cubicBezTo>
                <a:lnTo>
                  <a:pt x="661" y="161"/>
                </a:lnTo>
                <a:close/>
                <a:moveTo>
                  <a:pt x="661" y="168"/>
                </a:moveTo>
                <a:cubicBezTo>
                  <a:pt x="666" y="168"/>
                  <a:pt x="666" y="168"/>
                  <a:pt x="666" y="168"/>
                </a:cubicBezTo>
                <a:cubicBezTo>
                  <a:pt x="666" y="174"/>
                  <a:pt x="666" y="174"/>
                  <a:pt x="666" y="174"/>
                </a:cubicBezTo>
                <a:cubicBezTo>
                  <a:pt x="661" y="174"/>
                  <a:pt x="661" y="174"/>
                  <a:pt x="661" y="174"/>
                </a:cubicBezTo>
                <a:lnTo>
                  <a:pt x="661" y="168"/>
                </a:lnTo>
                <a:close/>
                <a:moveTo>
                  <a:pt x="661" y="181"/>
                </a:moveTo>
                <a:cubicBezTo>
                  <a:pt x="661" y="176"/>
                  <a:pt x="661" y="176"/>
                  <a:pt x="661" y="176"/>
                </a:cubicBezTo>
                <a:cubicBezTo>
                  <a:pt x="666" y="176"/>
                  <a:pt x="666" y="176"/>
                  <a:pt x="666" y="176"/>
                </a:cubicBezTo>
                <a:cubicBezTo>
                  <a:pt x="666" y="181"/>
                  <a:pt x="666" y="181"/>
                  <a:pt x="666" y="181"/>
                </a:cubicBezTo>
                <a:lnTo>
                  <a:pt x="661" y="181"/>
                </a:lnTo>
                <a:close/>
                <a:moveTo>
                  <a:pt x="691" y="189"/>
                </a:moveTo>
                <a:cubicBezTo>
                  <a:pt x="689" y="189"/>
                  <a:pt x="689" y="189"/>
                  <a:pt x="689" y="189"/>
                </a:cubicBezTo>
                <a:cubicBezTo>
                  <a:pt x="689" y="187"/>
                  <a:pt x="689" y="187"/>
                  <a:pt x="689" y="187"/>
                </a:cubicBezTo>
                <a:cubicBezTo>
                  <a:pt x="691" y="187"/>
                  <a:pt x="691" y="187"/>
                  <a:pt x="691" y="187"/>
                </a:cubicBezTo>
                <a:lnTo>
                  <a:pt x="691" y="189"/>
                </a:lnTo>
                <a:close/>
                <a:moveTo>
                  <a:pt x="796" y="189"/>
                </a:moveTo>
                <a:cubicBezTo>
                  <a:pt x="801" y="187"/>
                  <a:pt x="801" y="187"/>
                  <a:pt x="801" y="187"/>
                </a:cubicBezTo>
                <a:cubicBezTo>
                  <a:pt x="804" y="187"/>
                  <a:pt x="804" y="187"/>
                  <a:pt x="804" y="187"/>
                </a:cubicBezTo>
                <a:cubicBezTo>
                  <a:pt x="804" y="189"/>
                  <a:pt x="804" y="189"/>
                  <a:pt x="804" y="189"/>
                </a:cubicBezTo>
                <a:lnTo>
                  <a:pt x="796" y="1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2295" name="矩形 10"/>
          <p:cNvSpPr>
            <a:spLocks noChangeArrowheads="1"/>
          </p:cNvSpPr>
          <p:nvPr/>
        </p:nvSpPr>
        <p:spPr bwMode="auto">
          <a:xfrm>
            <a:off x="8259763" y="4376738"/>
            <a:ext cx="3316287" cy="77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忧你所忧，思你所思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：囚心钻研，诚心不贰。更多优质作品，请在稻壳儿搜索：不贰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</p:txBody>
      </p:sp>
      <p:sp>
        <p:nvSpPr>
          <p:cNvPr id="12296" name="TextBox 13"/>
          <p:cNvSpPr txBox="1">
            <a:spLocks noChangeArrowheads="1"/>
          </p:cNvSpPr>
          <p:nvPr/>
        </p:nvSpPr>
        <p:spPr bwMode="auto">
          <a:xfrm>
            <a:off x="8259763" y="4040188"/>
            <a:ext cx="13763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8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8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23"/>
          <p:cNvSpPr txBox="1">
            <a:spLocks noChangeArrowheads="1"/>
          </p:cNvSpPr>
          <p:nvPr/>
        </p:nvSpPr>
        <p:spPr bwMode="auto">
          <a:xfrm>
            <a:off x="739775" y="298450"/>
            <a:ext cx="2033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772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grpSp>
        <p:nvGrpSpPr>
          <p:cNvPr id="13315" name="组合 29"/>
          <p:cNvGrpSpPr>
            <a:grpSpLocks/>
          </p:cNvGrpSpPr>
          <p:nvPr/>
        </p:nvGrpSpPr>
        <p:grpSpPr bwMode="auto">
          <a:xfrm>
            <a:off x="338138" y="293688"/>
            <a:ext cx="333375" cy="411162"/>
            <a:chOff x="10668001" y="925959"/>
            <a:chExt cx="444498" cy="54594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0633062" y="1005163"/>
              <a:ext cx="501675" cy="431798"/>
            </a:xfrm>
            <a:prstGeom prst="triangle">
              <a:avLst/>
            </a:prstGeom>
            <a:solidFill>
              <a:srgbClr val="FF6C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0705952" y="955741"/>
              <a:ext cx="436330" cy="376765"/>
            </a:xfrm>
            <a:prstGeom prst="triangle">
              <a:avLst/>
            </a:prstGeom>
            <a:solidFill>
              <a:srgbClr val="F04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1331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900" y="1673225"/>
            <a:ext cx="4500563" cy="281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2"/>
          <p:cNvSpPr/>
          <p:nvPr/>
        </p:nvSpPr>
        <p:spPr>
          <a:xfrm>
            <a:off x="6653213" y="2924175"/>
            <a:ext cx="4419600" cy="12700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33"/>
          <p:cNvSpPr/>
          <p:nvPr/>
        </p:nvSpPr>
        <p:spPr>
          <a:xfrm>
            <a:off x="6653213" y="2924175"/>
            <a:ext cx="3748087" cy="127000"/>
          </a:xfrm>
          <a:prstGeom prst="rect">
            <a:avLst/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Rectangle 34"/>
          <p:cNvSpPr/>
          <p:nvPr/>
        </p:nvSpPr>
        <p:spPr>
          <a:xfrm>
            <a:off x="6653213" y="3635375"/>
            <a:ext cx="4419600" cy="128588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Rectangle 35"/>
          <p:cNvSpPr/>
          <p:nvPr/>
        </p:nvSpPr>
        <p:spPr>
          <a:xfrm>
            <a:off x="6653213" y="3635375"/>
            <a:ext cx="4297362" cy="128588"/>
          </a:xfrm>
          <a:prstGeom prst="rect">
            <a:avLst/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Rectangle 36"/>
          <p:cNvSpPr/>
          <p:nvPr/>
        </p:nvSpPr>
        <p:spPr>
          <a:xfrm>
            <a:off x="6653213" y="4348163"/>
            <a:ext cx="4419600" cy="12700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Rectangle 37"/>
          <p:cNvSpPr/>
          <p:nvPr/>
        </p:nvSpPr>
        <p:spPr>
          <a:xfrm>
            <a:off x="6653213" y="4348163"/>
            <a:ext cx="3016250" cy="127000"/>
          </a:xfrm>
          <a:prstGeom prst="rect">
            <a:avLst/>
          </a:pr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323" name="TextBox 38"/>
          <p:cNvSpPr txBox="1">
            <a:spLocks noChangeArrowheads="1"/>
          </p:cNvSpPr>
          <p:nvPr/>
        </p:nvSpPr>
        <p:spPr bwMode="auto">
          <a:xfrm>
            <a:off x="6611938" y="2601913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altLang="zh-CN" sz="14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4" name="TextBox 39"/>
          <p:cNvSpPr txBox="1">
            <a:spLocks noChangeArrowheads="1"/>
          </p:cNvSpPr>
          <p:nvPr/>
        </p:nvSpPr>
        <p:spPr bwMode="auto">
          <a:xfrm>
            <a:off x="6611938" y="3325813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altLang="zh-CN" sz="14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5" name="TextBox 40"/>
          <p:cNvSpPr txBox="1">
            <a:spLocks noChangeArrowheads="1"/>
          </p:cNvSpPr>
          <p:nvPr/>
        </p:nvSpPr>
        <p:spPr bwMode="auto">
          <a:xfrm>
            <a:off x="6611938" y="4041775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altLang="zh-CN" sz="14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41"/>
          <p:cNvSpPr txBox="1"/>
          <p:nvPr/>
        </p:nvSpPr>
        <p:spPr>
          <a:xfrm>
            <a:off x="10056813" y="2520950"/>
            <a:ext cx="582612" cy="311150"/>
          </a:xfrm>
          <a:prstGeom prst="roundRect">
            <a:avLst/>
          </a:prstGeom>
          <a:solidFill>
            <a:srgbClr val="F0407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FBFBFB"/>
                </a:solidFill>
              </a:rPr>
              <a:t>85%</a:t>
            </a:r>
          </a:p>
        </p:txBody>
      </p:sp>
      <p:sp>
        <p:nvSpPr>
          <p:cNvPr id="17" name="TextBox 42"/>
          <p:cNvSpPr txBox="1"/>
          <p:nvPr/>
        </p:nvSpPr>
        <p:spPr>
          <a:xfrm>
            <a:off x="10591800" y="3248025"/>
            <a:ext cx="584200" cy="311150"/>
          </a:xfrm>
          <a:prstGeom prst="roundRect">
            <a:avLst/>
          </a:prstGeom>
          <a:solidFill>
            <a:srgbClr val="F8D84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FBFBFB"/>
                </a:solidFill>
              </a:rPr>
              <a:t>98%</a:t>
            </a:r>
          </a:p>
        </p:txBody>
      </p:sp>
      <p:sp>
        <p:nvSpPr>
          <p:cNvPr id="18" name="TextBox 43"/>
          <p:cNvSpPr txBox="1"/>
          <p:nvPr/>
        </p:nvSpPr>
        <p:spPr>
          <a:xfrm>
            <a:off x="9304338" y="3975100"/>
            <a:ext cx="584200" cy="311150"/>
          </a:xfrm>
          <a:prstGeom prst="roundRect">
            <a:avLst/>
          </a:prstGeom>
          <a:solidFill>
            <a:srgbClr val="BF55D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BFBFB"/>
                </a:solidFill>
              </a:rPr>
              <a:t>65%</a:t>
            </a:r>
          </a:p>
        </p:txBody>
      </p:sp>
      <p:sp>
        <p:nvSpPr>
          <p:cNvPr id="19" name="Rectangle 62"/>
          <p:cNvSpPr/>
          <p:nvPr/>
        </p:nvSpPr>
        <p:spPr>
          <a:xfrm>
            <a:off x="6653213" y="5060950"/>
            <a:ext cx="4419600" cy="12700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Rectangle 63"/>
          <p:cNvSpPr/>
          <p:nvPr/>
        </p:nvSpPr>
        <p:spPr>
          <a:xfrm>
            <a:off x="6653213" y="5060950"/>
            <a:ext cx="3016250" cy="127000"/>
          </a:xfrm>
          <a:prstGeom prst="rect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331" name="TextBox 64"/>
          <p:cNvSpPr txBox="1">
            <a:spLocks noChangeArrowheads="1"/>
          </p:cNvSpPr>
          <p:nvPr/>
        </p:nvSpPr>
        <p:spPr bwMode="auto">
          <a:xfrm>
            <a:off x="6611938" y="4754563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altLang="zh-CN" sz="14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65"/>
          <p:cNvSpPr txBox="1"/>
          <p:nvPr/>
        </p:nvSpPr>
        <p:spPr>
          <a:xfrm>
            <a:off x="9304338" y="4686300"/>
            <a:ext cx="584200" cy="311150"/>
          </a:xfrm>
          <a:prstGeom prst="roundRect">
            <a:avLst/>
          </a:prstGeom>
          <a:solidFill>
            <a:srgbClr val="F7725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BFBFB"/>
                </a:solidFill>
              </a:rPr>
              <a:t>65%</a:t>
            </a:r>
          </a:p>
        </p:txBody>
      </p:sp>
      <p:sp>
        <p:nvSpPr>
          <p:cNvPr id="13333" name="矩形 22"/>
          <p:cNvSpPr>
            <a:spLocks noChangeArrowheads="1"/>
          </p:cNvSpPr>
          <p:nvPr/>
        </p:nvSpPr>
        <p:spPr bwMode="auto">
          <a:xfrm>
            <a:off x="1250950" y="4951413"/>
            <a:ext cx="3998913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为您效劳，专业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不贰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：囚心钻研，诚心不贰。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4" name="TextBox 13"/>
          <p:cNvSpPr txBox="1">
            <a:spLocks noChangeArrowheads="1"/>
          </p:cNvSpPr>
          <p:nvPr/>
        </p:nvSpPr>
        <p:spPr bwMode="auto">
          <a:xfrm>
            <a:off x="1250950" y="4589463"/>
            <a:ext cx="13763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rcRect l="802" t="3773" r="803" b="2150"/>
          <a:stretch>
            <a:fillRect/>
          </a:stretch>
        </p:blipFill>
        <p:spPr>
          <a:xfrm>
            <a:off x="1625600" y="1930401"/>
            <a:ext cx="3111500" cy="1981200"/>
          </a:xfrm>
          <a:custGeom>
            <a:avLst/>
            <a:gdLst>
              <a:gd name="connsiteX0" fmla="*/ 0 w 3111500"/>
              <a:gd name="connsiteY0" fmla="*/ 0 h 1968500"/>
              <a:gd name="connsiteX1" fmla="*/ 3111500 w 3111500"/>
              <a:gd name="connsiteY1" fmla="*/ 0 h 1968500"/>
              <a:gd name="connsiteX2" fmla="*/ 3111500 w 3111500"/>
              <a:gd name="connsiteY2" fmla="*/ 1968500 h 1968500"/>
              <a:gd name="connsiteX3" fmla="*/ 0 w 3111500"/>
              <a:gd name="connsiteY3" fmla="*/ 1968500 h 196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1500" h="1968500">
                <a:moveTo>
                  <a:pt x="0" y="0"/>
                </a:moveTo>
                <a:lnTo>
                  <a:pt x="3111500" y="0"/>
                </a:lnTo>
                <a:lnTo>
                  <a:pt x="3111500" y="1968500"/>
                </a:lnTo>
                <a:lnTo>
                  <a:pt x="0" y="1968500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2466</Words>
  <Application>Microsoft Office PowerPoint</Application>
  <PresentationFormat>宽屏</PresentationFormat>
  <Paragraphs>299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3" baseType="lpstr">
      <vt:lpstr>Calibri</vt:lpstr>
      <vt:lpstr>宋体</vt:lpstr>
      <vt:lpstr>Arial</vt:lpstr>
      <vt:lpstr>Calibri Light</vt:lpstr>
      <vt:lpstr>等线</vt:lpstr>
      <vt:lpstr>微软雅黑</vt:lpstr>
      <vt:lpstr>Roboto</vt:lpstr>
      <vt:lpstr>FontAwesome</vt:lpstr>
      <vt:lpstr>Open Sans Light</vt:lpstr>
      <vt:lpstr>Gill Sans</vt:lpstr>
      <vt:lpstr>Open Sans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Administrator</cp:lastModifiedBy>
  <cp:revision>12</cp:revision>
  <dcterms:created xsi:type="dcterms:W3CDTF">2015-09-12T09:18:54Z</dcterms:created>
  <dcterms:modified xsi:type="dcterms:W3CDTF">2016-08-14T03:56:30Z</dcterms:modified>
</cp:coreProperties>
</file>