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82" r:id="rId4"/>
    <p:sldId id="266" r:id="rId5"/>
    <p:sldId id="265" r:id="rId6"/>
    <p:sldId id="264" r:id="rId7"/>
    <p:sldId id="260" r:id="rId8"/>
    <p:sldId id="279" r:id="rId9"/>
    <p:sldId id="267" r:id="rId10"/>
    <p:sldId id="269" r:id="rId11"/>
    <p:sldId id="268" r:id="rId12"/>
    <p:sldId id="261" r:id="rId13"/>
    <p:sldId id="280" r:id="rId14"/>
    <p:sldId id="270" r:id="rId15"/>
    <p:sldId id="271" r:id="rId16"/>
    <p:sldId id="272" r:id="rId17"/>
    <p:sldId id="262" r:id="rId18"/>
    <p:sldId id="273" r:id="rId19"/>
    <p:sldId id="274" r:id="rId20"/>
    <p:sldId id="275" r:id="rId21"/>
    <p:sldId id="263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4885"/>
    <a:srgbClr val="488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3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1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D9836-08CD-4017-A0FF-05DD91EC8EEE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869937-58FF-4612-804B-B428E77C89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43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AE172-D501-4E4E-951E-1DE57A94C047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7C98DE-3D86-4065-941D-ADC06698CF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019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8270C-E576-4E49-AD7A-8D034AC90AFF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265C1-0B0B-4DE5-AA11-4640AF7AC4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3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79F9F9-FA12-471E-964F-1E53BB1443A8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35CE31-2CB2-497E-A655-57F2057EAA4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188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30905-CB5F-460D-86FD-3114EEEF151E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AAC328-B164-4509-9882-E7F8D9B6B1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386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E02ED-6DE3-4679-9C84-62DE8F72A394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64D945-DD6B-42CF-B4EC-99AA9415D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609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48124-C200-4BE7-9E2E-10013B702CF0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4B0A2E-E83E-472B-B9ED-80BDA1F781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12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914B7-1B75-45A2-A342-41A4C24E37CF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3FDBDF-2C9B-4CE1-A6B6-C2ACAA840E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76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CC813-EF3A-41BF-A519-B6B35FC7A8B5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723116-9FA1-4885-9191-42BE24C00E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46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71A49-79EB-407C-A72B-C761971DBE42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277AA-6206-419C-87D4-CC47DD5852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53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F832BB-FF75-4E70-A265-838037EB90B8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A04A82-8D19-4DD2-B9C2-8E698B63CE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921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B02DF0-EA05-4DD1-A15C-397E59F3E9AC}" type="datetimeFigureOut">
              <a:rPr lang="zh-CN" altLang="en-US"/>
              <a:pPr>
                <a:defRPr/>
              </a:pPr>
              <a:t>2016/8/14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327EDAF-9977-487F-BE93-6EF9088592E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04825"/>
            <a:ext cx="74803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52" name="组合 13"/>
          <p:cNvGrpSpPr>
            <a:grpSpLocks noChangeAspect="1"/>
          </p:cNvGrpSpPr>
          <p:nvPr/>
        </p:nvGrpSpPr>
        <p:grpSpPr bwMode="auto">
          <a:xfrm>
            <a:off x="5605463" y="2808288"/>
            <a:ext cx="6777037" cy="4229100"/>
            <a:chOff x="0" y="0"/>
            <a:chExt cx="5324473" cy="3322983"/>
          </a:xfrm>
        </p:grpSpPr>
        <p:pic>
          <p:nvPicPr>
            <p:cNvPr id="2065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6" name="图片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3" name="组合 16"/>
          <p:cNvGrpSpPr>
            <a:grpSpLocks/>
          </p:cNvGrpSpPr>
          <p:nvPr/>
        </p:nvGrpSpPr>
        <p:grpSpPr bwMode="auto">
          <a:xfrm>
            <a:off x="571500" y="6202363"/>
            <a:ext cx="1936750" cy="338137"/>
            <a:chOff x="0" y="0"/>
            <a:chExt cx="1936171" cy="338138"/>
          </a:xfrm>
        </p:grpSpPr>
        <p:sp>
          <p:nvSpPr>
            <p:cNvPr id="2063" name="矩形 45"/>
            <p:cNvSpPr>
              <a:spLocks noChangeArrowheads="1"/>
            </p:cNvSpPr>
            <p:nvPr/>
          </p:nvSpPr>
          <p:spPr bwMode="auto">
            <a:xfrm>
              <a:off x="402646" y="0"/>
              <a:ext cx="15335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FFFFFF"/>
                  </a:solidFill>
                </a:rPr>
                <a:t>www.docer.com</a:t>
              </a:r>
              <a:endParaRPr lang="zh-CN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2064" name="组合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21724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6" name="组合 22"/>
          <p:cNvGrpSpPr>
            <a:grpSpLocks/>
          </p:cNvGrpSpPr>
          <p:nvPr/>
        </p:nvGrpSpPr>
        <p:grpSpPr bwMode="auto">
          <a:xfrm>
            <a:off x="571500" y="5786438"/>
            <a:ext cx="2233613" cy="338137"/>
            <a:chOff x="0" y="0"/>
            <a:chExt cx="2233613" cy="338138"/>
          </a:xfrm>
        </p:grpSpPr>
        <p:sp>
          <p:nvSpPr>
            <p:cNvPr id="2061" name="矩形 40"/>
            <p:cNvSpPr>
              <a:spLocks noChangeArrowheads="1"/>
            </p:cNvSpPr>
            <p:nvPr/>
          </p:nvSpPr>
          <p:spPr bwMode="auto">
            <a:xfrm>
              <a:off x="403225" y="0"/>
              <a:ext cx="1830388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rgbClr val="FFFFFF"/>
                  </a:solidFill>
                </a:rPr>
                <a:t>小小</a:t>
              </a:r>
              <a:r>
                <a:rPr lang="en-US" altLang="zh-CN" sz="1600">
                  <a:solidFill>
                    <a:srgbClr val="FFFFFF"/>
                  </a:solidFill>
                </a:rPr>
                <a:t>@docer.com</a:t>
              </a:r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062" name="Freeform 102"/>
            <p:cNvSpPr>
              <a:spLocks noEditPoints="1"/>
            </p:cNvSpPr>
            <p:nvPr/>
          </p:nvSpPr>
          <p:spPr bwMode="auto">
            <a:xfrm>
              <a:off x="0" y="19050"/>
              <a:ext cx="300038" cy="298450"/>
            </a:xfrm>
            <a:custGeom>
              <a:avLst/>
              <a:gdLst>
                <a:gd name="T0" fmla="*/ 149840 w 837"/>
                <a:gd name="T1" fmla="*/ 0 h 837"/>
                <a:gd name="T2" fmla="*/ 0 w 837"/>
                <a:gd name="T3" fmla="*/ 149403 h 837"/>
                <a:gd name="T4" fmla="*/ 149840 w 837"/>
                <a:gd name="T5" fmla="*/ 298450 h 837"/>
                <a:gd name="T6" fmla="*/ 300038 w 837"/>
                <a:gd name="T7" fmla="*/ 149403 h 837"/>
                <a:gd name="T8" fmla="*/ 149840 w 837"/>
                <a:gd name="T9" fmla="*/ 0 h 837"/>
                <a:gd name="T10" fmla="*/ 62015 w 837"/>
                <a:gd name="T11" fmla="*/ 207881 h 837"/>
                <a:gd name="T12" fmla="*/ 43375 w 837"/>
                <a:gd name="T13" fmla="*/ 207881 h 837"/>
                <a:gd name="T14" fmla="*/ 43375 w 837"/>
                <a:gd name="T15" fmla="*/ 89499 h 837"/>
                <a:gd name="T16" fmla="*/ 157726 w 837"/>
                <a:gd name="T17" fmla="*/ 89499 h 837"/>
                <a:gd name="T18" fmla="*/ 175649 w 837"/>
                <a:gd name="T19" fmla="*/ 63113 h 837"/>
                <a:gd name="T20" fmla="*/ 226194 w 837"/>
                <a:gd name="T21" fmla="*/ 63113 h 837"/>
                <a:gd name="T22" fmla="*/ 226194 w 837"/>
                <a:gd name="T23" fmla="*/ 89499 h 837"/>
                <a:gd name="T24" fmla="*/ 226194 w 837"/>
                <a:gd name="T25" fmla="*/ 95918 h 837"/>
                <a:gd name="T26" fmla="*/ 226194 w 837"/>
                <a:gd name="T27" fmla="*/ 106971 h 837"/>
                <a:gd name="T28" fmla="*/ 62015 w 837"/>
                <a:gd name="T29" fmla="*/ 106971 h 837"/>
                <a:gd name="T30" fmla="*/ 62015 w 837"/>
                <a:gd name="T31" fmla="*/ 207881 h 837"/>
                <a:gd name="T32" fmla="*/ 256663 w 837"/>
                <a:gd name="T33" fmla="*/ 235337 h 837"/>
                <a:gd name="T34" fmla="*/ 73486 w 837"/>
                <a:gd name="T35" fmla="*/ 235337 h 837"/>
                <a:gd name="T36" fmla="*/ 73486 w 837"/>
                <a:gd name="T37" fmla="*/ 116955 h 837"/>
                <a:gd name="T38" fmla="*/ 256663 w 837"/>
                <a:gd name="T39" fmla="*/ 116955 h 837"/>
                <a:gd name="T40" fmla="*/ 256663 w 837"/>
                <a:gd name="T41" fmla="*/ 235337 h 8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09" name="组合 25"/>
          <p:cNvGrpSpPr>
            <a:grpSpLocks/>
          </p:cNvGrpSpPr>
          <p:nvPr/>
        </p:nvGrpSpPr>
        <p:grpSpPr bwMode="auto">
          <a:xfrm>
            <a:off x="571500" y="5387975"/>
            <a:ext cx="2089150" cy="338138"/>
            <a:chOff x="0" y="0"/>
            <a:chExt cx="2088571" cy="338137"/>
          </a:xfrm>
        </p:grpSpPr>
        <p:sp>
          <p:nvSpPr>
            <p:cNvPr id="2059" name="矩形 37"/>
            <p:cNvSpPr>
              <a:spLocks noChangeArrowheads="1"/>
            </p:cNvSpPr>
            <p:nvPr/>
          </p:nvSpPr>
          <p:spPr bwMode="auto">
            <a:xfrm>
              <a:off x="402646" y="0"/>
              <a:ext cx="1685925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>
                  <a:solidFill>
                    <a:srgbClr val="FFFFFF"/>
                  </a:solidFill>
                </a:rPr>
                <a:t>(86-10)-82334488</a:t>
              </a:r>
              <a:endParaRPr lang="zh-CN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2060" name="组合 2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19247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6" name="组合 38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9413" y="427038"/>
            <a:ext cx="115252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文本框 58"/>
          <p:cNvSpPr txBox="1">
            <a:spLocks noChangeArrowheads="1"/>
          </p:cNvSpPr>
          <p:nvPr/>
        </p:nvSpPr>
        <p:spPr bwMode="auto">
          <a:xfrm>
            <a:off x="350838" y="3581400"/>
            <a:ext cx="6292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科技互联网创业计划书</a:t>
            </a:r>
          </a:p>
        </p:txBody>
      </p:sp>
      <p:sp>
        <p:nvSpPr>
          <p:cNvPr id="2058" name="文本框 59"/>
          <p:cNvSpPr txBox="1">
            <a:spLocks noChangeArrowheads="1"/>
          </p:cNvSpPr>
          <p:nvPr/>
        </p:nvSpPr>
        <p:spPr bwMode="auto">
          <a:xfrm>
            <a:off x="350838" y="4370388"/>
            <a:ext cx="6292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CAN CLICK HERE TO ADD YOUR TEXT</a:t>
            </a:r>
            <a:endParaRPr lang="zh-CN" altLang="en-US" sz="160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8" name="任意多边形 3"/>
          <p:cNvSpPr>
            <a:spLocks/>
          </p:cNvSpPr>
          <p:nvPr/>
        </p:nvSpPr>
        <p:spPr bwMode="auto">
          <a:xfrm>
            <a:off x="4325938" y="1989138"/>
            <a:ext cx="1624012" cy="1624012"/>
          </a:xfrm>
          <a:custGeom>
            <a:avLst/>
            <a:gdLst>
              <a:gd name="T0" fmla="*/ 0 w 1624031"/>
              <a:gd name="T1" fmla="*/ 1624012 h 1624031"/>
              <a:gd name="T2" fmla="*/ 1624012 w 1624031"/>
              <a:gd name="T3" fmla="*/ 0 h 1624031"/>
              <a:gd name="T4" fmla="*/ 1624012 w 1624031"/>
              <a:gd name="T5" fmla="*/ 1624012 h 1624031"/>
              <a:gd name="T6" fmla="*/ 0 w 1624031"/>
              <a:gd name="T7" fmla="*/ 1624012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546788" rIns="71120" bIns="71120" anchor="ctr"/>
          <a:lstStyle/>
          <a:p>
            <a:endParaRPr lang="zh-CN" altLang="en-US"/>
          </a:p>
        </p:txBody>
      </p:sp>
      <p:sp>
        <p:nvSpPr>
          <p:cNvPr id="11269" name="任意多边形 4"/>
          <p:cNvSpPr>
            <a:spLocks/>
          </p:cNvSpPr>
          <p:nvPr/>
        </p:nvSpPr>
        <p:spPr bwMode="auto">
          <a:xfrm>
            <a:off x="6026150" y="1989138"/>
            <a:ext cx="1624013" cy="1624012"/>
          </a:xfrm>
          <a:custGeom>
            <a:avLst/>
            <a:gdLst>
              <a:gd name="T0" fmla="*/ 0 w 1624031"/>
              <a:gd name="T1" fmla="*/ 0 h 1624031"/>
              <a:gd name="T2" fmla="*/ 1624013 w 1624031"/>
              <a:gd name="T3" fmla="*/ 1624012 h 1624031"/>
              <a:gd name="T4" fmla="*/ 0 w 1624031"/>
              <a:gd name="T5" fmla="*/ 1624012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546788" rIns="546788" bIns="71120" anchor="ctr"/>
          <a:lstStyle/>
          <a:p>
            <a:endParaRPr lang="zh-CN" altLang="en-US"/>
          </a:p>
        </p:txBody>
      </p:sp>
      <p:sp>
        <p:nvSpPr>
          <p:cNvPr id="11270" name="任意多边形 5"/>
          <p:cNvSpPr>
            <a:spLocks/>
          </p:cNvSpPr>
          <p:nvPr/>
        </p:nvSpPr>
        <p:spPr bwMode="auto">
          <a:xfrm>
            <a:off x="6026150" y="3687763"/>
            <a:ext cx="1624013" cy="1624012"/>
          </a:xfrm>
          <a:custGeom>
            <a:avLst/>
            <a:gdLst>
              <a:gd name="T0" fmla="*/ 1624013 w 1624031"/>
              <a:gd name="T1" fmla="*/ 0 h 1624031"/>
              <a:gd name="T2" fmla="*/ 0 w 1624031"/>
              <a:gd name="T3" fmla="*/ 1624012 h 1624031"/>
              <a:gd name="T4" fmla="*/ 0 w 1624031"/>
              <a:gd name="T5" fmla="*/ 0 h 1624031"/>
              <a:gd name="T6" fmla="*/ 1624013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0"/>
                </a:moveTo>
                <a:cubicBezTo>
                  <a:pt x="1624031" y="896928"/>
                  <a:pt x="896928" y="1624031"/>
                  <a:pt x="0" y="1624031"/>
                </a:cubicBezTo>
                <a:lnTo>
                  <a:pt x="0" y="0"/>
                </a:lnTo>
                <a:lnTo>
                  <a:pt x="1624031" y="0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71121" rIns="546788" bIns="546788" anchor="ctr"/>
          <a:lstStyle/>
          <a:p>
            <a:endParaRPr lang="zh-CN" altLang="en-US"/>
          </a:p>
        </p:txBody>
      </p:sp>
      <p:sp>
        <p:nvSpPr>
          <p:cNvPr id="11271" name="任意多边形 6"/>
          <p:cNvSpPr>
            <a:spLocks/>
          </p:cNvSpPr>
          <p:nvPr/>
        </p:nvSpPr>
        <p:spPr bwMode="auto">
          <a:xfrm>
            <a:off x="4325938" y="3687763"/>
            <a:ext cx="1624012" cy="1624012"/>
          </a:xfrm>
          <a:custGeom>
            <a:avLst/>
            <a:gdLst>
              <a:gd name="T0" fmla="*/ 1624012 w 1624031"/>
              <a:gd name="T1" fmla="*/ 1624012 h 1624031"/>
              <a:gd name="T2" fmla="*/ 0 w 1624031"/>
              <a:gd name="T3" fmla="*/ 0 h 1624031"/>
              <a:gd name="T4" fmla="*/ 1624012 w 1624031"/>
              <a:gd name="T5" fmla="*/ 0 h 1624031"/>
              <a:gd name="T6" fmla="*/ 1624012 w 1624031"/>
              <a:gd name="T7" fmla="*/ 1624012 h 16240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031" h="1624031">
                <a:moveTo>
                  <a:pt x="1624031" y="1624031"/>
                </a:moveTo>
                <a:cubicBezTo>
                  <a:pt x="727103" y="1624031"/>
                  <a:pt x="0" y="896928"/>
                  <a:pt x="0" y="0"/>
                </a:cubicBezTo>
                <a:lnTo>
                  <a:pt x="1624031" y="0"/>
                </a:lnTo>
                <a:lnTo>
                  <a:pt x="1624031" y="162403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71120" rIns="71120" bIns="546788" anchor="ctr"/>
          <a:lstStyle/>
          <a:p>
            <a:endParaRPr lang="zh-CN" altLang="en-US"/>
          </a:p>
        </p:txBody>
      </p:sp>
      <p:sp>
        <p:nvSpPr>
          <p:cNvPr id="11272" name="环形箭头 7"/>
          <p:cNvSpPr>
            <a:spLocks/>
          </p:cNvSpPr>
          <p:nvPr/>
        </p:nvSpPr>
        <p:spPr bwMode="auto">
          <a:xfrm>
            <a:off x="5707063" y="3313113"/>
            <a:ext cx="561975" cy="487362"/>
          </a:xfrm>
          <a:custGeom>
            <a:avLst/>
            <a:gdLst>
              <a:gd name="T0" fmla="*/ 30542 w 560722"/>
              <a:gd name="T1" fmla="*/ 243681 h 487584"/>
              <a:gd name="T2" fmla="*/ 250212 w 560722"/>
              <a:gd name="T3" fmla="*/ 32076 h 487584"/>
              <a:gd name="T4" fmla="*/ 517583 w 560722"/>
              <a:gd name="T5" fmla="*/ 173758 h 487584"/>
              <a:gd name="T6" fmla="*/ 545244 w 560722"/>
              <a:gd name="T7" fmla="*/ 173758 h 487584"/>
              <a:gd name="T8" fmla="*/ 500891 w 560722"/>
              <a:gd name="T9" fmla="*/ 243681 h 487584"/>
              <a:gd name="T10" fmla="*/ 423075 w 560722"/>
              <a:gd name="T11" fmla="*/ 173758 h 487584"/>
              <a:gd name="T12" fmla="*/ 449212 w 560722"/>
              <a:gd name="T13" fmla="*/ 173758 h 487584"/>
              <a:gd name="T14" fmla="*/ 250828 w 560722"/>
              <a:gd name="T15" fmla="*/ 93324 h 487584"/>
              <a:gd name="T16" fmla="*/ 91626 w 560722"/>
              <a:gd name="T17" fmla="*/ 243681 h 487584"/>
              <a:gd name="T18" fmla="*/ 30542 w 560722"/>
              <a:gd name="T19" fmla="*/ 243681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环形箭头 8"/>
          <p:cNvSpPr>
            <a:spLocks/>
          </p:cNvSpPr>
          <p:nvPr/>
        </p:nvSpPr>
        <p:spPr bwMode="auto">
          <a:xfrm rot="10800000">
            <a:off x="5707063" y="3500438"/>
            <a:ext cx="561975" cy="487362"/>
          </a:xfrm>
          <a:custGeom>
            <a:avLst/>
            <a:gdLst>
              <a:gd name="T0" fmla="*/ 30542 w 560722"/>
              <a:gd name="T1" fmla="*/ 243681 h 487584"/>
              <a:gd name="T2" fmla="*/ 250212 w 560722"/>
              <a:gd name="T3" fmla="*/ 32076 h 487584"/>
              <a:gd name="T4" fmla="*/ 517583 w 560722"/>
              <a:gd name="T5" fmla="*/ 173758 h 487584"/>
              <a:gd name="T6" fmla="*/ 545244 w 560722"/>
              <a:gd name="T7" fmla="*/ 173758 h 487584"/>
              <a:gd name="T8" fmla="*/ 500891 w 560722"/>
              <a:gd name="T9" fmla="*/ 243681 h 487584"/>
              <a:gd name="T10" fmla="*/ 423075 w 560722"/>
              <a:gd name="T11" fmla="*/ 173758 h 487584"/>
              <a:gd name="T12" fmla="*/ 449212 w 560722"/>
              <a:gd name="T13" fmla="*/ 173758 h 487584"/>
              <a:gd name="T14" fmla="*/ 250828 w 560722"/>
              <a:gd name="T15" fmla="*/ 93324 h 487584"/>
              <a:gd name="T16" fmla="*/ 91626 w 560722"/>
              <a:gd name="T17" fmla="*/ 243681 h 487584"/>
              <a:gd name="T18" fmla="*/ 30542 w 560722"/>
              <a:gd name="T19" fmla="*/ 243681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Freeform 206"/>
          <p:cNvSpPr>
            <a:spLocks/>
          </p:cNvSpPr>
          <p:nvPr/>
        </p:nvSpPr>
        <p:spPr bwMode="auto">
          <a:xfrm rot="-3600000">
            <a:off x="4279106" y="2489995"/>
            <a:ext cx="339725" cy="163512"/>
          </a:xfrm>
          <a:custGeom>
            <a:avLst/>
            <a:gdLst>
              <a:gd name="T0" fmla="*/ 0 w 323"/>
              <a:gd name="T1" fmla="*/ 163512 h 154"/>
              <a:gd name="T2" fmla="*/ 175647 w 323"/>
              <a:gd name="T3" fmla="*/ 0 h 154"/>
              <a:gd name="T4" fmla="*/ 339725 w 323"/>
              <a:gd name="T5" fmla="*/ 163512 h 154"/>
              <a:gd name="T6" fmla="*/ 0 w 323"/>
              <a:gd name="T7" fmla="*/ 163512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5" name="Freeform 206"/>
          <p:cNvSpPr>
            <a:spLocks/>
          </p:cNvSpPr>
          <p:nvPr/>
        </p:nvSpPr>
        <p:spPr bwMode="auto">
          <a:xfrm rot="3600000" flipH="1">
            <a:off x="7320756" y="2489995"/>
            <a:ext cx="339725" cy="163512"/>
          </a:xfrm>
          <a:custGeom>
            <a:avLst/>
            <a:gdLst>
              <a:gd name="T0" fmla="*/ 0 w 323"/>
              <a:gd name="T1" fmla="*/ 163512 h 154"/>
              <a:gd name="T2" fmla="*/ 175647 w 323"/>
              <a:gd name="T3" fmla="*/ 0 h 154"/>
              <a:gd name="T4" fmla="*/ 339725 w 323"/>
              <a:gd name="T5" fmla="*/ 163512 h 154"/>
              <a:gd name="T6" fmla="*/ 0 w 323"/>
              <a:gd name="T7" fmla="*/ 163512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6" name="Freeform 206"/>
          <p:cNvSpPr>
            <a:spLocks/>
          </p:cNvSpPr>
          <p:nvPr/>
        </p:nvSpPr>
        <p:spPr bwMode="auto">
          <a:xfrm rot="-8100000">
            <a:off x="4490244" y="4722019"/>
            <a:ext cx="161925" cy="341313"/>
          </a:xfrm>
          <a:custGeom>
            <a:avLst/>
            <a:gdLst>
              <a:gd name="T0" fmla="*/ 0 w 323"/>
              <a:gd name="T1" fmla="*/ 341313 h 154"/>
              <a:gd name="T2" fmla="*/ 83720 w 323"/>
              <a:gd name="T3" fmla="*/ 0 h 154"/>
              <a:gd name="T4" fmla="*/ 161925 w 323"/>
              <a:gd name="T5" fmla="*/ 341313 h 154"/>
              <a:gd name="T6" fmla="*/ 0 w 323"/>
              <a:gd name="T7" fmla="*/ 341313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7" name="Freeform 206"/>
          <p:cNvSpPr>
            <a:spLocks/>
          </p:cNvSpPr>
          <p:nvPr/>
        </p:nvSpPr>
        <p:spPr bwMode="auto">
          <a:xfrm rot="8100000" flipH="1">
            <a:off x="7430295" y="4622006"/>
            <a:ext cx="163512" cy="339725"/>
          </a:xfrm>
          <a:custGeom>
            <a:avLst/>
            <a:gdLst>
              <a:gd name="T0" fmla="*/ 0 w 323"/>
              <a:gd name="T1" fmla="*/ 339725 h 154"/>
              <a:gd name="T2" fmla="*/ 84540 w 323"/>
              <a:gd name="T3" fmla="*/ 0 h 154"/>
              <a:gd name="T4" fmla="*/ 163512 w 323"/>
              <a:gd name="T5" fmla="*/ 339725 h 154"/>
              <a:gd name="T6" fmla="*/ 0 w 323"/>
              <a:gd name="T7" fmla="*/ 339725 h 1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11278" name="组合 14"/>
          <p:cNvGrpSpPr>
            <a:grpSpLocks/>
          </p:cNvGrpSpPr>
          <p:nvPr/>
        </p:nvGrpSpPr>
        <p:grpSpPr bwMode="auto">
          <a:xfrm>
            <a:off x="6523038" y="2627313"/>
            <a:ext cx="488950" cy="488950"/>
            <a:chOff x="0" y="0"/>
            <a:chExt cx="488316" cy="488319"/>
          </a:xfrm>
        </p:grpSpPr>
        <p:sp>
          <p:nvSpPr>
            <p:cNvPr id="11306" name="AutoShape 81"/>
            <p:cNvSpPr>
              <a:spLocks/>
            </p:cNvSpPr>
            <p:nvPr/>
          </p:nvSpPr>
          <p:spPr bwMode="auto">
            <a:xfrm>
              <a:off x="0" y="0"/>
              <a:ext cx="488316" cy="488319"/>
            </a:xfrm>
            <a:custGeom>
              <a:avLst/>
              <a:gdLst>
                <a:gd name="T0" fmla="*/ 427254 w 21600"/>
                <a:gd name="T1" fmla="*/ 244160 h 21600"/>
                <a:gd name="T2" fmla="*/ 389116 w 21600"/>
                <a:gd name="T3" fmla="*/ 251778 h 21600"/>
                <a:gd name="T4" fmla="*/ 426327 w 21600"/>
                <a:gd name="T5" fmla="*/ 259419 h 21600"/>
                <a:gd name="T6" fmla="*/ 417736 w 21600"/>
                <a:gd name="T7" fmla="*/ 320459 h 21600"/>
                <a:gd name="T8" fmla="*/ 373856 w 21600"/>
                <a:gd name="T9" fmla="*/ 328078 h 21600"/>
                <a:gd name="T10" fmla="*/ 411519 w 21600"/>
                <a:gd name="T11" fmla="*/ 335719 h 21600"/>
                <a:gd name="T12" fmla="*/ 391037 w 21600"/>
                <a:gd name="T13" fmla="*/ 396737 h 21600"/>
                <a:gd name="T14" fmla="*/ 358528 w 21600"/>
                <a:gd name="T15" fmla="*/ 404378 h 21600"/>
                <a:gd name="T16" fmla="*/ 390088 w 21600"/>
                <a:gd name="T17" fmla="*/ 412019 h 21600"/>
                <a:gd name="T18" fmla="*/ 401549 w 21600"/>
                <a:gd name="T19" fmla="*/ 444461 h 21600"/>
                <a:gd name="T20" fmla="*/ 290367 w 21600"/>
                <a:gd name="T21" fmla="*/ 457776 h 21600"/>
                <a:gd name="T22" fmla="*/ 135101 w 21600"/>
                <a:gd name="T23" fmla="*/ 431168 h 21600"/>
                <a:gd name="T24" fmla="*/ 122056 w 21600"/>
                <a:gd name="T25" fmla="*/ 206970 h 21600"/>
                <a:gd name="T26" fmla="*/ 137316 w 21600"/>
                <a:gd name="T27" fmla="*/ 189924 h 21600"/>
                <a:gd name="T28" fmla="*/ 244158 w 21600"/>
                <a:gd name="T29" fmla="*/ 30520 h 21600"/>
                <a:gd name="T30" fmla="*/ 274655 w 21600"/>
                <a:gd name="T31" fmla="*/ 183120 h 21600"/>
                <a:gd name="T32" fmla="*/ 457774 w 21600"/>
                <a:gd name="T33" fmla="*/ 212193 h 21600"/>
                <a:gd name="T34" fmla="*/ 106797 w 21600"/>
                <a:gd name="T35" fmla="*/ 442539 h 21600"/>
                <a:gd name="T36" fmla="*/ 45757 w 21600"/>
                <a:gd name="T37" fmla="*/ 457776 h 21600"/>
                <a:gd name="T38" fmla="*/ 30497 w 21600"/>
                <a:gd name="T39" fmla="*/ 198357 h 21600"/>
                <a:gd name="T40" fmla="*/ 91537 w 21600"/>
                <a:gd name="T41" fmla="*/ 183120 h 21600"/>
                <a:gd name="T42" fmla="*/ 106797 w 21600"/>
                <a:gd name="T43" fmla="*/ 442539 h 21600"/>
                <a:gd name="T44" fmla="*/ 315506 w 21600"/>
                <a:gd name="T45" fmla="*/ 153120 h 21600"/>
                <a:gd name="T46" fmla="*/ 244158 w 21600"/>
                <a:gd name="T47" fmla="*/ 0 h 21600"/>
                <a:gd name="T48" fmla="*/ 137316 w 21600"/>
                <a:gd name="T49" fmla="*/ 156126 h 21600"/>
                <a:gd name="T50" fmla="*/ 122056 w 21600"/>
                <a:gd name="T51" fmla="*/ 164785 h 21600"/>
                <a:gd name="T52" fmla="*/ 45757 w 21600"/>
                <a:gd name="T53" fmla="*/ 152600 h 21600"/>
                <a:gd name="T54" fmla="*/ 0 w 21600"/>
                <a:gd name="T55" fmla="*/ 442539 h 21600"/>
                <a:gd name="T56" fmla="*/ 91537 w 21600"/>
                <a:gd name="T57" fmla="*/ 488296 h 21600"/>
                <a:gd name="T58" fmla="*/ 132976 w 21600"/>
                <a:gd name="T59" fmla="*/ 462140 h 21600"/>
                <a:gd name="T60" fmla="*/ 137316 w 21600"/>
                <a:gd name="T61" fmla="*/ 463270 h 21600"/>
                <a:gd name="T62" fmla="*/ 290367 w 21600"/>
                <a:gd name="T63" fmla="*/ 488296 h 21600"/>
                <a:gd name="T64" fmla="*/ 428452 w 21600"/>
                <a:gd name="T65" fmla="*/ 458884 h 21600"/>
                <a:gd name="T66" fmla="*/ 435325 w 21600"/>
                <a:gd name="T67" fmla="*/ 415614 h 21600"/>
                <a:gd name="T68" fmla="*/ 460441 w 21600"/>
                <a:gd name="T69" fmla="*/ 334657 h 21600"/>
                <a:gd name="T70" fmla="*/ 474910 w 21600"/>
                <a:gd name="T71" fmla="*/ 256232 h 21600"/>
                <a:gd name="T72" fmla="*/ 488113 w 21600"/>
                <a:gd name="T73" fmla="*/ 219834 h 21600"/>
                <a:gd name="T74" fmla="*/ 445046 w 21600"/>
                <a:gd name="T75" fmla="*/ 159811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7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11307" name="AutoShape 82"/>
            <p:cNvSpPr>
              <a:spLocks/>
            </p:cNvSpPr>
            <p:nvPr/>
          </p:nvSpPr>
          <p:spPr bwMode="auto">
            <a:xfrm>
              <a:off x="45909" y="396498"/>
              <a:ext cx="45910" cy="45910"/>
            </a:xfrm>
            <a:custGeom>
              <a:avLst/>
              <a:gdLst>
                <a:gd name="T0" fmla="*/ 22955 w 21600"/>
                <a:gd name="T1" fmla="*/ 30607 h 21600"/>
                <a:gd name="T2" fmla="*/ 15303 w 21600"/>
                <a:gd name="T3" fmla="*/ 22955 h 21600"/>
                <a:gd name="T4" fmla="*/ 22955 w 21600"/>
                <a:gd name="T5" fmla="*/ 15303 h 21600"/>
                <a:gd name="T6" fmla="*/ 30607 w 21600"/>
                <a:gd name="T7" fmla="*/ 22955 h 21600"/>
                <a:gd name="T8" fmla="*/ 22955 w 21600"/>
                <a:gd name="T9" fmla="*/ 30607 h 21600"/>
                <a:gd name="T10" fmla="*/ 22955 w 21600"/>
                <a:gd name="T11" fmla="*/ 0 h 21600"/>
                <a:gd name="T12" fmla="*/ 0 w 21600"/>
                <a:gd name="T13" fmla="*/ 22955 h 21600"/>
                <a:gd name="T14" fmla="*/ 22955 w 21600"/>
                <a:gd name="T15" fmla="*/ 45908 h 21600"/>
                <a:gd name="T16" fmla="*/ 45910 w 21600"/>
                <a:gd name="T17" fmla="*/ 22955 h 21600"/>
                <a:gd name="T18" fmla="*/ 22955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7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11279" name="组合 17"/>
          <p:cNvGrpSpPr>
            <a:grpSpLocks/>
          </p:cNvGrpSpPr>
          <p:nvPr/>
        </p:nvGrpSpPr>
        <p:grpSpPr bwMode="auto">
          <a:xfrm>
            <a:off x="6523038" y="4125913"/>
            <a:ext cx="366712" cy="488950"/>
            <a:chOff x="0" y="0"/>
            <a:chExt cx="366446" cy="489149"/>
          </a:xfrm>
        </p:grpSpPr>
        <p:sp>
          <p:nvSpPr>
            <p:cNvPr id="11304" name="AutoShape 115"/>
            <p:cNvSpPr>
              <a:spLocks/>
            </p:cNvSpPr>
            <p:nvPr/>
          </p:nvSpPr>
          <p:spPr bwMode="auto">
            <a:xfrm>
              <a:off x="0" y="0"/>
              <a:ext cx="366446" cy="489149"/>
            </a:xfrm>
            <a:custGeom>
              <a:avLst/>
              <a:gdLst>
                <a:gd name="T0" fmla="*/ 335909 w 21600"/>
                <a:gd name="T1" fmla="*/ 290432 h 21600"/>
                <a:gd name="T2" fmla="*/ 335909 w 21600"/>
                <a:gd name="T3" fmla="*/ 305718 h 21600"/>
                <a:gd name="T4" fmla="*/ 335909 w 21600"/>
                <a:gd name="T5" fmla="*/ 336290 h 21600"/>
                <a:gd name="T6" fmla="*/ 335909 w 21600"/>
                <a:gd name="T7" fmla="*/ 351576 h 21600"/>
                <a:gd name="T8" fmla="*/ 229012 w 21600"/>
                <a:gd name="T9" fmla="*/ 458555 h 21600"/>
                <a:gd name="T10" fmla="*/ 137400 w 21600"/>
                <a:gd name="T11" fmla="*/ 458555 h 21600"/>
                <a:gd name="T12" fmla="*/ 30537 w 21600"/>
                <a:gd name="T13" fmla="*/ 351576 h 21600"/>
                <a:gd name="T14" fmla="*/ 30537 w 21600"/>
                <a:gd name="T15" fmla="*/ 336290 h 21600"/>
                <a:gd name="T16" fmla="*/ 30537 w 21600"/>
                <a:gd name="T17" fmla="*/ 305718 h 21600"/>
                <a:gd name="T18" fmla="*/ 30537 w 21600"/>
                <a:gd name="T19" fmla="*/ 290432 h 21600"/>
                <a:gd name="T20" fmla="*/ 30537 w 21600"/>
                <a:gd name="T21" fmla="*/ 244575 h 21600"/>
                <a:gd name="T22" fmla="*/ 45789 w 21600"/>
                <a:gd name="T23" fmla="*/ 229266 h 21600"/>
                <a:gd name="T24" fmla="*/ 76326 w 21600"/>
                <a:gd name="T25" fmla="*/ 229266 h 21600"/>
                <a:gd name="T26" fmla="*/ 290103 w 21600"/>
                <a:gd name="T27" fmla="*/ 229266 h 21600"/>
                <a:gd name="T28" fmla="*/ 320623 w 21600"/>
                <a:gd name="T29" fmla="*/ 229266 h 21600"/>
                <a:gd name="T30" fmla="*/ 335909 w 21600"/>
                <a:gd name="T31" fmla="*/ 244575 h 21600"/>
                <a:gd name="T32" fmla="*/ 335909 w 21600"/>
                <a:gd name="T33" fmla="*/ 290432 h 21600"/>
                <a:gd name="T34" fmla="*/ 244297 w 21600"/>
                <a:gd name="T35" fmla="*/ 137573 h 21600"/>
                <a:gd name="T36" fmla="*/ 244297 w 21600"/>
                <a:gd name="T37" fmla="*/ 137596 h 21600"/>
                <a:gd name="T38" fmla="*/ 244297 w 21600"/>
                <a:gd name="T39" fmla="*/ 198694 h 21600"/>
                <a:gd name="T40" fmla="*/ 122149 w 21600"/>
                <a:gd name="T41" fmla="*/ 198694 h 21600"/>
                <a:gd name="T42" fmla="*/ 122149 w 21600"/>
                <a:gd name="T43" fmla="*/ 137596 h 21600"/>
                <a:gd name="T44" fmla="*/ 122149 w 21600"/>
                <a:gd name="T45" fmla="*/ 137573 h 21600"/>
                <a:gd name="T46" fmla="*/ 183223 w 21600"/>
                <a:gd name="T47" fmla="*/ 76430 h 21600"/>
                <a:gd name="T48" fmla="*/ 244297 w 21600"/>
                <a:gd name="T49" fmla="*/ 137573 h 21600"/>
                <a:gd name="T50" fmla="*/ 76326 w 21600"/>
                <a:gd name="T51" fmla="*/ 137573 h 21600"/>
                <a:gd name="T52" fmla="*/ 183223 w 21600"/>
                <a:gd name="T53" fmla="*/ 30572 h 21600"/>
                <a:gd name="T54" fmla="*/ 290103 w 21600"/>
                <a:gd name="T55" fmla="*/ 137573 h 21600"/>
                <a:gd name="T56" fmla="*/ 290103 w 21600"/>
                <a:gd name="T57" fmla="*/ 198694 h 21600"/>
                <a:gd name="T58" fmla="*/ 259549 w 21600"/>
                <a:gd name="T59" fmla="*/ 198694 h 21600"/>
                <a:gd name="T60" fmla="*/ 259549 w 21600"/>
                <a:gd name="T61" fmla="*/ 137596 h 21600"/>
                <a:gd name="T62" fmla="*/ 183223 w 21600"/>
                <a:gd name="T63" fmla="*/ 61166 h 21600"/>
                <a:gd name="T64" fmla="*/ 106863 w 21600"/>
                <a:gd name="T65" fmla="*/ 137596 h 21600"/>
                <a:gd name="T66" fmla="*/ 106863 w 21600"/>
                <a:gd name="T67" fmla="*/ 198694 h 21600"/>
                <a:gd name="T68" fmla="*/ 76326 w 21600"/>
                <a:gd name="T69" fmla="*/ 198694 h 21600"/>
                <a:gd name="T70" fmla="*/ 76326 w 21600"/>
                <a:gd name="T71" fmla="*/ 137573 h 21600"/>
                <a:gd name="T72" fmla="*/ 320623 w 21600"/>
                <a:gd name="T73" fmla="*/ 198694 h 21600"/>
                <a:gd name="T74" fmla="*/ 320623 w 21600"/>
                <a:gd name="T75" fmla="*/ 137573 h 21600"/>
                <a:gd name="T76" fmla="*/ 183223 w 21600"/>
                <a:gd name="T77" fmla="*/ 0 h 21600"/>
                <a:gd name="T78" fmla="*/ 45789 w 21600"/>
                <a:gd name="T79" fmla="*/ 137573 h 21600"/>
                <a:gd name="T80" fmla="*/ 45789 w 21600"/>
                <a:gd name="T81" fmla="*/ 198694 h 21600"/>
                <a:gd name="T82" fmla="*/ 0 w 21600"/>
                <a:gd name="T83" fmla="*/ 244575 h 21600"/>
                <a:gd name="T84" fmla="*/ 0 w 21600"/>
                <a:gd name="T85" fmla="*/ 290432 h 21600"/>
                <a:gd name="T86" fmla="*/ 0 w 21600"/>
                <a:gd name="T87" fmla="*/ 305718 h 21600"/>
                <a:gd name="T88" fmla="*/ 0 w 21600"/>
                <a:gd name="T89" fmla="*/ 336290 h 21600"/>
                <a:gd name="T90" fmla="*/ 0 w 21600"/>
                <a:gd name="T91" fmla="*/ 351576 h 21600"/>
                <a:gd name="T92" fmla="*/ 137400 w 21600"/>
                <a:gd name="T93" fmla="*/ 489126 h 21600"/>
                <a:gd name="T94" fmla="*/ 229012 w 21600"/>
                <a:gd name="T95" fmla="*/ 489126 h 21600"/>
                <a:gd name="T96" fmla="*/ 366446 w 21600"/>
                <a:gd name="T97" fmla="*/ 351576 h 21600"/>
                <a:gd name="T98" fmla="*/ 366446 w 21600"/>
                <a:gd name="T99" fmla="*/ 336290 h 21600"/>
                <a:gd name="T100" fmla="*/ 366446 w 21600"/>
                <a:gd name="T101" fmla="*/ 305718 h 21600"/>
                <a:gd name="T102" fmla="*/ 366446 w 21600"/>
                <a:gd name="T103" fmla="*/ 290432 h 21600"/>
                <a:gd name="T104" fmla="*/ 366446 w 21600"/>
                <a:gd name="T105" fmla="*/ 244575 h 21600"/>
                <a:gd name="T106" fmla="*/ 320623 w 21600"/>
                <a:gd name="T107" fmla="*/ 198694 h 216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7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11305" name="AutoShape 116"/>
            <p:cNvSpPr>
              <a:spLocks/>
            </p:cNvSpPr>
            <p:nvPr/>
          </p:nvSpPr>
          <p:spPr bwMode="auto">
            <a:xfrm>
              <a:off x="152755" y="290484"/>
              <a:ext cx="60935" cy="91820"/>
            </a:xfrm>
            <a:custGeom>
              <a:avLst/>
              <a:gdLst>
                <a:gd name="T0" fmla="*/ 30468 w 21600"/>
                <a:gd name="T1" fmla="*/ 0 h 21600"/>
                <a:gd name="T2" fmla="*/ 0 w 21600"/>
                <a:gd name="T3" fmla="*/ 30611 h 21600"/>
                <a:gd name="T4" fmla="*/ 10159 w 21600"/>
                <a:gd name="T5" fmla="*/ 71505 h 21600"/>
                <a:gd name="T6" fmla="*/ 30468 w 21600"/>
                <a:gd name="T7" fmla="*/ 91820 h 21600"/>
                <a:gd name="T8" fmla="*/ 50788 w 21600"/>
                <a:gd name="T9" fmla="*/ 71662 h 21600"/>
                <a:gd name="T10" fmla="*/ 60935 w 21600"/>
                <a:gd name="T11" fmla="*/ 30611 h 21600"/>
                <a:gd name="T12" fmla="*/ 30468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7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11280" name="组合 20"/>
          <p:cNvGrpSpPr>
            <a:grpSpLocks/>
          </p:cNvGrpSpPr>
          <p:nvPr/>
        </p:nvGrpSpPr>
        <p:grpSpPr bwMode="auto">
          <a:xfrm>
            <a:off x="5059363" y="4129088"/>
            <a:ext cx="488950" cy="488950"/>
            <a:chOff x="0" y="0"/>
            <a:chExt cx="489152" cy="488316"/>
          </a:xfrm>
        </p:grpSpPr>
        <p:sp>
          <p:nvSpPr>
            <p:cNvPr id="11302" name="AutoShape 128"/>
            <p:cNvSpPr>
              <a:spLocks/>
            </p:cNvSpPr>
            <p:nvPr/>
          </p:nvSpPr>
          <p:spPr bwMode="auto">
            <a:xfrm>
              <a:off x="0" y="0"/>
              <a:ext cx="489152" cy="488316"/>
            </a:xfrm>
            <a:custGeom>
              <a:avLst/>
              <a:gdLst>
                <a:gd name="T0" fmla="*/ 336292 w 21600"/>
                <a:gd name="T1" fmla="*/ 274678 h 21600"/>
                <a:gd name="T2" fmla="*/ 274559 w 21600"/>
                <a:gd name="T3" fmla="*/ 257406 h 21600"/>
                <a:gd name="T4" fmla="*/ 269305 w 21600"/>
                <a:gd name="T5" fmla="*/ 262651 h 21600"/>
                <a:gd name="T6" fmla="*/ 252094 w 21600"/>
                <a:gd name="T7" fmla="*/ 279810 h 21600"/>
                <a:gd name="T8" fmla="*/ 222972 w 21600"/>
                <a:gd name="T9" fmla="*/ 308882 h 21600"/>
                <a:gd name="T10" fmla="*/ 214027 w 21600"/>
                <a:gd name="T11" fmla="*/ 330450 h 21600"/>
                <a:gd name="T12" fmla="*/ 214027 w 21600"/>
                <a:gd name="T13" fmla="*/ 366237 h 21600"/>
                <a:gd name="T14" fmla="*/ 183455 w 21600"/>
                <a:gd name="T15" fmla="*/ 366237 h 21600"/>
                <a:gd name="T16" fmla="*/ 152883 w 21600"/>
                <a:gd name="T17" fmla="*/ 396734 h 21600"/>
                <a:gd name="T18" fmla="*/ 152883 w 21600"/>
                <a:gd name="T19" fmla="*/ 427277 h 21600"/>
                <a:gd name="T20" fmla="*/ 117079 w 21600"/>
                <a:gd name="T21" fmla="*/ 427277 h 21600"/>
                <a:gd name="T22" fmla="*/ 95475 w 21600"/>
                <a:gd name="T23" fmla="*/ 436206 h 21600"/>
                <a:gd name="T24" fmla="*/ 73803 w 21600"/>
                <a:gd name="T25" fmla="*/ 457841 h 21600"/>
                <a:gd name="T26" fmla="*/ 30617 w 21600"/>
                <a:gd name="T27" fmla="*/ 457774 h 21600"/>
                <a:gd name="T28" fmla="*/ 30572 w 21600"/>
                <a:gd name="T29" fmla="*/ 414300 h 21600"/>
                <a:gd name="T30" fmla="*/ 208863 w 21600"/>
                <a:gd name="T31" fmla="*/ 236630 h 21600"/>
                <a:gd name="T32" fmla="*/ 208886 w 21600"/>
                <a:gd name="T33" fmla="*/ 236652 h 21600"/>
                <a:gd name="T34" fmla="*/ 231328 w 21600"/>
                <a:gd name="T35" fmla="*/ 214249 h 21600"/>
                <a:gd name="T36" fmla="*/ 214027 w 21600"/>
                <a:gd name="T37" fmla="*/ 152599 h 21600"/>
                <a:gd name="T38" fmla="*/ 336292 w 21600"/>
                <a:gd name="T39" fmla="*/ 30520 h 21600"/>
                <a:gd name="T40" fmla="*/ 458580 w 21600"/>
                <a:gd name="T41" fmla="*/ 152599 h 21600"/>
                <a:gd name="T42" fmla="*/ 336292 w 21600"/>
                <a:gd name="T43" fmla="*/ 274678 h 21600"/>
                <a:gd name="T44" fmla="*/ 336292 w 21600"/>
                <a:gd name="T45" fmla="*/ 0 h 21600"/>
                <a:gd name="T46" fmla="*/ 183455 w 21600"/>
                <a:gd name="T47" fmla="*/ 152599 h 21600"/>
                <a:gd name="T48" fmla="*/ 194347 w 21600"/>
                <a:gd name="T49" fmla="*/ 207964 h 21600"/>
                <a:gd name="T50" fmla="*/ 8673 w 21600"/>
                <a:gd name="T51" fmla="*/ 393366 h 21600"/>
                <a:gd name="T52" fmla="*/ 0 w 21600"/>
                <a:gd name="T53" fmla="*/ 412017 h 21600"/>
                <a:gd name="T54" fmla="*/ 0 w 21600"/>
                <a:gd name="T55" fmla="*/ 457774 h 21600"/>
                <a:gd name="T56" fmla="*/ 30549 w 21600"/>
                <a:gd name="T57" fmla="*/ 488293 h 21600"/>
                <a:gd name="T58" fmla="*/ 76407 w 21600"/>
                <a:gd name="T59" fmla="*/ 488293 h 21600"/>
                <a:gd name="T60" fmla="*/ 95158 w 21600"/>
                <a:gd name="T61" fmla="*/ 479703 h 21600"/>
                <a:gd name="T62" fmla="*/ 117079 w 21600"/>
                <a:gd name="T63" fmla="*/ 457774 h 21600"/>
                <a:gd name="T64" fmla="*/ 152883 w 21600"/>
                <a:gd name="T65" fmla="*/ 457774 h 21600"/>
                <a:gd name="T66" fmla="*/ 183455 w 21600"/>
                <a:gd name="T67" fmla="*/ 427277 h 21600"/>
                <a:gd name="T68" fmla="*/ 183455 w 21600"/>
                <a:gd name="T69" fmla="*/ 396734 h 21600"/>
                <a:gd name="T70" fmla="*/ 214027 w 21600"/>
                <a:gd name="T71" fmla="*/ 396734 h 21600"/>
                <a:gd name="T72" fmla="*/ 244599 w 21600"/>
                <a:gd name="T73" fmla="*/ 366237 h 21600"/>
                <a:gd name="T74" fmla="*/ 244599 w 21600"/>
                <a:gd name="T75" fmla="*/ 330450 h 21600"/>
                <a:gd name="T76" fmla="*/ 280809 w 21600"/>
                <a:gd name="T77" fmla="*/ 294301 h 21600"/>
                <a:gd name="T78" fmla="*/ 336292 w 21600"/>
                <a:gd name="T79" fmla="*/ 305198 h 21600"/>
                <a:gd name="T80" fmla="*/ 489129 w 21600"/>
                <a:gd name="T81" fmla="*/ 152599 h 21600"/>
                <a:gd name="T82" fmla="*/ 336292 w 21600"/>
                <a:gd name="T83" fmla="*/ 0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7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  <p:sp>
          <p:nvSpPr>
            <p:cNvPr id="11303" name="AutoShape 129"/>
            <p:cNvSpPr>
              <a:spLocks/>
            </p:cNvSpPr>
            <p:nvPr/>
          </p:nvSpPr>
          <p:spPr bwMode="auto">
            <a:xfrm>
              <a:off x="305511" y="60935"/>
              <a:ext cx="121870" cy="121870"/>
            </a:xfrm>
            <a:custGeom>
              <a:avLst/>
              <a:gdLst>
                <a:gd name="T0" fmla="*/ 73393 w 21600"/>
                <a:gd name="T1" fmla="*/ 106737 h 21333"/>
                <a:gd name="T2" fmla="*/ 15200 w 21600"/>
                <a:gd name="T3" fmla="*/ 48958 h 21333"/>
                <a:gd name="T4" fmla="*/ 48438 w 21600"/>
                <a:gd name="T5" fmla="*/ 15122 h 21333"/>
                <a:gd name="T6" fmla="*/ 106574 w 21600"/>
                <a:gd name="T7" fmla="*/ 73175 h 21333"/>
                <a:gd name="T8" fmla="*/ 73393 w 21600"/>
                <a:gd name="T9" fmla="*/ 106737 h 21333"/>
                <a:gd name="T10" fmla="*/ 119105 w 21600"/>
                <a:gd name="T11" fmla="*/ 64525 h 21333"/>
                <a:gd name="T12" fmla="*/ 57330 w 21600"/>
                <a:gd name="T13" fmla="*/ 2765 h 21333"/>
                <a:gd name="T14" fmla="*/ 43884 w 21600"/>
                <a:gd name="T15" fmla="*/ 828 h 21333"/>
                <a:gd name="T16" fmla="*/ 818 w 21600"/>
                <a:gd name="T17" fmla="*/ 43914 h 21333"/>
                <a:gd name="T18" fmla="*/ 0 w 21600"/>
                <a:gd name="T19" fmla="*/ 48770 h 21333"/>
                <a:gd name="T20" fmla="*/ 2748 w 21600"/>
                <a:gd name="T21" fmla="*/ 57362 h 21333"/>
                <a:gd name="T22" fmla="*/ 64495 w 21600"/>
                <a:gd name="T23" fmla="*/ 119111 h 21333"/>
                <a:gd name="T24" fmla="*/ 77929 w 21600"/>
                <a:gd name="T25" fmla="*/ 121042 h 21333"/>
                <a:gd name="T26" fmla="*/ 121029 w 21600"/>
                <a:gd name="T27" fmla="*/ 77962 h 21333"/>
                <a:gd name="T28" fmla="*/ 121870 w 21600"/>
                <a:gd name="T29" fmla="*/ 73100 h 21333"/>
                <a:gd name="T30" fmla="*/ 119105 w 21600"/>
                <a:gd name="T31" fmla="*/ 64525 h 21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8099" dir="2700000" algn="ctr" rotWithShape="0">
                      <a:srgbClr val="000000">
                        <a:alpha val="73997"/>
                      </a:srgbClr>
                    </a:outerShdw>
                  </a:effectLst>
                </a14:hiddenEffects>
              </a:ext>
            </a:extLst>
          </p:spPr>
          <p:txBody>
            <a:bodyPr lIns="50701" tIns="50701" rIns="50701" bIns="50701" anchor="ctr"/>
            <a:lstStyle/>
            <a:p>
              <a:endParaRPr lang="zh-CN" altLang="en-US"/>
            </a:p>
          </p:txBody>
        </p:sp>
      </p:grpSp>
      <p:grpSp>
        <p:nvGrpSpPr>
          <p:cNvPr id="11281" name="组合 23"/>
          <p:cNvGrpSpPr>
            <a:grpSpLocks/>
          </p:cNvGrpSpPr>
          <p:nvPr/>
        </p:nvGrpSpPr>
        <p:grpSpPr bwMode="auto">
          <a:xfrm>
            <a:off x="5003800" y="2674938"/>
            <a:ext cx="503238" cy="582612"/>
            <a:chOff x="0" y="0"/>
            <a:chExt cx="503505" cy="583591"/>
          </a:xfrm>
        </p:grpSpPr>
        <p:sp>
          <p:nvSpPr>
            <p:cNvPr id="11290" name="Freeform 382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42838 w 168"/>
                <a:gd name="T1" fmla="*/ 41596 h 172"/>
                <a:gd name="T2" fmla="*/ 42838 w 168"/>
                <a:gd name="T3" fmla="*/ 41596 h 172"/>
                <a:gd name="T4" fmla="*/ 21730 w 168"/>
                <a:gd name="T5" fmla="*/ 18625 h 172"/>
                <a:gd name="T6" fmla="*/ 21730 w 168"/>
                <a:gd name="T7" fmla="*/ 18625 h 172"/>
                <a:gd name="T8" fmla="*/ 10554 w 168"/>
                <a:gd name="T9" fmla="*/ 5588 h 172"/>
                <a:gd name="T10" fmla="*/ 10554 w 168"/>
                <a:gd name="T11" fmla="*/ 5588 h 172"/>
                <a:gd name="T12" fmla="*/ 3725 w 168"/>
                <a:gd name="T13" fmla="*/ 0 h 172"/>
                <a:gd name="T14" fmla="*/ 3725 w 168"/>
                <a:gd name="T15" fmla="*/ 0 h 172"/>
                <a:gd name="T16" fmla="*/ 2483 w 168"/>
                <a:gd name="T17" fmla="*/ 3104 h 172"/>
                <a:gd name="T18" fmla="*/ 2483 w 168"/>
                <a:gd name="T19" fmla="*/ 3104 h 172"/>
                <a:gd name="T20" fmla="*/ 0 w 168"/>
                <a:gd name="T21" fmla="*/ 6208 h 172"/>
                <a:gd name="T22" fmla="*/ 0 w 168"/>
                <a:gd name="T23" fmla="*/ 6208 h 172"/>
                <a:gd name="T24" fmla="*/ 6208 w 168"/>
                <a:gd name="T25" fmla="*/ 13038 h 172"/>
                <a:gd name="T26" fmla="*/ 6208 w 168"/>
                <a:gd name="T27" fmla="*/ 13038 h 172"/>
                <a:gd name="T28" fmla="*/ 18625 w 168"/>
                <a:gd name="T29" fmla="*/ 23592 h 172"/>
                <a:gd name="T30" fmla="*/ 18625 w 168"/>
                <a:gd name="T31" fmla="*/ 23592 h 172"/>
                <a:gd name="T32" fmla="*/ 40976 w 168"/>
                <a:gd name="T33" fmla="*/ 44079 h 172"/>
                <a:gd name="T34" fmla="*/ 40976 w 168"/>
                <a:gd name="T35" fmla="*/ 44079 h 172"/>
                <a:gd name="T36" fmla="*/ 51530 w 168"/>
                <a:gd name="T37" fmla="*/ 53392 h 172"/>
                <a:gd name="T38" fmla="*/ 52151 w 168"/>
                <a:gd name="T39" fmla="*/ 52771 h 172"/>
                <a:gd name="T40" fmla="*/ 52151 w 168"/>
                <a:gd name="T41" fmla="*/ 52771 h 172"/>
                <a:gd name="T42" fmla="*/ 42838 w 168"/>
                <a:gd name="T43" fmla="*/ 41596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1" name="Freeform 383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42838 w 168"/>
                <a:gd name="T1" fmla="*/ 41596 h 172"/>
                <a:gd name="T2" fmla="*/ 42838 w 168"/>
                <a:gd name="T3" fmla="*/ 41596 h 172"/>
                <a:gd name="T4" fmla="*/ 21730 w 168"/>
                <a:gd name="T5" fmla="*/ 18625 h 172"/>
                <a:gd name="T6" fmla="*/ 21730 w 168"/>
                <a:gd name="T7" fmla="*/ 18625 h 172"/>
                <a:gd name="T8" fmla="*/ 10554 w 168"/>
                <a:gd name="T9" fmla="*/ 5588 h 172"/>
                <a:gd name="T10" fmla="*/ 10554 w 168"/>
                <a:gd name="T11" fmla="*/ 5588 h 172"/>
                <a:gd name="T12" fmla="*/ 3725 w 168"/>
                <a:gd name="T13" fmla="*/ 0 h 172"/>
                <a:gd name="T14" fmla="*/ 3725 w 168"/>
                <a:gd name="T15" fmla="*/ 0 h 172"/>
                <a:gd name="T16" fmla="*/ 2483 w 168"/>
                <a:gd name="T17" fmla="*/ 3104 h 172"/>
                <a:gd name="T18" fmla="*/ 2483 w 168"/>
                <a:gd name="T19" fmla="*/ 3104 h 172"/>
                <a:gd name="T20" fmla="*/ 0 w 168"/>
                <a:gd name="T21" fmla="*/ 6208 h 172"/>
                <a:gd name="T22" fmla="*/ 0 w 168"/>
                <a:gd name="T23" fmla="*/ 6208 h 172"/>
                <a:gd name="T24" fmla="*/ 6208 w 168"/>
                <a:gd name="T25" fmla="*/ 13038 h 172"/>
                <a:gd name="T26" fmla="*/ 6208 w 168"/>
                <a:gd name="T27" fmla="*/ 13038 h 172"/>
                <a:gd name="T28" fmla="*/ 18625 w 168"/>
                <a:gd name="T29" fmla="*/ 23592 h 172"/>
                <a:gd name="T30" fmla="*/ 18625 w 168"/>
                <a:gd name="T31" fmla="*/ 23592 h 172"/>
                <a:gd name="T32" fmla="*/ 40976 w 168"/>
                <a:gd name="T33" fmla="*/ 44079 h 172"/>
                <a:gd name="T34" fmla="*/ 40976 w 168"/>
                <a:gd name="T35" fmla="*/ 44079 h 172"/>
                <a:gd name="T36" fmla="*/ 51530 w 168"/>
                <a:gd name="T37" fmla="*/ 53392 h 172"/>
                <a:gd name="T38" fmla="*/ 52151 w 168"/>
                <a:gd name="T39" fmla="*/ 52771 h 172"/>
                <a:gd name="T40" fmla="*/ 52151 w 168"/>
                <a:gd name="T41" fmla="*/ 52771 h 172"/>
                <a:gd name="T42" fmla="*/ 42838 w 168"/>
                <a:gd name="T43" fmla="*/ 41596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2" name="Freeform 384"/>
            <p:cNvSpPr>
              <a:spLocks/>
            </p:cNvSpPr>
            <p:nvPr/>
          </p:nvSpPr>
          <p:spPr bwMode="auto">
            <a:xfrm flipH="1">
              <a:off x="42217" y="333392"/>
              <a:ext cx="126652" cy="147760"/>
            </a:xfrm>
            <a:custGeom>
              <a:avLst/>
              <a:gdLst>
                <a:gd name="T0" fmla="*/ 126652 w 407"/>
                <a:gd name="T1" fmla="*/ 96338 h 477"/>
                <a:gd name="T2" fmla="*/ 29874 w 407"/>
                <a:gd name="T3" fmla="*/ 0 h 477"/>
                <a:gd name="T4" fmla="*/ 29874 w 407"/>
                <a:gd name="T5" fmla="*/ 0 h 477"/>
                <a:gd name="T6" fmla="*/ 30496 w 407"/>
                <a:gd name="T7" fmla="*/ 1859 h 477"/>
                <a:gd name="T8" fmla="*/ 31118 w 407"/>
                <a:gd name="T9" fmla="*/ 4337 h 477"/>
                <a:gd name="T10" fmla="*/ 31118 w 407"/>
                <a:gd name="T11" fmla="*/ 8054 h 477"/>
                <a:gd name="T12" fmla="*/ 29874 w 407"/>
                <a:gd name="T13" fmla="*/ 12391 h 477"/>
                <a:gd name="T14" fmla="*/ 28629 w 407"/>
                <a:gd name="T15" fmla="*/ 16728 h 477"/>
                <a:gd name="T16" fmla="*/ 26762 w 407"/>
                <a:gd name="T17" fmla="*/ 22303 h 477"/>
                <a:gd name="T18" fmla="*/ 24272 w 407"/>
                <a:gd name="T19" fmla="*/ 27260 h 477"/>
                <a:gd name="T20" fmla="*/ 21783 w 407"/>
                <a:gd name="T21" fmla="*/ 32836 h 477"/>
                <a:gd name="T22" fmla="*/ 21783 w 407"/>
                <a:gd name="T23" fmla="*/ 32836 h 477"/>
                <a:gd name="T24" fmla="*/ 18671 w 407"/>
                <a:gd name="T25" fmla="*/ 37482 h 477"/>
                <a:gd name="T26" fmla="*/ 15559 w 407"/>
                <a:gd name="T27" fmla="*/ 41819 h 477"/>
                <a:gd name="T28" fmla="*/ 12447 w 407"/>
                <a:gd name="T29" fmla="*/ 45536 h 477"/>
                <a:gd name="T30" fmla="*/ 9336 w 407"/>
                <a:gd name="T31" fmla="*/ 48014 h 477"/>
                <a:gd name="T32" fmla="*/ 6224 w 407"/>
                <a:gd name="T33" fmla="*/ 50492 h 477"/>
                <a:gd name="T34" fmla="*/ 3734 w 407"/>
                <a:gd name="T35" fmla="*/ 51731 h 477"/>
                <a:gd name="T36" fmla="*/ 1867 w 407"/>
                <a:gd name="T37" fmla="*/ 51731 h 477"/>
                <a:gd name="T38" fmla="*/ 0 w 407"/>
                <a:gd name="T39" fmla="*/ 51112 h 477"/>
                <a:gd name="T40" fmla="*/ 96778 w 407"/>
                <a:gd name="T41" fmla="*/ 147760 h 477"/>
                <a:gd name="T42" fmla="*/ 96778 w 407"/>
                <a:gd name="T43" fmla="*/ 147760 h 477"/>
                <a:gd name="T44" fmla="*/ 98645 w 407"/>
                <a:gd name="T45" fmla="*/ 147140 h 477"/>
                <a:gd name="T46" fmla="*/ 103002 w 407"/>
                <a:gd name="T47" fmla="*/ 145282 h 477"/>
                <a:gd name="T48" fmla="*/ 106114 w 407"/>
                <a:gd name="T49" fmla="*/ 143423 h 477"/>
                <a:gd name="T50" fmla="*/ 109848 w 407"/>
                <a:gd name="T51" fmla="*/ 140945 h 477"/>
                <a:gd name="T52" fmla="*/ 113582 w 407"/>
                <a:gd name="T53" fmla="*/ 137228 h 477"/>
                <a:gd name="T54" fmla="*/ 116694 w 407"/>
                <a:gd name="T55" fmla="*/ 132272 h 477"/>
                <a:gd name="T56" fmla="*/ 116694 w 407"/>
                <a:gd name="T57" fmla="*/ 132272 h 477"/>
                <a:gd name="T58" fmla="*/ 119184 w 407"/>
                <a:gd name="T59" fmla="*/ 129174 h 477"/>
                <a:gd name="T60" fmla="*/ 119184 w 407"/>
                <a:gd name="T61" fmla="*/ 129174 h 477"/>
                <a:gd name="T62" fmla="*/ 120428 w 407"/>
                <a:gd name="T63" fmla="*/ 126076 h 477"/>
                <a:gd name="T64" fmla="*/ 120428 w 407"/>
                <a:gd name="T65" fmla="*/ 126076 h 477"/>
                <a:gd name="T66" fmla="*/ 122918 w 407"/>
                <a:gd name="T67" fmla="*/ 119881 h 477"/>
                <a:gd name="T68" fmla="*/ 124785 w 407"/>
                <a:gd name="T69" fmla="*/ 114924 h 477"/>
                <a:gd name="T70" fmla="*/ 126030 w 407"/>
                <a:gd name="T71" fmla="*/ 109349 h 477"/>
                <a:gd name="T72" fmla="*/ 126652 w 407"/>
                <a:gd name="T73" fmla="*/ 105012 h 477"/>
                <a:gd name="T74" fmla="*/ 126652 w 407"/>
                <a:gd name="T75" fmla="*/ 98816 h 477"/>
                <a:gd name="T76" fmla="*/ 126652 w 407"/>
                <a:gd name="T77" fmla="*/ 96338 h 477"/>
                <a:gd name="T78" fmla="*/ 126652 w 407"/>
                <a:gd name="T79" fmla="*/ 96338 h 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407" h="477">
                  <a:moveTo>
                    <a:pt x="407" y="311"/>
                  </a:moveTo>
                  <a:lnTo>
                    <a:pt x="96" y="0"/>
                  </a:lnTo>
                  <a:lnTo>
                    <a:pt x="98" y="6"/>
                  </a:lnTo>
                  <a:lnTo>
                    <a:pt x="100" y="14"/>
                  </a:lnTo>
                  <a:lnTo>
                    <a:pt x="100" y="26"/>
                  </a:lnTo>
                  <a:lnTo>
                    <a:pt x="96" y="40"/>
                  </a:lnTo>
                  <a:lnTo>
                    <a:pt x="92" y="54"/>
                  </a:lnTo>
                  <a:lnTo>
                    <a:pt x="86" y="72"/>
                  </a:lnTo>
                  <a:lnTo>
                    <a:pt x="78" y="88"/>
                  </a:lnTo>
                  <a:lnTo>
                    <a:pt x="70" y="106"/>
                  </a:lnTo>
                  <a:lnTo>
                    <a:pt x="60" y="121"/>
                  </a:lnTo>
                  <a:lnTo>
                    <a:pt x="50" y="135"/>
                  </a:lnTo>
                  <a:lnTo>
                    <a:pt x="40" y="147"/>
                  </a:lnTo>
                  <a:lnTo>
                    <a:pt x="30" y="155"/>
                  </a:lnTo>
                  <a:lnTo>
                    <a:pt x="20" y="163"/>
                  </a:lnTo>
                  <a:lnTo>
                    <a:pt x="12" y="167"/>
                  </a:lnTo>
                  <a:lnTo>
                    <a:pt x="6" y="167"/>
                  </a:lnTo>
                  <a:lnTo>
                    <a:pt x="0" y="165"/>
                  </a:lnTo>
                  <a:lnTo>
                    <a:pt x="311" y="477"/>
                  </a:lnTo>
                  <a:lnTo>
                    <a:pt x="317" y="475"/>
                  </a:lnTo>
                  <a:lnTo>
                    <a:pt x="331" y="469"/>
                  </a:lnTo>
                  <a:lnTo>
                    <a:pt x="341" y="463"/>
                  </a:lnTo>
                  <a:lnTo>
                    <a:pt x="353" y="455"/>
                  </a:lnTo>
                  <a:lnTo>
                    <a:pt x="365" y="443"/>
                  </a:lnTo>
                  <a:lnTo>
                    <a:pt x="375" y="427"/>
                  </a:lnTo>
                  <a:lnTo>
                    <a:pt x="383" y="417"/>
                  </a:lnTo>
                  <a:lnTo>
                    <a:pt x="387" y="407"/>
                  </a:lnTo>
                  <a:lnTo>
                    <a:pt x="395" y="387"/>
                  </a:lnTo>
                  <a:lnTo>
                    <a:pt x="401" y="371"/>
                  </a:lnTo>
                  <a:lnTo>
                    <a:pt x="405" y="353"/>
                  </a:lnTo>
                  <a:lnTo>
                    <a:pt x="407" y="339"/>
                  </a:lnTo>
                  <a:lnTo>
                    <a:pt x="407" y="319"/>
                  </a:lnTo>
                  <a:lnTo>
                    <a:pt x="407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3" name="Freeform 385"/>
            <p:cNvSpPr>
              <a:spLocks/>
            </p:cNvSpPr>
            <p:nvPr/>
          </p:nvSpPr>
          <p:spPr bwMode="auto">
            <a:xfrm flipH="1">
              <a:off x="137827" y="332150"/>
              <a:ext cx="32905" cy="53392"/>
            </a:xfrm>
            <a:custGeom>
              <a:avLst/>
              <a:gdLst>
                <a:gd name="T0" fmla="*/ 31663 w 106"/>
                <a:gd name="T1" fmla="*/ 1249 h 171"/>
                <a:gd name="T2" fmla="*/ 31663 w 106"/>
                <a:gd name="T3" fmla="*/ 1249 h 171"/>
                <a:gd name="T4" fmla="*/ 30422 w 106"/>
                <a:gd name="T5" fmla="*/ 624 h 171"/>
                <a:gd name="T6" fmla="*/ 29180 w 106"/>
                <a:gd name="T7" fmla="*/ 0 h 171"/>
                <a:gd name="T8" fmla="*/ 26076 w 106"/>
                <a:gd name="T9" fmla="*/ 624 h 171"/>
                <a:gd name="T10" fmla="*/ 22351 w 106"/>
                <a:gd name="T11" fmla="*/ 3122 h 171"/>
                <a:gd name="T12" fmla="*/ 18625 w 106"/>
                <a:gd name="T13" fmla="*/ 6869 h 171"/>
                <a:gd name="T14" fmla="*/ 18625 w 106"/>
                <a:gd name="T15" fmla="*/ 6869 h 171"/>
                <a:gd name="T16" fmla="*/ 23592 w 106"/>
                <a:gd name="T17" fmla="*/ 11240 h 171"/>
                <a:gd name="T18" fmla="*/ 23592 w 106"/>
                <a:gd name="T19" fmla="*/ 11240 h 171"/>
                <a:gd name="T20" fmla="*/ 23592 w 106"/>
                <a:gd name="T21" fmla="*/ 14363 h 171"/>
                <a:gd name="T22" fmla="*/ 23592 w 106"/>
                <a:gd name="T23" fmla="*/ 14363 h 171"/>
                <a:gd name="T24" fmla="*/ 23592 w 106"/>
                <a:gd name="T25" fmla="*/ 17485 h 171"/>
                <a:gd name="T26" fmla="*/ 22351 w 106"/>
                <a:gd name="T27" fmla="*/ 21232 h 171"/>
                <a:gd name="T28" fmla="*/ 21109 w 106"/>
                <a:gd name="T29" fmla="*/ 25603 h 171"/>
                <a:gd name="T30" fmla="*/ 18625 w 106"/>
                <a:gd name="T31" fmla="*/ 29974 h 171"/>
                <a:gd name="T32" fmla="*/ 18625 w 106"/>
                <a:gd name="T33" fmla="*/ 29974 h 171"/>
                <a:gd name="T34" fmla="*/ 16142 w 106"/>
                <a:gd name="T35" fmla="*/ 34346 h 171"/>
                <a:gd name="T36" fmla="*/ 13038 w 106"/>
                <a:gd name="T37" fmla="*/ 36844 h 171"/>
                <a:gd name="T38" fmla="*/ 11175 w 106"/>
                <a:gd name="T39" fmla="*/ 38717 h 171"/>
                <a:gd name="T40" fmla="*/ 9313 w 106"/>
                <a:gd name="T41" fmla="*/ 39654 h 171"/>
                <a:gd name="T42" fmla="*/ 9313 w 106"/>
                <a:gd name="T43" fmla="*/ 39654 h 171"/>
                <a:gd name="T44" fmla="*/ 6829 w 106"/>
                <a:gd name="T45" fmla="*/ 40278 h 171"/>
                <a:gd name="T46" fmla="*/ 6829 w 106"/>
                <a:gd name="T47" fmla="*/ 40278 h 171"/>
                <a:gd name="T48" fmla="*/ 2483 w 106"/>
                <a:gd name="T49" fmla="*/ 35595 h 171"/>
                <a:gd name="T50" fmla="*/ 2483 w 106"/>
                <a:gd name="T51" fmla="*/ 35595 h 171"/>
                <a:gd name="T52" fmla="*/ 621 w 106"/>
                <a:gd name="T53" fmla="*/ 40903 h 171"/>
                <a:gd name="T54" fmla="*/ 0 w 106"/>
                <a:gd name="T55" fmla="*/ 45898 h 171"/>
                <a:gd name="T56" fmla="*/ 0 w 106"/>
                <a:gd name="T57" fmla="*/ 50270 h 171"/>
                <a:gd name="T58" fmla="*/ 621 w 106"/>
                <a:gd name="T59" fmla="*/ 51519 h 171"/>
                <a:gd name="T60" fmla="*/ 1242 w 106"/>
                <a:gd name="T61" fmla="*/ 52768 h 171"/>
                <a:gd name="T62" fmla="*/ 1863 w 106"/>
                <a:gd name="T63" fmla="*/ 52768 h 171"/>
                <a:gd name="T64" fmla="*/ 1863 w 106"/>
                <a:gd name="T65" fmla="*/ 52768 h 171"/>
                <a:gd name="T66" fmla="*/ 3725 w 106"/>
                <a:gd name="T67" fmla="*/ 53392 h 171"/>
                <a:gd name="T68" fmla="*/ 5588 w 106"/>
                <a:gd name="T69" fmla="*/ 53392 h 171"/>
                <a:gd name="T70" fmla="*/ 8071 w 106"/>
                <a:gd name="T71" fmla="*/ 52143 h 171"/>
                <a:gd name="T72" fmla="*/ 11175 w 106"/>
                <a:gd name="T73" fmla="*/ 49645 h 171"/>
                <a:gd name="T74" fmla="*/ 14280 w 106"/>
                <a:gd name="T75" fmla="*/ 47147 h 171"/>
                <a:gd name="T76" fmla="*/ 17384 w 106"/>
                <a:gd name="T77" fmla="*/ 43401 h 171"/>
                <a:gd name="T78" fmla="*/ 20488 w 106"/>
                <a:gd name="T79" fmla="*/ 39029 h 171"/>
                <a:gd name="T80" fmla="*/ 23592 w 106"/>
                <a:gd name="T81" fmla="*/ 34346 h 171"/>
                <a:gd name="T82" fmla="*/ 23592 w 106"/>
                <a:gd name="T83" fmla="*/ 34346 h 171"/>
                <a:gd name="T84" fmla="*/ 26076 w 106"/>
                <a:gd name="T85" fmla="*/ 28726 h 171"/>
                <a:gd name="T86" fmla="*/ 28559 w 106"/>
                <a:gd name="T87" fmla="*/ 23730 h 171"/>
                <a:gd name="T88" fmla="*/ 30422 w 106"/>
                <a:gd name="T89" fmla="*/ 18110 h 171"/>
                <a:gd name="T90" fmla="*/ 31663 w 106"/>
                <a:gd name="T91" fmla="*/ 13738 h 171"/>
                <a:gd name="T92" fmla="*/ 32905 w 106"/>
                <a:gd name="T93" fmla="*/ 9367 h 171"/>
                <a:gd name="T94" fmla="*/ 32905 w 106"/>
                <a:gd name="T95" fmla="*/ 5620 h 171"/>
                <a:gd name="T96" fmla="*/ 32284 w 106"/>
                <a:gd name="T97" fmla="*/ 3122 h 171"/>
                <a:gd name="T98" fmla="*/ 31663 w 106"/>
                <a:gd name="T99" fmla="*/ 1249 h 171"/>
                <a:gd name="T100" fmla="*/ 31663 w 106"/>
                <a:gd name="T101" fmla="*/ 1249 h 17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6" h="171">
                  <a:moveTo>
                    <a:pt x="102" y="4"/>
                  </a:moveTo>
                  <a:lnTo>
                    <a:pt x="102" y="4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2" y="10"/>
                  </a:lnTo>
                  <a:lnTo>
                    <a:pt x="60" y="22"/>
                  </a:lnTo>
                  <a:lnTo>
                    <a:pt x="76" y="36"/>
                  </a:lnTo>
                  <a:lnTo>
                    <a:pt x="76" y="46"/>
                  </a:lnTo>
                  <a:lnTo>
                    <a:pt x="76" y="56"/>
                  </a:lnTo>
                  <a:lnTo>
                    <a:pt x="72" y="68"/>
                  </a:lnTo>
                  <a:lnTo>
                    <a:pt x="68" y="82"/>
                  </a:lnTo>
                  <a:lnTo>
                    <a:pt x="60" y="96"/>
                  </a:lnTo>
                  <a:lnTo>
                    <a:pt x="52" y="110"/>
                  </a:lnTo>
                  <a:lnTo>
                    <a:pt x="42" y="118"/>
                  </a:lnTo>
                  <a:lnTo>
                    <a:pt x="36" y="124"/>
                  </a:lnTo>
                  <a:lnTo>
                    <a:pt x="30" y="127"/>
                  </a:lnTo>
                  <a:lnTo>
                    <a:pt x="22" y="129"/>
                  </a:lnTo>
                  <a:lnTo>
                    <a:pt x="8" y="114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161"/>
                  </a:lnTo>
                  <a:lnTo>
                    <a:pt x="2" y="165"/>
                  </a:lnTo>
                  <a:lnTo>
                    <a:pt x="4" y="169"/>
                  </a:lnTo>
                  <a:lnTo>
                    <a:pt x="6" y="169"/>
                  </a:lnTo>
                  <a:lnTo>
                    <a:pt x="12" y="171"/>
                  </a:lnTo>
                  <a:lnTo>
                    <a:pt x="18" y="171"/>
                  </a:lnTo>
                  <a:lnTo>
                    <a:pt x="26" y="167"/>
                  </a:lnTo>
                  <a:lnTo>
                    <a:pt x="36" y="159"/>
                  </a:lnTo>
                  <a:lnTo>
                    <a:pt x="46" y="151"/>
                  </a:lnTo>
                  <a:lnTo>
                    <a:pt x="56" y="139"/>
                  </a:lnTo>
                  <a:lnTo>
                    <a:pt x="66" y="125"/>
                  </a:lnTo>
                  <a:lnTo>
                    <a:pt x="76" y="110"/>
                  </a:lnTo>
                  <a:lnTo>
                    <a:pt x="84" y="92"/>
                  </a:lnTo>
                  <a:lnTo>
                    <a:pt x="92" y="76"/>
                  </a:lnTo>
                  <a:lnTo>
                    <a:pt x="98" y="58"/>
                  </a:lnTo>
                  <a:lnTo>
                    <a:pt x="102" y="44"/>
                  </a:lnTo>
                  <a:lnTo>
                    <a:pt x="106" y="30"/>
                  </a:lnTo>
                  <a:lnTo>
                    <a:pt x="106" y="18"/>
                  </a:lnTo>
                  <a:lnTo>
                    <a:pt x="104" y="10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4" name="Freeform 386"/>
            <p:cNvSpPr>
              <a:spLocks/>
            </p:cNvSpPr>
            <p:nvPr/>
          </p:nvSpPr>
          <p:spPr bwMode="auto">
            <a:xfrm flipH="1">
              <a:off x="383061" y="111751"/>
              <a:ext cx="120444" cy="101197"/>
            </a:xfrm>
            <a:custGeom>
              <a:avLst/>
              <a:gdLst>
                <a:gd name="T0" fmla="*/ 47929 w 387"/>
                <a:gd name="T1" fmla="*/ 34874 h 325"/>
                <a:gd name="T2" fmla="*/ 47929 w 387"/>
                <a:gd name="T3" fmla="*/ 34874 h 325"/>
                <a:gd name="T4" fmla="*/ 50418 w 387"/>
                <a:gd name="T5" fmla="*/ 30515 h 325"/>
                <a:gd name="T6" fmla="*/ 53531 w 387"/>
                <a:gd name="T7" fmla="*/ 26778 h 325"/>
                <a:gd name="T8" fmla="*/ 57265 w 387"/>
                <a:gd name="T9" fmla="*/ 23042 h 325"/>
                <a:gd name="T10" fmla="*/ 61000 w 387"/>
                <a:gd name="T11" fmla="*/ 20551 h 325"/>
                <a:gd name="T12" fmla="*/ 65357 w 387"/>
                <a:gd name="T13" fmla="*/ 18060 h 325"/>
                <a:gd name="T14" fmla="*/ 69714 w 387"/>
                <a:gd name="T15" fmla="*/ 16192 h 325"/>
                <a:gd name="T16" fmla="*/ 74694 w 387"/>
                <a:gd name="T17" fmla="*/ 14946 h 325"/>
                <a:gd name="T18" fmla="*/ 79362 w 387"/>
                <a:gd name="T19" fmla="*/ 13701 h 325"/>
                <a:gd name="T20" fmla="*/ 84342 w 387"/>
                <a:gd name="T21" fmla="*/ 13078 h 325"/>
                <a:gd name="T22" fmla="*/ 89322 w 387"/>
                <a:gd name="T23" fmla="*/ 12455 h 325"/>
                <a:gd name="T24" fmla="*/ 99903 w 387"/>
                <a:gd name="T25" fmla="*/ 13078 h 325"/>
                <a:gd name="T26" fmla="*/ 110485 w 387"/>
                <a:gd name="T27" fmla="*/ 14946 h 325"/>
                <a:gd name="T28" fmla="*/ 120444 w 387"/>
                <a:gd name="T29" fmla="*/ 18060 h 325"/>
                <a:gd name="T30" fmla="*/ 120444 w 387"/>
                <a:gd name="T31" fmla="*/ 18060 h 325"/>
                <a:gd name="T32" fmla="*/ 120444 w 387"/>
                <a:gd name="T33" fmla="*/ 17437 h 325"/>
                <a:gd name="T34" fmla="*/ 120444 w 387"/>
                <a:gd name="T35" fmla="*/ 17437 h 325"/>
                <a:gd name="T36" fmla="*/ 111107 w 387"/>
                <a:gd name="T37" fmla="*/ 12455 h 325"/>
                <a:gd name="T38" fmla="*/ 100526 w 387"/>
                <a:gd name="T39" fmla="*/ 8096 h 325"/>
                <a:gd name="T40" fmla="*/ 89944 w 387"/>
                <a:gd name="T41" fmla="*/ 4359 h 325"/>
                <a:gd name="T42" fmla="*/ 79985 w 387"/>
                <a:gd name="T43" fmla="*/ 1868 h 325"/>
                <a:gd name="T44" fmla="*/ 69714 w 387"/>
                <a:gd name="T45" fmla="*/ 0 h 325"/>
                <a:gd name="T46" fmla="*/ 59755 w 387"/>
                <a:gd name="T47" fmla="*/ 0 h 325"/>
                <a:gd name="T48" fmla="*/ 55398 w 387"/>
                <a:gd name="T49" fmla="*/ 0 h 325"/>
                <a:gd name="T50" fmla="*/ 50418 w 387"/>
                <a:gd name="T51" fmla="*/ 623 h 325"/>
                <a:gd name="T52" fmla="*/ 46061 w 387"/>
                <a:gd name="T53" fmla="*/ 1868 h 325"/>
                <a:gd name="T54" fmla="*/ 41704 w 387"/>
                <a:gd name="T55" fmla="*/ 3114 h 325"/>
                <a:gd name="T56" fmla="*/ 41704 w 387"/>
                <a:gd name="T57" fmla="*/ 3114 h 325"/>
                <a:gd name="T58" fmla="*/ 34235 w 387"/>
                <a:gd name="T59" fmla="*/ 6850 h 325"/>
                <a:gd name="T60" fmla="*/ 28010 w 387"/>
                <a:gd name="T61" fmla="*/ 9964 h 325"/>
                <a:gd name="T62" fmla="*/ 21786 w 387"/>
                <a:gd name="T63" fmla="*/ 13701 h 325"/>
                <a:gd name="T64" fmla="*/ 16806 w 387"/>
                <a:gd name="T65" fmla="*/ 17437 h 325"/>
                <a:gd name="T66" fmla="*/ 13071 w 387"/>
                <a:gd name="T67" fmla="*/ 21174 h 325"/>
                <a:gd name="T68" fmla="*/ 9337 w 387"/>
                <a:gd name="T69" fmla="*/ 25533 h 325"/>
                <a:gd name="T70" fmla="*/ 6224 w 387"/>
                <a:gd name="T71" fmla="*/ 29269 h 325"/>
                <a:gd name="T72" fmla="*/ 4357 w 387"/>
                <a:gd name="T73" fmla="*/ 33629 h 325"/>
                <a:gd name="T74" fmla="*/ 2490 w 387"/>
                <a:gd name="T75" fmla="*/ 38611 h 325"/>
                <a:gd name="T76" fmla="*/ 1245 w 387"/>
                <a:gd name="T77" fmla="*/ 42970 h 325"/>
                <a:gd name="T78" fmla="*/ 0 w 387"/>
                <a:gd name="T79" fmla="*/ 47952 h 325"/>
                <a:gd name="T80" fmla="*/ 0 w 387"/>
                <a:gd name="T81" fmla="*/ 52311 h 325"/>
                <a:gd name="T82" fmla="*/ 622 w 387"/>
                <a:gd name="T83" fmla="*/ 62898 h 325"/>
                <a:gd name="T84" fmla="*/ 1867 w 387"/>
                <a:gd name="T85" fmla="*/ 72862 h 325"/>
                <a:gd name="T86" fmla="*/ 1867 w 387"/>
                <a:gd name="T87" fmla="*/ 72862 h 325"/>
                <a:gd name="T88" fmla="*/ 3735 w 387"/>
                <a:gd name="T89" fmla="*/ 78467 h 325"/>
                <a:gd name="T90" fmla="*/ 6224 w 387"/>
                <a:gd name="T91" fmla="*/ 83449 h 325"/>
                <a:gd name="T92" fmla="*/ 9337 w 387"/>
                <a:gd name="T93" fmla="*/ 88119 h 325"/>
                <a:gd name="T94" fmla="*/ 13071 w 387"/>
                <a:gd name="T95" fmla="*/ 91856 h 325"/>
                <a:gd name="T96" fmla="*/ 18051 w 387"/>
                <a:gd name="T97" fmla="*/ 94969 h 325"/>
                <a:gd name="T98" fmla="*/ 23653 w 387"/>
                <a:gd name="T99" fmla="*/ 98083 h 325"/>
                <a:gd name="T100" fmla="*/ 29255 w 387"/>
                <a:gd name="T101" fmla="*/ 99951 h 325"/>
                <a:gd name="T102" fmla="*/ 36102 w 387"/>
                <a:gd name="T103" fmla="*/ 101197 h 325"/>
                <a:gd name="T104" fmla="*/ 36102 w 387"/>
                <a:gd name="T105" fmla="*/ 101197 h 325"/>
                <a:gd name="T106" fmla="*/ 34857 w 387"/>
                <a:gd name="T107" fmla="*/ 93101 h 325"/>
                <a:gd name="T108" fmla="*/ 34857 w 387"/>
                <a:gd name="T109" fmla="*/ 84383 h 325"/>
                <a:gd name="T110" fmla="*/ 34857 w 387"/>
                <a:gd name="T111" fmla="*/ 75976 h 325"/>
                <a:gd name="T112" fmla="*/ 36102 w 387"/>
                <a:gd name="T113" fmla="*/ 67257 h 325"/>
                <a:gd name="T114" fmla="*/ 37969 w 387"/>
                <a:gd name="T115" fmla="*/ 59161 h 325"/>
                <a:gd name="T116" fmla="*/ 40459 w 387"/>
                <a:gd name="T117" fmla="*/ 50443 h 325"/>
                <a:gd name="T118" fmla="*/ 43571 w 387"/>
                <a:gd name="T119" fmla="*/ 42347 h 325"/>
                <a:gd name="T120" fmla="*/ 47929 w 387"/>
                <a:gd name="T121" fmla="*/ 34874 h 325"/>
                <a:gd name="T122" fmla="*/ 47929 w 387"/>
                <a:gd name="T123" fmla="*/ 34874 h 3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87" h="325">
                  <a:moveTo>
                    <a:pt x="154" y="112"/>
                  </a:moveTo>
                  <a:lnTo>
                    <a:pt x="154" y="112"/>
                  </a:lnTo>
                  <a:lnTo>
                    <a:pt x="162" y="98"/>
                  </a:lnTo>
                  <a:lnTo>
                    <a:pt x="172" y="86"/>
                  </a:lnTo>
                  <a:lnTo>
                    <a:pt x="184" y="74"/>
                  </a:lnTo>
                  <a:lnTo>
                    <a:pt x="196" y="66"/>
                  </a:lnTo>
                  <a:lnTo>
                    <a:pt x="210" y="58"/>
                  </a:lnTo>
                  <a:lnTo>
                    <a:pt x="224" y="52"/>
                  </a:lnTo>
                  <a:lnTo>
                    <a:pt x="240" y="48"/>
                  </a:lnTo>
                  <a:lnTo>
                    <a:pt x="255" y="44"/>
                  </a:lnTo>
                  <a:lnTo>
                    <a:pt x="271" y="42"/>
                  </a:lnTo>
                  <a:lnTo>
                    <a:pt x="287" y="40"/>
                  </a:lnTo>
                  <a:lnTo>
                    <a:pt x="321" y="42"/>
                  </a:lnTo>
                  <a:lnTo>
                    <a:pt x="355" y="48"/>
                  </a:lnTo>
                  <a:lnTo>
                    <a:pt x="387" y="58"/>
                  </a:lnTo>
                  <a:lnTo>
                    <a:pt x="387" y="56"/>
                  </a:lnTo>
                  <a:lnTo>
                    <a:pt x="357" y="40"/>
                  </a:lnTo>
                  <a:lnTo>
                    <a:pt x="323" y="26"/>
                  </a:lnTo>
                  <a:lnTo>
                    <a:pt x="289" y="14"/>
                  </a:lnTo>
                  <a:lnTo>
                    <a:pt x="257" y="6"/>
                  </a:lnTo>
                  <a:lnTo>
                    <a:pt x="224" y="0"/>
                  </a:lnTo>
                  <a:lnTo>
                    <a:pt x="192" y="0"/>
                  </a:lnTo>
                  <a:lnTo>
                    <a:pt x="178" y="0"/>
                  </a:lnTo>
                  <a:lnTo>
                    <a:pt x="162" y="2"/>
                  </a:lnTo>
                  <a:lnTo>
                    <a:pt x="148" y="6"/>
                  </a:lnTo>
                  <a:lnTo>
                    <a:pt x="134" y="10"/>
                  </a:lnTo>
                  <a:lnTo>
                    <a:pt x="110" y="22"/>
                  </a:lnTo>
                  <a:lnTo>
                    <a:pt x="90" y="32"/>
                  </a:lnTo>
                  <a:lnTo>
                    <a:pt x="70" y="44"/>
                  </a:lnTo>
                  <a:lnTo>
                    <a:pt x="54" y="56"/>
                  </a:lnTo>
                  <a:lnTo>
                    <a:pt x="42" y="68"/>
                  </a:lnTo>
                  <a:lnTo>
                    <a:pt x="30" y="82"/>
                  </a:lnTo>
                  <a:lnTo>
                    <a:pt x="20" y="94"/>
                  </a:lnTo>
                  <a:lnTo>
                    <a:pt x="14" y="108"/>
                  </a:lnTo>
                  <a:lnTo>
                    <a:pt x="8" y="124"/>
                  </a:lnTo>
                  <a:lnTo>
                    <a:pt x="4" y="138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2" y="202"/>
                  </a:lnTo>
                  <a:lnTo>
                    <a:pt x="6" y="234"/>
                  </a:lnTo>
                  <a:lnTo>
                    <a:pt x="12" y="252"/>
                  </a:lnTo>
                  <a:lnTo>
                    <a:pt x="20" y="268"/>
                  </a:lnTo>
                  <a:lnTo>
                    <a:pt x="30" y="283"/>
                  </a:lnTo>
                  <a:lnTo>
                    <a:pt x="42" y="295"/>
                  </a:lnTo>
                  <a:lnTo>
                    <a:pt x="58" y="305"/>
                  </a:lnTo>
                  <a:lnTo>
                    <a:pt x="76" y="315"/>
                  </a:lnTo>
                  <a:lnTo>
                    <a:pt x="94" y="321"/>
                  </a:lnTo>
                  <a:lnTo>
                    <a:pt x="116" y="325"/>
                  </a:lnTo>
                  <a:lnTo>
                    <a:pt x="112" y="299"/>
                  </a:lnTo>
                  <a:lnTo>
                    <a:pt x="112" y="271"/>
                  </a:lnTo>
                  <a:lnTo>
                    <a:pt x="112" y="244"/>
                  </a:lnTo>
                  <a:lnTo>
                    <a:pt x="116" y="216"/>
                  </a:lnTo>
                  <a:lnTo>
                    <a:pt x="122" y="190"/>
                  </a:lnTo>
                  <a:lnTo>
                    <a:pt x="130" y="162"/>
                  </a:lnTo>
                  <a:lnTo>
                    <a:pt x="140" y="136"/>
                  </a:lnTo>
                  <a:lnTo>
                    <a:pt x="15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5" name="Freeform 387"/>
            <p:cNvSpPr>
              <a:spLocks/>
            </p:cNvSpPr>
            <p:nvPr/>
          </p:nvSpPr>
          <p:spPr bwMode="auto">
            <a:xfrm flipH="1">
              <a:off x="368782" y="9312"/>
              <a:ext cx="45322" cy="119823"/>
            </a:xfrm>
            <a:custGeom>
              <a:avLst/>
              <a:gdLst>
                <a:gd name="T0" fmla="*/ 24213 w 146"/>
                <a:gd name="T1" fmla="*/ 22602 h 387"/>
                <a:gd name="T2" fmla="*/ 24213 w 146"/>
                <a:gd name="T3" fmla="*/ 22602 h 387"/>
                <a:gd name="T4" fmla="*/ 28559 w 146"/>
                <a:gd name="T5" fmla="*/ 15791 h 387"/>
                <a:gd name="T6" fmla="*/ 34147 w 146"/>
                <a:gd name="T7" fmla="*/ 9908 h 387"/>
                <a:gd name="T8" fmla="*/ 39734 w 146"/>
                <a:gd name="T9" fmla="*/ 4335 h 387"/>
                <a:gd name="T10" fmla="*/ 45322 w 146"/>
                <a:gd name="T11" fmla="*/ 0 h 387"/>
                <a:gd name="T12" fmla="*/ 45322 w 146"/>
                <a:gd name="T13" fmla="*/ 0 h 387"/>
                <a:gd name="T14" fmla="*/ 36009 w 146"/>
                <a:gd name="T15" fmla="*/ 2477 h 387"/>
                <a:gd name="T16" fmla="*/ 27317 w 146"/>
                <a:gd name="T17" fmla="*/ 6192 h 387"/>
                <a:gd name="T18" fmla="*/ 22971 w 146"/>
                <a:gd name="T19" fmla="*/ 8050 h 387"/>
                <a:gd name="T20" fmla="*/ 19246 w 146"/>
                <a:gd name="T21" fmla="*/ 10527 h 387"/>
                <a:gd name="T22" fmla="*/ 15521 w 146"/>
                <a:gd name="T23" fmla="*/ 13314 h 387"/>
                <a:gd name="T24" fmla="*/ 12417 w 146"/>
                <a:gd name="T25" fmla="*/ 16410 h 387"/>
                <a:gd name="T26" fmla="*/ 9313 w 146"/>
                <a:gd name="T27" fmla="*/ 20125 h 387"/>
                <a:gd name="T28" fmla="*/ 6829 w 146"/>
                <a:gd name="T29" fmla="*/ 24460 h 387"/>
                <a:gd name="T30" fmla="*/ 4967 w 146"/>
                <a:gd name="T31" fmla="*/ 29414 h 387"/>
                <a:gd name="T32" fmla="*/ 3104 w 146"/>
                <a:gd name="T33" fmla="*/ 34368 h 387"/>
                <a:gd name="T34" fmla="*/ 1863 w 146"/>
                <a:gd name="T35" fmla="*/ 40560 h 387"/>
                <a:gd name="T36" fmla="*/ 621 w 146"/>
                <a:gd name="T37" fmla="*/ 46753 h 387"/>
                <a:gd name="T38" fmla="*/ 0 w 146"/>
                <a:gd name="T39" fmla="*/ 54184 h 387"/>
                <a:gd name="T40" fmla="*/ 0 w 146"/>
                <a:gd name="T41" fmla="*/ 61614 h 387"/>
                <a:gd name="T42" fmla="*/ 0 w 146"/>
                <a:gd name="T43" fmla="*/ 61614 h 387"/>
                <a:gd name="T44" fmla="*/ 621 w 146"/>
                <a:gd name="T45" fmla="*/ 69045 h 387"/>
                <a:gd name="T46" fmla="*/ 2483 w 146"/>
                <a:gd name="T47" fmla="*/ 76476 h 387"/>
                <a:gd name="T48" fmla="*/ 4967 w 146"/>
                <a:gd name="T49" fmla="*/ 83907 h 387"/>
                <a:gd name="T50" fmla="*/ 9313 w 146"/>
                <a:gd name="T51" fmla="*/ 91338 h 387"/>
                <a:gd name="T52" fmla="*/ 13659 w 146"/>
                <a:gd name="T53" fmla="*/ 98769 h 387"/>
                <a:gd name="T54" fmla="*/ 19246 w 146"/>
                <a:gd name="T55" fmla="*/ 106200 h 387"/>
                <a:gd name="T56" fmla="*/ 24834 w 146"/>
                <a:gd name="T57" fmla="*/ 113011 h 387"/>
                <a:gd name="T58" fmla="*/ 31042 w 146"/>
                <a:gd name="T59" fmla="*/ 119823 h 387"/>
                <a:gd name="T60" fmla="*/ 31663 w 146"/>
                <a:gd name="T61" fmla="*/ 119204 h 387"/>
                <a:gd name="T62" fmla="*/ 31663 w 146"/>
                <a:gd name="T63" fmla="*/ 119204 h 387"/>
                <a:gd name="T64" fmla="*/ 26697 w 146"/>
                <a:gd name="T65" fmla="*/ 107438 h 387"/>
                <a:gd name="T66" fmla="*/ 22351 w 146"/>
                <a:gd name="T67" fmla="*/ 94434 h 387"/>
                <a:gd name="T68" fmla="*/ 19246 w 146"/>
                <a:gd name="T69" fmla="*/ 81430 h 387"/>
                <a:gd name="T70" fmla="*/ 17384 w 146"/>
                <a:gd name="T71" fmla="*/ 68426 h 387"/>
                <a:gd name="T72" fmla="*/ 16763 w 146"/>
                <a:gd name="T73" fmla="*/ 56041 h 387"/>
                <a:gd name="T74" fmla="*/ 16763 w 146"/>
                <a:gd name="T75" fmla="*/ 49849 h 387"/>
                <a:gd name="T76" fmla="*/ 17384 w 146"/>
                <a:gd name="T77" fmla="*/ 43656 h 387"/>
                <a:gd name="T78" fmla="*/ 18625 w 146"/>
                <a:gd name="T79" fmla="*/ 38083 h 387"/>
                <a:gd name="T80" fmla="*/ 19867 w 146"/>
                <a:gd name="T81" fmla="*/ 32510 h 387"/>
                <a:gd name="T82" fmla="*/ 21730 w 146"/>
                <a:gd name="T83" fmla="*/ 27556 h 387"/>
                <a:gd name="T84" fmla="*/ 24213 w 146"/>
                <a:gd name="T85" fmla="*/ 22602 h 387"/>
                <a:gd name="T86" fmla="*/ 24213 w 146"/>
                <a:gd name="T87" fmla="*/ 22602 h 3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6" h="387">
                  <a:moveTo>
                    <a:pt x="78" y="73"/>
                  </a:moveTo>
                  <a:lnTo>
                    <a:pt x="78" y="73"/>
                  </a:lnTo>
                  <a:lnTo>
                    <a:pt x="92" y="51"/>
                  </a:lnTo>
                  <a:lnTo>
                    <a:pt x="110" y="32"/>
                  </a:lnTo>
                  <a:lnTo>
                    <a:pt x="128" y="14"/>
                  </a:lnTo>
                  <a:lnTo>
                    <a:pt x="146" y="0"/>
                  </a:lnTo>
                  <a:lnTo>
                    <a:pt x="116" y="8"/>
                  </a:lnTo>
                  <a:lnTo>
                    <a:pt x="88" y="20"/>
                  </a:lnTo>
                  <a:lnTo>
                    <a:pt x="74" y="26"/>
                  </a:lnTo>
                  <a:lnTo>
                    <a:pt x="62" y="34"/>
                  </a:lnTo>
                  <a:lnTo>
                    <a:pt x="50" y="43"/>
                  </a:lnTo>
                  <a:lnTo>
                    <a:pt x="40" y="53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1"/>
                  </a:lnTo>
                  <a:lnTo>
                    <a:pt x="6" y="131"/>
                  </a:lnTo>
                  <a:lnTo>
                    <a:pt x="2" y="151"/>
                  </a:lnTo>
                  <a:lnTo>
                    <a:pt x="0" y="175"/>
                  </a:lnTo>
                  <a:lnTo>
                    <a:pt x="0" y="199"/>
                  </a:lnTo>
                  <a:lnTo>
                    <a:pt x="2" y="223"/>
                  </a:lnTo>
                  <a:lnTo>
                    <a:pt x="8" y="247"/>
                  </a:lnTo>
                  <a:lnTo>
                    <a:pt x="16" y="271"/>
                  </a:lnTo>
                  <a:lnTo>
                    <a:pt x="30" y="295"/>
                  </a:lnTo>
                  <a:lnTo>
                    <a:pt x="44" y="319"/>
                  </a:lnTo>
                  <a:lnTo>
                    <a:pt x="62" y="343"/>
                  </a:lnTo>
                  <a:lnTo>
                    <a:pt x="80" y="365"/>
                  </a:lnTo>
                  <a:lnTo>
                    <a:pt x="100" y="387"/>
                  </a:lnTo>
                  <a:lnTo>
                    <a:pt x="102" y="385"/>
                  </a:lnTo>
                  <a:lnTo>
                    <a:pt x="86" y="347"/>
                  </a:lnTo>
                  <a:lnTo>
                    <a:pt x="72" y="305"/>
                  </a:lnTo>
                  <a:lnTo>
                    <a:pt x="62" y="263"/>
                  </a:lnTo>
                  <a:lnTo>
                    <a:pt x="56" y="221"/>
                  </a:lnTo>
                  <a:lnTo>
                    <a:pt x="54" y="181"/>
                  </a:lnTo>
                  <a:lnTo>
                    <a:pt x="54" y="161"/>
                  </a:lnTo>
                  <a:lnTo>
                    <a:pt x="56" y="141"/>
                  </a:lnTo>
                  <a:lnTo>
                    <a:pt x="60" y="123"/>
                  </a:lnTo>
                  <a:lnTo>
                    <a:pt x="64" y="105"/>
                  </a:lnTo>
                  <a:lnTo>
                    <a:pt x="70" y="89"/>
                  </a:lnTo>
                  <a:lnTo>
                    <a:pt x="7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6" name="Freeform 388"/>
            <p:cNvSpPr>
              <a:spLocks/>
            </p:cNvSpPr>
            <p:nvPr/>
          </p:nvSpPr>
          <p:spPr bwMode="auto">
            <a:xfrm flipH="1">
              <a:off x="338981" y="124168"/>
              <a:ext cx="129757" cy="146519"/>
            </a:xfrm>
            <a:custGeom>
              <a:avLst/>
              <a:gdLst>
                <a:gd name="T0" fmla="*/ 120422 w 417"/>
                <a:gd name="T1" fmla="*/ 47284 h 471"/>
                <a:gd name="T2" fmla="*/ 89928 w 417"/>
                <a:gd name="T3" fmla="*/ 11821 h 471"/>
                <a:gd name="T4" fmla="*/ 85571 w 417"/>
                <a:gd name="T5" fmla="*/ 5599 h 471"/>
                <a:gd name="T6" fmla="*/ 75614 w 417"/>
                <a:gd name="T7" fmla="*/ 2489 h 471"/>
                <a:gd name="T8" fmla="*/ 54454 w 417"/>
                <a:gd name="T9" fmla="*/ 0 h 471"/>
                <a:gd name="T10" fmla="*/ 44497 w 417"/>
                <a:gd name="T11" fmla="*/ 1244 h 471"/>
                <a:gd name="T12" fmla="*/ 34851 w 417"/>
                <a:gd name="T13" fmla="*/ 3733 h 471"/>
                <a:gd name="T14" fmla="*/ 26138 w 417"/>
                <a:gd name="T15" fmla="*/ 8088 h 471"/>
                <a:gd name="T16" fmla="*/ 18670 w 417"/>
                <a:gd name="T17" fmla="*/ 14310 h 471"/>
                <a:gd name="T18" fmla="*/ 13069 w 417"/>
                <a:gd name="T19" fmla="*/ 22398 h 471"/>
                <a:gd name="T20" fmla="*/ 8713 w 417"/>
                <a:gd name="T21" fmla="*/ 29864 h 471"/>
                <a:gd name="T22" fmla="*/ 3112 w 417"/>
                <a:gd name="T23" fmla="*/ 46662 h 471"/>
                <a:gd name="T24" fmla="*/ 0 w 417"/>
                <a:gd name="T25" fmla="*/ 63460 h 471"/>
                <a:gd name="T26" fmla="*/ 0 w 417"/>
                <a:gd name="T27" fmla="*/ 80570 h 471"/>
                <a:gd name="T28" fmla="*/ 1245 w 417"/>
                <a:gd name="T29" fmla="*/ 88658 h 471"/>
                <a:gd name="T30" fmla="*/ 4356 w 417"/>
                <a:gd name="T31" fmla="*/ 101101 h 471"/>
                <a:gd name="T32" fmla="*/ 8713 w 417"/>
                <a:gd name="T33" fmla="*/ 112300 h 471"/>
                <a:gd name="T34" fmla="*/ 14314 w 417"/>
                <a:gd name="T35" fmla="*/ 122877 h 471"/>
                <a:gd name="T36" fmla="*/ 21782 w 417"/>
                <a:gd name="T37" fmla="*/ 131587 h 471"/>
                <a:gd name="T38" fmla="*/ 26760 w 417"/>
                <a:gd name="T39" fmla="*/ 135942 h 471"/>
                <a:gd name="T40" fmla="*/ 37340 w 417"/>
                <a:gd name="T41" fmla="*/ 142164 h 471"/>
                <a:gd name="T42" fmla="*/ 47609 w 417"/>
                <a:gd name="T43" fmla="*/ 145897 h 471"/>
                <a:gd name="T44" fmla="*/ 59433 w 417"/>
                <a:gd name="T45" fmla="*/ 146519 h 471"/>
                <a:gd name="T46" fmla="*/ 70635 w 417"/>
                <a:gd name="T47" fmla="*/ 144030 h 471"/>
                <a:gd name="T48" fmla="*/ 81215 w 417"/>
                <a:gd name="T49" fmla="*/ 138431 h 471"/>
                <a:gd name="T50" fmla="*/ 91172 w 417"/>
                <a:gd name="T51" fmla="*/ 130965 h 471"/>
                <a:gd name="T52" fmla="*/ 100507 w 417"/>
                <a:gd name="T53" fmla="*/ 119766 h 471"/>
                <a:gd name="T54" fmla="*/ 104241 w 417"/>
                <a:gd name="T55" fmla="*/ 113544 h 471"/>
                <a:gd name="T56" fmla="*/ 119800 w 417"/>
                <a:gd name="T57" fmla="*/ 85547 h 471"/>
                <a:gd name="T58" fmla="*/ 125401 w 417"/>
                <a:gd name="T59" fmla="*/ 73104 h 471"/>
                <a:gd name="T60" fmla="*/ 128512 w 417"/>
                <a:gd name="T61" fmla="*/ 60972 h 471"/>
                <a:gd name="T62" fmla="*/ 129757 w 417"/>
                <a:gd name="T63" fmla="*/ 57861 h 471"/>
                <a:gd name="T64" fmla="*/ 129135 w 417"/>
                <a:gd name="T65" fmla="*/ 56617 h 471"/>
                <a:gd name="T66" fmla="*/ 120422 w 417"/>
                <a:gd name="T67" fmla="*/ 47284 h 4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17" h="471">
                  <a:moveTo>
                    <a:pt x="387" y="152"/>
                  </a:moveTo>
                  <a:lnTo>
                    <a:pt x="387" y="152"/>
                  </a:lnTo>
                  <a:lnTo>
                    <a:pt x="315" y="70"/>
                  </a:lnTo>
                  <a:lnTo>
                    <a:pt x="289" y="38"/>
                  </a:lnTo>
                  <a:lnTo>
                    <a:pt x="279" y="26"/>
                  </a:lnTo>
                  <a:lnTo>
                    <a:pt x="275" y="18"/>
                  </a:lnTo>
                  <a:lnTo>
                    <a:pt x="243" y="8"/>
                  </a:lnTo>
                  <a:lnTo>
                    <a:pt x="209" y="2"/>
                  </a:lnTo>
                  <a:lnTo>
                    <a:pt x="175" y="0"/>
                  </a:lnTo>
                  <a:lnTo>
                    <a:pt x="159" y="2"/>
                  </a:lnTo>
                  <a:lnTo>
                    <a:pt x="143" y="4"/>
                  </a:lnTo>
                  <a:lnTo>
                    <a:pt x="128" y="8"/>
                  </a:lnTo>
                  <a:lnTo>
                    <a:pt x="112" y="12"/>
                  </a:lnTo>
                  <a:lnTo>
                    <a:pt x="98" y="18"/>
                  </a:lnTo>
                  <a:lnTo>
                    <a:pt x="84" y="26"/>
                  </a:lnTo>
                  <a:lnTo>
                    <a:pt x="72" y="34"/>
                  </a:lnTo>
                  <a:lnTo>
                    <a:pt x="60" y="46"/>
                  </a:lnTo>
                  <a:lnTo>
                    <a:pt x="50" y="58"/>
                  </a:lnTo>
                  <a:lnTo>
                    <a:pt x="42" y="72"/>
                  </a:lnTo>
                  <a:lnTo>
                    <a:pt x="28" y="96"/>
                  </a:lnTo>
                  <a:lnTo>
                    <a:pt x="18" y="122"/>
                  </a:lnTo>
                  <a:lnTo>
                    <a:pt x="10" y="150"/>
                  </a:lnTo>
                  <a:lnTo>
                    <a:pt x="4" y="176"/>
                  </a:lnTo>
                  <a:lnTo>
                    <a:pt x="0" y="204"/>
                  </a:lnTo>
                  <a:lnTo>
                    <a:pt x="0" y="231"/>
                  </a:lnTo>
                  <a:lnTo>
                    <a:pt x="0" y="259"/>
                  </a:lnTo>
                  <a:lnTo>
                    <a:pt x="4" y="285"/>
                  </a:lnTo>
                  <a:lnTo>
                    <a:pt x="8" y="305"/>
                  </a:lnTo>
                  <a:lnTo>
                    <a:pt x="14" y="325"/>
                  </a:lnTo>
                  <a:lnTo>
                    <a:pt x="20" y="343"/>
                  </a:lnTo>
                  <a:lnTo>
                    <a:pt x="28" y="361"/>
                  </a:lnTo>
                  <a:lnTo>
                    <a:pt x="36" y="379"/>
                  </a:lnTo>
                  <a:lnTo>
                    <a:pt x="46" y="395"/>
                  </a:lnTo>
                  <a:lnTo>
                    <a:pt x="58" y="409"/>
                  </a:lnTo>
                  <a:lnTo>
                    <a:pt x="70" y="423"/>
                  </a:lnTo>
                  <a:lnTo>
                    <a:pt x="86" y="437"/>
                  </a:lnTo>
                  <a:lnTo>
                    <a:pt x="102" y="449"/>
                  </a:lnTo>
                  <a:lnTo>
                    <a:pt x="120" y="457"/>
                  </a:lnTo>
                  <a:lnTo>
                    <a:pt x="137" y="465"/>
                  </a:lnTo>
                  <a:lnTo>
                    <a:pt x="153" y="469"/>
                  </a:lnTo>
                  <a:lnTo>
                    <a:pt x="171" y="471"/>
                  </a:lnTo>
                  <a:lnTo>
                    <a:pt x="191" y="471"/>
                  </a:lnTo>
                  <a:lnTo>
                    <a:pt x="209" y="467"/>
                  </a:lnTo>
                  <a:lnTo>
                    <a:pt x="227" y="463"/>
                  </a:lnTo>
                  <a:lnTo>
                    <a:pt x="243" y="455"/>
                  </a:lnTo>
                  <a:lnTo>
                    <a:pt x="261" y="445"/>
                  </a:lnTo>
                  <a:lnTo>
                    <a:pt x="277" y="433"/>
                  </a:lnTo>
                  <a:lnTo>
                    <a:pt x="293" y="421"/>
                  </a:lnTo>
                  <a:lnTo>
                    <a:pt x="309" y="405"/>
                  </a:lnTo>
                  <a:lnTo>
                    <a:pt x="323" y="385"/>
                  </a:lnTo>
                  <a:lnTo>
                    <a:pt x="335" y="365"/>
                  </a:lnTo>
                  <a:lnTo>
                    <a:pt x="361" y="319"/>
                  </a:lnTo>
                  <a:lnTo>
                    <a:pt x="385" y="275"/>
                  </a:lnTo>
                  <a:lnTo>
                    <a:pt x="395" y="255"/>
                  </a:lnTo>
                  <a:lnTo>
                    <a:pt x="403" y="235"/>
                  </a:lnTo>
                  <a:lnTo>
                    <a:pt x="409" y="214"/>
                  </a:lnTo>
                  <a:lnTo>
                    <a:pt x="413" y="196"/>
                  </a:lnTo>
                  <a:lnTo>
                    <a:pt x="417" y="186"/>
                  </a:lnTo>
                  <a:lnTo>
                    <a:pt x="415" y="182"/>
                  </a:lnTo>
                  <a:lnTo>
                    <a:pt x="387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7" name="Freeform 389"/>
            <p:cNvSpPr>
              <a:spLocks/>
            </p:cNvSpPr>
            <p:nvPr/>
          </p:nvSpPr>
          <p:spPr bwMode="auto">
            <a:xfrm flipH="1">
              <a:off x="285588" y="0"/>
              <a:ext cx="111752" cy="170111"/>
            </a:xfrm>
            <a:custGeom>
              <a:avLst/>
              <a:gdLst>
                <a:gd name="T0" fmla="*/ 7450 w 360"/>
                <a:gd name="T1" fmla="*/ 31915 h 549"/>
                <a:gd name="T2" fmla="*/ 3104 w 360"/>
                <a:gd name="T3" fmla="*/ 41831 h 549"/>
                <a:gd name="T4" fmla="*/ 621 w 360"/>
                <a:gd name="T5" fmla="*/ 52985 h 549"/>
                <a:gd name="T6" fmla="*/ 0 w 360"/>
                <a:gd name="T7" fmla="*/ 65380 h 549"/>
                <a:gd name="T8" fmla="*/ 2483 w 360"/>
                <a:gd name="T9" fmla="*/ 90788 h 549"/>
                <a:gd name="T10" fmla="*/ 9934 w 360"/>
                <a:gd name="T11" fmla="*/ 116816 h 549"/>
                <a:gd name="T12" fmla="*/ 14900 w 360"/>
                <a:gd name="T13" fmla="*/ 128590 h 549"/>
                <a:gd name="T14" fmla="*/ 22971 w 360"/>
                <a:gd name="T15" fmla="*/ 134787 h 549"/>
                <a:gd name="T16" fmla="*/ 37872 w 360"/>
                <a:gd name="T17" fmla="*/ 147801 h 549"/>
                <a:gd name="T18" fmla="*/ 52772 w 360"/>
                <a:gd name="T19" fmla="*/ 160815 h 549"/>
                <a:gd name="T20" fmla="*/ 54634 w 360"/>
                <a:gd name="T21" fmla="*/ 162674 h 549"/>
                <a:gd name="T22" fmla="*/ 63326 w 360"/>
                <a:gd name="T23" fmla="*/ 170111 h 549"/>
                <a:gd name="T24" fmla="*/ 72639 w 360"/>
                <a:gd name="T25" fmla="*/ 163294 h 549"/>
                <a:gd name="T26" fmla="*/ 81331 w 360"/>
                <a:gd name="T27" fmla="*/ 152759 h 549"/>
                <a:gd name="T28" fmla="*/ 99335 w 360"/>
                <a:gd name="T29" fmla="*/ 123633 h 549"/>
                <a:gd name="T30" fmla="*/ 102439 w 360"/>
                <a:gd name="T31" fmla="*/ 116816 h 549"/>
                <a:gd name="T32" fmla="*/ 108027 w 360"/>
                <a:gd name="T33" fmla="*/ 102562 h 549"/>
                <a:gd name="T34" fmla="*/ 111131 w 360"/>
                <a:gd name="T35" fmla="*/ 87689 h 549"/>
                <a:gd name="T36" fmla="*/ 111752 w 360"/>
                <a:gd name="T37" fmla="*/ 72816 h 549"/>
                <a:gd name="T38" fmla="*/ 110510 w 360"/>
                <a:gd name="T39" fmla="*/ 57943 h 549"/>
                <a:gd name="T40" fmla="*/ 107406 w 360"/>
                <a:gd name="T41" fmla="*/ 43690 h 549"/>
                <a:gd name="T42" fmla="*/ 101818 w 360"/>
                <a:gd name="T43" fmla="*/ 30676 h 549"/>
                <a:gd name="T44" fmla="*/ 94368 w 360"/>
                <a:gd name="T45" fmla="*/ 19831 h 549"/>
                <a:gd name="T46" fmla="*/ 90022 w 360"/>
                <a:gd name="T47" fmla="*/ 14873 h 549"/>
                <a:gd name="T48" fmla="*/ 83193 w 360"/>
                <a:gd name="T49" fmla="*/ 8676 h 549"/>
                <a:gd name="T50" fmla="*/ 75743 w 360"/>
                <a:gd name="T51" fmla="*/ 4338 h 549"/>
                <a:gd name="T52" fmla="*/ 67672 w 360"/>
                <a:gd name="T53" fmla="*/ 1239 h 549"/>
                <a:gd name="T54" fmla="*/ 60222 w 360"/>
                <a:gd name="T55" fmla="*/ 0 h 549"/>
                <a:gd name="T56" fmla="*/ 44080 w 360"/>
                <a:gd name="T57" fmla="*/ 1859 h 549"/>
                <a:gd name="T58" fmla="*/ 28559 w 360"/>
                <a:gd name="T59" fmla="*/ 9296 h 549"/>
                <a:gd name="T60" fmla="*/ 22971 w 360"/>
                <a:gd name="T61" fmla="*/ 13634 h 549"/>
                <a:gd name="T62" fmla="*/ 11796 w 360"/>
                <a:gd name="T63" fmla="*/ 25098 h 549"/>
                <a:gd name="T64" fmla="*/ 7450 w 360"/>
                <a:gd name="T65" fmla="*/ 31915 h 5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0" h="549">
                  <a:moveTo>
                    <a:pt x="24" y="103"/>
                  </a:moveTo>
                  <a:lnTo>
                    <a:pt x="24" y="103"/>
                  </a:lnTo>
                  <a:lnTo>
                    <a:pt x="16" y="119"/>
                  </a:lnTo>
                  <a:lnTo>
                    <a:pt x="10" y="135"/>
                  </a:lnTo>
                  <a:lnTo>
                    <a:pt x="6" y="153"/>
                  </a:lnTo>
                  <a:lnTo>
                    <a:pt x="2" y="171"/>
                  </a:lnTo>
                  <a:lnTo>
                    <a:pt x="0" y="191"/>
                  </a:lnTo>
                  <a:lnTo>
                    <a:pt x="0" y="211"/>
                  </a:lnTo>
                  <a:lnTo>
                    <a:pt x="2" y="251"/>
                  </a:lnTo>
                  <a:lnTo>
                    <a:pt x="8" y="293"/>
                  </a:lnTo>
                  <a:lnTo>
                    <a:pt x="18" y="335"/>
                  </a:lnTo>
                  <a:lnTo>
                    <a:pt x="32" y="377"/>
                  </a:lnTo>
                  <a:lnTo>
                    <a:pt x="48" y="415"/>
                  </a:lnTo>
                  <a:lnTo>
                    <a:pt x="58" y="421"/>
                  </a:lnTo>
                  <a:lnTo>
                    <a:pt x="74" y="435"/>
                  </a:lnTo>
                  <a:lnTo>
                    <a:pt x="122" y="477"/>
                  </a:lnTo>
                  <a:lnTo>
                    <a:pt x="170" y="519"/>
                  </a:lnTo>
                  <a:lnTo>
                    <a:pt x="176" y="525"/>
                  </a:lnTo>
                  <a:lnTo>
                    <a:pt x="204" y="549"/>
                  </a:lnTo>
                  <a:lnTo>
                    <a:pt x="220" y="539"/>
                  </a:lnTo>
                  <a:lnTo>
                    <a:pt x="234" y="527"/>
                  </a:lnTo>
                  <a:lnTo>
                    <a:pt x="248" y="511"/>
                  </a:lnTo>
                  <a:lnTo>
                    <a:pt x="262" y="493"/>
                  </a:lnTo>
                  <a:lnTo>
                    <a:pt x="290" y="449"/>
                  </a:lnTo>
                  <a:lnTo>
                    <a:pt x="320" y="399"/>
                  </a:lnTo>
                  <a:lnTo>
                    <a:pt x="330" y="377"/>
                  </a:lnTo>
                  <a:lnTo>
                    <a:pt x="340" y="355"/>
                  </a:lnTo>
                  <a:lnTo>
                    <a:pt x="348" y="331"/>
                  </a:lnTo>
                  <a:lnTo>
                    <a:pt x="354" y="307"/>
                  </a:lnTo>
                  <a:lnTo>
                    <a:pt x="358" y="283"/>
                  </a:lnTo>
                  <a:lnTo>
                    <a:pt x="360" y="259"/>
                  </a:lnTo>
                  <a:lnTo>
                    <a:pt x="360" y="235"/>
                  </a:lnTo>
                  <a:lnTo>
                    <a:pt x="360" y="211"/>
                  </a:lnTo>
                  <a:lnTo>
                    <a:pt x="356" y="187"/>
                  </a:lnTo>
                  <a:lnTo>
                    <a:pt x="352" y="163"/>
                  </a:lnTo>
                  <a:lnTo>
                    <a:pt x="346" y="141"/>
                  </a:lnTo>
                  <a:lnTo>
                    <a:pt x="338" y="119"/>
                  </a:lnTo>
                  <a:lnTo>
                    <a:pt x="328" y="99"/>
                  </a:lnTo>
                  <a:lnTo>
                    <a:pt x="318" y="81"/>
                  </a:lnTo>
                  <a:lnTo>
                    <a:pt x="304" y="64"/>
                  </a:lnTo>
                  <a:lnTo>
                    <a:pt x="290" y="48"/>
                  </a:lnTo>
                  <a:lnTo>
                    <a:pt x="278" y="38"/>
                  </a:lnTo>
                  <a:lnTo>
                    <a:pt x="268" y="28"/>
                  </a:lnTo>
                  <a:lnTo>
                    <a:pt x="256" y="20"/>
                  </a:lnTo>
                  <a:lnTo>
                    <a:pt x="244" y="14"/>
                  </a:lnTo>
                  <a:lnTo>
                    <a:pt x="232" y="8"/>
                  </a:lnTo>
                  <a:lnTo>
                    <a:pt x="218" y="4"/>
                  </a:lnTo>
                  <a:lnTo>
                    <a:pt x="206" y="2"/>
                  </a:lnTo>
                  <a:lnTo>
                    <a:pt x="194" y="0"/>
                  </a:lnTo>
                  <a:lnTo>
                    <a:pt x="168" y="0"/>
                  </a:lnTo>
                  <a:lnTo>
                    <a:pt x="142" y="6"/>
                  </a:lnTo>
                  <a:lnTo>
                    <a:pt x="116" y="16"/>
                  </a:lnTo>
                  <a:lnTo>
                    <a:pt x="92" y="30"/>
                  </a:lnTo>
                  <a:lnTo>
                    <a:pt x="74" y="44"/>
                  </a:lnTo>
                  <a:lnTo>
                    <a:pt x="56" y="62"/>
                  </a:lnTo>
                  <a:lnTo>
                    <a:pt x="38" y="81"/>
                  </a:lnTo>
                  <a:lnTo>
                    <a:pt x="24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8" name="Freeform 390"/>
            <p:cNvSpPr>
              <a:spLocks/>
            </p:cNvSpPr>
            <p:nvPr/>
          </p:nvSpPr>
          <p:spPr bwMode="auto">
            <a:xfrm flipH="1">
              <a:off x="147140" y="128514"/>
              <a:ext cx="235921" cy="243991"/>
            </a:xfrm>
            <a:custGeom>
              <a:avLst/>
              <a:gdLst>
                <a:gd name="T0" fmla="*/ 235921 w 761"/>
                <a:gd name="T1" fmla="*/ 215048 h 784"/>
                <a:gd name="T2" fmla="*/ 235921 w 761"/>
                <a:gd name="T3" fmla="*/ 215048 h 784"/>
                <a:gd name="T4" fmla="*/ 230961 w 761"/>
                <a:gd name="T5" fmla="*/ 210691 h 784"/>
                <a:gd name="T6" fmla="*/ 230961 w 761"/>
                <a:gd name="T7" fmla="*/ 210691 h 784"/>
                <a:gd name="T8" fmla="*/ 154077 w 761"/>
                <a:gd name="T9" fmla="*/ 138490 h 784"/>
                <a:gd name="T10" fmla="*/ 99825 w 761"/>
                <a:gd name="T11" fmla="*/ 88073 h 784"/>
                <a:gd name="T12" fmla="*/ 48982 w 761"/>
                <a:gd name="T13" fmla="*/ 41703 h 784"/>
                <a:gd name="T14" fmla="*/ 48982 w 761"/>
                <a:gd name="T15" fmla="*/ 41703 h 784"/>
                <a:gd name="T16" fmla="*/ 40302 w 761"/>
                <a:gd name="T17" fmla="*/ 34233 h 784"/>
                <a:gd name="T18" fmla="*/ 40302 w 761"/>
                <a:gd name="T19" fmla="*/ 34233 h 784"/>
                <a:gd name="T20" fmla="*/ 38442 w 761"/>
                <a:gd name="T21" fmla="*/ 32366 h 784"/>
                <a:gd name="T22" fmla="*/ 38442 w 761"/>
                <a:gd name="T23" fmla="*/ 32366 h 784"/>
                <a:gd name="T24" fmla="*/ 23561 w 761"/>
                <a:gd name="T25" fmla="*/ 19295 h 784"/>
                <a:gd name="T26" fmla="*/ 23561 w 761"/>
                <a:gd name="T27" fmla="*/ 19295 h 784"/>
                <a:gd name="T28" fmla="*/ 8680 w 761"/>
                <a:gd name="T29" fmla="*/ 6224 h 784"/>
                <a:gd name="T30" fmla="*/ 3720 w 761"/>
                <a:gd name="T31" fmla="*/ 1867 h 784"/>
                <a:gd name="T32" fmla="*/ 620 w 761"/>
                <a:gd name="T33" fmla="*/ 0 h 784"/>
                <a:gd name="T34" fmla="*/ 0 w 761"/>
                <a:gd name="T35" fmla="*/ 622 h 784"/>
                <a:gd name="T36" fmla="*/ 0 w 761"/>
                <a:gd name="T37" fmla="*/ 622 h 784"/>
                <a:gd name="T38" fmla="*/ 0 w 761"/>
                <a:gd name="T39" fmla="*/ 622 h 784"/>
                <a:gd name="T40" fmla="*/ 0 w 761"/>
                <a:gd name="T41" fmla="*/ 622 h 784"/>
                <a:gd name="T42" fmla="*/ 0 w 761"/>
                <a:gd name="T43" fmla="*/ 1245 h 784"/>
                <a:gd name="T44" fmla="*/ 0 w 761"/>
                <a:gd name="T45" fmla="*/ 1245 h 784"/>
                <a:gd name="T46" fmla="*/ 1240 w 761"/>
                <a:gd name="T47" fmla="*/ 3735 h 784"/>
                <a:gd name="T48" fmla="*/ 4340 w 761"/>
                <a:gd name="T49" fmla="*/ 7469 h 784"/>
                <a:gd name="T50" fmla="*/ 12401 w 761"/>
                <a:gd name="T51" fmla="*/ 17428 h 784"/>
                <a:gd name="T52" fmla="*/ 34722 w 761"/>
                <a:gd name="T53" fmla="*/ 42947 h 784"/>
                <a:gd name="T54" fmla="*/ 34722 w 761"/>
                <a:gd name="T55" fmla="*/ 42947 h 784"/>
                <a:gd name="T56" fmla="*/ 43402 w 761"/>
                <a:gd name="T57" fmla="*/ 52284 h 784"/>
                <a:gd name="T58" fmla="*/ 43402 w 761"/>
                <a:gd name="T59" fmla="*/ 52284 h 784"/>
                <a:gd name="T60" fmla="*/ 44022 w 761"/>
                <a:gd name="T61" fmla="*/ 53529 h 784"/>
                <a:gd name="T62" fmla="*/ 44022 w 761"/>
                <a:gd name="T63" fmla="*/ 53529 h 784"/>
                <a:gd name="T64" fmla="*/ 91144 w 761"/>
                <a:gd name="T65" fmla="*/ 105501 h 784"/>
                <a:gd name="T66" fmla="*/ 142297 w 761"/>
                <a:gd name="T67" fmla="*/ 160897 h 784"/>
                <a:gd name="T68" fmla="*/ 214840 w 761"/>
                <a:gd name="T69" fmla="*/ 239323 h 784"/>
                <a:gd name="T70" fmla="*/ 214840 w 761"/>
                <a:gd name="T71" fmla="*/ 239323 h 784"/>
                <a:gd name="T72" fmla="*/ 219180 w 761"/>
                <a:gd name="T73" fmla="*/ 243991 h 784"/>
                <a:gd name="T74" fmla="*/ 219180 w 761"/>
                <a:gd name="T75" fmla="*/ 243991 h 784"/>
                <a:gd name="T76" fmla="*/ 221660 w 761"/>
                <a:gd name="T77" fmla="*/ 243369 h 784"/>
                <a:gd name="T78" fmla="*/ 221660 w 761"/>
                <a:gd name="T79" fmla="*/ 243369 h 784"/>
                <a:gd name="T80" fmla="*/ 223520 w 761"/>
                <a:gd name="T81" fmla="*/ 242435 h 784"/>
                <a:gd name="T82" fmla="*/ 225381 w 761"/>
                <a:gd name="T83" fmla="*/ 240568 h 784"/>
                <a:gd name="T84" fmla="*/ 228481 w 761"/>
                <a:gd name="T85" fmla="*/ 238078 h 784"/>
                <a:gd name="T86" fmla="*/ 230961 w 761"/>
                <a:gd name="T87" fmla="*/ 233721 h 784"/>
                <a:gd name="T88" fmla="*/ 230961 w 761"/>
                <a:gd name="T89" fmla="*/ 233721 h 784"/>
                <a:gd name="T90" fmla="*/ 233441 w 761"/>
                <a:gd name="T91" fmla="*/ 229364 h 784"/>
                <a:gd name="T92" fmla="*/ 234681 w 761"/>
                <a:gd name="T93" fmla="*/ 225007 h 784"/>
                <a:gd name="T94" fmla="*/ 235921 w 761"/>
                <a:gd name="T95" fmla="*/ 221272 h 784"/>
                <a:gd name="T96" fmla="*/ 235921 w 761"/>
                <a:gd name="T97" fmla="*/ 218160 h 784"/>
                <a:gd name="T98" fmla="*/ 235921 w 761"/>
                <a:gd name="T99" fmla="*/ 218160 h 784"/>
                <a:gd name="T100" fmla="*/ 235921 w 761"/>
                <a:gd name="T101" fmla="*/ 215048 h 784"/>
                <a:gd name="T102" fmla="*/ 235921 w 761"/>
                <a:gd name="T103" fmla="*/ 215048 h 78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61" h="784">
                  <a:moveTo>
                    <a:pt x="761" y="691"/>
                  </a:moveTo>
                  <a:lnTo>
                    <a:pt x="761" y="691"/>
                  </a:lnTo>
                  <a:lnTo>
                    <a:pt x="745" y="677"/>
                  </a:lnTo>
                  <a:lnTo>
                    <a:pt x="497" y="445"/>
                  </a:lnTo>
                  <a:lnTo>
                    <a:pt x="322" y="283"/>
                  </a:lnTo>
                  <a:lnTo>
                    <a:pt x="158" y="134"/>
                  </a:lnTo>
                  <a:lnTo>
                    <a:pt x="130" y="110"/>
                  </a:lnTo>
                  <a:lnTo>
                    <a:pt x="124" y="104"/>
                  </a:lnTo>
                  <a:lnTo>
                    <a:pt x="76" y="62"/>
                  </a:lnTo>
                  <a:lnTo>
                    <a:pt x="28" y="20"/>
                  </a:lnTo>
                  <a:lnTo>
                    <a:pt x="12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4" y="24"/>
                  </a:lnTo>
                  <a:lnTo>
                    <a:pt x="40" y="56"/>
                  </a:lnTo>
                  <a:lnTo>
                    <a:pt x="112" y="138"/>
                  </a:lnTo>
                  <a:lnTo>
                    <a:pt x="140" y="168"/>
                  </a:lnTo>
                  <a:lnTo>
                    <a:pt x="142" y="172"/>
                  </a:lnTo>
                  <a:lnTo>
                    <a:pt x="294" y="339"/>
                  </a:lnTo>
                  <a:lnTo>
                    <a:pt x="459" y="517"/>
                  </a:lnTo>
                  <a:lnTo>
                    <a:pt x="693" y="769"/>
                  </a:lnTo>
                  <a:lnTo>
                    <a:pt x="707" y="784"/>
                  </a:lnTo>
                  <a:lnTo>
                    <a:pt x="715" y="782"/>
                  </a:lnTo>
                  <a:lnTo>
                    <a:pt x="721" y="779"/>
                  </a:lnTo>
                  <a:lnTo>
                    <a:pt x="727" y="773"/>
                  </a:lnTo>
                  <a:lnTo>
                    <a:pt x="737" y="765"/>
                  </a:lnTo>
                  <a:lnTo>
                    <a:pt x="745" y="751"/>
                  </a:lnTo>
                  <a:lnTo>
                    <a:pt x="753" y="737"/>
                  </a:lnTo>
                  <a:lnTo>
                    <a:pt x="757" y="723"/>
                  </a:lnTo>
                  <a:lnTo>
                    <a:pt x="761" y="711"/>
                  </a:lnTo>
                  <a:lnTo>
                    <a:pt x="761" y="701"/>
                  </a:lnTo>
                  <a:lnTo>
                    <a:pt x="761" y="6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299" name="Freeform 406"/>
            <p:cNvSpPr>
              <a:spLocks/>
            </p:cNvSpPr>
            <p:nvPr/>
          </p:nvSpPr>
          <p:spPr bwMode="auto">
            <a:xfrm flipH="1">
              <a:off x="31663" y="560620"/>
              <a:ext cx="10555" cy="22971"/>
            </a:xfrm>
            <a:custGeom>
              <a:avLst/>
              <a:gdLst>
                <a:gd name="T0" fmla="*/ 3104 w 34"/>
                <a:gd name="T1" fmla="*/ 0 h 74"/>
                <a:gd name="T2" fmla="*/ 3104 w 34"/>
                <a:gd name="T3" fmla="*/ 0 h 74"/>
                <a:gd name="T4" fmla="*/ 1242 w 34"/>
                <a:gd name="T5" fmla="*/ 11796 h 74"/>
                <a:gd name="T6" fmla="*/ 0 w 34"/>
                <a:gd name="T7" fmla="*/ 22971 h 74"/>
                <a:gd name="T8" fmla="*/ 10555 w 34"/>
                <a:gd name="T9" fmla="*/ 15521 h 74"/>
                <a:gd name="T10" fmla="*/ 10555 w 34"/>
                <a:gd name="T11" fmla="*/ 15521 h 74"/>
                <a:gd name="T12" fmla="*/ 10555 w 34"/>
                <a:gd name="T13" fmla="*/ 14279 h 74"/>
                <a:gd name="T14" fmla="*/ 9313 w 34"/>
                <a:gd name="T15" fmla="*/ 11175 h 74"/>
                <a:gd name="T16" fmla="*/ 6830 w 34"/>
                <a:gd name="T17" fmla="*/ 6208 h 74"/>
                <a:gd name="T18" fmla="*/ 3104 w 34"/>
                <a:gd name="T19" fmla="*/ 0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74">
                  <a:moveTo>
                    <a:pt x="10" y="0"/>
                  </a:moveTo>
                  <a:lnTo>
                    <a:pt x="10" y="0"/>
                  </a:lnTo>
                  <a:lnTo>
                    <a:pt x="4" y="38"/>
                  </a:lnTo>
                  <a:lnTo>
                    <a:pt x="0" y="74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0" y="36"/>
                  </a:lnTo>
                  <a:lnTo>
                    <a:pt x="22" y="20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300" name="Freeform 408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621 h 2"/>
                <a:gd name="T10" fmla="*/ 0 w 621"/>
                <a:gd name="T11" fmla="*/ 621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1301" name="Freeform 409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621 h 2"/>
                <a:gd name="T10" fmla="*/ 0 w 621"/>
                <a:gd name="T11" fmla="*/ 621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</p:grpSp>
      <p:sp>
        <p:nvSpPr>
          <p:cNvPr id="11282" name="TextBox 13"/>
          <p:cNvSpPr txBox="1">
            <a:spLocks noChangeArrowheads="1"/>
          </p:cNvSpPr>
          <p:nvPr/>
        </p:nvSpPr>
        <p:spPr bwMode="auto">
          <a:xfrm>
            <a:off x="2857500" y="2333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3" name="TextBox 13"/>
          <p:cNvSpPr txBox="1">
            <a:spLocks noChangeArrowheads="1"/>
          </p:cNvSpPr>
          <p:nvPr/>
        </p:nvSpPr>
        <p:spPr bwMode="auto">
          <a:xfrm>
            <a:off x="2133600" y="2654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4" name="TextBox 13"/>
          <p:cNvSpPr txBox="1">
            <a:spLocks noChangeArrowheads="1"/>
          </p:cNvSpPr>
          <p:nvPr/>
        </p:nvSpPr>
        <p:spPr bwMode="auto">
          <a:xfrm>
            <a:off x="7829550" y="2333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5" name="TextBox 13"/>
          <p:cNvSpPr txBox="1">
            <a:spLocks noChangeArrowheads="1"/>
          </p:cNvSpPr>
          <p:nvPr/>
        </p:nvSpPr>
        <p:spPr bwMode="auto">
          <a:xfrm>
            <a:off x="7829550" y="2654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6" name="TextBox 13"/>
          <p:cNvSpPr txBox="1">
            <a:spLocks noChangeArrowheads="1"/>
          </p:cNvSpPr>
          <p:nvPr/>
        </p:nvSpPr>
        <p:spPr bwMode="auto">
          <a:xfrm>
            <a:off x="2857500" y="4619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7" name="TextBox 13"/>
          <p:cNvSpPr txBox="1">
            <a:spLocks noChangeArrowheads="1"/>
          </p:cNvSpPr>
          <p:nvPr/>
        </p:nvSpPr>
        <p:spPr bwMode="auto">
          <a:xfrm>
            <a:off x="2133600" y="4940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8" name="TextBox 13"/>
          <p:cNvSpPr txBox="1">
            <a:spLocks noChangeArrowheads="1"/>
          </p:cNvSpPr>
          <p:nvPr/>
        </p:nvSpPr>
        <p:spPr bwMode="auto">
          <a:xfrm>
            <a:off x="7829550" y="4619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9" name="TextBox 13"/>
          <p:cNvSpPr txBox="1">
            <a:spLocks noChangeArrowheads="1"/>
          </p:cNvSpPr>
          <p:nvPr/>
        </p:nvSpPr>
        <p:spPr bwMode="auto">
          <a:xfrm>
            <a:off x="7829550" y="4940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AutoShape 3"/>
          <p:cNvSpPr>
            <a:spLocks/>
          </p:cNvSpPr>
          <p:nvPr/>
        </p:nvSpPr>
        <p:spPr bwMode="auto">
          <a:xfrm>
            <a:off x="3865563" y="1804988"/>
            <a:ext cx="931862" cy="823912"/>
          </a:xfrm>
          <a:custGeom>
            <a:avLst/>
            <a:gdLst>
              <a:gd name="T0" fmla="*/ 469641 w 21600"/>
              <a:gd name="T1" fmla="*/ 13007 h 21600"/>
              <a:gd name="T2" fmla="*/ 469641 w 21600"/>
              <a:gd name="T3" fmla="*/ 0 h 21600"/>
              <a:gd name="T4" fmla="*/ 465931 w 21600"/>
              <a:gd name="T5" fmla="*/ 6523 h 21600"/>
              <a:gd name="T6" fmla="*/ 462221 w 21600"/>
              <a:gd name="T7" fmla="*/ 0 h 21600"/>
              <a:gd name="T8" fmla="*/ 462221 w 21600"/>
              <a:gd name="T9" fmla="*/ 13007 h 21600"/>
              <a:gd name="T10" fmla="*/ 0 w 21600"/>
              <a:gd name="T11" fmla="*/ 823912 h 21600"/>
              <a:gd name="T12" fmla="*/ 931862 w 21600"/>
              <a:gd name="T13" fmla="*/ 823912 h 21600"/>
              <a:gd name="T14" fmla="*/ 469641 w 21600"/>
              <a:gd name="T15" fmla="*/ 13007 h 21600"/>
              <a:gd name="T16" fmla="*/ 469641 w 21600"/>
              <a:gd name="T17" fmla="*/ 13007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3" name="AutoShape 4"/>
          <p:cNvSpPr>
            <a:spLocks/>
          </p:cNvSpPr>
          <p:nvPr/>
        </p:nvSpPr>
        <p:spPr bwMode="auto">
          <a:xfrm>
            <a:off x="3382963" y="2646363"/>
            <a:ext cx="1897062" cy="835025"/>
          </a:xfrm>
          <a:custGeom>
            <a:avLst/>
            <a:gdLst>
              <a:gd name="T0" fmla="*/ 0 w 21600"/>
              <a:gd name="T1" fmla="*/ 835025 h 21600"/>
              <a:gd name="T2" fmla="*/ 1897062 w 21600"/>
              <a:gd name="T3" fmla="*/ 835025 h 21600"/>
              <a:gd name="T4" fmla="*/ 1419898 w 21600"/>
              <a:gd name="T5" fmla="*/ 0 h 21600"/>
              <a:gd name="T6" fmla="*/ 477076 w 21600"/>
              <a:gd name="T7" fmla="*/ 0 h 21600"/>
              <a:gd name="T8" fmla="*/ 0 w 21600"/>
              <a:gd name="T9" fmla="*/ 835025 h 21600"/>
              <a:gd name="T10" fmla="*/ 0 w 21600"/>
              <a:gd name="T11" fmla="*/ 83502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2294" name="AutoShape 5"/>
          <p:cNvSpPr>
            <a:spLocks/>
          </p:cNvSpPr>
          <p:nvPr/>
        </p:nvSpPr>
        <p:spPr bwMode="auto">
          <a:xfrm>
            <a:off x="2906713" y="3497263"/>
            <a:ext cx="2851150" cy="831850"/>
          </a:xfrm>
          <a:custGeom>
            <a:avLst/>
            <a:gdLst>
              <a:gd name="T0" fmla="*/ 0 w 21600"/>
              <a:gd name="T1" fmla="*/ 831850 h 21600"/>
              <a:gd name="T2" fmla="*/ 2851150 w 21600"/>
              <a:gd name="T3" fmla="*/ 831850 h 21600"/>
              <a:gd name="T4" fmla="*/ 2376882 w 21600"/>
              <a:gd name="T5" fmla="*/ 0 h 21600"/>
              <a:gd name="T6" fmla="*/ 474268 w 21600"/>
              <a:gd name="T7" fmla="*/ 0 h 21600"/>
              <a:gd name="T8" fmla="*/ 0 w 21600"/>
              <a:gd name="T9" fmla="*/ 831850 h 21600"/>
              <a:gd name="T10" fmla="*/ 0 w 21600"/>
              <a:gd name="T11" fmla="*/ 83185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5" name="AutoShape 6"/>
          <p:cNvSpPr>
            <a:spLocks/>
          </p:cNvSpPr>
          <p:nvPr/>
        </p:nvSpPr>
        <p:spPr bwMode="auto">
          <a:xfrm>
            <a:off x="2424113" y="4349750"/>
            <a:ext cx="3821112" cy="836613"/>
          </a:xfrm>
          <a:custGeom>
            <a:avLst/>
            <a:gdLst>
              <a:gd name="T0" fmla="*/ 0 w 21600"/>
              <a:gd name="T1" fmla="*/ 836613 h 21600"/>
              <a:gd name="T2" fmla="*/ 3821112 w 21600"/>
              <a:gd name="T3" fmla="*/ 836613 h 21600"/>
              <a:gd name="T4" fmla="*/ 3343650 w 21600"/>
              <a:gd name="T5" fmla="*/ 0 h 21600"/>
              <a:gd name="T6" fmla="*/ 477462 w 21600"/>
              <a:gd name="T7" fmla="*/ 0 h 21600"/>
              <a:gd name="T8" fmla="*/ 0 w 21600"/>
              <a:gd name="T9" fmla="*/ 836613 h 21600"/>
              <a:gd name="T10" fmla="*/ 0 w 21600"/>
              <a:gd name="T11" fmla="*/ 83661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2296" name="AutoShape 7"/>
          <p:cNvSpPr>
            <a:spLocks/>
          </p:cNvSpPr>
          <p:nvPr/>
        </p:nvSpPr>
        <p:spPr bwMode="auto">
          <a:xfrm>
            <a:off x="1973263" y="5202238"/>
            <a:ext cx="4721225" cy="788987"/>
          </a:xfrm>
          <a:custGeom>
            <a:avLst/>
            <a:gdLst>
              <a:gd name="T0" fmla="*/ 0 w 21600"/>
              <a:gd name="T1" fmla="*/ 788987 h 21600"/>
              <a:gd name="T2" fmla="*/ 2356897 w 21600"/>
              <a:gd name="T3" fmla="*/ 788987 h 21600"/>
              <a:gd name="T4" fmla="*/ 2364328 w 21600"/>
              <a:gd name="T5" fmla="*/ 788987 h 21600"/>
              <a:gd name="T6" fmla="*/ 4721225 w 21600"/>
              <a:gd name="T7" fmla="*/ 788987 h 21600"/>
              <a:gd name="T8" fmla="*/ 4270960 w 21600"/>
              <a:gd name="T9" fmla="*/ 0 h 21600"/>
              <a:gd name="T10" fmla="*/ 450265 w 21600"/>
              <a:gd name="T11" fmla="*/ 0 h 21600"/>
              <a:gd name="T12" fmla="*/ 0 w 21600"/>
              <a:gd name="T13" fmla="*/ 788987 h 21600"/>
              <a:gd name="T14" fmla="*/ 0 w 21600"/>
              <a:gd name="T15" fmla="*/ 78898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2297" name="组合 24"/>
          <p:cNvGrpSpPr>
            <a:grpSpLocks/>
          </p:cNvGrpSpPr>
          <p:nvPr/>
        </p:nvGrpSpPr>
        <p:grpSpPr bwMode="auto">
          <a:xfrm>
            <a:off x="714375" y="3587750"/>
            <a:ext cx="1473200" cy="2403475"/>
            <a:chOff x="0" y="0"/>
            <a:chExt cx="1473201" cy="2403476"/>
          </a:xfrm>
        </p:grpSpPr>
        <p:sp>
          <p:nvSpPr>
            <p:cNvPr id="12313" name="Freeform 5"/>
            <p:cNvSpPr>
              <a:spLocks/>
            </p:cNvSpPr>
            <p:nvPr/>
          </p:nvSpPr>
          <p:spPr bwMode="auto">
            <a:xfrm>
              <a:off x="915988" y="727075"/>
              <a:ext cx="241300" cy="258763"/>
            </a:xfrm>
            <a:custGeom>
              <a:avLst/>
              <a:gdLst>
                <a:gd name="T0" fmla="*/ 180125 w 71"/>
                <a:gd name="T1" fmla="*/ 27238 h 76"/>
                <a:gd name="T2" fmla="*/ 129146 w 71"/>
                <a:gd name="T3" fmla="*/ 10214 h 76"/>
                <a:gd name="T4" fmla="*/ 37385 w 71"/>
                <a:gd name="T5" fmla="*/ 57881 h 76"/>
                <a:gd name="T6" fmla="*/ 13594 w 71"/>
                <a:gd name="T7" fmla="*/ 136191 h 76"/>
                <a:gd name="T8" fmla="*/ 57776 w 71"/>
                <a:gd name="T9" fmla="*/ 228120 h 76"/>
                <a:gd name="T10" fmla="*/ 108755 w 71"/>
                <a:gd name="T11" fmla="*/ 245144 h 76"/>
                <a:gd name="T12" fmla="*/ 200517 w 71"/>
                <a:gd name="T13" fmla="*/ 197477 h 76"/>
                <a:gd name="T14" fmla="*/ 227706 w 71"/>
                <a:gd name="T15" fmla="*/ 119167 h 76"/>
                <a:gd name="T16" fmla="*/ 180125 w 71"/>
                <a:gd name="T17" fmla="*/ 27238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Freeform 6"/>
            <p:cNvSpPr>
              <a:spLocks/>
            </p:cNvSpPr>
            <p:nvPr/>
          </p:nvSpPr>
          <p:spPr bwMode="auto">
            <a:xfrm>
              <a:off x="950913" y="750888"/>
              <a:ext cx="176213" cy="190500"/>
            </a:xfrm>
            <a:custGeom>
              <a:avLst/>
              <a:gdLst>
                <a:gd name="T0" fmla="*/ 132160 w 52"/>
                <a:gd name="T1" fmla="*/ 20411 h 56"/>
                <a:gd name="T2" fmla="*/ 94884 w 52"/>
                <a:gd name="T3" fmla="*/ 6804 h 56"/>
                <a:gd name="T4" fmla="*/ 27110 w 52"/>
                <a:gd name="T5" fmla="*/ 40821 h 56"/>
                <a:gd name="T6" fmla="*/ 6777 w 52"/>
                <a:gd name="T7" fmla="*/ 98652 h 56"/>
                <a:gd name="T8" fmla="*/ 40665 w 52"/>
                <a:gd name="T9" fmla="*/ 166688 h 56"/>
                <a:gd name="T10" fmla="*/ 77940 w 52"/>
                <a:gd name="T11" fmla="*/ 180295 h 56"/>
                <a:gd name="T12" fmla="*/ 145715 w 52"/>
                <a:gd name="T13" fmla="*/ 146277 h 56"/>
                <a:gd name="T14" fmla="*/ 166047 w 52"/>
                <a:gd name="T15" fmla="*/ 88446 h 56"/>
                <a:gd name="T16" fmla="*/ 132160 w 52"/>
                <a:gd name="T17" fmla="*/ 20411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Freeform 7"/>
            <p:cNvSpPr>
              <a:spLocks/>
            </p:cNvSpPr>
            <p:nvPr/>
          </p:nvSpPr>
          <p:spPr bwMode="auto">
            <a:xfrm>
              <a:off x="71438" y="681038"/>
              <a:ext cx="227013" cy="249238"/>
            </a:xfrm>
            <a:custGeom>
              <a:avLst/>
              <a:gdLst>
                <a:gd name="T0" fmla="*/ 64377 w 67"/>
                <a:gd name="T1" fmla="*/ 16840 h 74"/>
                <a:gd name="T2" fmla="*/ 115201 w 67"/>
                <a:gd name="T3" fmla="*/ 6736 h 74"/>
                <a:gd name="T4" fmla="*/ 203295 w 67"/>
                <a:gd name="T5" fmla="*/ 63994 h 74"/>
                <a:gd name="T6" fmla="*/ 220236 w 67"/>
                <a:gd name="T7" fmla="*/ 144827 h 74"/>
                <a:gd name="T8" fmla="*/ 162636 w 67"/>
                <a:gd name="T9" fmla="*/ 232398 h 74"/>
                <a:gd name="T10" fmla="*/ 111812 w 67"/>
                <a:gd name="T11" fmla="*/ 242502 h 74"/>
                <a:gd name="T12" fmla="*/ 23718 w 67"/>
                <a:gd name="T13" fmla="*/ 185244 h 74"/>
                <a:gd name="T14" fmla="*/ 6777 w 67"/>
                <a:gd name="T15" fmla="*/ 104411 h 74"/>
                <a:gd name="T16" fmla="*/ 64377 w 67"/>
                <a:gd name="T17" fmla="*/ 16840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6" name="Freeform 8"/>
            <p:cNvSpPr>
              <a:spLocks/>
            </p:cNvSpPr>
            <p:nvPr/>
          </p:nvSpPr>
          <p:spPr bwMode="auto">
            <a:xfrm>
              <a:off x="101600" y="704850"/>
              <a:ext cx="166688" cy="182563"/>
            </a:xfrm>
            <a:custGeom>
              <a:avLst/>
              <a:gdLst>
                <a:gd name="T0" fmla="*/ 47625 w 49"/>
                <a:gd name="T1" fmla="*/ 13523 h 54"/>
                <a:gd name="T2" fmla="*/ 85045 w 49"/>
                <a:gd name="T3" fmla="*/ 3381 h 54"/>
                <a:gd name="T4" fmla="*/ 149679 w 49"/>
                <a:gd name="T5" fmla="*/ 47331 h 54"/>
                <a:gd name="T6" fmla="*/ 163286 w 49"/>
                <a:gd name="T7" fmla="*/ 104805 h 54"/>
                <a:gd name="T8" fmla="*/ 119063 w 49"/>
                <a:gd name="T9" fmla="*/ 169040 h 54"/>
                <a:gd name="T10" fmla="*/ 81643 w 49"/>
                <a:gd name="T11" fmla="*/ 175801 h 54"/>
                <a:gd name="T12" fmla="*/ 17009 w 49"/>
                <a:gd name="T13" fmla="*/ 135232 h 54"/>
                <a:gd name="T14" fmla="*/ 6804 w 49"/>
                <a:gd name="T15" fmla="*/ 74378 h 54"/>
                <a:gd name="T16" fmla="*/ 47625 w 49"/>
                <a:gd name="T17" fmla="*/ 13523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7" name="Rectangle 9"/>
            <p:cNvSpPr>
              <a:spLocks noChangeArrowheads="1"/>
            </p:cNvSpPr>
            <p:nvPr/>
          </p:nvSpPr>
          <p:spPr bwMode="auto">
            <a:xfrm>
              <a:off x="423863" y="1312863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18" name="Rectangle 10"/>
            <p:cNvSpPr>
              <a:spLocks noChangeArrowheads="1"/>
            </p:cNvSpPr>
            <p:nvPr/>
          </p:nvSpPr>
          <p:spPr bwMode="auto">
            <a:xfrm>
              <a:off x="430213" y="1787525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19" name="Rectangle 11"/>
            <p:cNvSpPr>
              <a:spLocks noChangeArrowheads="1"/>
            </p:cNvSpPr>
            <p:nvPr/>
          </p:nvSpPr>
          <p:spPr bwMode="auto">
            <a:xfrm>
              <a:off x="471488" y="1150938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20" name="Freeform 12"/>
            <p:cNvSpPr>
              <a:spLocks/>
            </p:cNvSpPr>
            <p:nvPr/>
          </p:nvSpPr>
          <p:spPr bwMode="auto">
            <a:xfrm>
              <a:off x="268288" y="1235075"/>
              <a:ext cx="254000" cy="639763"/>
            </a:xfrm>
            <a:custGeom>
              <a:avLst/>
              <a:gdLst>
                <a:gd name="T0" fmla="*/ 243840 w 75"/>
                <a:gd name="T1" fmla="*/ 10155 h 189"/>
                <a:gd name="T2" fmla="*/ 213360 w 75"/>
                <a:gd name="T3" fmla="*/ 639763 h 189"/>
                <a:gd name="T4" fmla="*/ 0 w 75"/>
                <a:gd name="T5" fmla="*/ 592373 h 189"/>
                <a:gd name="T6" fmla="*/ 135467 w 75"/>
                <a:gd name="T7" fmla="*/ 33850 h 189"/>
                <a:gd name="T8" fmla="*/ 243840 w 75"/>
                <a:gd name="T9" fmla="*/ 10155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Freeform 13"/>
            <p:cNvSpPr>
              <a:spLocks/>
            </p:cNvSpPr>
            <p:nvPr/>
          </p:nvSpPr>
          <p:spPr bwMode="auto">
            <a:xfrm>
              <a:off x="712788" y="1249363"/>
              <a:ext cx="254000" cy="625475"/>
            </a:xfrm>
            <a:custGeom>
              <a:avLst/>
              <a:gdLst>
                <a:gd name="T0" fmla="*/ 10160 w 75"/>
                <a:gd name="T1" fmla="*/ 10143 h 185"/>
                <a:gd name="T2" fmla="*/ 40640 w 75"/>
                <a:gd name="T3" fmla="*/ 625475 h 185"/>
                <a:gd name="T4" fmla="*/ 254000 w 75"/>
                <a:gd name="T5" fmla="*/ 578142 h 185"/>
                <a:gd name="T6" fmla="*/ 118533 w 75"/>
                <a:gd name="T7" fmla="*/ 20286 h 185"/>
                <a:gd name="T8" fmla="*/ 10160 w 75"/>
                <a:gd name="T9" fmla="*/ 10143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2" name="Freeform 14"/>
            <p:cNvSpPr>
              <a:spLocks/>
            </p:cNvSpPr>
            <p:nvPr/>
          </p:nvSpPr>
          <p:spPr bwMode="auto">
            <a:xfrm>
              <a:off x="552450" y="1316038"/>
              <a:ext cx="136525" cy="406400"/>
            </a:xfrm>
            <a:custGeom>
              <a:avLst/>
              <a:gdLst>
                <a:gd name="T0" fmla="*/ 44450 w 86"/>
                <a:gd name="T1" fmla="*/ 0 h 256"/>
                <a:gd name="T2" fmla="*/ 11113 w 86"/>
                <a:gd name="T3" fmla="*/ 71438 h 256"/>
                <a:gd name="T4" fmla="*/ 44450 w 86"/>
                <a:gd name="T5" fmla="*/ 106363 h 256"/>
                <a:gd name="T6" fmla="*/ 0 w 86"/>
                <a:gd name="T7" fmla="*/ 339725 h 256"/>
                <a:gd name="T8" fmla="*/ 68263 w 86"/>
                <a:gd name="T9" fmla="*/ 403225 h 256"/>
                <a:gd name="T10" fmla="*/ 68263 w 86"/>
                <a:gd name="T11" fmla="*/ 406400 h 256"/>
                <a:gd name="T12" fmla="*/ 68263 w 86"/>
                <a:gd name="T13" fmla="*/ 406400 h 256"/>
                <a:gd name="T14" fmla="*/ 71438 w 86"/>
                <a:gd name="T15" fmla="*/ 406400 h 256"/>
                <a:gd name="T16" fmla="*/ 71438 w 86"/>
                <a:gd name="T17" fmla="*/ 403225 h 256"/>
                <a:gd name="T18" fmla="*/ 136525 w 86"/>
                <a:gd name="T19" fmla="*/ 339725 h 256"/>
                <a:gd name="T20" fmla="*/ 95250 w 86"/>
                <a:gd name="T21" fmla="*/ 106363 h 256"/>
                <a:gd name="T22" fmla="*/ 130175 w 86"/>
                <a:gd name="T23" fmla="*/ 71438 h 256"/>
                <a:gd name="T24" fmla="*/ 95250 w 86"/>
                <a:gd name="T25" fmla="*/ 0 h 256"/>
                <a:gd name="T26" fmla="*/ 68263 w 86"/>
                <a:gd name="T27" fmla="*/ 4763 h 256"/>
                <a:gd name="T28" fmla="*/ 44450 w 86"/>
                <a:gd name="T29" fmla="*/ 0 h 2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3" name="Freeform 15"/>
            <p:cNvSpPr>
              <a:spLocks/>
            </p:cNvSpPr>
            <p:nvPr/>
          </p:nvSpPr>
          <p:spPr bwMode="auto">
            <a:xfrm>
              <a:off x="617538" y="1187450"/>
              <a:ext cx="187325" cy="214313"/>
            </a:xfrm>
            <a:custGeom>
              <a:avLst/>
              <a:gdLst>
                <a:gd name="T0" fmla="*/ 156672 w 55"/>
                <a:gd name="T1" fmla="*/ 0 h 63"/>
                <a:gd name="T2" fmla="*/ 0 w 55"/>
                <a:gd name="T3" fmla="*/ 132670 h 63"/>
                <a:gd name="T4" fmla="*/ 57900 w 55"/>
                <a:gd name="T5" fmla="*/ 210911 h 63"/>
                <a:gd name="T6" fmla="*/ 187325 w 55"/>
                <a:gd name="T7" fmla="*/ 30616 h 63"/>
                <a:gd name="T8" fmla="*/ 156672 w 55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4" name="Freeform 16"/>
            <p:cNvSpPr>
              <a:spLocks/>
            </p:cNvSpPr>
            <p:nvPr/>
          </p:nvSpPr>
          <p:spPr bwMode="auto">
            <a:xfrm>
              <a:off x="169863" y="1781175"/>
              <a:ext cx="125413" cy="107950"/>
            </a:xfrm>
            <a:custGeom>
              <a:avLst/>
              <a:gdLst>
                <a:gd name="T0" fmla="*/ 105076 w 37"/>
                <a:gd name="T1" fmla="*/ 107950 h 32"/>
                <a:gd name="T2" fmla="*/ 71180 w 37"/>
                <a:gd name="T3" fmla="*/ 47228 h 32"/>
                <a:gd name="T4" fmla="*/ 0 w 37"/>
                <a:gd name="T5" fmla="*/ 26988 h 32"/>
                <a:gd name="T6" fmla="*/ 0 w 37"/>
                <a:gd name="T7" fmla="*/ 3373 h 32"/>
                <a:gd name="T8" fmla="*/ 88128 w 37"/>
                <a:gd name="T9" fmla="*/ 26988 h 32"/>
                <a:gd name="T10" fmla="*/ 125413 w 37"/>
                <a:gd name="T11" fmla="*/ 104577 h 32"/>
                <a:gd name="T12" fmla="*/ 105076 w 37"/>
                <a:gd name="T13" fmla="*/ 10795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5" name="Freeform 17"/>
            <p:cNvSpPr>
              <a:spLocks/>
            </p:cNvSpPr>
            <p:nvPr/>
          </p:nvSpPr>
          <p:spPr bwMode="auto">
            <a:xfrm>
              <a:off x="80963" y="1647825"/>
              <a:ext cx="166688" cy="234950"/>
            </a:xfrm>
            <a:custGeom>
              <a:avLst/>
              <a:gdLst>
                <a:gd name="T0" fmla="*/ 40822 w 49"/>
                <a:gd name="T1" fmla="*/ 0 h 69"/>
                <a:gd name="T2" fmla="*/ 10205 w 49"/>
                <a:gd name="T3" fmla="*/ 173659 h 69"/>
                <a:gd name="T4" fmla="*/ 85045 w 49"/>
                <a:gd name="T5" fmla="*/ 228140 h 69"/>
                <a:gd name="T6" fmla="*/ 149679 w 49"/>
                <a:gd name="T7" fmla="*/ 197494 h 69"/>
                <a:gd name="T8" fmla="*/ 98652 w 49"/>
                <a:gd name="T9" fmla="*/ 149823 h 69"/>
                <a:gd name="T10" fmla="*/ 122465 w 49"/>
                <a:gd name="T11" fmla="*/ 129393 h 69"/>
                <a:gd name="T12" fmla="*/ 132670 w 49"/>
                <a:gd name="T13" fmla="*/ 170254 h 69"/>
                <a:gd name="T14" fmla="*/ 156483 w 49"/>
                <a:gd name="T15" fmla="*/ 163443 h 69"/>
                <a:gd name="T16" fmla="*/ 149679 w 49"/>
                <a:gd name="T17" fmla="*/ 88532 h 69"/>
                <a:gd name="T18" fmla="*/ 129268 w 49"/>
                <a:gd name="T19" fmla="*/ 0 h 69"/>
                <a:gd name="T20" fmla="*/ 40822 w 49"/>
                <a:gd name="T21" fmla="*/ 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6" name="Freeform 18"/>
            <p:cNvSpPr>
              <a:spLocks/>
            </p:cNvSpPr>
            <p:nvPr/>
          </p:nvSpPr>
          <p:spPr bwMode="auto">
            <a:xfrm>
              <a:off x="125413" y="1739900"/>
              <a:ext cx="104775" cy="122238"/>
            </a:xfrm>
            <a:custGeom>
              <a:avLst/>
              <a:gdLst>
                <a:gd name="T0" fmla="*/ 81116 w 31"/>
                <a:gd name="T1" fmla="*/ 122238 h 36"/>
                <a:gd name="T2" fmla="*/ 104775 w 31"/>
                <a:gd name="T3" fmla="*/ 105261 h 36"/>
                <a:gd name="T4" fmla="*/ 54077 w 31"/>
                <a:gd name="T5" fmla="*/ 57724 h 36"/>
                <a:gd name="T6" fmla="*/ 77736 w 31"/>
                <a:gd name="T7" fmla="*/ 37351 h 36"/>
                <a:gd name="T8" fmla="*/ 30419 w 31"/>
                <a:gd name="T9" fmla="*/ 0 h 36"/>
                <a:gd name="T10" fmla="*/ 6760 w 31"/>
                <a:gd name="T11" fmla="*/ 67910 h 36"/>
                <a:gd name="T12" fmla="*/ 81116 w 31"/>
                <a:gd name="T13" fmla="*/ 122238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7" name="Freeform 19"/>
            <p:cNvSpPr>
              <a:spLocks/>
            </p:cNvSpPr>
            <p:nvPr/>
          </p:nvSpPr>
          <p:spPr bwMode="auto">
            <a:xfrm>
              <a:off x="104775" y="1781175"/>
              <a:ext cx="92075" cy="134938"/>
            </a:xfrm>
            <a:custGeom>
              <a:avLst/>
              <a:gdLst>
                <a:gd name="T0" fmla="*/ 0 w 27"/>
                <a:gd name="T1" fmla="*/ 134938 h 40"/>
                <a:gd name="T2" fmla="*/ 10231 w 27"/>
                <a:gd name="T3" fmla="*/ 43855 h 40"/>
                <a:gd name="T4" fmla="*/ 92075 w 27"/>
                <a:gd name="T5" fmla="*/ 3373 h 40"/>
                <a:gd name="T6" fmla="*/ 88665 w 27"/>
                <a:gd name="T7" fmla="*/ 26988 h 40"/>
                <a:gd name="T8" fmla="*/ 30692 w 27"/>
                <a:gd name="T9" fmla="*/ 53975 h 40"/>
                <a:gd name="T10" fmla="*/ 23871 w 27"/>
                <a:gd name="T11" fmla="*/ 134938 h 40"/>
                <a:gd name="T12" fmla="*/ 0 w 27"/>
                <a:gd name="T13" fmla="*/ 134938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8" name="Freeform 20"/>
            <p:cNvSpPr>
              <a:spLocks/>
            </p:cNvSpPr>
            <p:nvPr/>
          </p:nvSpPr>
          <p:spPr bwMode="auto">
            <a:xfrm>
              <a:off x="396875" y="2274888"/>
              <a:ext cx="193675" cy="128588"/>
            </a:xfrm>
            <a:custGeom>
              <a:avLst/>
              <a:gdLst>
                <a:gd name="T0" fmla="*/ 176686 w 57"/>
                <a:gd name="T1" fmla="*/ 0 h 38"/>
                <a:gd name="T2" fmla="*/ 193675 w 57"/>
                <a:gd name="T3" fmla="*/ 67678 h 38"/>
                <a:gd name="T4" fmla="*/ 20387 w 57"/>
                <a:gd name="T5" fmla="*/ 128588 h 38"/>
                <a:gd name="T6" fmla="*/ 132514 w 57"/>
                <a:gd name="T7" fmla="*/ 50758 h 38"/>
                <a:gd name="T8" fmla="*/ 112128 w 57"/>
                <a:gd name="T9" fmla="*/ 0 h 38"/>
                <a:gd name="T10" fmla="*/ 176686 w 57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21"/>
            <p:cNvSpPr>
              <a:spLocks/>
            </p:cNvSpPr>
            <p:nvPr/>
          </p:nvSpPr>
          <p:spPr bwMode="auto">
            <a:xfrm>
              <a:off x="631825" y="2254250"/>
              <a:ext cx="179388" cy="101600"/>
            </a:xfrm>
            <a:custGeom>
              <a:avLst/>
              <a:gdLst>
                <a:gd name="T0" fmla="*/ 71078 w 53"/>
                <a:gd name="T1" fmla="*/ 10160 h 30"/>
                <a:gd name="T2" fmla="*/ 64309 w 53"/>
                <a:gd name="T3" fmla="*/ 40640 h 30"/>
                <a:gd name="T4" fmla="*/ 179388 w 53"/>
                <a:gd name="T5" fmla="*/ 101600 h 30"/>
                <a:gd name="T6" fmla="*/ 0 w 53"/>
                <a:gd name="T7" fmla="*/ 91440 h 30"/>
                <a:gd name="T8" fmla="*/ 0 w 53"/>
                <a:gd name="T9" fmla="*/ 30480 h 30"/>
                <a:gd name="T10" fmla="*/ 44001 w 53"/>
                <a:gd name="T11" fmla="*/ 0 h 30"/>
                <a:gd name="T12" fmla="*/ 71078 w 53"/>
                <a:gd name="T13" fmla="*/ 1016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Freeform 22"/>
            <p:cNvSpPr>
              <a:spLocks/>
            </p:cNvSpPr>
            <p:nvPr/>
          </p:nvSpPr>
          <p:spPr bwMode="auto">
            <a:xfrm>
              <a:off x="430213" y="1905000"/>
              <a:ext cx="160338" cy="387350"/>
            </a:xfrm>
            <a:custGeom>
              <a:avLst/>
              <a:gdLst>
                <a:gd name="T0" fmla="*/ 0 w 47"/>
                <a:gd name="T1" fmla="*/ 13591 h 114"/>
                <a:gd name="T2" fmla="*/ 71640 w 47"/>
                <a:gd name="T3" fmla="*/ 387350 h 114"/>
                <a:gd name="T4" fmla="*/ 160338 w 47"/>
                <a:gd name="T5" fmla="*/ 387350 h 114"/>
                <a:gd name="T6" fmla="*/ 143281 w 47"/>
                <a:gd name="T7" fmla="*/ 0 h 114"/>
                <a:gd name="T8" fmla="*/ 0 w 47"/>
                <a:gd name="T9" fmla="*/ 13591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Freeform 23"/>
            <p:cNvSpPr>
              <a:spLocks/>
            </p:cNvSpPr>
            <p:nvPr/>
          </p:nvSpPr>
          <p:spPr bwMode="auto">
            <a:xfrm>
              <a:off x="1096963" y="923925"/>
              <a:ext cx="376238" cy="627063"/>
            </a:xfrm>
            <a:custGeom>
              <a:avLst/>
              <a:gdLst>
                <a:gd name="T0" fmla="*/ 13558 w 111"/>
                <a:gd name="T1" fmla="*/ 420302 h 185"/>
                <a:gd name="T2" fmla="*/ 105075 w 111"/>
                <a:gd name="T3" fmla="*/ 338953 h 185"/>
                <a:gd name="T4" fmla="*/ 159308 w 111"/>
                <a:gd name="T5" fmla="*/ 0 h 185"/>
                <a:gd name="T6" fmla="*/ 277942 w 111"/>
                <a:gd name="T7" fmla="*/ 71180 h 185"/>
                <a:gd name="T8" fmla="*/ 203372 w 111"/>
                <a:gd name="T9" fmla="*/ 291500 h 185"/>
                <a:gd name="T10" fmla="*/ 325395 w 111"/>
                <a:gd name="T11" fmla="*/ 277941 h 185"/>
                <a:gd name="T12" fmla="*/ 342343 w 111"/>
                <a:gd name="T13" fmla="*/ 349122 h 185"/>
                <a:gd name="T14" fmla="*/ 369459 w 111"/>
                <a:gd name="T15" fmla="*/ 383017 h 185"/>
                <a:gd name="T16" fmla="*/ 342343 w 111"/>
                <a:gd name="T17" fmla="*/ 433860 h 185"/>
                <a:gd name="T18" fmla="*/ 342343 w 111"/>
                <a:gd name="T19" fmla="*/ 521988 h 185"/>
                <a:gd name="T20" fmla="*/ 318616 w 111"/>
                <a:gd name="T21" fmla="*/ 610115 h 185"/>
                <a:gd name="T22" fmla="*/ 233878 w 111"/>
                <a:gd name="T23" fmla="*/ 616894 h 185"/>
                <a:gd name="T24" fmla="*/ 50843 w 111"/>
                <a:gd name="T25" fmla="*/ 566051 h 185"/>
                <a:gd name="T26" fmla="*/ 13558 w 111"/>
                <a:gd name="T27" fmla="*/ 420302 h 1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Freeform 24"/>
            <p:cNvSpPr>
              <a:spLocks/>
            </p:cNvSpPr>
            <p:nvPr/>
          </p:nvSpPr>
          <p:spPr bwMode="auto">
            <a:xfrm>
              <a:off x="438150" y="1187450"/>
              <a:ext cx="188913" cy="214313"/>
            </a:xfrm>
            <a:custGeom>
              <a:avLst/>
              <a:gdLst>
                <a:gd name="T0" fmla="*/ 33734 w 56"/>
                <a:gd name="T1" fmla="*/ 0 h 63"/>
                <a:gd name="T2" fmla="*/ 188913 w 56"/>
                <a:gd name="T3" fmla="*/ 132670 h 63"/>
                <a:gd name="T4" fmla="*/ 128191 w 56"/>
                <a:gd name="T5" fmla="*/ 210911 h 63"/>
                <a:gd name="T6" fmla="*/ 0 w 56"/>
                <a:gd name="T7" fmla="*/ 30616 h 63"/>
                <a:gd name="T8" fmla="*/ 33734 w 56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Freeform 25"/>
            <p:cNvSpPr>
              <a:spLocks/>
            </p:cNvSpPr>
            <p:nvPr/>
          </p:nvSpPr>
          <p:spPr bwMode="auto">
            <a:xfrm>
              <a:off x="128588" y="349250"/>
              <a:ext cx="984250" cy="930275"/>
            </a:xfrm>
            <a:custGeom>
              <a:avLst/>
              <a:gdLst>
                <a:gd name="T0" fmla="*/ 27152 w 290"/>
                <a:gd name="T1" fmla="*/ 64274 h 275"/>
                <a:gd name="T2" fmla="*/ 105213 w 290"/>
                <a:gd name="T3" fmla="*/ 771283 h 275"/>
                <a:gd name="T4" fmla="*/ 824734 w 290"/>
                <a:gd name="T5" fmla="*/ 811876 h 275"/>
                <a:gd name="T6" fmla="*/ 984250 w 290"/>
                <a:gd name="T7" fmla="*/ 118399 h 275"/>
                <a:gd name="T8" fmla="*/ 570186 w 290"/>
                <a:gd name="T9" fmla="*/ 27063 h 275"/>
                <a:gd name="T10" fmla="*/ 570186 w 290"/>
                <a:gd name="T11" fmla="*/ 6766 h 275"/>
                <a:gd name="T12" fmla="*/ 509095 w 290"/>
                <a:gd name="T13" fmla="*/ 13531 h 275"/>
                <a:gd name="T14" fmla="*/ 451397 w 290"/>
                <a:gd name="T15" fmla="*/ 0 h 275"/>
                <a:gd name="T16" fmla="*/ 451397 w 290"/>
                <a:gd name="T17" fmla="*/ 20297 h 275"/>
                <a:gd name="T18" fmla="*/ 27152 w 290"/>
                <a:gd name="T19" fmla="*/ 64274 h 2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Freeform 26"/>
            <p:cNvSpPr>
              <a:spLocks/>
            </p:cNvSpPr>
            <p:nvPr/>
          </p:nvSpPr>
          <p:spPr bwMode="auto">
            <a:xfrm>
              <a:off x="173038" y="301625"/>
              <a:ext cx="909638" cy="527050"/>
            </a:xfrm>
            <a:custGeom>
              <a:avLst/>
              <a:gdLst>
                <a:gd name="T0" fmla="*/ 0 w 268"/>
                <a:gd name="T1" fmla="*/ 472994 h 156"/>
                <a:gd name="T2" fmla="*/ 278322 w 268"/>
                <a:gd name="T3" fmla="*/ 189197 h 156"/>
                <a:gd name="T4" fmla="*/ 655075 w 268"/>
                <a:gd name="T5" fmla="*/ 212847 h 156"/>
                <a:gd name="T6" fmla="*/ 899455 w 268"/>
                <a:gd name="T7" fmla="*/ 527050 h 156"/>
                <a:gd name="T8" fmla="*/ 906244 w 268"/>
                <a:gd name="T9" fmla="*/ 131763 h 156"/>
                <a:gd name="T10" fmla="*/ 906244 w 268"/>
                <a:gd name="T11" fmla="*/ 60813 h 156"/>
                <a:gd name="T12" fmla="*/ 801025 w 268"/>
                <a:gd name="T13" fmla="*/ 40542 h 156"/>
                <a:gd name="T14" fmla="*/ 471790 w 268"/>
                <a:gd name="T15" fmla="*/ 114870 h 156"/>
                <a:gd name="T16" fmla="*/ 152738 w 268"/>
                <a:gd name="T17" fmla="*/ 0 h 156"/>
                <a:gd name="T18" fmla="*/ 47518 w 268"/>
                <a:gd name="T19" fmla="*/ 10136 h 156"/>
                <a:gd name="T20" fmla="*/ 40730 w 268"/>
                <a:gd name="T21" fmla="*/ 81085 h 156"/>
                <a:gd name="T22" fmla="*/ 0 w 268"/>
                <a:gd name="T23" fmla="*/ 472994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5" name="Freeform 27"/>
            <p:cNvSpPr>
              <a:spLocks/>
            </p:cNvSpPr>
            <p:nvPr/>
          </p:nvSpPr>
          <p:spPr bwMode="auto">
            <a:xfrm>
              <a:off x="87313" y="0"/>
              <a:ext cx="1141413" cy="828675"/>
            </a:xfrm>
            <a:custGeom>
              <a:avLst/>
              <a:gdLst>
                <a:gd name="T0" fmla="*/ 50956 w 336"/>
                <a:gd name="T1" fmla="*/ 771175 h 245"/>
                <a:gd name="T2" fmla="*/ 91721 w 336"/>
                <a:gd name="T3" fmla="*/ 777940 h 245"/>
                <a:gd name="T4" fmla="*/ 186838 w 336"/>
                <a:gd name="T5" fmla="*/ 443087 h 245"/>
                <a:gd name="T6" fmla="*/ 417839 w 336"/>
                <a:gd name="T7" fmla="*/ 459999 h 245"/>
                <a:gd name="T8" fmla="*/ 689604 w 336"/>
                <a:gd name="T9" fmla="*/ 476911 h 245"/>
                <a:gd name="T10" fmla="*/ 920604 w 336"/>
                <a:gd name="T11" fmla="*/ 487058 h 245"/>
                <a:gd name="T12" fmla="*/ 974957 w 336"/>
                <a:gd name="T13" fmla="*/ 828675 h 245"/>
                <a:gd name="T14" fmla="*/ 1015722 w 336"/>
                <a:gd name="T15" fmla="*/ 825293 h 245"/>
                <a:gd name="T16" fmla="*/ 1110839 w 336"/>
                <a:gd name="T17" fmla="*/ 436323 h 245"/>
                <a:gd name="T18" fmla="*/ 3397 w 336"/>
                <a:gd name="T19" fmla="*/ 372058 h 245"/>
                <a:gd name="T20" fmla="*/ 50956 w 336"/>
                <a:gd name="T21" fmla="*/ 771175 h 2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Freeform 28"/>
            <p:cNvSpPr>
              <a:spLocks/>
            </p:cNvSpPr>
            <p:nvPr/>
          </p:nvSpPr>
          <p:spPr bwMode="auto">
            <a:xfrm>
              <a:off x="461963" y="971550"/>
              <a:ext cx="349250" cy="179388"/>
            </a:xfrm>
            <a:custGeom>
              <a:avLst/>
              <a:gdLst>
                <a:gd name="T0" fmla="*/ 13563 w 103"/>
                <a:gd name="T1" fmla="*/ 54155 h 53"/>
                <a:gd name="T2" fmla="*/ 349250 w 103"/>
                <a:gd name="T3" fmla="*/ 0 h 53"/>
                <a:gd name="T4" fmla="*/ 288216 w 103"/>
                <a:gd name="T5" fmla="*/ 152311 h 53"/>
                <a:gd name="T6" fmla="*/ 50862 w 103"/>
                <a:gd name="T7" fmla="*/ 135387 h 53"/>
                <a:gd name="T8" fmla="*/ 13563 w 103"/>
                <a:gd name="T9" fmla="*/ 54155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Freeform 29"/>
            <p:cNvSpPr>
              <a:spLocks/>
            </p:cNvSpPr>
            <p:nvPr/>
          </p:nvSpPr>
          <p:spPr bwMode="auto">
            <a:xfrm>
              <a:off x="560388" y="1103313"/>
              <a:ext cx="134938" cy="38100"/>
            </a:xfrm>
            <a:custGeom>
              <a:avLst/>
              <a:gdLst>
                <a:gd name="T0" fmla="*/ 134938 w 40"/>
                <a:gd name="T1" fmla="*/ 34636 h 11"/>
                <a:gd name="T2" fmla="*/ 0 w 40"/>
                <a:gd name="T3" fmla="*/ 20782 h 11"/>
                <a:gd name="T4" fmla="*/ 37108 w 40"/>
                <a:gd name="T5" fmla="*/ 3464 h 11"/>
                <a:gd name="T6" fmla="*/ 57349 w 40"/>
                <a:gd name="T7" fmla="*/ 10391 h 11"/>
                <a:gd name="T8" fmla="*/ 91083 w 40"/>
                <a:gd name="T9" fmla="*/ 0 h 11"/>
                <a:gd name="T10" fmla="*/ 134938 w 40"/>
                <a:gd name="T11" fmla="*/ 34636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8" name="Freeform 30"/>
            <p:cNvSpPr>
              <a:spLocks/>
            </p:cNvSpPr>
            <p:nvPr/>
          </p:nvSpPr>
          <p:spPr bwMode="auto">
            <a:xfrm>
              <a:off x="471488" y="971550"/>
              <a:ext cx="339725" cy="98425"/>
            </a:xfrm>
            <a:custGeom>
              <a:avLst/>
              <a:gdLst>
                <a:gd name="T0" fmla="*/ 3397 w 100"/>
                <a:gd name="T1" fmla="*/ 54303 h 29"/>
                <a:gd name="T2" fmla="*/ 339725 w 100"/>
                <a:gd name="T3" fmla="*/ 0 h 29"/>
                <a:gd name="T4" fmla="*/ 329533 w 100"/>
                <a:gd name="T5" fmla="*/ 74667 h 29"/>
                <a:gd name="T6" fmla="*/ 227616 w 100"/>
                <a:gd name="T7" fmla="*/ 91637 h 29"/>
                <a:gd name="T8" fmla="*/ 3397 w 100"/>
                <a:gd name="T9" fmla="*/ 84849 h 29"/>
                <a:gd name="T10" fmla="*/ 3397 w 100"/>
                <a:gd name="T11" fmla="*/ 54303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9" name="Freeform 31"/>
            <p:cNvSpPr>
              <a:spLocks/>
            </p:cNvSpPr>
            <p:nvPr/>
          </p:nvSpPr>
          <p:spPr bwMode="auto">
            <a:xfrm>
              <a:off x="617538" y="169863"/>
              <a:ext cx="584200" cy="287338"/>
            </a:xfrm>
            <a:custGeom>
              <a:avLst/>
              <a:gdLst>
                <a:gd name="T0" fmla="*/ 0 w 172"/>
                <a:gd name="T1" fmla="*/ 3380 h 85"/>
                <a:gd name="T2" fmla="*/ 506080 w 172"/>
                <a:gd name="T3" fmla="*/ 287338 h 85"/>
                <a:gd name="T4" fmla="*/ 336255 w 172"/>
                <a:gd name="T5" fmla="*/ 121696 h 85"/>
                <a:gd name="T6" fmla="*/ 0 w 172"/>
                <a:gd name="T7" fmla="*/ 3380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0" name="Freeform 32"/>
            <p:cNvSpPr>
              <a:spLocks/>
            </p:cNvSpPr>
            <p:nvPr/>
          </p:nvSpPr>
          <p:spPr bwMode="auto">
            <a:xfrm>
              <a:off x="573088" y="869950"/>
              <a:ext cx="31750" cy="36513"/>
            </a:xfrm>
            <a:custGeom>
              <a:avLst/>
              <a:gdLst>
                <a:gd name="T0" fmla="*/ 17639 w 9"/>
                <a:gd name="T1" fmla="*/ 0 h 11"/>
                <a:gd name="T2" fmla="*/ 31750 w 9"/>
                <a:gd name="T3" fmla="*/ 19916 h 11"/>
                <a:gd name="T4" fmla="*/ 14111 w 9"/>
                <a:gd name="T5" fmla="*/ 36513 h 11"/>
                <a:gd name="T6" fmla="*/ 0 w 9"/>
                <a:gd name="T7" fmla="*/ 16597 h 11"/>
                <a:gd name="T8" fmla="*/ 17639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1" name="Freeform 33"/>
            <p:cNvSpPr>
              <a:spLocks/>
            </p:cNvSpPr>
            <p:nvPr/>
          </p:nvSpPr>
          <p:spPr bwMode="auto">
            <a:xfrm>
              <a:off x="638175" y="873125"/>
              <a:ext cx="30163" cy="38100"/>
            </a:xfrm>
            <a:custGeom>
              <a:avLst/>
              <a:gdLst>
                <a:gd name="T0" fmla="*/ 16757 w 9"/>
                <a:gd name="T1" fmla="*/ 0 h 11"/>
                <a:gd name="T2" fmla="*/ 30163 w 9"/>
                <a:gd name="T3" fmla="*/ 20782 h 11"/>
                <a:gd name="T4" fmla="*/ 13406 w 9"/>
                <a:gd name="T5" fmla="*/ 38100 h 11"/>
                <a:gd name="T6" fmla="*/ 0 w 9"/>
                <a:gd name="T7" fmla="*/ 17318 h 11"/>
                <a:gd name="T8" fmla="*/ 1675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2" name="Freeform 34"/>
            <p:cNvSpPr>
              <a:spLocks/>
            </p:cNvSpPr>
            <p:nvPr/>
          </p:nvSpPr>
          <p:spPr bwMode="auto">
            <a:xfrm>
              <a:off x="325438" y="1736725"/>
              <a:ext cx="128588" cy="68263"/>
            </a:xfrm>
            <a:custGeom>
              <a:avLst/>
              <a:gdLst>
                <a:gd name="T0" fmla="*/ 17463 w 81"/>
                <a:gd name="T1" fmla="*/ 12700 h 43"/>
                <a:gd name="T2" fmla="*/ 0 w 81"/>
                <a:gd name="T3" fmla="*/ 50800 h 43"/>
                <a:gd name="T4" fmla="*/ 128588 w 81"/>
                <a:gd name="T5" fmla="*/ 68263 h 43"/>
                <a:gd name="T6" fmla="*/ 122238 w 81"/>
                <a:gd name="T7" fmla="*/ 0 h 43"/>
                <a:gd name="T8" fmla="*/ 17463 w 81"/>
                <a:gd name="T9" fmla="*/ 1270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3" name="Freeform 35"/>
            <p:cNvSpPr>
              <a:spLocks/>
            </p:cNvSpPr>
            <p:nvPr/>
          </p:nvSpPr>
          <p:spPr bwMode="auto">
            <a:xfrm>
              <a:off x="363538" y="511175"/>
              <a:ext cx="179388" cy="77788"/>
            </a:xfrm>
            <a:custGeom>
              <a:avLst/>
              <a:gdLst>
                <a:gd name="T0" fmla="*/ 0 w 53"/>
                <a:gd name="T1" fmla="*/ 64260 h 23"/>
                <a:gd name="T2" fmla="*/ 179388 w 53"/>
                <a:gd name="T3" fmla="*/ 71024 h 23"/>
                <a:gd name="T4" fmla="*/ 169234 w 53"/>
                <a:gd name="T5" fmla="*/ 77788 h 23"/>
                <a:gd name="T6" fmla="*/ 10154 w 53"/>
                <a:gd name="T7" fmla="*/ 71024 h 23"/>
                <a:gd name="T8" fmla="*/ 0 w 53"/>
                <a:gd name="T9" fmla="*/ 6426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4" name="Freeform 36"/>
            <p:cNvSpPr>
              <a:spLocks/>
            </p:cNvSpPr>
            <p:nvPr/>
          </p:nvSpPr>
          <p:spPr bwMode="auto">
            <a:xfrm>
              <a:off x="709613" y="531813"/>
              <a:ext cx="179388" cy="77788"/>
            </a:xfrm>
            <a:custGeom>
              <a:avLst/>
              <a:gdLst>
                <a:gd name="T0" fmla="*/ 0 w 53"/>
                <a:gd name="T1" fmla="*/ 64260 h 23"/>
                <a:gd name="T2" fmla="*/ 179388 w 53"/>
                <a:gd name="T3" fmla="*/ 71024 h 23"/>
                <a:gd name="T4" fmla="*/ 169234 w 53"/>
                <a:gd name="T5" fmla="*/ 77788 h 23"/>
                <a:gd name="T6" fmla="*/ 10154 w 53"/>
                <a:gd name="T7" fmla="*/ 71024 h 23"/>
                <a:gd name="T8" fmla="*/ 0 w 53"/>
                <a:gd name="T9" fmla="*/ 6426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5" name="Freeform 37"/>
            <p:cNvSpPr>
              <a:spLocks/>
            </p:cNvSpPr>
            <p:nvPr/>
          </p:nvSpPr>
          <p:spPr bwMode="auto">
            <a:xfrm>
              <a:off x="77788" y="1289050"/>
              <a:ext cx="349250" cy="385763"/>
            </a:xfrm>
            <a:custGeom>
              <a:avLst/>
              <a:gdLst>
                <a:gd name="T0" fmla="*/ 322124 w 103"/>
                <a:gd name="T1" fmla="*/ 0 h 114"/>
                <a:gd name="T2" fmla="*/ 23735 w 103"/>
                <a:gd name="T3" fmla="*/ 385763 h 114"/>
                <a:gd name="T4" fmla="*/ 162757 w 103"/>
                <a:gd name="T5" fmla="*/ 382379 h 114"/>
                <a:gd name="T6" fmla="*/ 311951 w 103"/>
                <a:gd name="T7" fmla="*/ 121820 h 114"/>
                <a:gd name="T8" fmla="*/ 322124 w 103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6" name="Freeform 38"/>
            <p:cNvSpPr>
              <a:spLocks/>
            </p:cNvSpPr>
            <p:nvPr/>
          </p:nvSpPr>
          <p:spPr bwMode="auto">
            <a:xfrm>
              <a:off x="0" y="1898650"/>
              <a:ext cx="396875" cy="342900"/>
            </a:xfrm>
            <a:custGeom>
              <a:avLst/>
              <a:gdLst>
                <a:gd name="T0" fmla="*/ 335817 w 117"/>
                <a:gd name="T1" fmla="*/ 0 h 101"/>
                <a:gd name="T2" fmla="*/ 47489 w 117"/>
                <a:gd name="T3" fmla="*/ 13580 h 101"/>
                <a:gd name="T4" fmla="*/ 3392 w 117"/>
                <a:gd name="T5" fmla="*/ 61111 h 101"/>
                <a:gd name="T6" fmla="*/ 13568 w 117"/>
                <a:gd name="T7" fmla="*/ 298764 h 101"/>
                <a:gd name="T8" fmla="*/ 61058 w 117"/>
                <a:gd name="T9" fmla="*/ 342900 h 101"/>
                <a:gd name="T10" fmla="*/ 349386 w 117"/>
                <a:gd name="T11" fmla="*/ 329320 h 101"/>
                <a:gd name="T12" fmla="*/ 393483 w 117"/>
                <a:gd name="T13" fmla="*/ 281789 h 101"/>
                <a:gd name="T14" fmla="*/ 383307 w 117"/>
                <a:gd name="T15" fmla="*/ 44136 h 101"/>
                <a:gd name="T16" fmla="*/ 335817 w 117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7" name="Freeform 39"/>
            <p:cNvSpPr>
              <a:spLocks/>
            </p:cNvSpPr>
            <p:nvPr/>
          </p:nvSpPr>
          <p:spPr bwMode="auto">
            <a:xfrm>
              <a:off x="87313" y="1895475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55563 w 35"/>
                <a:gd name="T3" fmla="*/ 0 h 19"/>
                <a:gd name="T4" fmla="*/ 55563 w 35"/>
                <a:gd name="T5" fmla="*/ 26988 h 19"/>
                <a:gd name="T6" fmla="*/ 0 w 35"/>
                <a:gd name="T7" fmla="*/ 30163 h 19"/>
                <a:gd name="T8" fmla="*/ 0 w 3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8" name="Freeform 40"/>
            <p:cNvSpPr>
              <a:spLocks/>
            </p:cNvSpPr>
            <p:nvPr/>
          </p:nvSpPr>
          <p:spPr bwMode="auto">
            <a:xfrm>
              <a:off x="257175" y="1878013"/>
              <a:ext cx="55563" cy="34925"/>
            </a:xfrm>
            <a:custGeom>
              <a:avLst/>
              <a:gdLst>
                <a:gd name="T0" fmla="*/ 0 w 35"/>
                <a:gd name="T1" fmla="*/ 4763 h 22"/>
                <a:gd name="T2" fmla="*/ 55563 w 35"/>
                <a:gd name="T3" fmla="*/ 0 h 22"/>
                <a:gd name="T4" fmla="*/ 55563 w 35"/>
                <a:gd name="T5" fmla="*/ 31750 h 22"/>
                <a:gd name="T6" fmla="*/ 0 w 35"/>
                <a:gd name="T7" fmla="*/ 34925 h 22"/>
                <a:gd name="T8" fmla="*/ 0 w 35"/>
                <a:gd name="T9" fmla="*/ 476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9" name="Freeform 41"/>
            <p:cNvSpPr>
              <a:spLocks/>
            </p:cNvSpPr>
            <p:nvPr/>
          </p:nvSpPr>
          <p:spPr bwMode="auto">
            <a:xfrm>
              <a:off x="44450" y="1966913"/>
              <a:ext cx="93663" cy="236538"/>
            </a:xfrm>
            <a:custGeom>
              <a:avLst/>
              <a:gdLst>
                <a:gd name="T0" fmla="*/ 3345 w 28"/>
                <a:gd name="T1" fmla="*/ 0 h 70"/>
                <a:gd name="T2" fmla="*/ 10035 w 28"/>
                <a:gd name="T3" fmla="*/ 219642 h 70"/>
                <a:gd name="T4" fmla="*/ 93663 w 28"/>
                <a:gd name="T5" fmla="*/ 226401 h 70"/>
                <a:gd name="T6" fmla="*/ 43486 w 28"/>
                <a:gd name="T7" fmla="*/ 168956 h 70"/>
                <a:gd name="T8" fmla="*/ 3345 w 28"/>
                <a:gd name="T9" fmla="*/ 0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0" name="Freeform 42"/>
            <p:cNvSpPr>
              <a:spLocks/>
            </p:cNvSpPr>
            <p:nvPr/>
          </p:nvSpPr>
          <p:spPr bwMode="auto">
            <a:xfrm>
              <a:off x="620713" y="1905000"/>
              <a:ext cx="169863" cy="387350"/>
            </a:xfrm>
            <a:custGeom>
              <a:avLst/>
              <a:gdLst>
                <a:gd name="T0" fmla="*/ 159671 w 50"/>
                <a:gd name="T1" fmla="*/ 13591 h 114"/>
                <a:gd name="T2" fmla="*/ 91726 w 50"/>
                <a:gd name="T3" fmla="*/ 387350 h 114"/>
                <a:gd name="T4" fmla="*/ 0 w 50"/>
                <a:gd name="T5" fmla="*/ 387350 h 114"/>
                <a:gd name="T6" fmla="*/ 16986 w 50"/>
                <a:gd name="T7" fmla="*/ 0 h 114"/>
                <a:gd name="T8" fmla="*/ 159671 w 50"/>
                <a:gd name="T9" fmla="*/ 13591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1" name="Freeform 43"/>
            <p:cNvSpPr>
              <a:spLocks/>
            </p:cNvSpPr>
            <p:nvPr/>
          </p:nvSpPr>
          <p:spPr bwMode="auto">
            <a:xfrm>
              <a:off x="796925" y="914400"/>
              <a:ext cx="68263" cy="74613"/>
            </a:xfrm>
            <a:custGeom>
              <a:avLst/>
              <a:gdLst>
                <a:gd name="T0" fmla="*/ 68263 w 20"/>
                <a:gd name="T1" fmla="*/ 71222 h 22"/>
                <a:gd name="T2" fmla="*/ 0 w 20"/>
                <a:gd name="T3" fmla="*/ 6783 h 22"/>
                <a:gd name="T4" fmla="*/ 0 w 20"/>
                <a:gd name="T5" fmla="*/ 16958 h 22"/>
                <a:gd name="T6" fmla="*/ 54610 w 20"/>
                <a:gd name="T7" fmla="*/ 74613 h 22"/>
                <a:gd name="T8" fmla="*/ 68263 w 20"/>
                <a:gd name="T9" fmla="*/ 712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2" name="Freeform 44"/>
            <p:cNvSpPr>
              <a:spLocks noEditPoints="1"/>
            </p:cNvSpPr>
            <p:nvPr/>
          </p:nvSpPr>
          <p:spPr bwMode="auto">
            <a:xfrm>
              <a:off x="366713" y="633413"/>
              <a:ext cx="509588" cy="209550"/>
            </a:xfrm>
            <a:custGeom>
              <a:avLst/>
              <a:gdLst>
                <a:gd name="T0" fmla="*/ 495999 w 150"/>
                <a:gd name="T1" fmla="*/ 209550 h 62"/>
                <a:gd name="T2" fmla="*/ 329534 w 150"/>
                <a:gd name="T3" fmla="*/ 179131 h 62"/>
                <a:gd name="T4" fmla="*/ 380492 w 150"/>
                <a:gd name="T5" fmla="*/ 33798 h 62"/>
                <a:gd name="T6" fmla="*/ 499396 w 150"/>
                <a:gd name="T7" fmla="*/ 84496 h 62"/>
                <a:gd name="T8" fmla="*/ 495999 w 150"/>
                <a:gd name="T9" fmla="*/ 209550 h 62"/>
                <a:gd name="T10" fmla="*/ 6795 w 150"/>
                <a:gd name="T11" fmla="*/ 175752 h 62"/>
                <a:gd name="T12" fmla="*/ 173260 w 150"/>
                <a:gd name="T13" fmla="*/ 168992 h 62"/>
                <a:gd name="T14" fmla="*/ 142685 w 150"/>
                <a:gd name="T15" fmla="*/ 20279 h 62"/>
                <a:gd name="T16" fmla="*/ 16986 w 150"/>
                <a:gd name="T17" fmla="*/ 50698 h 62"/>
                <a:gd name="T18" fmla="*/ 6795 w 150"/>
                <a:gd name="T19" fmla="*/ 175752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3" name="Freeform 45"/>
            <p:cNvSpPr>
              <a:spLocks noEditPoints="1"/>
            </p:cNvSpPr>
            <p:nvPr/>
          </p:nvSpPr>
          <p:spPr bwMode="auto">
            <a:xfrm>
              <a:off x="403225" y="687388"/>
              <a:ext cx="438150" cy="146050"/>
            </a:xfrm>
            <a:custGeom>
              <a:avLst/>
              <a:gdLst>
                <a:gd name="T0" fmla="*/ 414374 w 129"/>
                <a:gd name="T1" fmla="*/ 146050 h 43"/>
                <a:gd name="T2" fmla="*/ 339651 w 129"/>
                <a:gd name="T3" fmla="*/ 135860 h 43"/>
                <a:gd name="T4" fmla="*/ 329462 w 129"/>
                <a:gd name="T5" fmla="*/ 88309 h 43"/>
                <a:gd name="T6" fmla="*/ 387202 w 129"/>
                <a:gd name="T7" fmla="*/ 23776 h 43"/>
                <a:gd name="T8" fmla="*/ 434753 w 129"/>
                <a:gd name="T9" fmla="*/ 95102 h 43"/>
                <a:gd name="T10" fmla="*/ 414374 w 129"/>
                <a:gd name="T11" fmla="*/ 146050 h 43"/>
                <a:gd name="T12" fmla="*/ 57741 w 129"/>
                <a:gd name="T13" fmla="*/ 0 h 43"/>
                <a:gd name="T14" fmla="*/ 105292 w 129"/>
                <a:gd name="T15" fmla="*/ 74723 h 43"/>
                <a:gd name="T16" fmla="*/ 91706 w 129"/>
                <a:gd name="T17" fmla="*/ 118878 h 43"/>
                <a:gd name="T18" fmla="*/ 13586 w 129"/>
                <a:gd name="T19" fmla="*/ 122274 h 43"/>
                <a:gd name="T20" fmla="*/ 0 w 129"/>
                <a:gd name="T21" fmla="*/ 67930 h 43"/>
                <a:gd name="T22" fmla="*/ 57741 w 129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4" name="Freeform 46"/>
            <p:cNvSpPr>
              <a:spLocks/>
            </p:cNvSpPr>
            <p:nvPr/>
          </p:nvSpPr>
          <p:spPr bwMode="auto">
            <a:xfrm>
              <a:off x="387350" y="714375"/>
              <a:ext cx="60325" cy="36513"/>
            </a:xfrm>
            <a:custGeom>
              <a:avLst/>
              <a:gdLst>
                <a:gd name="T0" fmla="*/ 3351 w 18"/>
                <a:gd name="T1" fmla="*/ 6639 h 11"/>
                <a:gd name="T2" fmla="*/ 60325 w 18"/>
                <a:gd name="T3" fmla="*/ 9958 h 11"/>
                <a:gd name="T4" fmla="*/ 60325 w 18"/>
                <a:gd name="T5" fmla="*/ 36513 h 11"/>
                <a:gd name="T6" fmla="*/ 0 w 18"/>
                <a:gd name="T7" fmla="*/ 29874 h 11"/>
                <a:gd name="T8" fmla="*/ 3351 w 18"/>
                <a:gd name="T9" fmla="*/ 6639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5" name="Freeform 47"/>
            <p:cNvSpPr>
              <a:spLocks/>
            </p:cNvSpPr>
            <p:nvPr/>
          </p:nvSpPr>
          <p:spPr bwMode="auto">
            <a:xfrm>
              <a:off x="712788" y="741363"/>
              <a:ext cx="60325" cy="33338"/>
            </a:xfrm>
            <a:custGeom>
              <a:avLst/>
              <a:gdLst>
                <a:gd name="T0" fmla="*/ 3351 w 18"/>
                <a:gd name="T1" fmla="*/ 3334 h 10"/>
                <a:gd name="T2" fmla="*/ 60325 w 18"/>
                <a:gd name="T3" fmla="*/ 10001 h 10"/>
                <a:gd name="T4" fmla="*/ 60325 w 18"/>
                <a:gd name="T5" fmla="*/ 33338 h 10"/>
                <a:gd name="T6" fmla="*/ 0 w 18"/>
                <a:gd name="T7" fmla="*/ 30004 h 10"/>
                <a:gd name="T8" fmla="*/ 3351 w 18"/>
                <a:gd name="T9" fmla="*/ 333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6" name="Freeform 48"/>
            <p:cNvSpPr>
              <a:spLocks/>
            </p:cNvSpPr>
            <p:nvPr/>
          </p:nvSpPr>
          <p:spPr bwMode="auto">
            <a:xfrm>
              <a:off x="509588" y="47625"/>
              <a:ext cx="125413" cy="119063"/>
            </a:xfrm>
            <a:custGeom>
              <a:avLst/>
              <a:gdLst>
                <a:gd name="T0" fmla="*/ 104775 w 79"/>
                <a:gd name="T1" fmla="*/ 119063 h 75"/>
                <a:gd name="T2" fmla="*/ 0 w 79"/>
                <a:gd name="T3" fmla="*/ 36513 h 75"/>
                <a:gd name="T4" fmla="*/ 33338 w 79"/>
                <a:gd name="T5" fmla="*/ 6350 h 75"/>
                <a:gd name="T6" fmla="*/ 87313 w 79"/>
                <a:gd name="T7" fmla="*/ 68263 h 75"/>
                <a:gd name="T8" fmla="*/ 80963 w 79"/>
                <a:gd name="T9" fmla="*/ 0 h 75"/>
                <a:gd name="T10" fmla="*/ 125413 w 79"/>
                <a:gd name="T11" fmla="*/ 3175 h 75"/>
                <a:gd name="T12" fmla="*/ 104775 w 79"/>
                <a:gd name="T13" fmla="*/ 119063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7" name="Freeform 49"/>
            <p:cNvSpPr>
              <a:spLocks/>
            </p:cNvSpPr>
            <p:nvPr/>
          </p:nvSpPr>
          <p:spPr bwMode="auto">
            <a:xfrm>
              <a:off x="790575" y="1293813"/>
              <a:ext cx="377825" cy="222250"/>
            </a:xfrm>
            <a:custGeom>
              <a:avLst/>
              <a:gdLst>
                <a:gd name="T0" fmla="*/ 30634 w 111"/>
                <a:gd name="T1" fmla="*/ 0 h 66"/>
                <a:gd name="T2" fmla="*/ 364210 w 111"/>
                <a:gd name="T3" fmla="*/ 0 h 66"/>
                <a:gd name="T4" fmla="*/ 377825 w 111"/>
                <a:gd name="T5" fmla="*/ 222250 h 66"/>
                <a:gd name="T6" fmla="*/ 34038 w 111"/>
                <a:gd name="T7" fmla="*/ 111125 h 66"/>
                <a:gd name="T8" fmla="*/ 30634 w 111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8" name="Freeform 50"/>
            <p:cNvSpPr>
              <a:spLocks/>
            </p:cNvSpPr>
            <p:nvPr/>
          </p:nvSpPr>
          <p:spPr bwMode="auto">
            <a:xfrm>
              <a:off x="1246188" y="1222375"/>
              <a:ext cx="155575" cy="307975"/>
            </a:xfrm>
            <a:custGeom>
              <a:avLst/>
              <a:gdLst>
                <a:gd name="T0" fmla="*/ 108226 w 46"/>
                <a:gd name="T1" fmla="*/ 6769 h 91"/>
                <a:gd name="T2" fmla="*/ 64259 w 46"/>
                <a:gd name="T3" fmla="*/ 27075 h 91"/>
                <a:gd name="T4" fmla="*/ 60877 w 46"/>
                <a:gd name="T5" fmla="*/ 33843 h 91"/>
                <a:gd name="T6" fmla="*/ 60877 w 46"/>
                <a:gd name="T7" fmla="*/ 47381 h 91"/>
                <a:gd name="T8" fmla="*/ 74405 w 46"/>
                <a:gd name="T9" fmla="*/ 64302 h 91"/>
                <a:gd name="T10" fmla="*/ 104844 w 46"/>
                <a:gd name="T11" fmla="*/ 64302 h 91"/>
                <a:gd name="T12" fmla="*/ 104844 w 46"/>
                <a:gd name="T13" fmla="*/ 74455 h 91"/>
                <a:gd name="T14" fmla="*/ 27057 w 46"/>
                <a:gd name="T15" fmla="*/ 91377 h 91"/>
                <a:gd name="T16" fmla="*/ 16910 w 46"/>
                <a:gd name="T17" fmla="*/ 125221 h 91"/>
                <a:gd name="T18" fmla="*/ 23674 w 46"/>
                <a:gd name="T19" fmla="*/ 138758 h 91"/>
                <a:gd name="T20" fmla="*/ 23674 w 46"/>
                <a:gd name="T21" fmla="*/ 138758 h 91"/>
                <a:gd name="T22" fmla="*/ 145429 w 46"/>
                <a:gd name="T23" fmla="*/ 131989 h 91"/>
                <a:gd name="T24" fmla="*/ 148811 w 46"/>
                <a:gd name="T25" fmla="*/ 142142 h 91"/>
                <a:gd name="T26" fmla="*/ 33821 w 46"/>
                <a:gd name="T27" fmla="*/ 155680 h 91"/>
                <a:gd name="T28" fmla="*/ 23674 w 46"/>
                <a:gd name="T29" fmla="*/ 192907 h 91"/>
                <a:gd name="T30" fmla="*/ 30439 w 46"/>
                <a:gd name="T31" fmla="*/ 216598 h 91"/>
                <a:gd name="T32" fmla="*/ 155575 w 46"/>
                <a:gd name="T33" fmla="*/ 219982 h 91"/>
                <a:gd name="T34" fmla="*/ 155575 w 46"/>
                <a:gd name="T35" fmla="*/ 226751 h 91"/>
                <a:gd name="T36" fmla="*/ 74405 w 46"/>
                <a:gd name="T37" fmla="*/ 236904 h 91"/>
                <a:gd name="T38" fmla="*/ 64259 w 46"/>
                <a:gd name="T39" fmla="*/ 260594 h 91"/>
                <a:gd name="T40" fmla="*/ 67641 w 46"/>
                <a:gd name="T41" fmla="*/ 277516 h 91"/>
                <a:gd name="T42" fmla="*/ 77788 w 46"/>
                <a:gd name="T43" fmla="*/ 291053 h 91"/>
                <a:gd name="T44" fmla="*/ 77788 w 46"/>
                <a:gd name="T45" fmla="*/ 307975 h 91"/>
                <a:gd name="T46" fmla="*/ 50731 w 46"/>
                <a:gd name="T47" fmla="*/ 287669 h 91"/>
                <a:gd name="T48" fmla="*/ 47349 w 46"/>
                <a:gd name="T49" fmla="*/ 257210 h 91"/>
                <a:gd name="T50" fmla="*/ 54113 w 46"/>
                <a:gd name="T51" fmla="*/ 236904 h 91"/>
                <a:gd name="T52" fmla="*/ 16910 w 46"/>
                <a:gd name="T53" fmla="*/ 230135 h 91"/>
                <a:gd name="T54" fmla="*/ 6764 w 46"/>
                <a:gd name="T55" fmla="*/ 192907 h 91"/>
                <a:gd name="T56" fmla="*/ 13528 w 46"/>
                <a:gd name="T57" fmla="*/ 152295 h 91"/>
                <a:gd name="T58" fmla="*/ 13528 w 46"/>
                <a:gd name="T59" fmla="*/ 152295 h 91"/>
                <a:gd name="T60" fmla="*/ 0 w 46"/>
                <a:gd name="T61" fmla="*/ 121836 h 91"/>
                <a:gd name="T62" fmla="*/ 13528 w 46"/>
                <a:gd name="T63" fmla="*/ 81224 h 91"/>
                <a:gd name="T64" fmla="*/ 50731 w 46"/>
                <a:gd name="T65" fmla="*/ 64302 h 91"/>
                <a:gd name="T66" fmla="*/ 43967 w 46"/>
                <a:gd name="T67" fmla="*/ 47381 h 91"/>
                <a:gd name="T68" fmla="*/ 47349 w 46"/>
                <a:gd name="T69" fmla="*/ 33843 h 91"/>
                <a:gd name="T70" fmla="*/ 57495 w 46"/>
                <a:gd name="T71" fmla="*/ 20306 h 91"/>
                <a:gd name="T72" fmla="*/ 108226 w 46"/>
                <a:gd name="T73" fmla="*/ 0 h 91"/>
                <a:gd name="T74" fmla="*/ 108226 w 46"/>
                <a:gd name="T75" fmla="*/ 6769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2298" name="直接连接符 71"/>
          <p:cNvCxnSpPr>
            <a:cxnSpLocks noChangeShapeType="1"/>
          </p:cNvCxnSpPr>
          <p:nvPr/>
        </p:nvCxnSpPr>
        <p:spPr bwMode="auto">
          <a:xfrm>
            <a:off x="4964113" y="2628900"/>
            <a:ext cx="66198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9" name="直接连接符 72"/>
          <p:cNvCxnSpPr>
            <a:cxnSpLocks noChangeShapeType="1"/>
          </p:cNvCxnSpPr>
          <p:nvPr/>
        </p:nvCxnSpPr>
        <p:spPr bwMode="auto">
          <a:xfrm>
            <a:off x="5394325" y="3468688"/>
            <a:ext cx="61896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0" name="直接连接符 73"/>
          <p:cNvCxnSpPr>
            <a:cxnSpLocks noChangeShapeType="1"/>
          </p:cNvCxnSpPr>
          <p:nvPr/>
        </p:nvCxnSpPr>
        <p:spPr bwMode="auto">
          <a:xfrm>
            <a:off x="5916613" y="4338638"/>
            <a:ext cx="56673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1" name="直接连接符 74"/>
          <p:cNvCxnSpPr>
            <a:cxnSpLocks noChangeShapeType="1"/>
          </p:cNvCxnSpPr>
          <p:nvPr/>
        </p:nvCxnSpPr>
        <p:spPr bwMode="auto">
          <a:xfrm>
            <a:off x="6392863" y="5184775"/>
            <a:ext cx="5191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2" name="直接连接符 75"/>
          <p:cNvCxnSpPr>
            <a:cxnSpLocks noChangeShapeType="1"/>
          </p:cNvCxnSpPr>
          <p:nvPr/>
        </p:nvCxnSpPr>
        <p:spPr bwMode="auto">
          <a:xfrm>
            <a:off x="6777038" y="5951538"/>
            <a:ext cx="48069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03" name="文本框 76"/>
          <p:cNvSpPr txBox="1">
            <a:spLocks noChangeArrowheads="1"/>
          </p:cNvSpPr>
          <p:nvPr/>
        </p:nvSpPr>
        <p:spPr bwMode="auto">
          <a:xfrm>
            <a:off x="4100513" y="206533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4" name="文本框 77"/>
          <p:cNvSpPr txBox="1">
            <a:spLocks noChangeArrowheads="1"/>
          </p:cNvSpPr>
          <p:nvPr/>
        </p:nvSpPr>
        <p:spPr bwMode="auto">
          <a:xfrm>
            <a:off x="4100513" y="280828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5" name="文本框 78"/>
          <p:cNvSpPr txBox="1">
            <a:spLocks noChangeArrowheads="1"/>
          </p:cNvSpPr>
          <p:nvPr/>
        </p:nvSpPr>
        <p:spPr bwMode="auto">
          <a:xfrm>
            <a:off x="4100513" y="3630613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6" name="文本框 79"/>
          <p:cNvSpPr txBox="1">
            <a:spLocks noChangeArrowheads="1"/>
          </p:cNvSpPr>
          <p:nvPr/>
        </p:nvSpPr>
        <p:spPr bwMode="auto">
          <a:xfrm>
            <a:off x="4100513" y="4532313"/>
            <a:ext cx="554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7" name="文本框 80"/>
          <p:cNvSpPr txBox="1">
            <a:spLocks noChangeArrowheads="1"/>
          </p:cNvSpPr>
          <p:nvPr/>
        </p:nvSpPr>
        <p:spPr bwMode="auto">
          <a:xfrm>
            <a:off x="4100513" y="5324475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8" name="矩形 81"/>
          <p:cNvSpPr>
            <a:spLocks noChangeArrowheads="1"/>
          </p:cNvSpPr>
          <p:nvPr/>
        </p:nvSpPr>
        <p:spPr bwMode="auto">
          <a:xfrm>
            <a:off x="5032375" y="2003425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9" name="矩形 82"/>
          <p:cNvSpPr>
            <a:spLocks noChangeArrowheads="1"/>
          </p:cNvSpPr>
          <p:nvPr/>
        </p:nvSpPr>
        <p:spPr bwMode="auto">
          <a:xfrm>
            <a:off x="5394325" y="2827338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0" name="矩形 83"/>
          <p:cNvSpPr>
            <a:spLocks noChangeArrowheads="1"/>
          </p:cNvSpPr>
          <p:nvPr/>
        </p:nvSpPr>
        <p:spPr bwMode="auto">
          <a:xfrm>
            <a:off x="5848350" y="3678238"/>
            <a:ext cx="57356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1" name="矩形 84"/>
          <p:cNvSpPr>
            <a:spLocks noChangeArrowheads="1"/>
          </p:cNvSpPr>
          <p:nvPr/>
        </p:nvSpPr>
        <p:spPr bwMode="auto">
          <a:xfrm>
            <a:off x="6330950" y="4541838"/>
            <a:ext cx="52530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2" name="矩形 85"/>
          <p:cNvSpPr>
            <a:spLocks noChangeArrowheads="1"/>
          </p:cNvSpPr>
          <p:nvPr/>
        </p:nvSpPr>
        <p:spPr bwMode="auto">
          <a:xfrm>
            <a:off x="6777038" y="5345113"/>
            <a:ext cx="4941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文本框 12"/>
          <p:cNvSpPr txBox="1">
            <a:spLocks noChangeArrowheads="1"/>
          </p:cNvSpPr>
          <p:nvPr/>
        </p:nvSpPr>
        <p:spPr bwMode="auto">
          <a:xfrm>
            <a:off x="2863850" y="3632200"/>
            <a:ext cx="59324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营销推广策略</a:t>
            </a:r>
          </a:p>
        </p:txBody>
      </p:sp>
      <p:grpSp>
        <p:nvGrpSpPr>
          <p:cNvPr id="13318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3321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9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0" name="文本框 18"/>
          <p:cNvSpPr>
            <a:spLocks/>
          </p:cNvSpPr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8119 w 2083287"/>
              <a:gd name="T1" fmla="*/ 0 h 976698"/>
              <a:gd name="T2" fmla="*/ 2082800 w 2083287"/>
              <a:gd name="T3" fmla="*/ 0 h 976698"/>
              <a:gd name="T4" fmla="*/ 2063624 w 2083287"/>
              <a:gd name="T5" fmla="*/ 198369 h 976698"/>
              <a:gd name="T6" fmla="*/ 1740485 w 2083287"/>
              <a:gd name="T7" fmla="*/ 711708 h 976698"/>
              <a:gd name="T8" fmla="*/ 821688 w 2083287"/>
              <a:gd name="T9" fmla="*/ 976313 h 976698"/>
              <a:gd name="T10" fmla="*/ 0 w 2083287"/>
              <a:gd name="T11" fmla="*/ 807734 h 976698"/>
              <a:gd name="T12" fmla="*/ 0 w 2083287"/>
              <a:gd name="T13" fmla="*/ 199569 h 976698"/>
              <a:gd name="T14" fmla="*/ 772600 w 2083287"/>
              <a:gd name="T15" fmla="*/ 447104 h 976698"/>
              <a:gd name="T16" fmla="*/ 1216526 w 2083287"/>
              <a:gd name="T17" fmla="*/ 323336 h 976698"/>
              <a:gd name="T18" fmla="*/ 1370592 w 2083287"/>
              <a:gd name="T19" fmla="*/ 78870 h 976698"/>
              <a:gd name="T20" fmla="*/ 1378119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Oval 10"/>
          <p:cNvSpPr>
            <a:spLocks noChangeAspect="1" noChangeArrowheads="1"/>
          </p:cNvSpPr>
          <p:nvPr/>
        </p:nvSpPr>
        <p:spPr bwMode="auto">
          <a:xfrm>
            <a:off x="1190625" y="2552700"/>
            <a:ext cx="574675" cy="5762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341" name="Oval 13"/>
          <p:cNvSpPr>
            <a:spLocks noChangeAspect="1" noChangeArrowheads="1"/>
          </p:cNvSpPr>
          <p:nvPr/>
        </p:nvSpPr>
        <p:spPr bwMode="auto">
          <a:xfrm>
            <a:off x="1190625" y="3411538"/>
            <a:ext cx="574675" cy="5762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14342" name="Picture 14" descr="ph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3570288"/>
            <a:ext cx="2905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5" descr="bul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716213"/>
            <a:ext cx="288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Oval 19"/>
          <p:cNvSpPr>
            <a:spLocks noChangeAspect="1" noChangeArrowheads="1"/>
          </p:cNvSpPr>
          <p:nvPr/>
        </p:nvSpPr>
        <p:spPr bwMode="auto">
          <a:xfrm>
            <a:off x="1190625" y="427831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14345" name="Picture 23" descr="clou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43388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6" name="组合 9"/>
          <p:cNvGrpSpPr>
            <a:grpSpLocks noChangeAspect="1"/>
          </p:cNvGrpSpPr>
          <p:nvPr/>
        </p:nvGrpSpPr>
        <p:grpSpPr bwMode="auto">
          <a:xfrm>
            <a:off x="8166100" y="1997075"/>
            <a:ext cx="4025900" cy="4105275"/>
            <a:chOff x="0" y="0"/>
            <a:chExt cx="4025152" cy="4106791"/>
          </a:xfrm>
        </p:grpSpPr>
        <p:pic>
          <p:nvPicPr>
            <p:cNvPr id="14350" name="图片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25152" cy="410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1" name="图片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47"/>
            <a:stretch>
              <a:fillRect/>
            </a:stretch>
          </p:blipFill>
          <p:spPr bwMode="auto">
            <a:xfrm>
              <a:off x="538859" y="432478"/>
              <a:ext cx="3486293" cy="2354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47" name="矩形 13"/>
          <p:cNvSpPr>
            <a:spLocks noChangeArrowheads="1"/>
          </p:cNvSpPr>
          <p:nvPr/>
        </p:nvSpPr>
        <p:spPr bwMode="auto">
          <a:xfrm>
            <a:off x="2017713" y="261143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8" name="矩形 14"/>
          <p:cNvSpPr>
            <a:spLocks noChangeArrowheads="1"/>
          </p:cNvSpPr>
          <p:nvPr/>
        </p:nvSpPr>
        <p:spPr bwMode="auto">
          <a:xfrm>
            <a:off x="2017713" y="3414713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9" name="矩形 15"/>
          <p:cNvSpPr>
            <a:spLocks noChangeArrowheads="1"/>
          </p:cNvSpPr>
          <p:nvPr/>
        </p:nvSpPr>
        <p:spPr bwMode="auto">
          <a:xfrm>
            <a:off x="2017713" y="429418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Freeform 123@|5FFC:0|FBC:0|LFC:16777215|LBC:16777215"/>
          <p:cNvSpPr>
            <a:spLocks/>
          </p:cNvSpPr>
          <p:nvPr/>
        </p:nvSpPr>
        <p:spPr bwMode="auto">
          <a:xfrm>
            <a:off x="5549900" y="5410200"/>
            <a:ext cx="1014413" cy="130175"/>
          </a:xfrm>
          <a:custGeom>
            <a:avLst/>
            <a:gdLst>
              <a:gd name="T0" fmla="*/ 1014413 w 163"/>
              <a:gd name="T1" fmla="*/ 68187 h 21"/>
              <a:gd name="T2" fmla="*/ 952179 w 163"/>
              <a:gd name="T3" fmla="*/ 130175 h 21"/>
              <a:gd name="T4" fmla="*/ 62234 w 163"/>
              <a:gd name="T5" fmla="*/ 130175 h 21"/>
              <a:gd name="T6" fmla="*/ 0 w 163"/>
              <a:gd name="T7" fmla="*/ 68187 h 21"/>
              <a:gd name="T8" fmla="*/ 62234 w 163"/>
              <a:gd name="T9" fmla="*/ 0 h 21"/>
              <a:gd name="T10" fmla="*/ 952179 w 163"/>
              <a:gd name="T11" fmla="*/ 0 h 21"/>
              <a:gd name="T12" fmla="*/ 1014413 w 163"/>
              <a:gd name="T13" fmla="*/ 6818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365" name="Freeform 124@|5FFC:0|FBC:0|LFC:16777215|LBC:16777215"/>
          <p:cNvSpPr>
            <a:spLocks/>
          </p:cNvSpPr>
          <p:nvPr/>
        </p:nvSpPr>
        <p:spPr bwMode="auto">
          <a:xfrm>
            <a:off x="5549900" y="5227638"/>
            <a:ext cx="1014413" cy="131762"/>
          </a:xfrm>
          <a:custGeom>
            <a:avLst/>
            <a:gdLst>
              <a:gd name="T0" fmla="*/ 1014413 w 163"/>
              <a:gd name="T1" fmla="*/ 69018 h 21"/>
              <a:gd name="T2" fmla="*/ 952179 w 163"/>
              <a:gd name="T3" fmla="*/ 131762 h 21"/>
              <a:gd name="T4" fmla="*/ 62234 w 163"/>
              <a:gd name="T5" fmla="*/ 131762 h 21"/>
              <a:gd name="T6" fmla="*/ 0 w 163"/>
              <a:gd name="T7" fmla="*/ 69018 h 21"/>
              <a:gd name="T8" fmla="*/ 62234 w 163"/>
              <a:gd name="T9" fmla="*/ 0 h 21"/>
              <a:gd name="T10" fmla="*/ 952179 w 163"/>
              <a:gd name="T11" fmla="*/ 0 h 21"/>
              <a:gd name="T12" fmla="*/ 1014413 w 163"/>
              <a:gd name="T13" fmla="*/ 69018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366" name="Freeform 125@|5FFC:0|FBC:0|LFC:16777215|LBC:16777215"/>
          <p:cNvSpPr>
            <a:spLocks/>
          </p:cNvSpPr>
          <p:nvPr/>
        </p:nvSpPr>
        <p:spPr bwMode="auto">
          <a:xfrm>
            <a:off x="5637213" y="5594350"/>
            <a:ext cx="803275" cy="201613"/>
          </a:xfrm>
          <a:custGeom>
            <a:avLst/>
            <a:gdLst>
              <a:gd name="T0" fmla="*/ 0 w 129"/>
              <a:gd name="T1" fmla="*/ 0 h 32"/>
              <a:gd name="T2" fmla="*/ 803275 w 129"/>
              <a:gd name="T3" fmla="*/ 0 h 32"/>
              <a:gd name="T4" fmla="*/ 392297 w 129"/>
              <a:gd name="T5" fmla="*/ 189012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367" name="Freeform 237@|5FFC:0|FBC:0|LFC:16777215|LBC:16777215"/>
          <p:cNvSpPr>
            <a:spLocks noEditPoints="1"/>
          </p:cNvSpPr>
          <p:nvPr/>
        </p:nvSpPr>
        <p:spPr bwMode="auto">
          <a:xfrm>
            <a:off x="4999038" y="2651125"/>
            <a:ext cx="2116137" cy="2497138"/>
          </a:xfrm>
          <a:custGeom>
            <a:avLst/>
            <a:gdLst>
              <a:gd name="T0" fmla="*/ 1085994 w 341"/>
              <a:gd name="T1" fmla="*/ 0 h 401"/>
              <a:gd name="T2" fmla="*/ 1036349 w 341"/>
              <a:gd name="T3" fmla="*/ 0 h 401"/>
              <a:gd name="T4" fmla="*/ 37234 w 341"/>
              <a:gd name="T5" fmla="*/ 1027501 h 401"/>
              <a:gd name="T6" fmla="*/ 415781 w 341"/>
              <a:gd name="T7" fmla="*/ 1980274 h 401"/>
              <a:gd name="T8" fmla="*/ 558511 w 341"/>
              <a:gd name="T9" fmla="*/ 2466002 h 401"/>
              <a:gd name="T10" fmla="*/ 558511 w 341"/>
              <a:gd name="T11" fmla="*/ 2466002 h 401"/>
              <a:gd name="T12" fmla="*/ 614362 w 341"/>
              <a:gd name="T13" fmla="*/ 2497138 h 401"/>
              <a:gd name="T14" fmla="*/ 1501775 w 341"/>
              <a:gd name="T15" fmla="*/ 2497138 h 401"/>
              <a:gd name="T16" fmla="*/ 1557626 w 341"/>
              <a:gd name="T17" fmla="*/ 2466002 h 401"/>
              <a:gd name="T18" fmla="*/ 1557626 w 341"/>
              <a:gd name="T19" fmla="*/ 2466002 h 401"/>
              <a:gd name="T20" fmla="*/ 1700356 w 341"/>
              <a:gd name="T21" fmla="*/ 1980274 h 401"/>
              <a:gd name="T22" fmla="*/ 2085109 w 341"/>
              <a:gd name="T23" fmla="*/ 1027501 h 401"/>
              <a:gd name="T24" fmla="*/ 1085994 w 341"/>
              <a:gd name="T25" fmla="*/ 0 h 401"/>
              <a:gd name="T26" fmla="*/ 1830676 w 341"/>
              <a:gd name="T27" fmla="*/ 1033728 h 401"/>
              <a:gd name="T28" fmla="*/ 1545214 w 341"/>
              <a:gd name="T29" fmla="*/ 1756092 h 401"/>
              <a:gd name="T30" fmla="*/ 1433512 w 341"/>
              <a:gd name="T31" fmla="*/ 2192001 h 401"/>
              <a:gd name="T32" fmla="*/ 1433512 w 341"/>
              <a:gd name="T33" fmla="*/ 2192001 h 401"/>
              <a:gd name="T34" fmla="*/ 1390072 w 341"/>
              <a:gd name="T35" fmla="*/ 2216911 h 401"/>
              <a:gd name="T36" fmla="*/ 726065 w 341"/>
              <a:gd name="T37" fmla="*/ 2216911 h 401"/>
              <a:gd name="T38" fmla="*/ 682625 w 341"/>
              <a:gd name="T39" fmla="*/ 2192001 h 401"/>
              <a:gd name="T40" fmla="*/ 682625 w 341"/>
              <a:gd name="T41" fmla="*/ 2192001 h 401"/>
              <a:gd name="T42" fmla="*/ 577128 w 341"/>
              <a:gd name="T43" fmla="*/ 1756092 h 401"/>
              <a:gd name="T44" fmla="*/ 291667 w 341"/>
              <a:gd name="T45" fmla="*/ 1033728 h 401"/>
              <a:gd name="T46" fmla="*/ 1042554 w 341"/>
              <a:gd name="T47" fmla="*/ 267773 h 401"/>
              <a:gd name="T48" fmla="*/ 1079788 w 341"/>
              <a:gd name="T49" fmla="*/ 267773 h 401"/>
              <a:gd name="T50" fmla="*/ 1830676 w 341"/>
              <a:gd name="T51" fmla="*/ 1033728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5368" name="Oval 287"/>
          <p:cNvSpPr>
            <a:spLocks noChangeArrowheads="1"/>
          </p:cNvSpPr>
          <p:nvPr/>
        </p:nvSpPr>
        <p:spPr bwMode="auto">
          <a:xfrm>
            <a:off x="4148138" y="2881313"/>
            <a:ext cx="658812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5369" name="Oval 291"/>
          <p:cNvSpPr>
            <a:spLocks noChangeArrowheads="1"/>
          </p:cNvSpPr>
          <p:nvPr/>
        </p:nvSpPr>
        <p:spPr bwMode="auto">
          <a:xfrm>
            <a:off x="4094163" y="3803650"/>
            <a:ext cx="657225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5370" name="Oval 295"/>
          <p:cNvSpPr>
            <a:spLocks noChangeArrowheads="1"/>
          </p:cNvSpPr>
          <p:nvPr/>
        </p:nvSpPr>
        <p:spPr bwMode="auto">
          <a:xfrm>
            <a:off x="4478338" y="4648200"/>
            <a:ext cx="657225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5371" name="Oval 299"/>
          <p:cNvSpPr>
            <a:spLocks noChangeArrowheads="1"/>
          </p:cNvSpPr>
          <p:nvPr/>
        </p:nvSpPr>
        <p:spPr bwMode="auto">
          <a:xfrm>
            <a:off x="6726238" y="2125663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15372" name="Oval 303"/>
          <p:cNvSpPr>
            <a:spLocks noChangeArrowheads="1"/>
          </p:cNvSpPr>
          <p:nvPr/>
        </p:nvSpPr>
        <p:spPr bwMode="auto">
          <a:xfrm>
            <a:off x="7385050" y="2881313"/>
            <a:ext cx="657225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15373" name="Oval 307"/>
          <p:cNvSpPr>
            <a:spLocks noChangeArrowheads="1"/>
          </p:cNvSpPr>
          <p:nvPr/>
        </p:nvSpPr>
        <p:spPr bwMode="auto">
          <a:xfrm>
            <a:off x="7396163" y="3803650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15374" name="Oval 308"/>
          <p:cNvSpPr>
            <a:spLocks noChangeArrowheads="1"/>
          </p:cNvSpPr>
          <p:nvPr/>
        </p:nvSpPr>
        <p:spPr bwMode="auto">
          <a:xfrm>
            <a:off x="4735513" y="2127250"/>
            <a:ext cx="657225" cy="639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5375" name="Oval 309"/>
          <p:cNvSpPr>
            <a:spLocks noChangeArrowheads="1"/>
          </p:cNvSpPr>
          <p:nvPr/>
        </p:nvSpPr>
        <p:spPr bwMode="auto">
          <a:xfrm>
            <a:off x="5727700" y="1858963"/>
            <a:ext cx="658813" cy="63817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5376" name="Oval 44"/>
          <p:cNvSpPr>
            <a:spLocks noChangeArrowheads="1"/>
          </p:cNvSpPr>
          <p:nvPr/>
        </p:nvSpPr>
        <p:spPr bwMode="auto">
          <a:xfrm>
            <a:off x="6978650" y="4648200"/>
            <a:ext cx="658813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15377" name="TextBox 13"/>
          <p:cNvSpPr txBox="1">
            <a:spLocks noChangeArrowheads="1"/>
          </p:cNvSpPr>
          <p:nvPr/>
        </p:nvSpPr>
        <p:spPr bwMode="auto">
          <a:xfrm>
            <a:off x="78930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8" name="TextBox 13"/>
          <p:cNvSpPr txBox="1">
            <a:spLocks noChangeArrowheads="1"/>
          </p:cNvSpPr>
          <p:nvPr/>
        </p:nvSpPr>
        <p:spPr bwMode="auto">
          <a:xfrm>
            <a:off x="7896225" y="2317750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9" name="TextBox 13"/>
          <p:cNvSpPr txBox="1">
            <a:spLocks noChangeArrowheads="1"/>
          </p:cNvSpPr>
          <p:nvPr/>
        </p:nvSpPr>
        <p:spPr bwMode="auto">
          <a:xfrm>
            <a:off x="8443913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0" name="TextBox 13"/>
          <p:cNvSpPr txBox="1">
            <a:spLocks noChangeArrowheads="1"/>
          </p:cNvSpPr>
          <p:nvPr/>
        </p:nvSpPr>
        <p:spPr bwMode="auto">
          <a:xfrm>
            <a:off x="8448675" y="314642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8443913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8448675" y="41386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3050" y="4764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6225" y="50498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26987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2701925" y="2317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7" name="TextBox 13"/>
          <p:cNvSpPr txBox="1">
            <a:spLocks noChangeArrowheads="1"/>
          </p:cNvSpPr>
          <p:nvPr/>
        </p:nvSpPr>
        <p:spPr bwMode="auto">
          <a:xfrm>
            <a:off x="2292350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8" name="TextBox 13"/>
          <p:cNvSpPr txBox="1">
            <a:spLocks noChangeArrowheads="1"/>
          </p:cNvSpPr>
          <p:nvPr/>
        </p:nvSpPr>
        <p:spPr bwMode="auto">
          <a:xfrm>
            <a:off x="2292350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8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5288" y="4748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8463" y="5033963"/>
            <a:ext cx="23352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1" name="TextBox 13"/>
          <p:cNvSpPr txBox="1">
            <a:spLocks noChangeArrowheads="1"/>
          </p:cNvSpPr>
          <p:nvPr/>
        </p:nvSpPr>
        <p:spPr bwMode="auto">
          <a:xfrm>
            <a:off x="2301875" y="31353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2" name="TextBox 13"/>
          <p:cNvSpPr txBox="1">
            <a:spLocks noChangeArrowheads="1"/>
          </p:cNvSpPr>
          <p:nvPr/>
        </p:nvSpPr>
        <p:spPr bwMode="auto">
          <a:xfrm>
            <a:off x="2301875" y="41259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3" name="TextBox 13"/>
          <p:cNvSpPr txBox="1">
            <a:spLocks noChangeArrowheads="1"/>
          </p:cNvSpPr>
          <p:nvPr/>
        </p:nvSpPr>
        <p:spPr bwMode="auto">
          <a:xfrm>
            <a:off x="5349875" y="3592513"/>
            <a:ext cx="137318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4" name="TextBox 13"/>
          <p:cNvSpPr txBox="1">
            <a:spLocks noChangeArrowheads="1"/>
          </p:cNvSpPr>
          <p:nvPr/>
        </p:nvSpPr>
        <p:spPr bwMode="auto">
          <a:xfrm>
            <a:off x="6408738" y="1395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95" name="TextBox 13"/>
          <p:cNvSpPr txBox="1">
            <a:spLocks noChangeArrowheads="1"/>
          </p:cNvSpPr>
          <p:nvPr/>
        </p:nvSpPr>
        <p:spPr bwMode="auto">
          <a:xfrm>
            <a:off x="6411913" y="16811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6387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8" name="모서리가 둥근 직사각형 17"/>
          <p:cNvSpPr>
            <a:spLocks noChangeArrowheads="1"/>
          </p:cNvSpPr>
          <p:nvPr/>
        </p:nvSpPr>
        <p:spPr bwMode="auto">
          <a:xfrm>
            <a:off x="2266950" y="2106613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6389" name="모서리가 둥근 직사각형 18"/>
          <p:cNvSpPr>
            <a:spLocks noChangeArrowheads="1"/>
          </p:cNvSpPr>
          <p:nvPr/>
        </p:nvSpPr>
        <p:spPr bwMode="auto">
          <a:xfrm>
            <a:off x="6243638" y="2106613"/>
            <a:ext cx="3840162" cy="1720850"/>
          </a:xfrm>
          <a:prstGeom prst="roundRect">
            <a:avLst>
              <a:gd name="adj" fmla="val 536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0" name="모서리가 둥근 직사각형 19"/>
          <p:cNvSpPr>
            <a:spLocks noChangeArrowheads="1"/>
          </p:cNvSpPr>
          <p:nvPr/>
        </p:nvSpPr>
        <p:spPr bwMode="auto">
          <a:xfrm>
            <a:off x="2266950" y="3965575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6391" name="모서리가 둥근 직사각형 20"/>
          <p:cNvSpPr>
            <a:spLocks noChangeArrowheads="1"/>
          </p:cNvSpPr>
          <p:nvPr/>
        </p:nvSpPr>
        <p:spPr bwMode="auto">
          <a:xfrm>
            <a:off x="6243638" y="3965575"/>
            <a:ext cx="3840162" cy="1720850"/>
          </a:xfrm>
          <a:prstGeom prst="roundRect">
            <a:avLst>
              <a:gd name="adj" fmla="val 10014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6392" name="모서리가 둥근 직사각형 21"/>
          <p:cNvSpPr>
            <a:spLocks noChangeArrowheads="1"/>
          </p:cNvSpPr>
          <p:nvPr/>
        </p:nvSpPr>
        <p:spPr bwMode="auto">
          <a:xfrm>
            <a:off x="23304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6393" name="모서리가 둥근 직사각형 22"/>
          <p:cNvSpPr>
            <a:spLocks noChangeArrowheads="1"/>
          </p:cNvSpPr>
          <p:nvPr/>
        </p:nvSpPr>
        <p:spPr bwMode="auto">
          <a:xfrm>
            <a:off x="64325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6394" name="모서리가 둥근 직사각형 23"/>
          <p:cNvSpPr>
            <a:spLocks noChangeArrowheads="1"/>
          </p:cNvSpPr>
          <p:nvPr/>
        </p:nvSpPr>
        <p:spPr bwMode="auto">
          <a:xfrm>
            <a:off x="23304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6395" name="모서리가 둥근 직사각형 24"/>
          <p:cNvSpPr>
            <a:spLocks noChangeArrowheads="1"/>
          </p:cNvSpPr>
          <p:nvPr/>
        </p:nvSpPr>
        <p:spPr bwMode="auto">
          <a:xfrm>
            <a:off x="64325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6396" name="타원 25@|1FFC:0|FBC:0|LFC:16777215|LBC:16777215"/>
          <p:cNvSpPr>
            <a:spLocks noChangeArrowheads="1"/>
          </p:cNvSpPr>
          <p:nvPr/>
        </p:nvSpPr>
        <p:spPr bwMode="auto">
          <a:xfrm>
            <a:off x="5086350" y="2682875"/>
            <a:ext cx="2238375" cy="2238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7" name="원호 27@|1FFC:0|FBC:0|LFC:12566463|LBC:16777215"/>
          <p:cNvSpPr>
            <a:spLocks/>
          </p:cNvSpPr>
          <p:nvPr/>
        </p:nvSpPr>
        <p:spPr bwMode="auto">
          <a:xfrm>
            <a:off x="5310188" y="2892425"/>
            <a:ext cx="1808162" cy="1808163"/>
          </a:xfrm>
          <a:custGeom>
            <a:avLst/>
            <a:gdLst>
              <a:gd name="T0" fmla="*/ 904081 w 1807300"/>
              <a:gd name="T1" fmla="*/ 0 h 1807299"/>
              <a:gd name="T2" fmla="*/ 1768019 w 1807300"/>
              <a:gd name="T3" fmla="*/ 637672 h 1807299"/>
              <a:gd name="T4" fmla="*/ 1413244 w 1807300"/>
              <a:gd name="T5" fmla="*/ 1651155 h 1807299"/>
              <a:gd name="T6" fmla="*/ 340219 w 1807300"/>
              <a:gd name="T7" fmla="*/ 1610781 h 1807299"/>
              <a:gd name="T8" fmla="*/ 62607 w 1807300"/>
              <a:gd name="T9" fmla="*/ 573503 h 1807299"/>
              <a:gd name="T10" fmla="*/ 904081 w 1807300"/>
              <a:gd name="T11" fmla="*/ 904082 h 1807299"/>
              <a:gd name="T12" fmla="*/ 904081 w 1807300"/>
              <a:gd name="T13" fmla="*/ 0 h 1807299"/>
              <a:gd name="T14" fmla="*/ 904081 w 1807300"/>
              <a:gd name="T15" fmla="*/ 0 h 1807299"/>
              <a:gd name="T16" fmla="*/ 1768019 w 1807300"/>
              <a:gd name="T17" fmla="*/ 637672 h 1807299"/>
              <a:gd name="T18" fmla="*/ 1413244 w 1807300"/>
              <a:gd name="T19" fmla="*/ 1651155 h 1807299"/>
              <a:gd name="T20" fmla="*/ 340219 w 1807300"/>
              <a:gd name="T21" fmla="*/ 1610781 h 1807299"/>
              <a:gd name="T22" fmla="*/ 62607 w 1807300"/>
              <a:gd name="T23" fmla="*/ 573503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 cap="flat" cmpd="sng">
            <a:solidFill>
              <a:srgbClr val="ADBACA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8" name="Freeform 252"/>
          <p:cNvSpPr>
            <a:spLocks noEditPoints="1"/>
          </p:cNvSpPr>
          <p:nvPr/>
        </p:nvSpPr>
        <p:spPr bwMode="auto">
          <a:xfrm>
            <a:off x="5672138" y="3336925"/>
            <a:ext cx="1036637" cy="982663"/>
          </a:xfrm>
          <a:custGeom>
            <a:avLst/>
            <a:gdLst>
              <a:gd name="T0" fmla="*/ 1012529 w 301"/>
              <a:gd name="T1" fmla="*/ 368930 h 285"/>
              <a:gd name="T2" fmla="*/ 471825 w 301"/>
              <a:gd name="T3" fmla="*/ 31031 h 285"/>
              <a:gd name="T4" fmla="*/ 24108 w 301"/>
              <a:gd name="T5" fmla="*/ 479264 h 285"/>
              <a:gd name="T6" fmla="*/ 220415 w 301"/>
              <a:gd name="T7" fmla="*/ 751651 h 285"/>
              <a:gd name="T8" fmla="*/ 123983 w 301"/>
              <a:gd name="T9" fmla="*/ 924048 h 285"/>
              <a:gd name="T10" fmla="*/ 420165 w 301"/>
              <a:gd name="T11" fmla="*/ 817162 h 285"/>
              <a:gd name="T12" fmla="*/ 564812 w 301"/>
              <a:gd name="T13" fmla="*/ 817162 h 285"/>
              <a:gd name="T14" fmla="*/ 1012529 w 301"/>
              <a:gd name="T15" fmla="*/ 368930 h 285"/>
              <a:gd name="T16" fmla="*/ 275518 w 301"/>
              <a:gd name="T17" fmla="*/ 493055 h 285"/>
              <a:gd name="T18" fmla="*/ 206639 w 301"/>
              <a:gd name="T19" fmla="*/ 424097 h 285"/>
              <a:gd name="T20" fmla="*/ 275518 w 301"/>
              <a:gd name="T21" fmla="*/ 355138 h 285"/>
              <a:gd name="T22" fmla="*/ 344398 w 301"/>
              <a:gd name="T23" fmla="*/ 424097 h 285"/>
              <a:gd name="T24" fmla="*/ 275518 w 301"/>
              <a:gd name="T25" fmla="*/ 493055 h 285"/>
              <a:gd name="T26" fmla="*/ 520040 w 301"/>
              <a:gd name="T27" fmla="*/ 493055 h 285"/>
              <a:gd name="T28" fmla="*/ 451161 w 301"/>
              <a:gd name="T29" fmla="*/ 424097 h 285"/>
              <a:gd name="T30" fmla="*/ 520040 w 301"/>
              <a:gd name="T31" fmla="*/ 355138 h 285"/>
              <a:gd name="T32" fmla="*/ 592364 w 301"/>
              <a:gd name="T33" fmla="*/ 424097 h 285"/>
              <a:gd name="T34" fmla="*/ 520040 w 301"/>
              <a:gd name="T35" fmla="*/ 493055 h 285"/>
              <a:gd name="T36" fmla="*/ 768007 w 301"/>
              <a:gd name="T37" fmla="*/ 493055 h 285"/>
              <a:gd name="T38" fmla="*/ 699127 w 301"/>
              <a:gd name="T39" fmla="*/ 424097 h 285"/>
              <a:gd name="T40" fmla="*/ 768007 w 301"/>
              <a:gd name="T41" fmla="*/ 355138 h 285"/>
              <a:gd name="T42" fmla="*/ 836886 w 301"/>
              <a:gd name="T43" fmla="*/ 424097 h 285"/>
              <a:gd name="T44" fmla="*/ 768007 w 301"/>
              <a:gd name="T45" fmla="*/ 49305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660650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663825" y="29178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660650" y="4511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663825" y="48260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7342188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7345363" y="291782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7342188" y="4454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7345363" y="47688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utoUpdateAnimBg="0"/>
      <p:bldP spid="20496" grpId="0" autoUpdateAnimBg="0"/>
      <p:bldP spid="20497" grpId="0" autoUpdateAnimBg="0"/>
      <p:bldP spid="20498" grpId="0" autoUpdateAnimBg="0"/>
      <p:bldP spid="20499" grpId="0" autoUpdateAnimBg="0"/>
      <p:bldP spid="20500" grpId="0" autoUpdateAnimBg="0"/>
      <p:bldP spid="20501" grpId="0" autoUpdateAnimBg="0"/>
      <p:bldP spid="2050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41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2" name="오른쪽 화살표 216"/>
          <p:cNvSpPr>
            <a:spLocks noChangeArrowheads="1"/>
          </p:cNvSpPr>
          <p:nvPr/>
        </p:nvSpPr>
        <p:spPr bwMode="auto">
          <a:xfrm>
            <a:off x="2781300" y="2509838"/>
            <a:ext cx="1785938" cy="1266825"/>
          </a:xfrm>
          <a:prstGeom prst="rightArrow">
            <a:avLst>
              <a:gd name="adj1" fmla="val 55935"/>
              <a:gd name="adj2" fmla="val 5000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7413" name="오른쪽 화살표 218"/>
          <p:cNvSpPr>
            <a:spLocks noChangeArrowheads="1"/>
          </p:cNvSpPr>
          <p:nvPr/>
        </p:nvSpPr>
        <p:spPr bwMode="auto">
          <a:xfrm flipH="1">
            <a:off x="7758113" y="2509838"/>
            <a:ext cx="1893887" cy="1266825"/>
          </a:xfrm>
          <a:prstGeom prst="rightArrow">
            <a:avLst>
              <a:gd name="adj1" fmla="val 55935"/>
              <a:gd name="adj2" fmla="val 50068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7414" name="타원 219"/>
          <p:cNvSpPr>
            <a:spLocks noChangeArrowheads="1"/>
          </p:cNvSpPr>
          <p:nvPr/>
        </p:nvSpPr>
        <p:spPr bwMode="auto">
          <a:xfrm>
            <a:off x="9420225" y="2441575"/>
            <a:ext cx="1273175" cy="1274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7415" name="막힌 원호 127"/>
          <p:cNvSpPr>
            <a:spLocks/>
          </p:cNvSpPr>
          <p:nvPr/>
        </p:nvSpPr>
        <p:spPr bwMode="auto">
          <a:xfrm rot="-5400000">
            <a:off x="4937919" y="2012157"/>
            <a:ext cx="2370137" cy="2368550"/>
          </a:xfrm>
          <a:custGeom>
            <a:avLst/>
            <a:gdLst>
              <a:gd name="T0" fmla="*/ 0 w 2369150"/>
              <a:gd name="T1" fmla="*/ 1184274 h 2369152"/>
              <a:gd name="T2" fmla="*/ 0 w 2369150"/>
              <a:gd name="T3" fmla="*/ 1184274 h 2369152"/>
              <a:gd name="T4" fmla="*/ 1185069 w 2369150"/>
              <a:gd name="T5" fmla="*/ 0 h 2369152"/>
              <a:gd name="T6" fmla="*/ 2370136 w 2369150"/>
              <a:gd name="T7" fmla="*/ 1184273 h 2369152"/>
              <a:gd name="T8" fmla="*/ 1910876 w 2369150"/>
              <a:gd name="T9" fmla="*/ 1184273 h 2369152"/>
              <a:gd name="T10" fmla="*/ 1910875 w 2369150"/>
              <a:gd name="T11" fmla="*/ 1184273 h 2369152"/>
              <a:gd name="T12" fmla="*/ 1185069 w 2369150"/>
              <a:gd name="T13" fmla="*/ 458953 h 2369152"/>
              <a:gd name="T14" fmla="*/ 459261 w 2369150"/>
              <a:gd name="T15" fmla="*/ 1184274 h 2369152"/>
              <a:gd name="T16" fmla="*/ 0 w 2369150"/>
              <a:gd name="T17" fmla="*/ 1184274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타원 217"/>
          <p:cNvSpPr>
            <a:spLocks noChangeArrowheads="1"/>
          </p:cNvSpPr>
          <p:nvPr/>
        </p:nvSpPr>
        <p:spPr bwMode="auto">
          <a:xfrm>
            <a:off x="1624013" y="2505075"/>
            <a:ext cx="1273175" cy="1274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7417" name="막힌 원호 225"/>
          <p:cNvSpPr>
            <a:spLocks/>
          </p:cNvSpPr>
          <p:nvPr/>
        </p:nvSpPr>
        <p:spPr bwMode="auto">
          <a:xfrm rot="5400000">
            <a:off x="4925218" y="1904207"/>
            <a:ext cx="2436813" cy="2444750"/>
          </a:xfrm>
          <a:custGeom>
            <a:avLst/>
            <a:gdLst>
              <a:gd name="T0" fmla="*/ 7 w 2436720"/>
              <a:gd name="T1" fmla="*/ 1226596 h 2444258"/>
              <a:gd name="T2" fmla="*/ 7 w 2436720"/>
              <a:gd name="T3" fmla="*/ 1226595 h 2444258"/>
              <a:gd name="T4" fmla="*/ 0 w 2436720"/>
              <a:gd name="T5" fmla="*/ 1222375 h 2444258"/>
              <a:gd name="T6" fmla="*/ 1218407 w 2436720"/>
              <a:gd name="T7" fmla="*/ 0 h 2444258"/>
              <a:gd name="T8" fmla="*/ 2436733 w 2436720"/>
              <a:gd name="T9" fmla="*/ 1208454 h 2444258"/>
              <a:gd name="T10" fmla="*/ 1964657 w 2436720"/>
              <a:gd name="T11" fmla="*/ 1213848 h 2444258"/>
              <a:gd name="T12" fmla="*/ 1964656 w 2436720"/>
              <a:gd name="T13" fmla="*/ 1213848 h 2444258"/>
              <a:gd name="T14" fmla="*/ 1218407 w 2436720"/>
              <a:gd name="T15" fmla="*/ 472185 h 2444258"/>
              <a:gd name="T16" fmla="*/ 472108 w 2436720"/>
              <a:gd name="T17" fmla="*/ 1222375 h 2444258"/>
              <a:gd name="T18" fmla="*/ 472112 w 2436720"/>
              <a:gd name="T19" fmla="*/ 1224961 h 2444258"/>
              <a:gd name="T20" fmla="*/ 7 w 2436720"/>
              <a:gd name="T21" fmla="*/ 1226596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36720"/>
              <a:gd name="T34" fmla="*/ 0 h 2444258"/>
              <a:gd name="T35" fmla="*/ 2436641 w 2436720"/>
              <a:gd name="T36" fmla="*/ 1226349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36720" h="2444258">
                <a:moveTo>
                  <a:pt x="7" y="1226349"/>
                </a:moveTo>
                <a:lnTo>
                  <a:pt x="7" y="1226348"/>
                </a:lnTo>
                <a:cubicBezTo>
                  <a:pt x="2" y="1224942"/>
                  <a:pt x="0" y="1223535"/>
                  <a:pt x="0" y="1222129"/>
                </a:cubicBezTo>
                <a:cubicBezTo>
                  <a:pt x="0" y="547165"/>
                  <a:pt x="545478" y="0"/>
                  <a:pt x="1218360" y="0"/>
                </a:cubicBezTo>
                <a:cubicBezTo>
                  <a:pt x="1885829" y="0"/>
                  <a:pt x="2429039" y="538720"/>
                  <a:pt x="2436640" y="1208211"/>
                </a:cubicBezTo>
                <a:lnTo>
                  <a:pt x="1964582" y="1213604"/>
                </a:lnTo>
                <a:lnTo>
                  <a:pt x="1964581" y="1213604"/>
                </a:lnTo>
                <a:cubicBezTo>
                  <a:pt x="1959934" y="802720"/>
                  <a:pt x="1627204" y="472090"/>
                  <a:pt x="1218360" y="472090"/>
                </a:cubicBezTo>
                <a:cubicBezTo>
                  <a:pt x="806206" y="472090"/>
                  <a:pt x="472090" y="807893"/>
                  <a:pt x="472090" y="1222129"/>
                </a:cubicBezTo>
                <a:cubicBezTo>
                  <a:pt x="472090" y="1222990"/>
                  <a:pt x="472091" y="1223852"/>
                  <a:pt x="472094" y="1224714"/>
                </a:cubicBezTo>
                <a:lnTo>
                  <a:pt x="7" y="1226349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8" name="막힌 원호 224"/>
          <p:cNvSpPr>
            <a:spLocks/>
          </p:cNvSpPr>
          <p:nvPr/>
        </p:nvSpPr>
        <p:spPr bwMode="auto">
          <a:xfrm rot="-5400000">
            <a:off x="4925219" y="1901031"/>
            <a:ext cx="2444750" cy="2446338"/>
          </a:xfrm>
          <a:custGeom>
            <a:avLst/>
            <a:gdLst>
              <a:gd name="T0" fmla="*/ 132 w 2444256"/>
              <a:gd name="T1" fmla="*/ 1241162 h 2444258"/>
              <a:gd name="T2" fmla="*/ 132 w 2444256"/>
              <a:gd name="T3" fmla="*/ 1241161 h 2444258"/>
              <a:gd name="T4" fmla="*/ 0 w 2444256"/>
              <a:gd name="T5" fmla="*/ 1223169 h 2444258"/>
              <a:gd name="T6" fmla="*/ 1222375 w 2444256"/>
              <a:gd name="T7" fmla="*/ 0 h 2444258"/>
              <a:gd name="T8" fmla="*/ 2444737 w 2444256"/>
              <a:gd name="T9" fmla="*/ 1217592 h 2444258"/>
              <a:gd name="T10" fmla="*/ 1971903 w 2444256"/>
              <a:gd name="T11" fmla="*/ 1219750 h 2444258"/>
              <a:gd name="T12" fmla="*/ 1971903 w 2444256"/>
              <a:gd name="T13" fmla="*/ 1219749 h 2444258"/>
              <a:gd name="T14" fmla="*/ 1222376 w 2444256"/>
              <a:gd name="T15" fmla="*/ 473146 h 2444258"/>
              <a:gd name="T16" fmla="*/ 472841 w 2444256"/>
              <a:gd name="T17" fmla="*/ 1223169 h 2444258"/>
              <a:gd name="T18" fmla="*/ 472922 w 2444256"/>
              <a:gd name="T19" fmla="*/ 1234201 h 2444258"/>
              <a:gd name="T20" fmla="*/ 132 w 2444256"/>
              <a:gd name="T21" fmla="*/ 1241162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4256"/>
              <a:gd name="T34" fmla="*/ 0 h 2444258"/>
              <a:gd name="T35" fmla="*/ 2444243 w 2444256"/>
              <a:gd name="T36" fmla="*/ 1240107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4256" h="2444258">
                <a:moveTo>
                  <a:pt x="132" y="1240107"/>
                </a:moveTo>
                <a:lnTo>
                  <a:pt x="132" y="1240106"/>
                </a:lnTo>
                <a:cubicBezTo>
                  <a:pt x="44" y="1234114"/>
                  <a:pt x="0" y="1228121"/>
                  <a:pt x="0" y="1222129"/>
                </a:cubicBezTo>
                <a:cubicBezTo>
                  <a:pt x="0" y="547165"/>
                  <a:pt x="547165" y="0"/>
                  <a:pt x="1222128" y="0"/>
                </a:cubicBezTo>
                <a:cubicBezTo>
                  <a:pt x="1894916" y="0"/>
                  <a:pt x="2441176" y="543776"/>
                  <a:pt x="2444243" y="1216557"/>
                </a:cubicBezTo>
                <a:lnTo>
                  <a:pt x="1971505" y="1218713"/>
                </a:lnTo>
                <a:lnTo>
                  <a:pt x="1971505" y="1218712"/>
                </a:lnTo>
                <a:cubicBezTo>
                  <a:pt x="1969624" y="806176"/>
                  <a:pt x="1634668" y="472744"/>
                  <a:pt x="1222129" y="472744"/>
                </a:cubicBezTo>
                <a:cubicBezTo>
                  <a:pt x="808255" y="472744"/>
                  <a:pt x="472745" y="808255"/>
                  <a:pt x="472745" y="1222129"/>
                </a:cubicBezTo>
                <a:cubicBezTo>
                  <a:pt x="472745" y="1225803"/>
                  <a:pt x="472772" y="1229478"/>
                  <a:pt x="472826" y="1233152"/>
                </a:cubicBezTo>
                <a:lnTo>
                  <a:pt x="132" y="124010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9" name="矩形 11"/>
          <p:cNvSpPr>
            <a:spLocks noChangeArrowheads="1"/>
          </p:cNvSpPr>
          <p:nvPr/>
        </p:nvSpPr>
        <p:spPr bwMode="auto">
          <a:xfrm>
            <a:off x="16240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0" name="TextBox 13"/>
          <p:cNvSpPr txBox="1">
            <a:spLocks noChangeArrowheads="1"/>
          </p:cNvSpPr>
          <p:nvPr/>
        </p:nvSpPr>
        <p:spPr bwMode="auto">
          <a:xfrm>
            <a:off x="16240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1" name="矩形 13"/>
          <p:cNvSpPr>
            <a:spLocks noChangeArrowheads="1"/>
          </p:cNvSpPr>
          <p:nvPr/>
        </p:nvSpPr>
        <p:spPr bwMode="auto">
          <a:xfrm>
            <a:off x="79232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22" name="TextBox 13"/>
          <p:cNvSpPr txBox="1">
            <a:spLocks noChangeArrowheads="1"/>
          </p:cNvSpPr>
          <p:nvPr/>
        </p:nvSpPr>
        <p:spPr bwMode="auto">
          <a:xfrm>
            <a:off x="79232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560513" y="30067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9402763" y="29940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5473700" y="3006725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autoUpdateAnimBg="0"/>
      <p:bldP spid="21520" grpId="0" autoUpdateAnimBg="0"/>
      <p:bldP spid="2152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7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</a:t>
            </a:r>
          </a:p>
        </p:txBody>
      </p:sp>
      <p:grpSp>
        <p:nvGrpSpPr>
          <p:cNvPr id="18438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8441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2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9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文本框 17"/>
          <p:cNvSpPr>
            <a:spLocks/>
          </p:cNvSpPr>
          <p:nvPr/>
        </p:nvSpPr>
        <p:spPr bwMode="auto">
          <a:xfrm>
            <a:off x="168275" y="4889500"/>
            <a:ext cx="2484438" cy="928688"/>
          </a:xfrm>
          <a:custGeom>
            <a:avLst/>
            <a:gdLst>
              <a:gd name="T0" fmla="*/ 0 w 2484854"/>
              <a:gd name="T1" fmla="*/ 0 h 929514"/>
              <a:gd name="T2" fmla="*/ 2484438 w 2484854"/>
              <a:gd name="T3" fmla="*/ 0 h 929514"/>
              <a:gd name="T4" fmla="*/ 2484438 w 2484854"/>
              <a:gd name="T5" fmla="*/ 207782 h 929514"/>
              <a:gd name="T6" fmla="*/ 2083171 w 2484854"/>
              <a:gd name="T7" fmla="*/ 207782 h 929514"/>
              <a:gd name="T8" fmla="*/ 2083171 w 2484854"/>
              <a:gd name="T9" fmla="*/ 928688 h 929514"/>
              <a:gd name="T10" fmla="*/ 1453524 w 2484854"/>
              <a:gd name="T11" fmla="*/ 928688 h 929514"/>
              <a:gd name="T12" fmla="*/ 1453524 w 2484854"/>
              <a:gd name="T13" fmla="*/ 207782 h 929514"/>
              <a:gd name="T14" fmla="*/ 0 w 2484854"/>
              <a:gd name="T15" fmla="*/ 207782 h 929514"/>
              <a:gd name="T16" fmla="*/ 0 w 2484854"/>
              <a:gd name="T17" fmla="*/ 0 h 9295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84854" h="929514">
                <a:moveTo>
                  <a:pt x="0" y="0"/>
                </a:moveTo>
                <a:lnTo>
                  <a:pt x="2484854" y="0"/>
                </a:lnTo>
                <a:lnTo>
                  <a:pt x="2484854" y="207967"/>
                </a:lnTo>
                <a:lnTo>
                  <a:pt x="2083520" y="207967"/>
                </a:lnTo>
                <a:lnTo>
                  <a:pt x="2083520" y="929514"/>
                </a:lnTo>
                <a:lnTo>
                  <a:pt x="1453767" y="929514"/>
                </a:lnTo>
                <a:lnTo>
                  <a:pt x="1453767" y="207967"/>
                </a:lnTo>
                <a:lnTo>
                  <a:pt x="0" y="2079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5" b="7469"/>
          <a:stretch>
            <a:fillRect/>
          </a:stretch>
        </p:blipFill>
        <p:spPr bwMode="auto">
          <a:xfrm>
            <a:off x="4325938" y="2049463"/>
            <a:ext cx="35814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0"/>
          <a:stretch>
            <a:fillRect/>
          </a:stretch>
        </p:blipFill>
        <p:spPr bwMode="auto">
          <a:xfrm>
            <a:off x="774700" y="2049463"/>
            <a:ext cx="35560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8"/>
          <a:stretch>
            <a:fillRect/>
          </a:stretch>
        </p:blipFill>
        <p:spPr bwMode="auto">
          <a:xfrm>
            <a:off x="776288" y="3811588"/>
            <a:ext cx="35734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3"/>
          <a:stretch>
            <a:fillRect/>
          </a:stretch>
        </p:blipFill>
        <p:spPr bwMode="auto">
          <a:xfrm>
            <a:off x="7902575" y="3821113"/>
            <a:ext cx="3544888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5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2039938"/>
            <a:ext cx="35718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Rectangle 46"/>
          <p:cNvSpPr>
            <a:spLocks noChangeArrowheads="1"/>
          </p:cNvSpPr>
          <p:nvPr/>
        </p:nvSpPr>
        <p:spPr bwMode="auto">
          <a:xfrm>
            <a:off x="4351338" y="3817938"/>
            <a:ext cx="3560762" cy="17891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9466" name="Rectangle 57"/>
          <p:cNvSpPr>
            <a:spLocks noChangeArrowheads="1"/>
          </p:cNvSpPr>
          <p:nvPr/>
        </p:nvSpPr>
        <p:spPr bwMode="auto">
          <a:xfrm>
            <a:off x="7905750" y="2036763"/>
            <a:ext cx="3560763" cy="1789112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pic>
        <p:nvPicPr>
          <p:cNvPr id="19467" name="组合 1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217988"/>
            <a:ext cx="104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矩形 15"/>
          <p:cNvSpPr>
            <a:spLocks noChangeArrowheads="1"/>
          </p:cNvSpPr>
          <p:nvPr/>
        </p:nvSpPr>
        <p:spPr bwMode="auto">
          <a:xfrm>
            <a:off x="8283575" y="2427288"/>
            <a:ext cx="29845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48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Freeform 78"/>
          <p:cNvSpPr>
            <a:spLocks/>
          </p:cNvSpPr>
          <p:nvPr/>
        </p:nvSpPr>
        <p:spPr bwMode="auto">
          <a:xfrm rot="1794316">
            <a:off x="4059238" y="2536825"/>
            <a:ext cx="2133600" cy="2132013"/>
          </a:xfrm>
          <a:custGeom>
            <a:avLst/>
            <a:gdLst>
              <a:gd name="T0" fmla="*/ 1039446 w 819"/>
              <a:gd name="T1" fmla="*/ 562289 h 819"/>
              <a:gd name="T2" fmla="*/ 1229621 w 819"/>
              <a:gd name="T3" fmla="*/ 471177 h 819"/>
              <a:gd name="T4" fmla="*/ 1128021 w 819"/>
              <a:gd name="T5" fmla="*/ 229081 h 819"/>
              <a:gd name="T6" fmla="*/ 1565682 w 819"/>
              <a:gd name="T7" fmla="*/ 229081 h 819"/>
              <a:gd name="T8" fmla="*/ 1466687 w 819"/>
              <a:gd name="T9" fmla="*/ 471177 h 819"/>
              <a:gd name="T10" fmla="*/ 1656862 w 819"/>
              <a:gd name="T11" fmla="*/ 562289 h 819"/>
              <a:gd name="T12" fmla="*/ 2133600 w 819"/>
              <a:gd name="T13" fmla="*/ 562289 h 819"/>
              <a:gd name="T14" fmla="*/ 2133600 w 819"/>
              <a:gd name="T15" fmla="*/ 1038673 h 819"/>
              <a:gd name="T16" fmla="*/ 2042421 w 819"/>
              <a:gd name="T17" fmla="*/ 1228706 h 819"/>
              <a:gd name="T18" fmla="*/ 1800144 w 819"/>
              <a:gd name="T19" fmla="*/ 1129785 h 819"/>
              <a:gd name="T20" fmla="*/ 1800144 w 819"/>
              <a:gd name="T21" fmla="*/ 1567121 h 819"/>
              <a:gd name="T22" fmla="*/ 2042421 w 819"/>
              <a:gd name="T23" fmla="*/ 1465596 h 819"/>
              <a:gd name="T24" fmla="*/ 2133600 w 819"/>
              <a:gd name="T25" fmla="*/ 1655629 h 819"/>
              <a:gd name="T26" fmla="*/ 2133600 w 819"/>
              <a:gd name="T27" fmla="*/ 2132013 h 819"/>
              <a:gd name="T28" fmla="*/ 1656862 w 819"/>
              <a:gd name="T29" fmla="*/ 2132013 h 819"/>
              <a:gd name="T30" fmla="*/ 1466687 w 819"/>
              <a:gd name="T31" fmla="*/ 2040901 h 819"/>
              <a:gd name="T32" fmla="*/ 1565682 w 819"/>
              <a:gd name="T33" fmla="*/ 1798805 h 819"/>
              <a:gd name="T34" fmla="*/ 1128021 w 819"/>
              <a:gd name="T35" fmla="*/ 1798805 h 819"/>
              <a:gd name="T36" fmla="*/ 1229621 w 819"/>
              <a:gd name="T37" fmla="*/ 2040901 h 819"/>
              <a:gd name="T38" fmla="*/ 1039446 w 819"/>
              <a:gd name="T39" fmla="*/ 2132013 h 819"/>
              <a:gd name="T40" fmla="*/ 562708 w 819"/>
              <a:gd name="T41" fmla="*/ 2132013 h 819"/>
              <a:gd name="T42" fmla="*/ 562708 w 819"/>
              <a:gd name="T43" fmla="*/ 1655629 h 819"/>
              <a:gd name="T44" fmla="*/ 468923 w 819"/>
              <a:gd name="T45" fmla="*/ 1465596 h 819"/>
              <a:gd name="T46" fmla="*/ 229251 w 819"/>
              <a:gd name="T47" fmla="*/ 1567121 h 819"/>
              <a:gd name="T48" fmla="*/ 229251 w 819"/>
              <a:gd name="T49" fmla="*/ 1129785 h 819"/>
              <a:gd name="T50" fmla="*/ 468923 w 819"/>
              <a:gd name="T51" fmla="*/ 1228706 h 819"/>
              <a:gd name="T52" fmla="*/ 562708 w 819"/>
              <a:gd name="T53" fmla="*/ 1038673 h 819"/>
              <a:gd name="T54" fmla="*/ 562708 w 819"/>
              <a:gd name="T55" fmla="*/ 562289 h 819"/>
              <a:gd name="T56" fmla="*/ 1039446 w 819"/>
              <a:gd name="T57" fmla="*/ 562289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85" name="Freeform 76"/>
          <p:cNvSpPr>
            <a:spLocks/>
          </p:cNvSpPr>
          <p:nvPr/>
        </p:nvSpPr>
        <p:spPr bwMode="auto">
          <a:xfrm rot="1794316">
            <a:off x="6410325" y="2727325"/>
            <a:ext cx="2135188" cy="2132013"/>
          </a:xfrm>
          <a:custGeom>
            <a:avLst/>
            <a:gdLst>
              <a:gd name="T0" fmla="*/ 477093 w 819"/>
              <a:gd name="T1" fmla="*/ 1569724 h 819"/>
              <a:gd name="T2" fmla="*/ 667409 w 819"/>
              <a:gd name="T3" fmla="*/ 1660836 h 819"/>
              <a:gd name="T4" fmla="*/ 568341 w 819"/>
              <a:gd name="T5" fmla="*/ 1902932 h 819"/>
              <a:gd name="T6" fmla="*/ 1006328 w 819"/>
              <a:gd name="T7" fmla="*/ 1902932 h 819"/>
              <a:gd name="T8" fmla="*/ 904652 w 819"/>
              <a:gd name="T9" fmla="*/ 1660836 h 819"/>
              <a:gd name="T10" fmla="*/ 1094968 w 819"/>
              <a:gd name="T11" fmla="*/ 1569724 h 819"/>
              <a:gd name="T12" fmla="*/ 1572061 w 819"/>
              <a:gd name="T13" fmla="*/ 1569724 h 819"/>
              <a:gd name="T14" fmla="*/ 1572061 w 819"/>
              <a:gd name="T15" fmla="*/ 1093340 h 819"/>
              <a:gd name="T16" fmla="*/ 1665916 w 819"/>
              <a:gd name="T17" fmla="*/ 903307 h 819"/>
              <a:gd name="T18" fmla="*/ 1905766 w 819"/>
              <a:gd name="T19" fmla="*/ 1002228 h 819"/>
              <a:gd name="T20" fmla="*/ 1905766 w 819"/>
              <a:gd name="T21" fmla="*/ 564892 h 819"/>
              <a:gd name="T22" fmla="*/ 1665916 w 819"/>
              <a:gd name="T23" fmla="*/ 666417 h 819"/>
              <a:gd name="T24" fmla="*/ 1572061 w 819"/>
              <a:gd name="T25" fmla="*/ 476384 h 819"/>
              <a:gd name="T26" fmla="*/ 1572061 w 819"/>
              <a:gd name="T27" fmla="*/ 0 h 819"/>
              <a:gd name="T28" fmla="*/ 1094968 w 819"/>
              <a:gd name="T29" fmla="*/ 0 h 819"/>
              <a:gd name="T30" fmla="*/ 904652 w 819"/>
              <a:gd name="T31" fmla="*/ 91112 h 819"/>
              <a:gd name="T32" fmla="*/ 1006328 w 819"/>
              <a:gd name="T33" fmla="*/ 333208 h 819"/>
              <a:gd name="T34" fmla="*/ 568341 w 819"/>
              <a:gd name="T35" fmla="*/ 333208 h 819"/>
              <a:gd name="T36" fmla="*/ 667409 w 819"/>
              <a:gd name="T37" fmla="*/ 91112 h 819"/>
              <a:gd name="T38" fmla="*/ 477093 w 819"/>
              <a:gd name="T39" fmla="*/ 0 h 819"/>
              <a:gd name="T40" fmla="*/ 0 w 819"/>
              <a:gd name="T41" fmla="*/ 0 h 819"/>
              <a:gd name="T42" fmla="*/ 0 w 819"/>
              <a:gd name="T43" fmla="*/ 476384 h 819"/>
              <a:gd name="T44" fmla="*/ 91247 w 819"/>
              <a:gd name="T45" fmla="*/ 666417 h 819"/>
              <a:gd name="T46" fmla="*/ 333705 w 819"/>
              <a:gd name="T47" fmla="*/ 564892 h 819"/>
              <a:gd name="T48" fmla="*/ 333705 w 819"/>
              <a:gd name="T49" fmla="*/ 1002228 h 819"/>
              <a:gd name="T50" fmla="*/ 91247 w 819"/>
              <a:gd name="T51" fmla="*/ 903307 h 819"/>
              <a:gd name="T52" fmla="*/ 0 w 819"/>
              <a:gd name="T53" fmla="*/ 1093340 h 819"/>
              <a:gd name="T54" fmla="*/ 0 w 819"/>
              <a:gd name="T55" fmla="*/ 1569724 h 819"/>
              <a:gd name="T56" fmla="*/ 477093 w 819"/>
              <a:gd name="T57" fmla="*/ 1569724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4886D8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86" name="Freeform 77"/>
          <p:cNvSpPr>
            <a:spLocks/>
          </p:cNvSpPr>
          <p:nvPr/>
        </p:nvSpPr>
        <p:spPr bwMode="auto">
          <a:xfrm rot="1794316">
            <a:off x="5329238" y="1455738"/>
            <a:ext cx="2135187" cy="2132012"/>
          </a:xfrm>
          <a:custGeom>
            <a:avLst/>
            <a:gdLst>
              <a:gd name="T0" fmla="*/ 477093 w 819"/>
              <a:gd name="T1" fmla="*/ 562289 h 819"/>
              <a:gd name="T2" fmla="*/ 667409 w 819"/>
              <a:gd name="T3" fmla="*/ 468574 h 819"/>
              <a:gd name="T4" fmla="*/ 565733 w 819"/>
              <a:gd name="T5" fmla="*/ 229081 h 819"/>
              <a:gd name="T6" fmla="*/ 1003720 w 819"/>
              <a:gd name="T7" fmla="*/ 229081 h 819"/>
              <a:gd name="T8" fmla="*/ 904652 w 819"/>
              <a:gd name="T9" fmla="*/ 468574 h 819"/>
              <a:gd name="T10" fmla="*/ 1094968 w 819"/>
              <a:gd name="T11" fmla="*/ 562289 h 819"/>
              <a:gd name="T12" fmla="*/ 1572061 w 819"/>
              <a:gd name="T13" fmla="*/ 562289 h 819"/>
              <a:gd name="T14" fmla="*/ 1572061 w 819"/>
              <a:gd name="T15" fmla="*/ 1038673 h 819"/>
              <a:gd name="T16" fmla="*/ 1663308 w 819"/>
              <a:gd name="T17" fmla="*/ 1228705 h 819"/>
              <a:gd name="T18" fmla="*/ 1905765 w 819"/>
              <a:gd name="T19" fmla="*/ 1127181 h 819"/>
              <a:gd name="T20" fmla="*/ 1905765 w 819"/>
              <a:gd name="T21" fmla="*/ 1564517 h 819"/>
              <a:gd name="T22" fmla="*/ 1663308 w 819"/>
              <a:gd name="T23" fmla="*/ 1465596 h 819"/>
              <a:gd name="T24" fmla="*/ 1572061 w 819"/>
              <a:gd name="T25" fmla="*/ 1655628 h 819"/>
              <a:gd name="T26" fmla="*/ 1572061 w 819"/>
              <a:gd name="T27" fmla="*/ 2132012 h 819"/>
              <a:gd name="T28" fmla="*/ 1094968 w 819"/>
              <a:gd name="T29" fmla="*/ 2132012 h 819"/>
              <a:gd name="T30" fmla="*/ 904652 w 819"/>
              <a:gd name="T31" fmla="*/ 2040900 h 819"/>
              <a:gd name="T32" fmla="*/ 1003720 w 819"/>
              <a:gd name="T33" fmla="*/ 1798804 h 819"/>
              <a:gd name="T34" fmla="*/ 565733 w 819"/>
              <a:gd name="T35" fmla="*/ 1798804 h 819"/>
              <a:gd name="T36" fmla="*/ 667409 w 819"/>
              <a:gd name="T37" fmla="*/ 2040900 h 819"/>
              <a:gd name="T38" fmla="*/ 477093 w 819"/>
              <a:gd name="T39" fmla="*/ 2132012 h 819"/>
              <a:gd name="T40" fmla="*/ 0 w 819"/>
              <a:gd name="T41" fmla="*/ 2132012 h 819"/>
              <a:gd name="T42" fmla="*/ 0 w 819"/>
              <a:gd name="T43" fmla="*/ 1655628 h 819"/>
              <a:gd name="T44" fmla="*/ 91247 w 819"/>
              <a:gd name="T45" fmla="*/ 1465596 h 819"/>
              <a:gd name="T46" fmla="*/ 333704 w 819"/>
              <a:gd name="T47" fmla="*/ 1564517 h 819"/>
              <a:gd name="T48" fmla="*/ 333704 w 819"/>
              <a:gd name="T49" fmla="*/ 1127181 h 819"/>
              <a:gd name="T50" fmla="*/ 91247 w 819"/>
              <a:gd name="T51" fmla="*/ 1228705 h 819"/>
              <a:gd name="T52" fmla="*/ 0 w 819"/>
              <a:gd name="T53" fmla="*/ 1038673 h 819"/>
              <a:gd name="T54" fmla="*/ 0 w 819"/>
              <a:gd name="T55" fmla="*/ 562289 h 819"/>
              <a:gd name="T56" fmla="*/ 477093 w 819"/>
              <a:gd name="T57" fmla="*/ 562289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87" name="Freeform 79"/>
          <p:cNvSpPr>
            <a:spLocks/>
          </p:cNvSpPr>
          <p:nvPr/>
        </p:nvSpPr>
        <p:spPr bwMode="auto">
          <a:xfrm rot="1794316">
            <a:off x="5140325" y="3806825"/>
            <a:ext cx="2133600" cy="2133600"/>
          </a:xfrm>
          <a:custGeom>
            <a:avLst/>
            <a:gdLst>
              <a:gd name="T0" fmla="*/ 562708 w 819"/>
              <a:gd name="T1" fmla="*/ 1094154 h 819"/>
              <a:gd name="T2" fmla="*/ 471528 w 819"/>
              <a:gd name="T3" fmla="*/ 903979 h 819"/>
              <a:gd name="T4" fmla="*/ 229251 w 819"/>
              <a:gd name="T5" fmla="*/ 1005579 h 819"/>
              <a:gd name="T6" fmla="*/ 229251 w 819"/>
              <a:gd name="T7" fmla="*/ 567918 h 819"/>
              <a:gd name="T8" fmla="*/ 471528 w 819"/>
              <a:gd name="T9" fmla="*/ 666913 h 819"/>
              <a:gd name="T10" fmla="*/ 562708 w 819"/>
              <a:gd name="T11" fmla="*/ 476738 h 819"/>
              <a:gd name="T12" fmla="*/ 562708 w 819"/>
              <a:gd name="T13" fmla="*/ 0 h 819"/>
              <a:gd name="T14" fmla="*/ 1039446 w 819"/>
              <a:gd name="T15" fmla="*/ 0 h 819"/>
              <a:gd name="T16" fmla="*/ 1229621 w 819"/>
              <a:gd name="T17" fmla="*/ 91179 h 819"/>
              <a:gd name="T18" fmla="*/ 1130626 w 819"/>
              <a:gd name="T19" fmla="*/ 333456 h 819"/>
              <a:gd name="T20" fmla="*/ 1568287 w 819"/>
              <a:gd name="T21" fmla="*/ 333456 h 819"/>
              <a:gd name="T22" fmla="*/ 1466687 w 819"/>
              <a:gd name="T23" fmla="*/ 91179 h 819"/>
              <a:gd name="T24" fmla="*/ 1656862 w 819"/>
              <a:gd name="T25" fmla="*/ 0 h 819"/>
              <a:gd name="T26" fmla="*/ 2133600 w 819"/>
              <a:gd name="T27" fmla="*/ 0 h 819"/>
              <a:gd name="T28" fmla="*/ 2133600 w 819"/>
              <a:gd name="T29" fmla="*/ 476738 h 819"/>
              <a:gd name="T30" fmla="*/ 2042421 w 819"/>
              <a:gd name="T31" fmla="*/ 666913 h 819"/>
              <a:gd name="T32" fmla="*/ 1800144 w 819"/>
              <a:gd name="T33" fmla="*/ 567918 h 819"/>
              <a:gd name="T34" fmla="*/ 1800144 w 819"/>
              <a:gd name="T35" fmla="*/ 1005579 h 819"/>
              <a:gd name="T36" fmla="*/ 2042421 w 819"/>
              <a:gd name="T37" fmla="*/ 903979 h 819"/>
              <a:gd name="T38" fmla="*/ 2133600 w 819"/>
              <a:gd name="T39" fmla="*/ 1094154 h 819"/>
              <a:gd name="T40" fmla="*/ 2133600 w 819"/>
              <a:gd name="T41" fmla="*/ 1570892 h 819"/>
              <a:gd name="T42" fmla="*/ 1656862 w 819"/>
              <a:gd name="T43" fmla="*/ 1570892 h 819"/>
              <a:gd name="T44" fmla="*/ 1466687 w 819"/>
              <a:gd name="T45" fmla="*/ 1664677 h 819"/>
              <a:gd name="T46" fmla="*/ 1568287 w 819"/>
              <a:gd name="T47" fmla="*/ 1904349 h 819"/>
              <a:gd name="T48" fmla="*/ 1130626 w 819"/>
              <a:gd name="T49" fmla="*/ 1904349 h 819"/>
              <a:gd name="T50" fmla="*/ 1229621 w 819"/>
              <a:gd name="T51" fmla="*/ 1664677 h 819"/>
              <a:gd name="T52" fmla="*/ 1039446 w 819"/>
              <a:gd name="T53" fmla="*/ 1570892 h 819"/>
              <a:gd name="T54" fmla="*/ 562708 w 819"/>
              <a:gd name="T55" fmla="*/ 1570892 h 819"/>
              <a:gd name="T56" fmla="*/ 562708 w 819"/>
              <a:gd name="T57" fmla="*/ 1094154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C4885"/>
          </a:soli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88" name="Text Placeholder 3"/>
          <p:cNvSpPr txBox="1">
            <a:spLocks noChangeArrowheads="1"/>
          </p:cNvSpPr>
          <p:nvPr/>
        </p:nvSpPr>
        <p:spPr bwMode="auto">
          <a:xfrm>
            <a:off x="5972175" y="2362200"/>
            <a:ext cx="455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0489" name="Text Placeholder 3"/>
          <p:cNvSpPr txBox="1">
            <a:spLocks noChangeArrowheads="1"/>
          </p:cNvSpPr>
          <p:nvPr/>
        </p:nvSpPr>
        <p:spPr bwMode="auto">
          <a:xfrm>
            <a:off x="4989513" y="35972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0490" name="Text Placeholder 3"/>
          <p:cNvSpPr txBox="1">
            <a:spLocks noChangeArrowheads="1"/>
          </p:cNvSpPr>
          <p:nvPr/>
        </p:nvSpPr>
        <p:spPr bwMode="auto">
          <a:xfrm>
            <a:off x="6208713" y="4551363"/>
            <a:ext cx="455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0491" name="Text Placeholder 3"/>
          <p:cNvSpPr txBox="1">
            <a:spLocks noChangeArrowheads="1"/>
          </p:cNvSpPr>
          <p:nvPr/>
        </p:nvSpPr>
        <p:spPr bwMode="auto">
          <a:xfrm>
            <a:off x="7119938" y="32924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0492" name="TextBox 13"/>
          <p:cNvSpPr txBox="1">
            <a:spLocks noChangeArrowheads="1"/>
          </p:cNvSpPr>
          <p:nvPr/>
        </p:nvSpPr>
        <p:spPr bwMode="auto">
          <a:xfrm>
            <a:off x="3043238" y="57689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3" name="TextBox 13"/>
          <p:cNvSpPr txBox="1">
            <a:spLocks noChangeArrowheads="1"/>
          </p:cNvSpPr>
          <p:nvPr/>
        </p:nvSpPr>
        <p:spPr bwMode="auto">
          <a:xfrm>
            <a:off x="1562100" y="30480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4" name="TextBox 13"/>
          <p:cNvSpPr txBox="1">
            <a:spLocks noChangeArrowheads="1"/>
          </p:cNvSpPr>
          <p:nvPr/>
        </p:nvSpPr>
        <p:spPr bwMode="auto">
          <a:xfrm>
            <a:off x="7385050" y="13652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8745538" y="39782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1563688" y="273050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3043238" y="5419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8745538" y="3603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7385050" y="1089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/>
          </p:cNvSpPr>
          <p:nvPr/>
        </p:nvSpPr>
        <p:spPr bwMode="auto">
          <a:xfrm>
            <a:off x="5614988" y="0"/>
            <a:ext cx="6423025" cy="6858000"/>
          </a:xfrm>
          <a:custGeom>
            <a:avLst/>
            <a:gdLst>
              <a:gd name="T0" fmla="*/ 2097118 w 5769204"/>
              <a:gd name="T1" fmla="*/ 9427 h 6858000"/>
              <a:gd name="T2" fmla="*/ 6423025 w 5769204"/>
              <a:gd name="T3" fmla="*/ 0 h 6858000"/>
              <a:gd name="T4" fmla="*/ 6423025 w 5769204"/>
              <a:gd name="T5" fmla="*/ 6858000 h 6858000"/>
              <a:gd name="T6" fmla="*/ 0 w 5769204"/>
              <a:gd name="T7" fmla="*/ 6858000 h 6858000"/>
              <a:gd name="T8" fmla="*/ 2097118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矩形 1"/>
          <p:cNvSpPr>
            <a:spLocks/>
          </p:cNvSpPr>
          <p:nvPr/>
        </p:nvSpPr>
        <p:spPr bwMode="auto">
          <a:xfrm>
            <a:off x="5768975" y="0"/>
            <a:ext cx="6423025" cy="6858000"/>
          </a:xfrm>
          <a:custGeom>
            <a:avLst/>
            <a:gdLst>
              <a:gd name="T0" fmla="*/ 2097118 w 5769204"/>
              <a:gd name="T1" fmla="*/ 9427 h 6858000"/>
              <a:gd name="T2" fmla="*/ 6423025 w 5769204"/>
              <a:gd name="T3" fmla="*/ 0 h 6858000"/>
              <a:gd name="T4" fmla="*/ 6423025 w 5769204"/>
              <a:gd name="T5" fmla="*/ 6858000 h 6858000"/>
              <a:gd name="T6" fmla="*/ 0 w 5769204"/>
              <a:gd name="T7" fmla="*/ 6858000 h 6858000"/>
              <a:gd name="T8" fmla="*/ 2097118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6" name="等腰三角形 4"/>
          <p:cNvSpPr>
            <a:spLocks/>
          </p:cNvSpPr>
          <p:nvPr/>
        </p:nvSpPr>
        <p:spPr bwMode="auto">
          <a:xfrm rot="-344388">
            <a:off x="9923463" y="-147638"/>
            <a:ext cx="2436812" cy="3543301"/>
          </a:xfrm>
          <a:custGeom>
            <a:avLst/>
            <a:gdLst>
              <a:gd name="T0" fmla="*/ 0 w 2436495"/>
              <a:gd name="T1" fmla="*/ 0 h 3543376"/>
              <a:gd name="T2" fmla="*/ 2436812 w 2436495"/>
              <a:gd name="T3" fmla="*/ 249669 h 3543376"/>
              <a:gd name="T4" fmla="*/ 2093486 w 2436495"/>
              <a:gd name="T5" fmla="*/ 3543301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7" name="等腰三角形 4"/>
          <p:cNvSpPr>
            <a:spLocks/>
          </p:cNvSpPr>
          <p:nvPr/>
        </p:nvSpPr>
        <p:spPr bwMode="auto">
          <a:xfrm rot="10452885">
            <a:off x="9837738" y="146050"/>
            <a:ext cx="1068387" cy="1552575"/>
          </a:xfrm>
          <a:custGeom>
            <a:avLst/>
            <a:gdLst>
              <a:gd name="T0" fmla="*/ 0 w 2436495"/>
              <a:gd name="T1" fmla="*/ 0 h 3543376"/>
              <a:gd name="T2" fmla="*/ 1068387 w 2436495"/>
              <a:gd name="T3" fmla="*/ 109398 h 3543376"/>
              <a:gd name="T4" fmla="*/ 917861 w 2436495"/>
              <a:gd name="T5" fmla="*/ 1552575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208213" y="29400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2751138" y="29845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</a:p>
        </p:txBody>
      </p:sp>
      <p:sp>
        <p:nvSpPr>
          <p:cNvPr id="3080" name="矩形 29"/>
          <p:cNvSpPr>
            <a:spLocks noChangeArrowheads="1"/>
          </p:cNvSpPr>
          <p:nvPr/>
        </p:nvSpPr>
        <p:spPr bwMode="auto">
          <a:xfrm>
            <a:off x="695325" y="29400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1" name="文本框 30"/>
          <p:cNvSpPr txBox="1">
            <a:spLocks noChangeArrowheads="1"/>
          </p:cNvSpPr>
          <p:nvPr/>
        </p:nvSpPr>
        <p:spPr bwMode="auto">
          <a:xfrm>
            <a:off x="871538" y="29765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3082" name="矩形 38"/>
          <p:cNvSpPr>
            <a:spLocks noChangeArrowheads="1"/>
          </p:cNvSpPr>
          <p:nvPr/>
        </p:nvSpPr>
        <p:spPr bwMode="auto">
          <a:xfrm>
            <a:off x="2208213" y="36004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83" name="Rectangle 6"/>
          <p:cNvSpPr>
            <a:spLocks noChangeArrowheads="1"/>
          </p:cNvSpPr>
          <p:nvPr/>
        </p:nvSpPr>
        <p:spPr bwMode="auto">
          <a:xfrm>
            <a:off x="2751138" y="3644900"/>
            <a:ext cx="19272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</a:p>
        </p:txBody>
      </p:sp>
      <p:sp>
        <p:nvSpPr>
          <p:cNvPr id="3084" name="矩形 36"/>
          <p:cNvSpPr>
            <a:spLocks noChangeArrowheads="1"/>
          </p:cNvSpPr>
          <p:nvPr/>
        </p:nvSpPr>
        <p:spPr bwMode="auto">
          <a:xfrm>
            <a:off x="695325" y="36004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5" name="文本框 37"/>
          <p:cNvSpPr txBox="1">
            <a:spLocks noChangeArrowheads="1"/>
          </p:cNvSpPr>
          <p:nvPr/>
        </p:nvSpPr>
        <p:spPr bwMode="auto">
          <a:xfrm>
            <a:off x="871538" y="36369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3086" name="矩形 45"/>
          <p:cNvSpPr>
            <a:spLocks noChangeArrowheads="1"/>
          </p:cNvSpPr>
          <p:nvPr/>
        </p:nvSpPr>
        <p:spPr bwMode="auto">
          <a:xfrm>
            <a:off x="2206625" y="42608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87" name="Rectangle 6"/>
          <p:cNvSpPr>
            <a:spLocks noChangeArrowheads="1"/>
          </p:cNvSpPr>
          <p:nvPr/>
        </p:nvSpPr>
        <p:spPr bwMode="auto">
          <a:xfrm>
            <a:off x="2749550" y="43053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营销推广策略</a:t>
            </a:r>
          </a:p>
        </p:txBody>
      </p:sp>
      <p:sp>
        <p:nvSpPr>
          <p:cNvPr id="3088" name="矩形 43"/>
          <p:cNvSpPr>
            <a:spLocks noChangeArrowheads="1"/>
          </p:cNvSpPr>
          <p:nvPr/>
        </p:nvSpPr>
        <p:spPr bwMode="auto">
          <a:xfrm>
            <a:off x="692150" y="42608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9" name="文本框 44"/>
          <p:cNvSpPr txBox="1">
            <a:spLocks noChangeArrowheads="1"/>
          </p:cNvSpPr>
          <p:nvPr/>
        </p:nvSpPr>
        <p:spPr bwMode="auto">
          <a:xfrm>
            <a:off x="868363" y="42973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  <p:sp>
        <p:nvSpPr>
          <p:cNvPr id="3090" name="矩形 52"/>
          <p:cNvSpPr>
            <a:spLocks noChangeArrowheads="1"/>
          </p:cNvSpPr>
          <p:nvPr/>
        </p:nvSpPr>
        <p:spPr bwMode="auto">
          <a:xfrm>
            <a:off x="2206625" y="49212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91" name="Rectangle 6"/>
          <p:cNvSpPr>
            <a:spLocks noChangeArrowheads="1"/>
          </p:cNvSpPr>
          <p:nvPr/>
        </p:nvSpPr>
        <p:spPr bwMode="auto">
          <a:xfrm>
            <a:off x="2749550" y="49657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</a:t>
            </a:r>
          </a:p>
        </p:txBody>
      </p:sp>
      <p:sp>
        <p:nvSpPr>
          <p:cNvPr id="3092" name="矩形 50"/>
          <p:cNvSpPr>
            <a:spLocks noChangeArrowheads="1"/>
          </p:cNvSpPr>
          <p:nvPr/>
        </p:nvSpPr>
        <p:spPr bwMode="auto">
          <a:xfrm>
            <a:off x="692150" y="49212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93" name="文本框 51"/>
          <p:cNvSpPr txBox="1">
            <a:spLocks noChangeArrowheads="1"/>
          </p:cNvSpPr>
          <p:nvPr/>
        </p:nvSpPr>
        <p:spPr bwMode="auto">
          <a:xfrm>
            <a:off x="868363" y="49577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grpSp>
        <p:nvGrpSpPr>
          <p:cNvPr id="3094" name="组合 54"/>
          <p:cNvGrpSpPr>
            <a:grpSpLocks/>
          </p:cNvGrpSpPr>
          <p:nvPr/>
        </p:nvGrpSpPr>
        <p:grpSpPr bwMode="auto">
          <a:xfrm>
            <a:off x="490538" y="1717675"/>
            <a:ext cx="2701925" cy="900113"/>
            <a:chOff x="0" y="0"/>
            <a:chExt cx="2702007" cy="899374"/>
          </a:xfrm>
        </p:grpSpPr>
        <p:grpSp>
          <p:nvGrpSpPr>
            <p:cNvPr id="3100" name="组合 55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3102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  <p:cxnSp>
            <p:nvCxnSpPr>
              <p:cNvPr id="3103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01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95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813" y="4013200"/>
            <a:ext cx="632618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6" name="矩形 70"/>
          <p:cNvSpPr>
            <a:spLocks noChangeArrowheads="1"/>
          </p:cNvSpPr>
          <p:nvPr/>
        </p:nvSpPr>
        <p:spPr bwMode="auto">
          <a:xfrm>
            <a:off x="2206625" y="55816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97" name="Rectangle 6"/>
          <p:cNvSpPr>
            <a:spLocks noChangeArrowheads="1"/>
          </p:cNvSpPr>
          <p:nvPr/>
        </p:nvSpPr>
        <p:spPr bwMode="auto">
          <a:xfrm>
            <a:off x="2749550" y="5626100"/>
            <a:ext cx="19256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</a:p>
        </p:txBody>
      </p:sp>
      <p:sp>
        <p:nvSpPr>
          <p:cNvPr id="3098" name="矩形 68"/>
          <p:cNvSpPr>
            <a:spLocks noChangeArrowheads="1"/>
          </p:cNvSpPr>
          <p:nvPr/>
        </p:nvSpPr>
        <p:spPr bwMode="auto">
          <a:xfrm>
            <a:off x="692150" y="55816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99" name="文本框 69"/>
          <p:cNvSpPr txBox="1">
            <a:spLocks noChangeArrowheads="1"/>
          </p:cNvSpPr>
          <p:nvPr/>
        </p:nvSpPr>
        <p:spPr bwMode="auto">
          <a:xfrm>
            <a:off x="868363" y="56181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1507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Oval 14"/>
          <p:cNvSpPr>
            <a:spLocks noChangeArrowheads="1"/>
          </p:cNvSpPr>
          <p:nvPr/>
        </p:nvSpPr>
        <p:spPr bwMode="auto">
          <a:xfrm>
            <a:off x="2236788" y="3246438"/>
            <a:ext cx="727075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09" name="AutoShape 81"/>
          <p:cNvSpPr>
            <a:spLocks/>
          </p:cNvSpPr>
          <p:nvPr/>
        </p:nvSpPr>
        <p:spPr bwMode="auto">
          <a:xfrm>
            <a:off x="2419350" y="3405188"/>
            <a:ext cx="368300" cy="368300"/>
          </a:xfrm>
          <a:custGeom>
            <a:avLst/>
            <a:gdLst>
              <a:gd name="T0" fmla="*/ 322245 w 21600"/>
              <a:gd name="T1" fmla="*/ 184150 h 21600"/>
              <a:gd name="T2" fmla="*/ 293481 w 21600"/>
              <a:gd name="T3" fmla="*/ 189896 h 21600"/>
              <a:gd name="T4" fmla="*/ 321546 w 21600"/>
              <a:gd name="T5" fmla="*/ 195659 h 21600"/>
              <a:gd name="T6" fmla="*/ 315067 w 21600"/>
              <a:gd name="T7" fmla="*/ 241697 h 21600"/>
              <a:gd name="T8" fmla="*/ 281971 w 21600"/>
              <a:gd name="T9" fmla="*/ 247443 h 21600"/>
              <a:gd name="T10" fmla="*/ 310378 w 21600"/>
              <a:gd name="T11" fmla="*/ 253206 h 21600"/>
              <a:gd name="T12" fmla="*/ 294930 w 21600"/>
              <a:gd name="T13" fmla="*/ 299227 h 21600"/>
              <a:gd name="T14" fmla="*/ 270411 w 21600"/>
              <a:gd name="T15" fmla="*/ 304990 h 21600"/>
              <a:gd name="T16" fmla="*/ 294214 w 21600"/>
              <a:gd name="T17" fmla="*/ 310753 h 21600"/>
              <a:gd name="T18" fmla="*/ 302859 w 21600"/>
              <a:gd name="T19" fmla="*/ 335221 h 21600"/>
              <a:gd name="T20" fmla="*/ 219002 w 21600"/>
              <a:gd name="T21" fmla="*/ 345264 h 21600"/>
              <a:gd name="T22" fmla="*/ 101896 w 21600"/>
              <a:gd name="T23" fmla="*/ 325195 h 21600"/>
              <a:gd name="T24" fmla="*/ 92058 w 21600"/>
              <a:gd name="T25" fmla="*/ 156101 h 21600"/>
              <a:gd name="T26" fmla="*/ 103567 w 21600"/>
              <a:gd name="T27" fmla="*/ 143245 h 21600"/>
              <a:gd name="T28" fmla="*/ 184150 w 21600"/>
              <a:gd name="T29" fmla="*/ 23019 h 21600"/>
              <a:gd name="T30" fmla="*/ 207152 w 21600"/>
              <a:gd name="T31" fmla="*/ 138113 h 21600"/>
              <a:gd name="T32" fmla="*/ 345264 w 21600"/>
              <a:gd name="T33" fmla="*/ 160040 h 21600"/>
              <a:gd name="T34" fmla="*/ 80549 w 21600"/>
              <a:gd name="T35" fmla="*/ 333772 h 21600"/>
              <a:gd name="T36" fmla="*/ 34511 w 21600"/>
              <a:gd name="T37" fmla="*/ 345264 h 21600"/>
              <a:gd name="T38" fmla="*/ 23002 w 21600"/>
              <a:gd name="T39" fmla="*/ 149605 h 21600"/>
              <a:gd name="T40" fmla="*/ 69039 w 21600"/>
              <a:gd name="T41" fmla="*/ 138113 h 21600"/>
              <a:gd name="T42" fmla="*/ 80549 w 21600"/>
              <a:gd name="T43" fmla="*/ 333772 h 21600"/>
              <a:gd name="T44" fmla="*/ 237963 w 21600"/>
              <a:gd name="T45" fmla="*/ 115486 h 21600"/>
              <a:gd name="T46" fmla="*/ 184150 w 21600"/>
              <a:gd name="T47" fmla="*/ 0 h 21600"/>
              <a:gd name="T48" fmla="*/ 103567 w 21600"/>
              <a:gd name="T49" fmla="*/ 117754 h 21600"/>
              <a:gd name="T50" fmla="*/ 92058 w 21600"/>
              <a:gd name="T51" fmla="*/ 124284 h 21600"/>
              <a:gd name="T52" fmla="*/ 34511 w 21600"/>
              <a:gd name="T53" fmla="*/ 115094 h 21600"/>
              <a:gd name="T54" fmla="*/ 0 w 21600"/>
              <a:gd name="T55" fmla="*/ 333772 h 21600"/>
              <a:gd name="T56" fmla="*/ 69039 w 21600"/>
              <a:gd name="T57" fmla="*/ 368283 h 21600"/>
              <a:gd name="T58" fmla="*/ 100294 w 21600"/>
              <a:gd name="T59" fmla="*/ 348555 h 21600"/>
              <a:gd name="T60" fmla="*/ 103567 w 21600"/>
              <a:gd name="T61" fmla="*/ 349408 h 21600"/>
              <a:gd name="T62" fmla="*/ 219002 w 21600"/>
              <a:gd name="T63" fmla="*/ 368283 h 21600"/>
              <a:gd name="T64" fmla="*/ 323149 w 21600"/>
              <a:gd name="T65" fmla="*/ 346100 h 21600"/>
              <a:gd name="T66" fmla="*/ 328333 w 21600"/>
              <a:gd name="T67" fmla="*/ 313464 h 21600"/>
              <a:gd name="T68" fmla="*/ 347276 w 21600"/>
              <a:gd name="T69" fmla="*/ 252405 h 21600"/>
              <a:gd name="T70" fmla="*/ 358189 w 21600"/>
              <a:gd name="T71" fmla="*/ 193255 h 21600"/>
              <a:gd name="T72" fmla="*/ 368147 w 21600"/>
              <a:gd name="T73" fmla="*/ 165803 h 21600"/>
              <a:gd name="T74" fmla="*/ 335665 w 21600"/>
              <a:gd name="T75" fmla="*/ 120533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1510" name="AutoShape 82"/>
          <p:cNvSpPr>
            <a:spLocks/>
          </p:cNvSpPr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17463 w 21600"/>
              <a:gd name="T1" fmla="*/ 23283 h 21600"/>
              <a:gd name="T2" fmla="*/ 11642 w 21600"/>
              <a:gd name="T3" fmla="*/ 17463 h 21600"/>
              <a:gd name="T4" fmla="*/ 17463 w 21600"/>
              <a:gd name="T5" fmla="*/ 11642 h 21600"/>
              <a:gd name="T6" fmla="*/ 23283 w 21600"/>
              <a:gd name="T7" fmla="*/ 17463 h 21600"/>
              <a:gd name="T8" fmla="*/ 17463 w 21600"/>
              <a:gd name="T9" fmla="*/ 23283 h 21600"/>
              <a:gd name="T10" fmla="*/ 17463 w 21600"/>
              <a:gd name="T11" fmla="*/ 0 h 21600"/>
              <a:gd name="T12" fmla="*/ 0 w 21600"/>
              <a:gd name="T13" fmla="*/ 17463 h 21600"/>
              <a:gd name="T14" fmla="*/ 17463 w 21600"/>
              <a:gd name="T15" fmla="*/ 34923 h 21600"/>
              <a:gd name="T16" fmla="*/ 34925 w 21600"/>
              <a:gd name="T17" fmla="*/ 17463 h 21600"/>
              <a:gd name="T18" fmla="*/ 17463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8099" dir="2700000" algn="ctr" rotWithShape="0">
                    <a:srgbClr val="000000">
                      <a:alpha val="73997"/>
                    </a:srgbClr>
                  </a:outerShdw>
                </a:effectLst>
              </a14:hiddenEffects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1511" name="Oval 18"/>
          <p:cNvSpPr>
            <a:spLocks noChangeArrowheads="1"/>
          </p:cNvSpPr>
          <p:nvPr/>
        </p:nvSpPr>
        <p:spPr bwMode="auto">
          <a:xfrm>
            <a:off x="5786438" y="4159250"/>
            <a:ext cx="725487" cy="725488"/>
          </a:xfrm>
          <a:prstGeom prst="ellipse">
            <a:avLst/>
          </a:prstGeom>
          <a:noFill/>
          <a:ln w="19050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2" name="Freeform 19"/>
          <p:cNvSpPr>
            <a:spLocks noEditPoints="1"/>
          </p:cNvSpPr>
          <p:nvPr/>
        </p:nvSpPr>
        <p:spPr bwMode="auto">
          <a:xfrm>
            <a:off x="5964238" y="4376738"/>
            <a:ext cx="388937" cy="314325"/>
          </a:xfrm>
          <a:custGeom>
            <a:avLst/>
            <a:gdLst>
              <a:gd name="T0" fmla="*/ 382131 w 400"/>
              <a:gd name="T1" fmla="*/ 59546 h 322"/>
              <a:gd name="T2" fmla="*/ 291703 w 400"/>
              <a:gd name="T3" fmla="*/ 2928 h 322"/>
              <a:gd name="T4" fmla="*/ 278090 w 400"/>
              <a:gd name="T5" fmla="*/ 2928 h 322"/>
              <a:gd name="T6" fmla="*/ 194469 w 400"/>
              <a:gd name="T7" fmla="*/ 55641 h 322"/>
              <a:gd name="T8" fmla="*/ 109875 w 400"/>
              <a:gd name="T9" fmla="*/ 2928 h 322"/>
              <a:gd name="T10" fmla="*/ 97234 w 400"/>
              <a:gd name="T11" fmla="*/ 2928 h 322"/>
              <a:gd name="T12" fmla="*/ 5834 w 400"/>
              <a:gd name="T13" fmla="*/ 59546 h 322"/>
              <a:gd name="T14" fmla="*/ 0 w 400"/>
              <a:gd name="T15" fmla="*/ 71260 h 322"/>
              <a:gd name="T16" fmla="*/ 0 w 400"/>
              <a:gd name="T17" fmla="*/ 299683 h 322"/>
              <a:gd name="T18" fmla="*/ 5834 w 400"/>
              <a:gd name="T19" fmla="*/ 311397 h 322"/>
              <a:gd name="T20" fmla="*/ 19447 w 400"/>
              <a:gd name="T21" fmla="*/ 311397 h 322"/>
              <a:gd name="T22" fmla="*/ 103068 w 400"/>
              <a:gd name="T23" fmla="*/ 258684 h 322"/>
              <a:gd name="T24" fmla="*/ 187662 w 400"/>
              <a:gd name="T25" fmla="*/ 311397 h 322"/>
              <a:gd name="T26" fmla="*/ 201275 w 400"/>
              <a:gd name="T27" fmla="*/ 311397 h 322"/>
              <a:gd name="T28" fmla="*/ 284896 w 400"/>
              <a:gd name="T29" fmla="*/ 258684 h 322"/>
              <a:gd name="T30" fmla="*/ 369490 w 400"/>
              <a:gd name="T31" fmla="*/ 311397 h 322"/>
              <a:gd name="T32" fmla="*/ 376297 w 400"/>
              <a:gd name="T33" fmla="*/ 313349 h 322"/>
              <a:gd name="T34" fmla="*/ 382131 w 400"/>
              <a:gd name="T35" fmla="*/ 311397 h 322"/>
              <a:gd name="T36" fmla="*/ 388937 w 400"/>
              <a:gd name="T37" fmla="*/ 299683 h 322"/>
              <a:gd name="T38" fmla="*/ 388937 w 400"/>
              <a:gd name="T39" fmla="*/ 71260 h 322"/>
              <a:gd name="T40" fmla="*/ 382131 w 400"/>
              <a:gd name="T41" fmla="*/ 59546 h 322"/>
              <a:gd name="T42" fmla="*/ 90428 w 400"/>
              <a:gd name="T43" fmla="*/ 235256 h 322"/>
              <a:gd name="T44" fmla="*/ 25281 w 400"/>
              <a:gd name="T45" fmla="*/ 276255 h 322"/>
              <a:gd name="T46" fmla="*/ 25281 w 400"/>
              <a:gd name="T47" fmla="*/ 79069 h 322"/>
              <a:gd name="T48" fmla="*/ 90428 w 400"/>
              <a:gd name="T49" fmla="*/ 38070 h 322"/>
              <a:gd name="T50" fmla="*/ 90428 w 400"/>
              <a:gd name="T51" fmla="*/ 235256 h 322"/>
              <a:gd name="T52" fmla="*/ 181828 w 400"/>
              <a:gd name="T53" fmla="*/ 276255 h 322"/>
              <a:gd name="T54" fmla="*/ 115709 w 400"/>
              <a:gd name="T55" fmla="*/ 235256 h 322"/>
              <a:gd name="T56" fmla="*/ 115709 w 400"/>
              <a:gd name="T57" fmla="*/ 38070 h 322"/>
              <a:gd name="T58" fmla="*/ 181828 w 400"/>
              <a:gd name="T59" fmla="*/ 79069 h 322"/>
              <a:gd name="T60" fmla="*/ 181828 w 400"/>
              <a:gd name="T61" fmla="*/ 276255 h 322"/>
              <a:gd name="T62" fmla="*/ 272256 w 400"/>
              <a:gd name="T63" fmla="*/ 235256 h 322"/>
              <a:gd name="T64" fmla="*/ 207109 w 400"/>
              <a:gd name="T65" fmla="*/ 276255 h 322"/>
              <a:gd name="T66" fmla="*/ 207109 w 400"/>
              <a:gd name="T67" fmla="*/ 79069 h 322"/>
              <a:gd name="T68" fmla="*/ 272256 w 400"/>
              <a:gd name="T69" fmla="*/ 38070 h 322"/>
              <a:gd name="T70" fmla="*/ 272256 w 400"/>
              <a:gd name="T71" fmla="*/ 235256 h 322"/>
              <a:gd name="T72" fmla="*/ 363656 w 400"/>
              <a:gd name="T73" fmla="*/ 276255 h 322"/>
              <a:gd name="T74" fmla="*/ 297537 w 400"/>
              <a:gd name="T75" fmla="*/ 235256 h 322"/>
              <a:gd name="T76" fmla="*/ 297537 w 400"/>
              <a:gd name="T77" fmla="*/ 38070 h 322"/>
              <a:gd name="T78" fmla="*/ 363656 w 400"/>
              <a:gd name="T79" fmla="*/ 79069 h 322"/>
              <a:gd name="T80" fmla="*/ 363656 w 400"/>
              <a:gd name="T81" fmla="*/ 276255 h 3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1513" name="Oval 19"/>
          <p:cNvSpPr>
            <a:spLocks noChangeArrowheads="1"/>
          </p:cNvSpPr>
          <p:nvPr/>
        </p:nvSpPr>
        <p:spPr bwMode="auto">
          <a:xfrm>
            <a:off x="5638800" y="1476375"/>
            <a:ext cx="1020763" cy="1020763"/>
          </a:xfrm>
          <a:prstGeom prst="ellipse">
            <a:avLst/>
          </a:prstGeom>
          <a:noFill/>
          <a:ln w="28575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4" name="Freeform 21"/>
          <p:cNvSpPr>
            <a:spLocks noEditPoints="1"/>
          </p:cNvSpPr>
          <p:nvPr/>
        </p:nvSpPr>
        <p:spPr bwMode="auto">
          <a:xfrm>
            <a:off x="5883275" y="1746250"/>
            <a:ext cx="515938" cy="517525"/>
          </a:xfrm>
          <a:custGeom>
            <a:avLst/>
            <a:gdLst>
              <a:gd name="T0" fmla="*/ 499295 w 403"/>
              <a:gd name="T1" fmla="*/ 192150 h 404"/>
              <a:gd name="T2" fmla="*/ 308539 w 403"/>
              <a:gd name="T3" fmla="*/ 140910 h 404"/>
              <a:gd name="T4" fmla="*/ 275252 w 403"/>
              <a:gd name="T5" fmla="*/ 16653 h 404"/>
              <a:gd name="T6" fmla="*/ 249647 w 403"/>
              <a:gd name="T7" fmla="*/ 2562 h 404"/>
              <a:gd name="T8" fmla="*/ 17923 w 403"/>
              <a:gd name="T9" fmla="*/ 65331 h 404"/>
              <a:gd name="T10" fmla="*/ 2560 w 403"/>
              <a:gd name="T11" fmla="*/ 89670 h 404"/>
              <a:gd name="T12" fmla="*/ 85776 w 403"/>
              <a:gd name="T13" fmla="*/ 398392 h 404"/>
              <a:gd name="T14" fmla="*/ 110101 w 403"/>
              <a:gd name="T15" fmla="*/ 412483 h 404"/>
              <a:gd name="T16" fmla="*/ 203559 w 403"/>
              <a:gd name="T17" fmla="*/ 386863 h 404"/>
              <a:gd name="T18" fmla="*/ 190756 w 403"/>
              <a:gd name="T19" fmla="*/ 434260 h 404"/>
              <a:gd name="T20" fmla="*/ 204839 w 403"/>
              <a:gd name="T21" fmla="*/ 458599 h 404"/>
              <a:gd name="T22" fmla="*/ 412238 w 403"/>
              <a:gd name="T23" fmla="*/ 513682 h 404"/>
              <a:gd name="T24" fmla="*/ 437843 w 403"/>
              <a:gd name="T25" fmla="*/ 500872 h 404"/>
              <a:gd name="T26" fmla="*/ 513378 w 403"/>
              <a:gd name="T27" fmla="*/ 216489 h 404"/>
              <a:gd name="T28" fmla="*/ 499295 w 403"/>
              <a:gd name="T29" fmla="*/ 192150 h 404"/>
              <a:gd name="T30" fmla="*/ 43528 w 403"/>
              <a:gd name="T31" fmla="*/ 96075 h 404"/>
              <a:gd name="T32" fmla="*/ 244526 w 403"/>
              <a:gd name="T33" fmla="*/ 42273 h 404"/>
              <a:gd name="T34" fmla="*/ 318781 w 403"/>
              <a:gd name="T35" fmla="*/ 318970 h 404"/>
              <a:gd name="T36" fmla="*/ 117782 w 403"/>
              <a:gd name="T37" fmla="*/ 372772 h 404"/>
              <a:gd name="T38" fmla="*/ 43528 w 403"/>
              <a:gd name="T39" fmla="*/ 96075 h 404"/>
              <a:gd name="T40" fmla="*/ 403277 w 403"/>
              <a:gd name="T41" fmla="*/ 475252 h 404"/>
              <a:gd name="T42" fmla="*/ 229164 w 403"/>
              <a:gd name="T43" fmla="*/ 427855 h 404"/>
              <a:gd name="T44" fmla="*/ 243246 w 403"/>
              <a:gd name="T45" fmla="*/ 376615 h 404"/>
              <a:gd name="T46" fmla="*/ 343105 w 403"/>
              <a:gd name="T47" fmla="*/ 349714 h 404"/>
              <a:gd name="T48" fmla="*/ 357188 w 403"/>
              <a:gd name="T49" fmla="*/ 325375 h 404"/>
              <a:gd name="T50" fmla="*/ 318781 w 403"/>
              <a:gd name="T51" fmla="*/ 181902 h 404"/>
              <a:gd name="T52" fmla="*/ 471129 w 403"/>
              <a:gd name="T53" fmla="*/ 222894 h 404"/>
              <a:gd name="T54" fmla="*/ 403277 w 403"/>
              <a:gd name="T55" fmla="*/ 475252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1515" name="Oval 16"/>
          <p:cNvSpPr>
            <a:spLocks noChangeArrowheads="1"/>
          </p:cNvSpPr>
          <p:nvPr/>
        </p:nvSpPr>
        <p:spPr bwMode="auto">
          <a:xfrm>
            <a:off x="9175750" y="3246438"/>
            <a:ext cx="725488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6" name="AutoShape 112"/>
          <p:cNvSpPr>
            <a:spLocks/>
          </p:cNvSpPr>
          <p:nvPr/>
        </p:nvSpPr>
        <p:spPr bwMode="auto">
          <a:xfrm>
            <a:off x="9375775" y="3432175"/>
            <a:ext cx="369888" cy="369888"/>
          </a:xfrm>
          <a:custGeom>
            <a:avLst/>
            <a:gdLst>
              <a:gd name="T0" fmla="*/ 312170 w 21020"/>
              <a:gd name="T1" fmla="*/ 155678 h 21600"/>
              <a:gd name="T2" fmla="*/ 282853 w 21020"/>
              <a:gd name="T3" fmla="*/ 86992 h 21600"/>
              <a:gd name="T4" fmla="*/ 233476 w 21020"/>
              <a:gd name="T5" fmla="*/ 37982 h 21600"/>
              <a:gd name="T6" fmla="*/ 323450 w 21020"/>
              <a:gd name="T7" fmla="*/ 46168 h 21600"/>
              <a:gd name="T8" fmla="*/ 331632 w 21020"/>
              <a:gd name="T9" fmla="*/ 136071 h 21600"/>
              <a:gd name="T10" fmla="*/ 83234 w 21020"/>
              <a:gd name="T11" fmla="*/ 286646 h 21600"/>
              <a:gd name="T12" fmla="*/ 51225 w 21020"/>
              <a:gd name="T13" fmla="*/ 225306 h 21600"/>
              <a:gd name="T14" fmla="*/ 139368 w 21020"/>
              <a:gd name="T15" fmla="*/ 230495 h 21600"/>
              <a:gd name="T16" fmla="*/ 145280 w 21020"/>
              <a:gd name="T17" fmla="*/ 319799 h 21600"/>
              <a:gd name="T18" fmla="*/ 48163 w 21020"/>
              <a:gd name="T19" fmla="*/ 345297 h 21600"/>
              <a:gd name="T20" fmla="*/ 23105 w 21020"/>
              <a:gd name="T21" fmla="*/ 329423 h 21600"/>
              <a:gd name="T22" fmla="*/ 36443 w 21020"/>
              <a:gd name="T23" fmla="*/ 278837 h 21600"/>
              <a:gd name="T24" fmla="*/ 91170 w 21020"/>
              <a:gd name="T25" fmla="*/ 333995 h 21600"/>
              <a:gd name="T26" fmla="*/ 121208 w 21020"/>
              <a:gd name="T27" fmla="*/ 191434 h 21600"/>
              <a:gd name="T28" fmla="*/ 177078 w 21020"/>
              <a:gd name="T29" fmla="*/ 94801 h 21600"/>
              <a:gd name="T30" fmla="*/ 121208 w 21020"/>
              <a:gd name="T31" fmla="*/ 191434 h 21600"/>
              <a:gd name="T32" fmla="*/ 155698 w 21020"/>
              <a:gd name="T33" fmla="*/ 214141 h 21600"/>
              <a:gd name="T34" fmla="*/ 242257 w 21020"/>
              <a:gd name="T35" fmla="*/ 86718 h 21600"/>
              <a:gd name="T36" fmla="*/ 281323 w 21020"/>
              <a:gd name="T37" fmla="*/ 123793 h 21600"/>
              <a:gd name="T38" fmla="*/ 185102 w 21020"/>
              <a:gd name="T39" fmla="*/ 275036 h 21600"/>
              <a:gd name="T40" fmla="*/ 286074 w 21020"/>
              <a:gd name="T41" fmla="*/ 135386 h 21600"/>
              <a:gd name="T42" fmla="*/ 274389 w 21020"/>
              <a:gd name="T43" fmla="*/ 193472 h 21600"/>
              <a:gd name="T44" fmla="*/ 185208 w 21020"/>
              <a:gd name="T45" fmla="*/ 283666 h 21600"/>
              <a:gd name="T46" fmla="*/ 339762 w 21020"/>
              <a:gd name="T47" fmla="*/ 29814 h 21600"/>
              <a:gd name="T48" fmla="*/ 217058 w 21020"/>
              <a:gd name="T49" fmla="*/ 21680 h 21600"/>
              <a:gd name="T50" fmla="*/ 160273 w 21020"/>
              <a:gd name="T51" fmla="*/ 78807 h 21600"/>
              <a:gd name="T52" fmla="*/ 160062 w 21020"/>
              <a:gd name="T53" fmla="*/ 79132 h 21600"/>
              <a:gd name="T54" fmla="*/ 28947 w 21020"/>
              <a:gd name="T55" fmla="*/ 219142 h 21600"/>
              <a:gd name="T56" fmla="*/ 0 w 21020"/>
              <a:gd name="T57" fmla="*/ 329423 h 21600"/>
              <a:gd name="T58" fmla="*/ 53882 w 21020"/>
              <a:gd name="T59" fmla="*/ 367713 h 21600"/>
              <a:gd name="T60" fmla="*/ 171570 w 21020"/>
              <a:gd name="T61" fmla="*/ 330211 h 21600"/>
              <a:gd name="T62" fmla="*/ 339762 w 21020"/>
              <a:gd name="T63" fmla="*/ 29814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cxnSp>
        <p:nvCxnSpPr>
          <p:cNvPr id="21517" name="Straight Arrow Connector 39"/>
          <p:cNvCxnSpPr>
            <a:cxnSpLocks noChangeShapeType="1"/>
          </p:cNvCxnSpPr>
          <p:nvPr/>
        </p:nvCxnSpPr>
        <p:spPr bwMode="auto">
          <a:xfrm>
            <a:off x="3824288" y="2805113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8" name="Straight Arrow Connector 41"/>
          <p:cNvCxnSpPr>
            <a:cxnSpLocks noChangeShapeType="1"/>
          </p:cNvCxnSpPr>
          <p:nvPr/>
        </p:nvCxnSpPr>
        <p:spPr bwMode="auto">
          <a:xfrm>
            <a:off x="7677150" y="2805113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9" name="Straight Arrow Connector 42"/>
          <p:cNvCxnSpPr>
            <a:cxnSpLocks noChangeShapeType="1"/>
          </p:cNvCxnSpPr>
          <p:nvPr/>
        </p:nvCxnSpPr>
        <p:spPr bwMode="auto">
          <a:xfrm flipH="1">
            <a:off x="3824288" y="5238750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0" name="Straight Arrow Connector 43"/>
          <p:cNvCxnSpPr>
            <a:cxnSpLocks noChangeShapeType="1"/>
          </p:cNvCxnSpPr>
          <p:nvPr/>
        </p:nvCxnSpPr>
        <p:spPr bwMode="auto">
          <a:xfrm flipH="1">
            <a:off x="7677150" y="5238750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1430338" y="42386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1981200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4972050" y="26860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4" name="TextBox 13"/>
          <p:cNvSpPr txBox="1">
            <a:spLocks noChangeArrowheads="1"/>
          </p:cNvSpPr>
          <p:nvPr/>
        </p:nvSpPr>
        <p:spPr bwMode="auto">
          <a:xfrm>
            <a:off x="5522913" y="30353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5" name="TextBox 13"/>
          <p:cNvSpPr txBox="1">
            <a:spLocks noChangeArrowheads="1"/>
          </p:cNvSpPr>
          <p:nvPr/>
        </p:nvSpPr>
        <p:spPr bwMode="auto">
          <a:xfrm>
            <a:off x="4972050" y="51038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6" name="TextBox 13"/>
          <p:cNvSpPr txBox="1">
            <a:spLocks noChangeArrowheads="1"/>
          </p:cNvSpPr>
          <p:nvPr/>
        </p:nvSpPr>
        <p:spPr bwMode="auto">
          <a:xfrm>
            <a:off x="5522913" y="54530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7" name="TextBox 13"/>
          <p:cNvSpPr txBox="1">
            <a:spLocks noChangeArrowheads="1"/>
          </p:cNvSpPr>
          <p:nvPr/>
        </p:nvSpPr>
        <p:spPr bwMode="auto">
          <a:xfrm>
            <a:off x="8369300" y="42386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8" name="TextBox 13"/>
          <p:cNvSpPr txBox="1">
            <a:spLocks noChangeArrowheads="1"/>
          </p:cNvSpPr>
          <p:nvPr/>
        </p:nvSpPr>
        <p:spPr bwMode="auto">
          <a:xfrm>
            <a:off x="8920163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</a:p>
        </p:txBody>
      </p:sp>
      <p:grpSp>
        <p:nvGrpSpPr>
          <p:cNvPr id="22534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2537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8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5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6" name="文本框 19"/>
          <p:cNvSpPr>
            <a:spLocks/>
          </p:cNvSpPr>
          <p:nvPr/>
        </p:nvSpPr>
        <p:spPr bwMode="auto">
          <a:xfrm>
            <a:off x="465138" y="4889500"/>
            <a:ext cx="2039937" cy="985838"/>
          </a:xfrm>
          <a:custGeom>
            <a:avLst/>
            <a:gdLst>
              <a:gd name="T0" fmla="*/ 1342483 w 2039375"/>
              <a:gd name="T1" fmla="*/ 0 h 987152"/>
              <a:gd name="T2" fmla="*/ 2039937 w 2039375"/>
              <a:gd name="T3" fmla="*/ 0 h 987152"/>
              <a:gd name="T4" fmla="*/ 2030509 w 2039375"/>
              <a:gd name="T5" fmla="*/ 107024 h 987152"/>
              <a:gd name="T6" fmla="*/ 1707205 w 2039375"/>
              <a:gd name="T7" fmla="*/ 682041 h 987152"/>
              <a:gd name="T8" fmla="*/ 790077 w 2039375"/>
              <a:gd name="T9" fmla="*/ 985838 h 987152"/>
              <a:gd name="T10" fmla="*/ 0 w 2039375"/>
              <a:gd name="T11" fmla="*/ 843000 h 987152"/>
              <a:gd name="T12" fmla="*/ 0 w 2039375"/>
              <a:gd name="T13" fmla="*/ 246065 h 987152"/>
              <a:gd name="T14" fmla="*/ 717475 w 2039375"/>
              <a:gd name="T15" fmla="*/ 457125 h 987152"/>
              <a:gd name="T16" fmla="*/ 1178709 w 2039375"/>
              <a:gd name="T17" fmla="*/ 314286 h 987152"/>
              <a:gd name="T18" fmla="*/ 1338859 w 2039375"/>
              <a:gd name="T19" fmla="*/ 40069 h 987152"/>
              <a:gd name="T20" fmla="*/ 1342483 w 2039375"/>
              <a:gd name="T21" fmla="*/ 0 h 9871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39375" h="987152">
                <a:moveTo>
                  <a:pt x="1342113" y="0"/>
                </a:moveTo>
                <a:lnTo>
                  <a:pt x="2039375" y="0"/>
                </a:lnTo>
                <a:lnTo>
                  <a:pt x="2029950" y="107167"/>
                </a:lnTo>
                <a:cubicBezTo>
                  <a:pt x="1986855" y="338921"/>
                  <a:pt x="1879117" y="530849"/>
                  <a:pt x="1706735" y="682950"/>
                </a:cubicBezTo>
                <a:cubicBezTo>
                  <a:pt x="1476894" y="885752"/>
                  <a:pt x="1171268" y="987152"/>
                  <a:pt x="789859" y="987152"/>
                </a:cubicBezTo>
                <a:cubicBezTo>
                  <a:pt x="471069" y="987152"/>
                  <a:pt x="207783" y="939476"/>
                  <a:pt x="0" y="844124"/>
                </a:cubicBezTo>
                <a:lnTo>
                  <a:pt x="0" y="246393"/>
                </a:lnTo>
                <a:cubicBezTo>
                  <a:pt x="229130" y="387287"/>
                  <a:pt x="468222" y="457734"/>
                  <a:pt x="717277" y="457734"/>
                </a:cubicBezTo>
                <a:cubicBezTo>
                  <a:pt x="910828" y="457734"/>
                  <a:pt x="1064530" y="410057"/>
                  <a:pt x="1178384" y="314705"/>
                </a:cubicBezTo>
                <a:cubicBezTo>
                  <a:pt x="1263774" y="243191"/>
                  <a:pt x="1317143" y="151663"/>
                  <a:pt x="1338490" y="40122"/>
                </a:cubicBezTo>
                <a:lnTo>
                  <a:pt x="1342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>
            <a:fillRect/>
          </a:stretch>
        </p:blipFill>
        <p:spPr bwMode="auto">
          <a:xfrm>
            <a:off x="0" y="-9525"/>
            <a:ext cx="12187238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0" y="-9525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878263" y="2414588"/>
            <a:ext cx="4411662" cy="2232025"/>
          </a:xfrm>
          <a:prstGeom prst="rect">
            <a:avLst/>
          </a:prstGeom>
          <a:solidFill>
            <a:srgbClr val="FFFFFF"/>
          </a:solidFill>
          <a:ln w="9525">
            <a:solidFill>
              <a:srgbClr val="ADBACA"/>
            </a:solidFill>
            <a:bevel/>
            <a:headEnd/>
            <a:tailEnd/>
          </a:ln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3557" name="Oval 8"/>
          <p:cNvSpPr>
            <a:spLocks noChangeAspect="1" noChangeArrowheads="1"/>
          </p:cNvSpPr>
          <p:nvPr/>
        </p:nvSpPr>
        <p:spPr bwMode="auto">
          <a:xfrm>
            <a:off x="863600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3558" name="Freeform 101"/>
          <p:cNvSpPr>
            <a:spLocks noChangeAspect="1" noEditPoints="1"/>
          </p:cNvSpPr>
          <p:nvPr/>
        </p:nvSpPr>
        <p:spPr bwMode="auto">
          <a:xfrm>
            <a:off x="1044575" y="5453063"/>
            <a:ext cx="495300" cy="327025"/>
          </a:xfrm>
          <a:custGeom>
            <a:avLst/>
            <a:gdLst>
              <a:gd name="T0" fmla="*/ 495300 w 77"/>
              <a:gd name="T1" fmla="*/ 275727 h 51"/>
              <a:gd name="T2" fmla="*/ 495300 w 77"/>
              <a:gd name="T3" fmla="*/ 301376 h 51"/>
              <a:gd name="T4" fmla="*/ 450273 w 77"/>
              <a:gd name="T5" fmla="*/ 327025 h 51"/>
              <a:gd name="T6" fmla="*/ 38595 w 77"/>
              <a:gd name="T7" fmla="*/ 327025 h 51"/>
              <a:gd name="T8" fmla="*/ 0 w 77"/>
              <a:gd name="T9" fmla="*/ 301376 h 51"/>
              <a:gd name="T10" fmla="*/ 0 w 77"/>
              <a:gd name="T11" fmla="*/ 275727 h 51"/>
              <a:gd name="T12" fmla="*/ 38595 w 77"/>
              <a:gd name="T13" fmla="*/ 275727 h 51"/>
              <a:gd name="T14" fmla="*/ 450273 w 77"/>
              <a:gd name="T15" fmla="*/ 275727 h 51"/>
              <a:gd name="T16" fmla="*/ 495300 w 77"/>
              <a:gd name="T17" fmla="*/ 275727 h 51"/>
              <a:gd name="T18" fmla="*/ 64325 w 77"/>
              <a:gd name="T19" fmla="*/ 218017 h 51"/>
              <a:gd name="T20" fmla="*/ 64325 w 77"/>
              <a:gd name="T21" fmla="*/ 38474 h 51"/>
              <a:gd name="T22" fmla="*/ 102919 w 77"/>
              <a:gd name="T23" fmla="*/ 0 h 51"/>
              <a:gd name="T24" fmla="*/ 385948 w 77"/>
              <a:gd name="T25" fmla="*/ 0 h 51"/>
              <a:gd name="T26" fmla="*/ 430975 w 77"/>
              <a:gd name="T27" fmla="*/ 38474 h 51"/>
              <a:gd name="T28" fmla="*/ 430975 w 77"/>
              <a:gd name="T29" fmla="*/ 218017 h 51"/>
              <a:gd name="T30" fmla="*/ 385948 w 77"/>
              <a:gd name="T31" fmla="*/ 262902 h 51"/>
              <a:gd name="T32" fmla="*/ 102919 w 77"/>
              <a:gd name="T33" fmla="*/ 262902 h 51"/>
              <a:gd name="T34" fmla="*/ 64325 w 77"/>
              <a:gd name="T35" fmla="*/ 218017 h 51"/>
              <a:gd name="T36" fmla="*/ 96487 w 77"/>
              <a:gd name="T37" fmla="*/ 218017 h 51"/>
              <a:gd name="T38" fmla="*/ 102919 w 77"/>
              <a:gd name="T39" fmla="*/ 230841 h 51"/>
              <a:gd name="T40" fmla="*/ 385948 w 77"/>
              <a:gd name="T41" fmla="*/ 230841 h 51"/>
              <a:gd name="T42" fmla="*/ 392381 w 77"/>
              <a:gd name="T43" fmla="*/ 218017 h 51"/>
              <a:gd name="T44" fmla="*/ 392381 w 77"/>
              <a:gd name="T45" fmla="*/ 38474 h 51"/>
              <a:gd name="T46" fmla="*/ 385948 w 77"/>
              <a:gd name="T47" fmla="*/ 32061 h 51"/>
              <a:gd name="T48" fmla="*/ 102919 w 77"/>
              <a:gd name="T49" fmla="*/ 32061 h 51"/>
              <a:gd name="T50" fmla="*/ 96487 w 77"/>
              <a:gd name="T51" fmla="*/ 38474 h 51"/>
              <a:gd name="T52" fmla="*/ 96487 w 77"/>
              <a:gd name="T53" fmla="*/ 218017 h 51"/>
              <a:gd name="T54" fmla="*/ 270164 w 77"/>
              <a:gd name="T55" fmla="*/ 301376 h 51"/>
              <a:gd name="T56" fmla="*/ 270164 w 77"/>
              <a:gd name="T57" fmla="*/ 294964 h 51"/>
              <a:gd name="T58" fmla="*/ 225136 w 77"/>
              <a:gd name="T59" fmla="*/ 294964 h 51"/>
              <a:gd name="T60" fmla="*/ 218704 w 77"/>
              <a:gd name="T61" fmla="*/ 301376 h 51"/>
              <a:gd name="T62" fmla="*/ 225136 w 77"/>
              <a:gd name="T63" fmla="*/ 301376 h 51"/>
              <a:gd name="T64" fmla="*/ 270164 w 77"/>
              <a:gd name="T65" fmla="*/ 301376 h 51"/>
              <a:gd name="T66" fmla="*/ 270164 w 77"/>
              <a:gd name="T67" fmla="*/ 30137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59" name="Oval 22"/>
          <p:cNvSpPr>
            <a:spLocks noChangeAspect="1" noChangeArrowheads="1"/>
          </p:cNvSpPr>
          <p:nvPr/>
        </p:nvSpPr>
        <p:spPr bwMode="auto">
          <a:xfrm>
            <a:off x="4368800" y="5187950"/>
            <a:ext cx="858838" cy="85725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3560" name="Freeform 157"/>
          <p:cNvSpPr>
            <a:spLocks noChangeAspect="1" noEditPoints="1"/>
          </p:cNvSpPr>
          <p:nvPr/>
        </p:nvSpPr>
        <p:spPr bwMode="auto">
          <a:xfrm>
            <a:off x="4616450" y="5392738"/>
            <a:ext cx="363538" cy="447675"/>
          </a:xfrm>
          <a:custGeom>
            <a:avLst/>
            <a:gdLst>
              <a:gd name="T0" fmla="*/ 363538 w 41"/>
              <a:gd name="T1" fmla="*/ 393954 h 50"/>
              <a:gd name="T2" fmla="*/ 310337 w 41"/>
              <a:gd name="T3" fmla="*/ 447675 h 50"/>
              <a:gd name="T4" fmla="*/ 44334 w 41"/>
              <a:gd name="T5" fmla="*/ 447675 h 50"/>
              <a:gd name="T6" fmla="*/ 0 w 41"/>
              <a:gd name="T7" fmla="*/ 393954 h 50"/>
              <a:gd name="T8" fmla="*/ 0 w 41"/>
              <a:gd name="T9" fmla="*/ 44768 h 50"/>
              <a:gd name="T10" fmla="*/ 44334 w 41"/>
              <a:gd name="T11" fmla="*/ 0 h 50"/>
              <a:gd name="T12" fmla="*/ 310337 w 41"/>
              <a:gd name="T13" fmla="*/ 0 h 50"/>
              <a:gd name="T14" fmla="*/ 363538 w 41"/>
              <a:gd name="T15" fmla="*/ 44768 h 50"/>
              <a:gd name="T16" fmla="*/ 363538 w 41"/>
              <a:gd name="T17" fmla="*/ 393954 h 50"/>
              <a:gd name="T18" fmla="*/ 319204 w 41"/>
              <a:gd name="T19" fmla="*/ 44768 h 50"/>
              <a:gd name="T20" fmla="*/ 310337 w 41"/>
              <a:gd name="T21" fmla="*/ 35814 h 50"/>
              <a:gd name="T22" fmla="*/ 44334 w 41"/>
              <a:gd name="T23" fmla="*/ 35814 h 50"/>
              <a:gd name="T24" fmla="*/ 35467 w 41"/>
              <a:gd name="T25" fmla="*/ 44768 h 50"/>
              <a:gd name="T26" fmla="*/ 35467 w 41"/>
              <a:gd name="T27" fmla="*/ 358140 h 50"/>
              <a:gd name="T28" fmla="*/ 44334 w 41"/>
              <a:gd name="T29" fmla="*/ 367094 h 50"/>
              <a:gd name="T30" fmla="*/ 310337 w 41"/>
              <a:gd name="T31" fmla="*/ 367094 h 50"/>
              <a:gd name="T32" fmla="*/ 319204 w 41"/>
              <a:gd name="T33" fmla="*/ 358140 h 50"/>
              <a:gd name="T34" fmla="*/ 319204 w 41"/>
              <a:gd name="T35" fmla="*/ 44768 h 50"/>
              <a:gd name="T36" fmla="*/ 177336 w 41"/>
              <a:gd name="T37" fmla="*/ 385001 h 50"/>
              <a:gd name="T38" fmla="*/ 159602 w 41"/>
              <a:gd name="T39" fmla="*/ 402908 h 50"/>
              <a:gd name="T40" fmla="*/ 177336 w 41"/>
              <a:gd name="T41" fmla="*/ 429768 h 50"/>
              <a:gd name="T42" fmla="*/ 203936 w 41"/>
              <a:gd name="T43" fmla="*/ 402908 h 50"/>
              <a:gd name="T44" fmla="*/ 177336 w 41"/>
              <a:gd name="T45" fmla="*/ 385001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1" name="Oval 27"/>
          <p:cNvSpPr>
            <a:spLocks noChangeAspect="1" noChangeArrowheads="1"/>
          </p:cNvSpPr>
          <p:nvPr/>
        </p:nvSpPr>
        <p:spPr bwMode="auto">
          <a:xfrm>
            <a:off x="7875588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3562" name="Freeform 52"/>
          <p:cNvSpPr>
            <a:spLocks noEditPoints="1"/>
          </p:cNvSpPr>
          <p:nvPr/>
        </p:nvSpPr>
        <p:spPr bwMode="auto">
          <a:xfrm>
            <a:off x="8115300" y="5413375"/>
            <a:ext cx="377825" cy="406400"/>
          </a:xfrm>
          <a:custGeom>
            <a:avLst/>
            <a:gdLst>
              <a:gd name="T0" fmla="*/ 377825 w 67"/>
              <a:gd name="T1" fmla="*/ 378178 h 72"/>
              <a:gd name="T2" fmla="*/ 343990 w 67"/>
              <a:gd name="T3" fmla="*/ 406400 h 72"/>
              <a:gd name="T4" fmla="*/ 28196 w 67"/>
              <a:gd name="T5" fmla="*/ 406400 h 72"/>
              <a:gd name="T6" fmla="*/ 0 w 67"/>
              <a:gd name="T7" fmla="*/ 378178 h 72"/>
              <a:gd name="T8" fmla="*/ 0 w 67"/>
              <a:gd name="T9" fmla="*/ 90311 h 72"/>
              <a:gd name="T10" fmla="*/ 28196 w 67"/>
              <a:gd name="T11" fmla="*/ 62089 h 72"/>
              <a:gd name="T12" fmla="*/ 56392 w 67"/>
              <a:gd name="T13" fmla="*/ 62089 h 72"/>
              <a:gd name="T14" fmla="*/ 56392 w 67"/>
              <a:gd name="T15" fmla="*/ 39511 h 72"/>
              <a:gd name="T16" fmla="*/ 90227 w 67"/>
              <a:gd name="T17" fmla="*/ 0 h 72"/>
              <a:gd name="T18" fmla="*/ 107144 w 67"/>
              <a:gd name="T19" fmla="*/ 0 h 72"/>
              <a:gd name="T20" fmla="*/ 140979 w 67"/>
              <a:gd name="T21" fmla="*/ 39511 h 72"/>
              <a:gd name="T22" fmla="*/ 140979 w 67"/>
              <a:gd name="T23" fmla="*/ 62089 h 72"/>
              <a:gd name="T24" fmla="*/ 231206 w 67"/>
              <a:gd name="T25" fmla="*/ 62089 h 72"/>
              <a:gd name="T26" fmla="*/ 231206 w 67"/>
              <a:gd name="T27" fmla="*/ 39511 h 72"/>
              <a:gd name="T28" fmla="*/ 265041 w 67"/>
              <a:gd name="T29" fmla="*/ 0 h 72"/>
              <a:gd name="T30" fmla="*/ 281959 w 67"/>
              <a:gd name="T31" fmla="*/ 0 h 72"/>
              <a:gd name="T32" fmla="*/ 315794 w 67"/>
              <a:gd name="T33" fmla="*/ 39511 h 72"/>
              <a:gd name="T34" fmla="*/ 315794 w 67"/>
              <a:gd name="T35" fmla="*/ 62089 h 72"/>
              <a:gd name="T36" fmla="*/ 343990 w 67"/>
              <a:gd name="T37" fmla="*/ 62089 h 72"/>
              <a:gd name="T38" fmla="*/ 377825 w 67"/>
              <a:gd name="T39" fmla="*/ 90311 h 72"/>
              <a:gd name="T40" fmla="*/ 377825 w 67"/>
              <a:gd name="T41" fmla="*/ 378178 h 72"/>
              <a:gd name="T42" fmla="*/ 343990 w 67"/>
              <a:gd name="T43" fmla="*/ 378178 h 72"/>
              <a:gd name="T44" fmla="*/ 343990 w 67"/>
              <a:gd name="T45" fmla="*/ 146756 h 72"/>
              <a:gd name="T46" fmla="*/ 28196 w 67"/>
              <a:gd name="T47" fmla="*/ 146756 h 72"/>
              <a:gd name="T48" fmla="*/ 28196 w 67"/>
              <a:gd name="T49" fmla="*/ 378178 h 72"/>
              <a:gd name="T50" fmla="*/ 343990 w 67"/>
              <a:gd name="T51" fmla="*/ 378178 h 72"/>
              <a:gd name="T52" fmla="*/ 112784 w 67"/>
              <a:gd name="T53" fmla="*/ 39511 h 72"/>
              <a:gd name="T54" fmla="*/ 107144 w 67"/>
              <a:gd name="T55" fmla="*/ 28222 h 72"/>
              <a:gd name="T56" fmla="*/ 90227 w 67"/>
              <a:gd name="T57" fmla="*/ 28222 h 72"/>
              <a:gd name="T58" fmla="*/ 84588 w 67"/>
              <a:gd name="T59" fmla="*/ 39511 h 72"/>
              <a:gd name="T60" fmla="*/ 84588 w 67"/>
              <a:gd name="T61" fmla="*/ 101600 h 72"/>
              <a:gd name="T62" fmla="*/ 90227 w 67"/>
              <a:gd name="T63" fmla="*/ 112889 h 72"/>
              <a:gd name="T64" fmla="*/ 107144 w 67"/>
              <a:gd name="T65" fmla="*/ 112889 h 72"/>
              <a:gd name="T66" fmla="*/ 112784 w 67"/>
              <a:gd name="T67" fmla="*/ 101600 h 72"/>
              <a:gd name="T68" fmla="*/ 112784 w 67"/>
              <a:gd name="T69" fmla="*/ 39511 h 72"/>
              <a:gd name="T70" fmla="*/ 287598 w 67"/>
              <a:gd name="T71" fmla="*/ 39511 h 72"/>
              <a:gd name="T72" fmla="*/ 281959 w 67"/>
              <a:gd name="T73" fmla="*/ 28222 h 72"/>
              <a:gd name="T74" fmla="*/ 265041 w 67"/>
              <a:gd name="T75" fmla="*/ 28222 h 72"/>
              <a:gd name="T76" fmla="*/ 259402 w 67"/>
              <a:gd name="T77" fmla="*/ 39511 h 72"/>
              <a:gd name="T78" fmla="*/ 259402 w 67"/>
              <a:gd name="T79" fmla="*/ 101600 h 72"/>
              <a:gd name="T80" fmla="*/ 265041 w 67"/>
              <a:gd name="T81" fmla="*/ 112889 h 72"/>
              <a:gd name="T82" fmla="*/ 281959 w 67"/>
              <a:gd name="T83" fmla="*/ 112889 h 72"/>
              <a:gd name="T84" fmla="*/ 287598 w 67"/>
              <a:gd name="T85" fmla="*/ 101600 h 72"/>
              <a:gd name="T86" fmla="*/ 287598 w 67"/>
              <a:gd name="T87" fmla="*/ 39511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3" name="Oval 5"/>
          <p:cNvSpPr>
            <a:spLocks noChangeAspect="1" noChangeArrowheads="1"/>
          </p:cNvSpPr>
          <p:nvPr/>
        </p:nvSpPr>
        <p:spPr bwMode="auto">
          <a:xfrm>
            <a:off x="7861300" y="1985963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3564" name="Freeform 59"/>
          <p:cNvSpPr>
            <a:spLocks noEditPoints="1"/>
          </p:cNvSpPr>
          <p:nvPr/>
        </p:nvSpPr>
        <p:spPr bwMode="auto">
          <a:xfrm>
            <a:off x="8097838" y="2251075"/>
            <a:ext cx="384175" cy="328613"/>
          </a:xfrm>
          <a:custGeom>
            <a:avLst/>
            <a:gdLst>
              <a:gd name="T0" fmla="*/ 192088 w 64"/>
              <a:gd name="T1" fmla="*/ 274840 h 55"/>
              <a:gd name="T2" fmla="*/ 162074 w 64"/>
              <a:gd name="T3" fmla="*/ 274840 h 55"/>
              <a:gd name="T4" fmla="*/ 60027 w 64"/>
              <a:gd name="T5" fmla="*/ 328613 h 55"/>
              <a:gd name="T6" fmla="*/ 36016 w 64"/>
              <a:gd name="T7" fmla="*/ 328613 h 55"/>
              <a:gd name="T8" fmla="*/ 36016 w 64"/>
              <a:gd name="T9" fmla="*/ 328613 h 55"/>
              <a:gd name="T10" fmla="*/ 24011 w 64"/>
              <a:gd name="T11" fmla="*/ 322638 h 55"/>
              <a:gd name="T12" fmla="*/ 24011 w 64"/>
              <a:gd name="T13" fmla="*/ 322638 h 55"/>
              <a:gd name="T14" fmla="*/ 30014 w 64"/>
              <a:gd name="T15" fmla="*/ 310689 h 55"/>
              <a:gd name="T16" fmla="*/ 72033 w 64"/>
              <a:gd name="T17" fmla="*/ 244966 h 55"/>
              <a:gd name="T18" fmla="*/ 0 w 64"/>
              <a:gd name="T19" fmla="*/ 137420 h 55"/>
              <a:gd name="T20" fmla="*/ 192088 w 64"/>
              <a:gd name="T21" fmla="*/ 0 h 55"/>
              <a:gd name="T22" fmla="*/ 384175 w 64"/>
              <a:gd name="T23" fmla="*/ 137420 h 55"/>
              <a:gd name="T24" fmla="*/ 192088 w 64"/>
              <a:gd name="T25" fmla="*/ 274840 h 55"/>
              <a:gd name="T26" fmla="*/ 24011 w 64"/>
              <a:gd name="T27" fmla="*/ 137420 h 55"/>
              <a:gd name="T28" fmla="*/ 84038 w 64"/>
              <a:gd name="T29" fmla="*/ 221067 h 55"/>
              <a:gd name="T30" fmla="*/ 102046 w 64"/>
              <a:gd name="T31" fmla="*/ 233016 h 55"/>
              <a:gd name="T32" fmla="*/ 96044 w 64"/>
              <a:gd name="T33" fmla="*/ 250941 h 55"/>
              <a:gd name="T34" fmla="*/ 84038 w 64"/>
              <a:gd name="T35" fmla="*/ 292764 h 55"/>
              <a:gd name="T36" fmla="*/ 144066 w 64"/>
              <a:gd name="T37" fmla="*/ 250941 h 55"/>
              <a:gd name="T38" fmla="*/ 150068 w 64"/>
              <a:gd name="T39" fmla="*/ 244966 h 55"/>
              <a:gd name="T40" fmla="*/ 162074 w 64"/>
              <a:gd name="T41" fmla="*/ 244966 h 55"/>
              <a:gd name="T42" fmla="*/ 192088 w 64"/>
              <a:gd name="T43" fmla="*/ 250941 h 55"/>
              <a:gd name="T44" fmla="*/ 354161 w 64"/>
              <a:gd name="T45" fmla="*/ 137420 h 55"/>
              <a:gd name="T46" fmla="*/ 192088 w 64"/>
              <a:gd name="T47" fmla="*/ 29874 h 55"/>
              <a:gd name="T48" fmla="*/ 24011 w 64"/>
              <a:gd name="T49" fmla="*/ 137420 h 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3565" name="矩形 15"/>
          <p:cNvSpPr>
            <a:spLocks noChangeArrowheads="1"/>
          </p:cNvSpPr>
          <p:nvPr/>
        </p:nvSpPr>
        <p:spPr bwMode="auto">
          <a:xfrm>
            <a:off x="4368800" y="3149600"/>
            <a:ext cx="360997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6" name="TextBox 13"/>
          <p:cNvSpPr txBox="1">
            <a:spLocks noChangeArrowheads="1"/>
          </p:cNvSpPr>
          <p:nvPr/>
        </p:nvSpPr>
        <p:spPr bwMode="auto">
          <a:xfrm>
            <a:off x="1876425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7" name="TextBox 13"/>
          <p:cNvSpPr txBox="1">
            <a:spLocks noChangeArrowheads="1"/>
          </p:cNvSpPr>
          <p:nvPr/>
        </p:nvSpPr>
        <p:spPr bwMode="auto">
          <a:xfrm>
            <a:off x="1879600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534511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534987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892016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892492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TextBox 13"/>
          <p:cNvSpPr txBox="1">
            <a:spLocks noChangeArrowheads="1"/>
          </p:cNvSpPr>
          <p:nvPr/>
        </p:nvSpPr>
        <p:spPr bwMode="auto">
          <a:xfrm>
            <a:off x="930275" y="50133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1" name="TextBox 13"/>
          <p:cNvSpPr txBox="1">
            <a:spLocks noChangeArrowheads="1"/>
          </p:cNvSpPr>
          <p:nvPr/>
        </p:nvSpPr>
        <p:spPr bwMode="auto">
          <a:xfrm>
            <a:off x="1479550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2" name="TextBox 13"/>
          <p:cNvSpPr txBox="1">
            <a:spLocks noChangeArrowheads="1"/>
          </p:cNvSpPr>
          <p:nvPr/>
        </p:nvSpPr>
        <p:spPr bwMode="auto">
          <a:xfrm>
            <a:off x="4610100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TextBox 13"/>
          <p:cNvSpPr txBox="1">
            <a:spLocks noChangeArrowheads="1"/>
          </p:cNvSpPr>
          <p:nvPr/>
        </p:nvSpPr>
        <p:spPr bwMode="auto">
          <a:xfrm>
            <a:off x="51609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4" name="TextBox 13"/>
          <p:cNvSpPr txBox="1">
            <a:spLocks noChangeArrowheads="1"/>
          </p:cNvSpPr>
          <p:nvPr/>
        </p:nvSpPr>
        <p:spPr bwMode="auto">
          <a:xfrm>
            <a:off x="6450013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5" name="TextBox 13"/>
          <p:cNvSpPr txBox="1">
            <a:spLocks noChangeArrowheads="1"/>
          </p:cNvSpPr>
          <p:nvPr/>
        </p:nvSpPr>
        <p:spPr bwMode="auto">
          <a:xfrm>
            <a:off x="7000875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6" name="TextBox 13"/>
          <p:cNvSpPr txBox="1">
            <a:spLocks noChangeArrowheads="1"/>
          </p:cNvSpPr>
          <p:nvPr/>
        </p:nvSpPr>
        <p:spPr bwMode="auto">
          <a:xfrm>
            <a:off x="8289925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7" name="TextBox 13"/>
          <p:cNvSpPr txBox="1">
            <a:spLocks noChangeArrowheads="1"/>
          </p:cNvSpPr>
          <p:nvPr/>
        </p:nvSpPr>
        <p:spPr bwMode="auto">
          <a:xfrm>
            <a:off x="8840788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8" name="Oval 17"/>
          <p:cNvSpPr>
            <a:spLocks noChangeArrowheads="1"/>
          </p:cNvSpPr>
          <p:nvPr/>
        </p:nvSpPr>
        <p:spPr bwMode="auto">
          <a:xfrm>
            <a:off x="1620838" y="2751138"/>
            <a:ext cx="1360487" cy="1362075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9" name="Oval 18"/>
          <p:cNvSpPr>
            <a:spLocks noChangeArrowheads="1"/>
          </p:cNvSpPr>
          <p:nvPr/>
        </p:nvSpPr>
        <p:spPr bwMode="auto">
          <a:xfrm>
            <a:off x="2636838" y="2817813"/>
            <a:ext cx="1663700" cy="166370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3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0" name="Oval 19"/>
          <p:cNvSpPr>
            <a:spLocks noChangeArrowheads="1"/>
          </p:cNvSpPr>
          <p:nvPr/>
        </p:nvSpPr>
        <p:spPr bwMode="auto">
          <a:xfrm>
            <a:off x="3997325" y="2582863"/>
            <a:ext cx="2132013" cy="213360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4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1" name="Oval 20"/>
          <p:cNvSpPr>
            <a:spLocks noChangeArrowheads="1"/>
          </p:cNvSpPr>
          <p:nvPr/>
        </p:nvSpPr>
        <p:spPr bwMode="auto">
          <a:xfrm flipH="1">
            <a:off x="5662613" y="2259013"/>
            <a:ext cx="2346325" cy="234632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4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2" name="Oval 21"/>
          <p:cNvSpPr>
            <a:spLocks noChangeArrowheads="1"/>
          </p:cNvSpPr>
          <p:nvPr/>
        </p:nvSpPr>
        <p:spPr bwMode="auto">
          <a:xfrm flipH="1">
            <a:off x="7566025" y="1498600"/>
            <a:ext cx="2982913" cy="298291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6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3" name="Freeform 270"/>
          <p:cNvSpPr>
            <a:spLocks noEditPoints="1"/>
          </p:cNvSpPr>
          <p:nvPr/>
        </p:nvSpPr>
        <p:spPr bwMode="auto">
          <a:xfrm>
            <a:off x="2028825" y="3327400"/>
            <a:ext cx="404813" cy="312738"/>
          </a:xfrm>
          <a:custGeom>
            <a:avLst/>
            <a:gdLst>
              <a:gd name="T0" fmla="*/ 46530 w 87"/>
              <a:gd name="T1" fmla="*/ 0 h 67"/>
              <a:gd name="T2" fmla="*/ 9306 w 87"/>
              <a:gd name="T3" fmla="*/ 0 h 67"/>
              <a:gd name="T4" fmla="*/ 0 w 87"/>
              <a:gd name="T5" fmla="*/ 4668 h 67"/>
              <a:gd name="T6" fmla="*/ 0 w 87"/>
              <a:gd name="T7" fmla="*/ 224051 h 67"/>
              <a:gd name="T8" fmla="*/ 9306 w 87"/>
              <a:gd name="T9" fmla="*/ 228719 h 67"/>
              <a:gd name="T10" fmla="*/ 46530 w 87"/>
              <a:gd name="T11" fmla="*/ 228719 h 67"/>
              <a:gd name="T12" fmla="*/ 51183 w 87"/>
              <a:gd name="T13" fmla="*/ 224051 h 67"/>
              <a:gd name="T14" fmla="*/ 51183 w 87"/>
              <a:gd name="T15" fmla="*/ 4668 h 67"/>
              <a:gd name="T16" fmla="*/ 46530 w 87"/>
              <a:gd name="T17" fmla="*/ 0 h 67"/>
              <a:gd name="T18" fmla="*/ 107020 w 87"/>
              <a:gd name="T19" fmla="*/ 242722 h 67"/>
              <a:gd name="T20" fmla="*/ 88407 w 87"/>
              <a:gd name="T21" fmla="*/ 242722 h 67"/>
              <a:gd name="T22" fmla="*/ 83754 w 87"/>
              <a:gd name="T23" fmla="*/ 252057 h 67"/>
              <a:gd name="T24" fmla="*/ 83754 w 87"/>
              <a:gd name="T25" fmla="*/ 298735 h 67"/>
              <a:gd name="T26" fmla="*/ 88407 w 87"/>
              <a:gd name="T27" fmla="*/ 312738 h 67"/>
              <a:gd name="T28" fmla="*/ 107020 w 87"/>
              <a:gd name="T29" fmla="*/ 312738 h 67"/>
              <a:gd name="T30" fmla="*/ 116326 w 87"/>
              <a:gd name="T31" fmla="*/ 298735 h 67"/>
              <a:gd name="T32" fmla="*/ 116326 w 87"/>
              <a:gd name="T33" fmla="*/ 252057 h 67"/>
              <a:gd name="T34" fmla="*/ 107020 w 87"/>
              <a:gd name="T35" fmla="*/ 242722 h 67"/>
              <a:gd name="T36" fmla="*/ 376895 w 87"/>
              <a:gd name="T37" fmla="*/ 242722 h 67"/>
              <a:gd name="T38" fmla="*/ 358283 w 87"/>
              <a:gd name="T39" fmla="*/ 242722 h 67"/>
              <a:gd name="T40" fmla="*/ 348977 w 87"/>
              <a:gd name="T41" fmla="*/ 252057 h 67"/>
              <a:gd name="T42" fmla="*/ 348977 w 87"/>
              <a:gd name="T43" fmla="*/ 298735 h 67"/>
              <a:gd name="T44" fmla="*/ 358283 w 87"/>
              <a:gd name="T45" fmla="*/ 312738 h 67"/>
              <a:gd name="T46" fmla="*/ 376895 w 87"/>
              <a:gd name="T47" fmla="*/ 312738 h 67"/>
              <a:gd name="T48" fmla="*/ 381548 w 87"/>
              <a:gd name="T49" fmla="*/ 298735 h 67"/>
              <a:gd name="T50" fmla="*/ 381548 w 87"/>
              <a:gd name="T51" fmla="*/ 252057 h 67"/>
              <a:gd name="T52" fmla="*/ 376895 w 87"/>
              <a:gd name="T53" fmla="*/ 242722 h 67"/>
              <a:gd name="T54" fmla="*/ 376895 w 87"/>
              <a:gd name="T55" fmla="*/ 116693 h 67"/>
              <a:gd name="T56" fmla="*/ 88407 w 87"/>
              <a:gd name="T57" fmla="*/ 116693 h 67"/>
              <a:gd name="T58" fmla="*/ 60489 w 87"/>
              <a:gd name="T59" fmla="*/ 144700 h 67"/>
              <a:gd name="T60" fmla="*/ 60489 w 87"/>
              <a:gd name="T61" fmla="*/ 210048 h 67"/>
              <a:gd name="T62" fmla="*/ 88407 w 87"/>
              <a:gd name="T63" fmla="*/ 238054 h 67"/>
              <a:gd name="T64" fmla="*/ 376895 w 87"/>
              <a:gd name="T65" fmla="*/ 238054 h 67"/>
              <a:gd name="T66" fmla="*/ 404813 w 87"/>
              <a:gd name="T67" fmla="*/ 210048 h 67"/>
              <a:gd name="T68" fmla="*/ 404813 w 87"/>
              <a:gd name="T69" fmla="*/ 144700 h 67"/>
              <a:gd name="T70" fmla="*/ 376895 w 87"/>
              <a:gd name="T71" fmla="*/ 116693 h 67"/>
              <a:gd name="T72" fmla="*/ 111673 w 87"/>
              <a:gd name="T73" fmla="*/ 112026 h 67"/>
              <a:gd name="T74" fmla="*/ 167509 w 87"/>
              <a:gd name="T75" fmla="*/ 88687 h 67"/>
              <a:gd name="T76" fmla="*/ 111673 w 87"/>
              <a:gd name="T77" fmla="*/ 65348 h 67"/>
              <a:gd name="T78" fmla="*/ 60489 w 87"/>
              <a:gd name="T79" fmla="*/ 88687 h 67"/>
              <a:gd name="T80" fmla="*/ 111673 w 87"/>
              <a:gd name="T81" fmla="*/ 112026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271"/>
          <p:cNvSpPr>
            <a:spLocks/>
          </p:cNvSpPr>
          <p:nvPr/>
        </p:nvSpPr>
        <p:spPr bwMode="auto">
          <a:xfrm>
            <a:off x="3238500" y="3490913"/>
            <a:ext cx="438150" cy="493712"/>
          </a:xfrm>
          <a:custGeom>
            <a:avLst/>
            <a:gdLst>
              <a:gd name="T0" fmla="*/ 419100 w 69"/>
              <a:gd name="T1" fmla="*/ 44307 h 78"/>
              <a:gd name="T2" fmla="*/ 260350 w 69"/>
              <a:gd name="T3" fmla="*/ 44307 h 78"/>
              <a:gd name="T4" fmla="*/ 260350 w 69"/>
              <a:gd name="T5" fmla="*/ 6330 h 78"/>
              <a:gd name="T6" fmla="*/ 254000 w 69"/>
              <a:gd name="T7" fmla="*/ 0 h 78"/>
              <a:gd name="T8" fmla="*/ 184150 w 69"/>
              <a:gd name="T9" fmla="*/ 0 h 78"/>
              <a:gd name="T10" fmla="*/ 171450 w 69"/>
              <a:gd name="T11" fmla="*/ 6330 h 78"/>
              <a:gd name="T12" fmla="*/ 171450 w 69"/>
              <a:gd name="T13" fmla="*/ 44307 h 78"/>
              <a:gd name="T14" fmla="*/ 12700 w 69"/>
              <a:gd name="T15" fmla="*/ 44307 h 78"/>
              <a:gd name="T16" fmla="*/ 0 w 69"/>
              <a:gd name="T17" fmla="*/ 56967 h 78"/>
              <a:gd name="T18" fmla="*/ 0 w 69"/>
              <a:gd name="T19" fmla="*/ 177230 h 78"/>
              <a:gd name="T20" fmla="*/ 12700 w 69"/>
              <a:gd name="T21" fmla="*/ 196219 h 78"/>
              <a:gd name="T22" fmla="*/ 171450 w 69"/>
              <a:gd name="T23" fmla="*/ 196219 h 78"/>
              <a:gd name="T24" fmla="*/ 171450 w 69"/>
              <a:gd name="T25" fmla="*/ 487382 h 78"/>
              <a:gd name="T26" fmla="*/ 184150 w 69"/>
              <a:gd name="T27" fmla="*/ 493712 h 78"/>
              <a:gd name="T28" fmla="*/ 254000 w 69"/>
              <a:gd name="T29" fmla="*/ 493712 h 78"/>
              <a:gd name="T30" fmla="*/ 260350 w 69"/>
              <a:gd name="T31" fmla="*/ 487382 h 78"/>
              <a:gd name="T32" fmla="*/ 260350 w 69"/>
              <a:gd name="T33" fmla="*/ 196219 h 78"/>
              <a:gd name="T34" fmla="*/ 419100 w 69"/>
              <a:gd name="T35" fmla="*/ 196219 h 78"/>
              <a:gd name="T36" fmla="*/ 438150 w 69"/>
              <a:gd name="T37" fmla="*/ 177230 h 78"/>
              <a:gd name="T38" fmla="*/ 438150 w 69"/>
              <a:gd name="T39" fmla="*/ 56967 h 78"/>
              <a:gd name="T40" fmla="*/ 419100 w 69"/>
              <a:gd name="T41" fmla="*/ 4430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272"/>
          <p:cNvSpPr>
            <a:spLocks noEditPoints="1"/>
          </p:cNvSpPr>
          <p:nvPr/>
        </p:nvSpPr>
        <p:spPr bwMode="auto">
          <a:xfrm>
            <a:off x="4811713" y="3432175"/>
            <a:ext cx="504825" cy="522288"/>
          </a:xfrm>
          <a:custGeom>
            <a:avLst/>
            <a:gdLst>
              <a:gd name="T0" fmla="*/ 149044 w 105"/>
              <a:gd name="T1" fmla="*/ 177290 h 109"/>
              <a:gd name="T2" fmla="*/ 197122 w 105"/>
              <a:gd name="T3" fmla="*/ 167707 h 109"/>
              <a:gd name="T4" fmla="*/ 144236 w 105"/>
              <a:gd name="T5" fmla="*/ 191665 h 109"/>
              <a:gd name="T6" fmla="*/ 134620 w 105"/>
              <a:gd name="T7" fmla="*/ 210832 h 109"/>
              <a:gd name="T8" fmla="*/ 144236 w 105"/>
              <a:gd name="T9" fmla="*/ 225207 h 109"/>
              <a:gd name="T10" fmla="*/ 192314 w 105"/>
              <a:gd name="T11" fmla="*/ 234790 h 109"/>
              <a:gd name="T12" fmla="*/ 187506 w 105"/>
              <a:gd name="T13" fmla="*/ 239582 h 109"/>
              <a:gd name="T14" fmla="*/ 129812 w 105"/>
              <a:gd name="T15" fmla="*/ 258748 h 109"/>
              <a:gd name="T16" fmla="*/ 134620 w 105"/>
              <a:gd name="T17" fmla="*/ 277915 h 109"/>
              <a:gd name="T18" fmla="*/ 201930 w 105"/>
              <a:gd name="T19" fmla="*/ 253957 h 109"/>
              <a:gd name="T20" fmla="*/ 221161 w 105"/>
              <a:gd name="T21" fmla="*/ 234790 h 109"/>
              <a:gd name="T22" fmla="*/ 221161 w 105"/>
              <a:gd name="T23" fmla="*/ 229998 h 109"/>
              <a:gd name="T24" fmla="*/ 211546 w 105"/>
              <a:gd name="T25" fmla="*/ 220415 h 109"/>
              <a:gd name="T26" fmla="*/ 163467 w 105"/>
              <a:gd name="T27" fmla="*/ 210832 h 109"/>
              <a:gd name="T28" fmla="*/ 153851 w 105"/>
              <a:gd name="T29" fmla="*/ 210832 h 109"/>
              <a:gd name="T30" fmla="*/ 206738 w 105"/>
              <a:gd name="T31" fmla="*/ 182082 h 109"/>
              <a:gd name="T32" fmla="*/ 221161 w 105"/>
              <a:gd name="T33" fmla="*/ 167707 h 109"/>
              <a:gd name="T34" fmla="*/ 211546 w 105"/>
              <a:gd name="T35" fmla="*/ 148541 h 109"/>
              <a:gd name="T36" fmla="*/ 173083 w 105"/>
              <a:gd name="T37" fmla="*/ 153332 h 109"/>
              <a:gd name="T38" fmla="*/ 144236 w 105"/>
              <a:gd name="T39" fmla="*/ 158124 h 109"/>
              <a:gd name="T40" fmla="*/ 177891 w 105"/>
              <a:gd name="T41" fmla="*/ 124582 h 109"/>
              <a:gd name="T42" fmla="*/ 197122 w 105"/>
              <a:gd name="T43" fmla="*/ 110208 h 109"/>
              <a:gd name="T44" fmla="*/ 158659 w 105"/>
              <a:gd name="T45" fmla="*/ 114999 h 109"/>
              <a:gd name="T46" fmla="*/ 125004 w 105"/>
              <a:gd name="T47" fmla="*/ 158124 h 109"/>
              <a:gd name="T48" fmla="*/ 139428 w 105"/>
              <a:gd name="T49" fmla="*/ 177290 h 109"/>
              <a:gd name="T50" fmla="*/ 0 w 105"/>
              <a:gd name="T51" fmla="*/ 258748 h 109"/>
              <a:gd name="T52" fmla="*/ 504825 w 105"/>
              <a:gd name="T53" fmla="*/ 258748 h 109"/>
              <a:gd name="T54" fmla="*/ 86541 w 105"/>
              <a:gd name="T55" fmla="*/ 383331 h 109"/>
              <a:gd name="T56" fmla="*/ 110581 w 105"/>
              <a:gd name="T57" fmla="*/ 110208 h 109"/>
              <a:gd name="T58" fmla="*/ 370205 w 105"/>
              <a:gd name="T59" fmla="*/ 91041 h 109"/>
              <a:gd name="T60" fmla="*/ 177891 w 105"/>
              <a:gd name="T61" fmla="*/ 287498 h 109"/>
              <a:gd name="T62" fmla="*/ 168275 w 105"/>
              <a:gd name="T63" fmla="*/ 301873 h 109"/>
              <a:gd name="T64" fmla="*/ 168275 w 105"/>
              <a:gd name="T65" fmla="*/ 297081 h 109"/>
              <a:gd name="T66" fmla="*/ 125004 w 105"/>
              <a:gd name="T67" fmla="*/ 292290 h 109"/>
              <a:gd name="T68" fmla="*/ 120196 w 105"/>
              <a:gd name="T69" fmla="*/ 344998 h 109"/>
              <a:gd name="T70" fmla="*/ 86541 w 105"/>
              <a:gd name="T71" fmla="*/ 383331 h 109"/>
              <a:gd name="T72" fmla="*/ 120196 w 105"/>
              <a:gd name="T73" fmla="*/ 297081 h 109"/>
              <a:gd name="T74" fmla="*/ 168275 w 105"/>
              <a:gd name="T75" fmla="*/ 292290 h 109"/>
              <a:gd name="T76" fmla="*/ 163467 w 105"/>
              <a:gd name="T77" fmla="*/ 306665 h 109"/>
              <a:gd name="T78" fmla="*/ 120196 w 105"/>
              <a:gd name="T79" fmla="*/ 344998 h 109"/>
              <a:gd name="T80" fmla="*/ 254816 w 105"/>
              <a:gd name="T81" fmla="*/ 469580 h 109"/>
              <a:gd name="T82" fmla="*/ 206738 w 105"/>
              <a:gd name="T83" fmla="*/ 354581 h 109"/>
              <a:gd name="T84" fmla="*/ 384629 w 105"/>
              <a:gd name="T85" fmla="*/ 344998 h 109"/>
              <a:gd name="T86" fmla="*/ 379821 w 105"/>
              <a:gd name="T87" fmla="*/ 287498 h 109"/>
              <a:gd name="T88" fmla="*/ 418284 w 105"/>
              <a:gd name="T89" fmla="*/ 134166 h 109"/>
              <a:gd name="T90" fmla="*/ 394244 w 105"/>
              <a:gd name="T91" fmla="*/ 407289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543"/>
          <p:cNvSpPr>
            <a:spLocks noEditPoints="1"/>
          </p:cNvSpPr>
          <p:nvPr/>
        </p:nvSpPr>
        <p:spPr bwMode="auto">
          <a:xfrm>
            <a:off x="8601075" y="2660650"/>
            <a:ext cx="979488" cy="733425"/>
          </a:xfrm>
          <a:custGeom>
            <a:avLst/>
            <a:gdLst>
              <a:gd name="T0" fmla="*/ 0 w 95"/>
              <a:gd name="T1" fmla="*/ 733425 h 71"/>
              <a:gd name="T2" fmla="*/ 453658 w 95"/>
              <a:gd name="T3" fmla="*/ 733425 h 71"/>
              <a:gd name="T4" fmla="*/ 226829 w 95"/>
              <a:gd name="T5" fmla="*/ 340888 h 71"/>
              <a:gd name="T6" fmla="*/ 0 w 95"/>
              <a:gd name="T7" fmla="*/ 733425 h 71"/>
              <a:gd name="T8" fmla="*/ 226829 w 95"/>
              <a:gd name="T9" fmla="*/ 278908 h 71"/>
              <a:gd name="T10" fmla="*/ 371174 w 95"/>
              <a:gd name="T11" fmla="*/ 144619 h 71"/>
              <a:gd name="T12" fmla="*/ 226829 w 95"/>
              <a:gd name="T13" fmla="*/ 0 h 71"/>
              <a:gd name="T14" fmla="*/ 92794 w 95"/>
              <a:gd name="T15" fmla="*/ 144619 h 71"/>
              <a:gd name="T16" fmla="*/ 226829 w 95"/>
              <a:gd name="T17" fmla="*/ 278908 h 71"/>
              <a:gd name="T18" fmla="*/ 525830 w 95"/>
              <a:gd name="T19" fmla="*/ 340888 h 71"/>
              <a:gd name="T20" fmla="*/ 752659 w 95"/>
              <a:gd name="T21" fmla="*/ 733425 h 71"/>
              <a:gd name="T22" fmla="*/ 979488 w 95"/>
              <a:gd name="T23" fmla="*/ 340888 h 71"/>
              <a:gd name="T24" fmla="*/ 525830 w 95"/>
              <a:gd name="T25" fmla="*/ 340888 h 71"/>
              <a:gd name="T26" fmla="*/ 752659 w 95"/>
              <a:gd name="T27" fmla="*/ 278908 h 71"/>
              <a:gd name="T28" fmla="*/ 897005 w 95"/>
              <a:gd name="T29" fmla="*/ 144619 h 71"/>
              <a:gd name="T30" fmla="*/ 752659 w 95"/>
              <a:gd name="T31" fmla="*/ 0 h 71"/>
              <a:gd name="T32" fmla="*/ 608314 w 95"/>
              <a:gd name="T33" fmla="*/ 144619 h 71"/>
              <a:gd name="T34" fmla="*/ 752659 w 95"/>
              <a:gd name="T35" fmla="*/ 278908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547"/>
          <p:cNvSpPr>
            <a:spLocks noEditPoints="1"/>
          </p:cNvSpPr>
          <p:nvPr/>
        </p:nvSpPr>
        <p:spPr bwMode="auto">
          <a:xfrm>
            <a:off x="6523038" y="3273425"/>
            <a:ext cx="649287" cy="465138"/>
          </a:xfrm>
          <a:custGeom>
            <a:avLst/>
            <a:gdLst>
              <a:gd name="T0" fmla="*/ 369202 w 102"/>
              <a:gd name="T1" fmla="*/ 299472 h 73"/>
              <a:gd name="T2" fmla="*/ 356471 w 102"/>
              <a:gd name="T3" fmla="*/ 293101 h 73"/>
              <a:gd name="T4" fmla="*/ 324644 w 102"/>
              <a:gd name="T5" fmla="*/ 299472 h 73"/>
              <a:gd name="T6" fmla="*/ 324644 w 102"/>
              <a:gd name="T7" fmla="*/ 299472 h 73"/>
              <a:gd name="T8" fmla="*/ 292816 w 102"/>
              <a:gd name="T9" fmla="*/ 293101 h 73"/>
              <a:gd name="T10" fmla="*/ 286450 w 102"/>
              <a:gd name="T11" fmla="*/ 299472 h 73"/>
              <a:gd name="T12" fmla="*/ 38193 w 102"/>
              <a:gd name="T13" fmla="*/ 465138 h 73"/>
              <a:gd name="T14" fmla="*/ 31828 w 102"/>
              <a:gd name="T15" fmla="*/ 465138 h 73"/>
              <a:gd name="T16" fmla="*/ 44559 w 102"/>
              <a:gd name="T17" fmla="*/ 465138 h 73"/>
              <a:gd name="T18" fmla="*/ 604728 w 102"/>
              <a:gd name="T19" fmla="*/ 465138 h 73"/>
              <a:gd name="T20" fmla="*/ 617459 w 102"/>
              <a:gd name="T21" fmla="*/ 465138 h 73"/>
              <a:gd name="T22" fmla="*/ 617459 w 102"/>
              <a:gd name="T23" fmla="*/ 465138 h 73"/>
              <a:gd name="T24" fmla="*/ 369202 w 102"/>
              <a:gd name="T25" fmla="*/ 299472 h 73"/>
              <a:gd name="T26" fmla="*/ 604728 w 102"/>
              <a:gd name="T27" fmla="*/ 0 h 73"/>
              <a:gd name="T28" fmla="*/ 44559 w 102"/>
              <a:gd name="T29" fmla="*/ 0 h 73"/>
              <a:gd name="T30" fmla="*/ 0 w 102"/>
              <a:gd name="T31" fmla="*/ 44602 h 73"/>
              <a:gd name="T32" fmla="*/ 0 w 102"/>
              <a:gd name="T33" fmla="*/ 420536 h 73"/>
              <a:gd name="T34" fmla="*/ 19097 w 102"/>
              <a:gd name="T35" fmla="*/ 458766 h 73"/>
              <a:gd name="T36" fmla="*/ 25462 w 102"/>
              <a:gd name="T37" fmla="*/ 446023 h 73"/>
              <a:gd name="T38" fmla="*/ 267353 w 102"/>
              <a:gd name="T39" fmla="*/ 280357 h 73"/>
              <a:gd name="T40" fmla="*/ 19097 w 102"/>
              <a:gd name="T41" fmla="*/ 82833 h 73"/>
              <a:gd name="T42" fmla="*/ 19097 w 102"/>
              <a:gd name="T43" fmla="*/ 63718 h 73"/>
              <a:gd name="T44" fmla="*/ 38193 w 102"/>
              <a:gd name="T45" fmla="*/ 63718 h 73"/>
              <a:gd name="T46" fmla="*/ 286450 w 102"/>
              <a:gd name="T47" fmla="*/ 261242 h 73"/>
              <a:gd name="T48" fmla="*/ 292816 w 102"/>
              <a:gd name="T49" fmla="*/ 267614 h 73"/>
              <a:gd name="T50" fmla="*/ 324644 w 102"/>
              <a:gd name="T51" fmla="*/ 273985 h 73"/>
              <a:gd name="T52" fmla="*/ 356471 w 102"/>
              <a:gd name="T53" fmla="*/ 267614 h 73"/>
              <a:gd name="T54" fmla="*/ 362837 w 102"/>
              <a:gd name="T55" fmla="*/ 261242 h 73"/>
              <a:gd name="T56" fmla="*/ 611094 w 102"/>
              <a:gd name="T57" fmla="*/ 63718 h 73"/>
              <a:gd name="T58" fmla="*/ 611094 w 102"/>
              <a:gd name="T59" fmla="*/ 63718 h 73"/>
              <a:gd name="T60" fmla="*/ 630190 w 102"/>
              <a:gd name="T61" fmla="*/ 63718 h 73"/>
              <a:gd name="T62" fmla="*/ 630190 w 102"/>
              <a:gd name="T63" fmla="*/ 82833 h 73"/>
              <a:gd name="T64" fmla="*/ 381934 w 102"/>
              <a:gd name="T65" fmla="*/ 280357 h 73"/>
              <a:gd name="T66" fmla="*/ 630190 w 102"/>
              <a:gd name="T67" fmla="*/ 446023 h 73"/>
              <a:gd name="T68" fmla="*/ 630190 w 102"/>
              <a:gd name="T69" fmla="*/ 446023 h 73"/>
              <a:gd name="T70" fmla="*/ 630190 w 102"/>
              <a:gd name="T71" fmla="*/ 458766 h 73"/>
              <a:gd name="T72" fmla="*/ 649287 w 102"/>
              <a:gd name="T73" fmla="*/ 420536 h 73"/>
              <a:gd name="T74" fmla="*/ 649287 w 102"/>
              <a:gd name="T75" fmla="*/ 44602 h 73"/>
              <a:gd name="T76" fmla="*/ 604728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2770188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33194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560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4" name="Picture 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1243013"/>
            <a:ext cx="6253162" cy="6692900"/>
          </a:xfrm>
          <a:prstGeom prst="rect">
            <a:avLst/>
          </a:prstGeom>
          <a:noFill/>
          <a:ln>
            <a:noFill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图片占位符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931988"/>
            <a:ext cx="26225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直角三角形 3"/>
          <p:cNvSpPr>
            <a:spLocks/>
          </p:cNvSpPr>
          <p:nvPr/>
        </p:nvSpPr>
        <p:spPr bwMode="auto">
          <a:xfrm rot="-245120">
            <a:off x="7742238" y="1935163"/>
            <a:ext cx="2505075" cy="2522537"/>
          </a:xfrm>
          <a:custGeom>
            <a:avLst/>
            <a:gdLst>
              <a:gd name="T0" fmla="*/ 0 w 2505824"/>
              <a:gd name="T1" fmla="*/ 168195 h 2522400"/>
              <a:gd name="T2" fmla="*/ 2505075 w 2505824"/>
              <a:gd name="T3" fmla="*/ 2522537 h 2522400"/>
              <a:gd name="T4" fmla="*/ 1334736 w 2505824"/>
              <a:gd name="T5" fmla="*/ 0 h 2522400"/>
              <a:gd name="T6" fmla="*/ 0 w 2505824"/>
              <a:gd name="T7" fmla="*/ 168195 h 25224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7" name="直角三角形 3"/>
          <p:cNvSpPr>
            <a:spLocks/>
          </p:cNvSpPr>
          <p:nvPr/>
        </p:nvSpPr>
        <p:spPr bwMode="auto">
          <a:xfrm>
            <a:off x="7673975" y="2200275"/>
            <a:ext cx="2640013" cy="2498725"/>
          </a:xfrm>
          <a:custGeom>
            <a:avLst/>
            <a:gdLst>
              <a:gd name="T0" fmla="*/ 1347443 w 2639568"/>
              <a:gd name="T1" fmla="*/ 2498725 h 2498519"/>
              <a:gd name="T2" fmla="*/ 0 w 2639568"/>
              <a:gd name="T3" fmla="*/ 0 h 2498519"/>
              <a:gd name="T4" fmla="*/ 2640013 w 2639568"/>
              <a:gd name="T5" fmla="*/ 2145128 h 2498519"/>
              <a:gd name="T6" fmla="*/ 1347443 w 2639568"/>
              <a:gd name="T7" fmla="*/ 2498725 h 24985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8" name="Freeform 251"/>
          <p:cNvSpPr>
            <a:spLocks noEditPoints="1"/>
          </p:cNvSpPr>
          <p:nvPr/>
        </p:nvSpPr>
        <p:spPr bwMode="auto">
          <a:xfrm>
            <a:off x="8724900" y="3038475"/>
            <a:ext cx="531813" cy="496888"/>
          </a:xfrm>
          <a:custGeom>
            <a:avLst/>
            <a:gdLst>
              <a:gd name="T0" fmla="*/ 469974 w 301"/>
              <a:gd name="T1" fmla="*/ 338307 h 282"/>
              <a:gd name="T2" fmla="*/ 413436 w 301"/>
              <a:gd name="T3" fmla="*/ 121579 h 282"/>
              <a:gd name="T4" fmla="*/ 143112 w 301"/>
              <a:gd name="T5" fmla="*/ 63433 h 282"/>
              <a:gd name="T6" fmla="*/ 56538 w 301"/>
              <a:gd name="T7" fmla="*/ 5286 h 282"/>
              <a:gd name="T8" fmla="*/ 21202 w 301"/>
              <a:gd name="T9" fmla="*/ 22906 h 282"/>
              <a:gd name="T10" fmla="*/ 107776 w 301"/>
              <a:gd name="T11" fmla="*/ 100435 h 282"/>
              <a:gd name="T12" fmla="*/ 233220 w 301"/>
              <a:gd name="T13" fmla="*/ 438742 h 282"/>
              <a:gd name="T14" fmla="*/ 531813 w 301"/>
              <a:gd name="T15" fmla="*/ 458124 h 282"/>
              <a:gd name="T16" fmla="*/ 469974 w 301"/>
              <a:gd name="T17" fmla="*/ 338307 h 282"/>
              <a:gd name="T18" fmla="*/ 427571 w 301"/>
              <a:gd name="T19" fmla="*/ 408787 h 282"/>
              <a:gd name="T20" fmla="*/ 424037 w 301"/>
              <a:gd name="T21" fmla="*/ 410549 h 282"/>
              <a:gd name="T22" fmla="*/ 420503 w 301"/>
              <a:gd name="T23" fmla="*/ 408787 h 282"/>
              <a:gd name="T24" fmla="*/ 280924 w 301"/>
              <a:gd name="T25" fmla="*/ 243158 h 282"/>
              <a:gd name="T26" fmla="*/ 187283 w 301"/>
              <a:gd name="T27" fmla="*/ 132151 h 282"/>
              <a:gd name="T28" fmla="*/ 187283 w 301"/>
              <a:gd name="T29" fmla="*/ 125103 h 282"/>
              <a:gd name="T30" fmla="*/ 192583 w 301"/>
              <a:gd name="T31" fmla="*/ 125103 h 282"/>
              <a:gd name="T32" fmla="*/ 314494 w 301"/>
              <a:gd name="T33" fmla="*/ 214966 h 282"/>
              <a:gd name="T34" fmla="*/ 429337 w 301"/>
              <a:gd name="T35" fmla="*/ 403501 h 282"/>
              <a:gd name="T36" fmla="*/ 427571 w 301"/>
              <a:gd name="T37" fmla="*/ 40878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矩形 8"/>
          <p:cNvSpPr>
            <a:spLocks noChangeArrowheads="1"/>
          </p:cNvSpPr>
          <p:nvPr/>
        </p:nvSpPr>
        <p:spPr bwMode="auto">
          <a:xfrm>
            <a:off x="1366838" y="2798763"/>
            <a:ext cx="5392737" cy="2589212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0" name="矩形 9"/>
          <p:cNvSpPr>
            <a:spLocks noChangeArrowheads="1"/>
          </p:cNvSpPr>
          <p:nvPr/>
        </p:nvSpPr>
        <p:spPr bwMode="auto">
          <a:xfrm>
            <a:off x="2549525" y="2557463"/>
            <a:ext cx="3065463" cy="4810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1" name="文本框 11"/>
          <p:cNvSpPr txBox="1">
            <a:spLocks noChangeArrowheads="1"/>
          </p:cNvSpPr>
          <p:nvPr/>
        </p:nvSpPr>
        <p:spPr bwMode="auto">
          <a:xfrm>
            <a:off x="3424238" y="2647950"/>
            <a:ext cx="2190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2" name="矩形 12"/>
          <p:cNvSpPr>
            <a:spLocks noChangeArrowheads="1"/>
          </p:cNvSpPr>
          <p:nvPr/>
        </p:nvSpPr>
        <p:spPr bwMode="auto">
          <a:xfrm>
            <a:off x="2152650" y="3576638"/>
            <a:ext cx="40767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</a:p>
        </p:txBody>
      </p:sp>
      <p:grpSp>
        <p:nvGrpSpPr>
          <p:cNvPr id="4102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4105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6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3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4" name="文本框 19"/>
          <p:cNvSpPr>
            <a:spLocks/>
          </p:cNvSpPr>
          <p:nvPr/>
        </p:nvSpPr>
        <p:spPr bwMode="auto">
          <a:xfrm>
            <a:off x="490538" y="4902200"/>
            <a:ext cx="2063750" cy="915988"/>
          </a:xfrm>
          <a:custGeom>
            <a:avLst/>
            <a:gdLst>
              <a:gd name="T0" fmla="*/ 689339 w 2064307"/>
              <a:gd name="T1" fmla="*/ 0 h 916126"/>
              <a:gd name="T2" fmla="*/ 1378679 w 2064307"/>
              <a:gd name="T3" fmla="*/ 0 h 916126"/>
              <a:gd name="T4" fmla="*/ 1378679 w 2064307"/>
              <a:gd name="T5" fmla="*/ 367439 h 916126"/>
              <a:gd name="T6" fmla="*/ 2063750 w 2064307"/>
              <a:gd name="T7" fmla="*/ 367439 h 916126"/>
              <a:gd name="T8" fmla="*/ 2063750 w 2064307"/>
              <a:gd name="T9" fmla="*/ 915988 h 916126"/>
              <a:gd name="T10" fmla="*/ 0 w 2064307"/>
              <a:gd name="T11" fmla="*/ 915988 h 916126"/>
              <a:gd name="T12" fmla="*/ 0 w 2064307"/>
              <a:gd name="T13" fmla="*/ 367439 h 916126"/>
              <a:gd name="T14" fmla="*/ 689339 w 2064307"/>
              <a:gd name="T15" fmla="*/ 367439 h 916126"/>
              <a:gd name="T16" fmla="*/ 689339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4" name="圆角矩形 3"/>
          <p:cNvSpPr>
            <a:spLocks noChangeArrowheads="1"/>
          </p:cNvSpPr>
          <p:nvPr/>
        </p:nvSpPr>
        <p:spPr bwMode="auto">
          <a:xfrm>
            <a:off x="1254125" y="20447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5" name="矩形 4"/>
          <p:cNvSpPr>
            <a:spLocks noChangeArrowheads="1"/>
          </p:cNvSpPr>
          <p:nvPr/>
        </p:nvSpPr>
        <p:spPr bwMode="auto">
          <a:xfrm>
            <a:off x="1587500" y="23717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6" name="圆角矩形 5"/>
          <p:cNvSpPr>
            <a:spLocks noChangeArrowheads="1"/>
          </p:cNvSpPr>
          <p:nvPr/>
        </p:nvSpPr>
        <p:spPr bwMode="auto">
          <a:xfrm>
            <a:off x="1254125" y="4254500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7" name="矩形 6"/>
          <p:cNvSpPr>
            <a:spLocks noChangeArrowheads="1"/>
          </p:cNvSpPr>
          <p:nvPr/>
        </p:nvSpPr>
        <p:spPr bwMode="auto">
          <a:xfrm>
            <a:off x="1587500" y="4581525"/>
            <a:ext cx="392430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8" name="圆角矩形 7"/>
          <p:cNvSpPr>
            <a:spLocks noChangeArrowheads="1"/>
          </p:cNvSpPr>
          <p:nvPr/>
        </p:nvSpPr>
        <p:spPr bwMode="auto">
          <a:xfrm>
            <a:off x="1909763" y="1809750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9" name="文本框 8"/>
          <p:cNvSpPr txBox="1">
            <a:spLocks noChangeArrowheads="1"/>
          </p:cNvSpPr>
          <p:nvPr/>
        </p:nvSpPr>
        <p:spPr bwMode="auto">
          <a:xfrm>
            <a:off x="2141538" y="1858963"/>
            <a:ext cx="27971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30" name="圆角矩形 9"/>
          <p:cNvSpPr>
            <a:spLocks noChangeArrowheads="1"/>
          </p:cNvSpPr>
          <p:nvPr/>
        </p:nvSpPr>
        <p:spPr bwMode="auto">
          <a:xfrm>
            <a:off x="1909763" y="4060825"/>
            <a:ext cx="3279775" cy="461963"/>
          </a:xfrm>
          <a:prstGeom prst="roundRect">
            <a:avLst>
              <a:gd name="adj" fmla="val 16667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5131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38" y="1685925"/>
            <a:ext cx="3392487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文本框 12"/>
          <p:cNvSpPr txBox="1">
            <a:spLocks noChangeArrowheads="1"/>
          </p:cNvSpPr>
          <p:nvPr/>
        </p:nvSpPr>
        <p:spPr bwMode="auto">
          <a:xfrm>
            <a:off x="2122488" y="4113213"/>
            <a:ext cx="27971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147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6148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0"/>
          <a:stretch>
            <a:fillRect/>
          </a:stretch>
        </p:blipFill>
        <p:spPr bwMode="auto">
          <a:xfrm>
            <a:off x="1430338" y="1981200"/>
            <a:ext cx="3144837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611688" y="1987550"/>
            <a:ext cx="3146425" cy="1992313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7794625" y="1987550"/>
            <a:ext cx="3144838" cy="199231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6151" name="圆角矩形 6"/>
          <p:cNvSpPr>
            <a:spLocks noChangeArrowheads="1"/>
          </p:cNvSpPr>
          <p:nvPr/>
        </p:nvSpPr>
        <p:spPr bwMode="auto">
          <a:xfrm>
            <a:off x="1419225" y="4391025"/>
            <a:ext cx="2471738" cy="461963"/>
          </a:xfrm>
          <a:prstGeom prst="roundRect">
            <a:avLst>
              <a:gd name="adj" fmla="val 16667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52" name="文本框 7"/>
          <p:cNvSpPr txBox="1">
            <a:spLocks noChangeArrowheads="1"/>
          </p:cNvSpPr>
          <p:nvPr/>
        </p:nvSpPr>
        <p:spPr bwMode="auto">
          <a:xfrm>
            <a:off x="1255713" y="4438650"/>
            <a:ext cx="2797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TextBox 13"/>
          <p:cNvSpPr txBox="1">
            <a:spLocks noChangeArrowheads="1"/>
          </p:cNvSpPr>
          <p:nvPr/>
        </p:nvSpPr>
        <p:spPr bwMode="auto">
          <a:xfrm>
            <a:off x="8185150" y="26177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4" name="TextBox 13"/>
          <p:cNvSpPr txBox="1">
            <a:spLocks noChangeArrowheads="1"/>
          </p:cNvSpPr>
          <p:nvPr/>
        </p:nvSpPr>
        <p:spPr bwMode="auto">
          <a:xfrm>
            <a:off x="8389938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5" name="TextBox 13"/>
          <p:cNvSpPr txBox="1">
            <a:spLocks noChangeArrowheads="1"/>
          </p:cNvSpPr>
          <p:nvPr/>
        </p:nvSpPr>
        <p:spPr bwMode="auto">
          <a:xfrm>
            <a:off x="4951413" y="26177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6" name="TextBox 13"/>
          <p:cNvSpPr txBox="1">
            <a:spLocks noChangeArrowheads="1"/>
          </p:cNvSpPr>
          <p:nvPr/>
        </p:nvSpPr>
        <p:spPr bwMode="auto">
          <a:xfrm>
            <a:off x="5156200" y="2971800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7" name="矩形 13"/>
          <p:cNvSpPr>
            <a:spLocks noChangeArrowheads="1"/>
          </p:cNvSpPr>
          <p:nvPr/>
        </p:nvSpPr>
        <p:spPr bwMode="auto">
          <a:xfrm>
            <a:off x="1419225" y="5078413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8" name="矩形 14"/>
          <p:cNvSpPr>
            <a:spLocks noChangeArrowheads="1"/>
          </p:cNvSpPr>
          <p:nvPr/>
        </p:nvSpPr>
        <p:spPr bwMode="auto">
          <a:xfrm>
            <a:off x="1430338" y="5353050"/>
            <a:ext cx="972502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9" name="矩形 15"/>
          <p:cNvSpPr>
            <a:spLocks noChangeArrowheads="1"/>
          </p:cNvSpPr>
          <p:nvPr/>
        </p:nvSpPr>
        <p:spPr bwMode="auto">
          <a:xfrm>
            <a:off x="1430338" y="5627688"/>
            <a:ext cx="972502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7172" name="Connector 749"/>
          <p:cNvCxnSpPr>
            <a:cxnSpLocks noChangeShapeType="1"/>
            <a:stCxn id="7193" idx="0"/>
            <a:endCxn id="7184" idx="0"/>
          </p:cNvCxnSpPr>
          <p:nvPr/>
        </p:nvCxnSpPr>
        <p:spPr bwMode="auto">
          <a:xfrm>
            <a:off x="2806700" y="2360613"/>
            <a:ext cx="3279775" cy="11779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3" name="Connector 750"/>
          <p:cNvCxnSpPr>
            <a:cxnSpLocks noChangeShapeType="1"/>
            <a:stCxn id="7187" idx="0"/>
            <a:endCxn id="7184" idx="0"/>
          </p:cNvCxnSpPr>
          <p:nvPr/>
        </p:nvCxnSpPr>
        <p:spPr bwMode="auto">
          <a:xfrm>
            <a:off x="4968875" y="2478088"/>
            <a:ext cx="1117600" cy="10604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4" name="Connector 751"/>
          <p:cNvCxnSpPr>
            <a:cxnSpLocks noChangeShapeType="1"/>
            <a:stCxn id="7196" idx="0"/>
            <a:endCxn id="7184" idx="0"/>
          </p:cNvCxnSpPr>
          <p:nvPr/>
        </p:nvCxnSpPr>
        <p:spPr bwMode="auto">
          <a:xfrm>
            <a:off x="6086475" y="2198688"/>
            <a:ext cx="0" cy="13398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5" name="Connector 752"/>
          <p:cNvCxnSpPr>
            <a:cxnSpLocks noChangeShapeType="1"/>
            <a:stCxn id="7188" idx="0"/>
            <a:endCxn id="7184" idx="0"/>
          </p:cNvCxnSpPr>
          <p:nvPr/>
        </p:nvCxnSpPr>
        <p:spPr bwMode="auto">
          <a:xfrm flipH="1">
            <a:off x="6086475" y="2608263"/>
            <a:ext cx="1425575" cy="930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6" name="Connector 753"/>
          <p:cNvCxnSpPr>
            <a:cxnSpLocks noChangeShapeType="1"/>
            <a:stCxn id="7184" idx="0"/>
            <a:endCxn id="7190" idx="0"/>
          </p:cNvCxnSpPr>
          <p:nvPr/>
        </p:nvCxnSpPr>
        <p:spPr bwMode="auto">
          <a:xfrm>
            <a:off x="6086475" y="3538538"/>
            <a:ext cx="2397125" cy="2000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7" name="Connector 754"/>
          <p:cNvCxnSpPr>
            <a:cxnSpLocks noChangeShapeType="1"/>
            <a:stCxn id="7191" idx="0"/>
            <a:endCxn id="7184" idx="0"/>
          </p:cNvCxnSpPr>
          <p:nvPr/>
        </p:nvCxnSpPr>
        <p:spPr bwMode="auto">
          <a:xfrm flipH="1">
            <a:off x="6086475" y="2757488"/>
            <a:ext cx="2838450" cy="7810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8" name="Connector 755"/>
          <p:cNvCxnSpPr>
            <a:cxnSpLocks noChangeShapeType="1"/>
            <a:stCxn id="7184" idx="0"/>
            <a:endCxn id="7192" idx="0"/>
          </p:cNvCxnSpPr>
          <p:nvPr/>
        </p:nvCxnSpPr>
        <p:spPr bwMode="auto">
          <a:xfrm>
            <a:off x="6086475" y="3538538"/>
            <a:ext cx="3559175" cy="6381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79" name="Connector 756"/>
          <p:cNvCxnSpPr>
            <a:cxnSpLocks noChangeShapeType="1"/>
            <a:stCxn id="7184" idx="0"/>
            <a:endCxn id="7189" idx="0"/>
          </p:cNvCxnSpPr>
          <p:nvPr/>
        </p:nvCxnSpPr>
        <p:spPr bwMode="auto">
          <a:xfrm>
            <a:off x="6086475" y="3538538"/>
            <a:ext cx="1143000" cy="11303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0" name="Connector 757"/>
          <p:cNvCxnSpPr>
            <a:cxnSpLocks noChangeShapeType="1"/>
            <a:stCxn id="7184" idx="0"/>
            <a:endCxn id="7195" idx="0"/>
          </p:cNvCxnSpPr>
          <p:nvPr/>
        </p:nvCxnSpPr>
        <p:spPr bwMode="auto">
          <a:xfrm flipH="1">
            <a:off x="6086475" y="3538538"/>
            <a:ext cx="0" cy="15176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1" name="Connector 758"/>
          <p:cNvCxnSpPr>
            <a:cxnSpLocks noChangeShapeType="1"/>
            <a:stCxn id="7184" idx="0"/>
            <a:endCxn id="7186" idx="0"/>
          </p:cNvCxnSpPr>
          <p:nvPr/>
        </p:nvCxnSpPr>
        <p:spPr bwMode="auto">
          <a:xfrm flipH="1">
            <a:off x="4679950" y="3538538"/>
            <a:ext cx="1406525" cy="10001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Connector 759"/>
          <p:cNvCxnSpPr>
            <a:cxnSpLocks noChangeShapeType="1"/>
            <a:stCxn id="7184" idx="0"/>
            <a:endCxn id="7194" idx="0"/>
          </p:cNvCxnSpPr>
          <p:nvPr/>
        </p:nvCxnSpPr>
        <p:spPr bwMode="auto">
          <a:xfrm flipH="1">
            <a:off x="3203575" y="3538538"/>
            <a:ext cx="2882900" cy="7239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3" name="Connector 760"/>
          <p:cNvCxnSpPr>
            <a:cxnSpLocks noChangeShapeType="1"/>
            <a:stCxn id="7185" idx="0"/>
            <a:endCxn id="7184" idx="0"/>
          </p:cNvCxnSpPr>
          <p:nvPr/>
        </p:nvCxnSpPr>
        <p:spPr bwMode="auto">
          <a:xfrm>
            <a:off x="3689350" y="3243263"/>
            <a:ext cx="2397125" cy="295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4" name="Shape 761"/>
          <p:cNvSpPr>
            <a:spLocks/>
          </p:cNvSpPr>
          <p:nvPr/>
        </p:nvSpPr>
        <p:spPr bwMode="auto">
          <a:xfrm>
            <a:off x="5375275" y="2827338"/>
            <a:ext cx="1422400" cy="1422400"/>
          </a:xfrm>
          <a:custGeom>
            <a:avLst/>
            <a:gdLst>
              <a:gd name="T0" fmla="*/ 1214016 w 19679"/>
              <a:gd name="T1" fmla="*/ 208311 h 19679"/>
              <a:gd name="T2" fmla="*/ 1214016 w 19679"/>
              <a:gd name="T3" fmla="*/ 1214016 h 19679"/>
              <a:gd name="T4" fmla="*/ 208311 w 19679"/>
              <a:gd name="T5" fmla="*/ 1214016 h 19679"/>
              <a:gd name="T6" fmla="*/ 208311 w 19679"/>
              <a:gd name="T7" fmla="*/ 208311 h 19679"/>
              <a:gd name="T8" fmla="*/ 1214016 w 19679"/>
              <a:gd name="T9" fmla="*/ 208311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85" name="Shape 762"/>
          <p:cNvSpPr>
            <a:spLocks/>
          </p:cNvSpPr>
          <p:nvPr/>
        </p:nvSpPr>
        <p:spPr bwMode="auto">
          <a:xfrm>
            <a:off x="3248025" y="2801938"/>
            <a:ext cx="882650" cy="882650"/>
          </a:xfrm>
          <a:custGeom>
            <a:avLst/>
            <a:gdLst>
              <a:gd name="T0" fmla="*/ 753341 w 19679"/>
              <a:gd name="T1" fmla="*/ 129265 h 19679"/>
              <a:gd name="T2" fmla="*/ 753341 w 19679"/>
              <a:gd name="T3" fmla="*/ 753341 h 19679"/>
              <a:gd name="T4" fmla="*/ 129265 w 19679"/>
              <a:gd name="T5" fmla="*/ 753341 h 19679"/>
              <a:gd name="T6" fmla="*/ 129265 w 19679"/>
              <a:gd name="T7" fmla="*/ 129265 h 19679"/>
              <a:gd name="T8" fmla="*/ 753341 w 19679"/>
              <a:gd name="T9" fmla="*/ 12926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86" name="Shape 763"/>
          <p:cNvSpPr>
            <a:spLocks/>
          </p:cNvSpPr>
          <p:nvPr/>
        </p:nvSpPr>
        <p:spPr bwMode="auto">
          <a:xfrm>
            <a:off x="3990975" y="3849688"/>
            <a:ext cx="1377950" cy="1377950"/>
          </a:xfrm>
          <a:custGeom>
            <a:avLst/>
            <a:gdLst>
              <a:gd name="T0" fmla="*/ 1176078 w 19679"/>
              <a:gd name="T1" fmla="*/ 201802 h 19679"/>
              <a:gd name="T2" fmla="*/ 1176078 w 19679"/>
              <a:gd name="T3" fmla="*/ 1176078 h 19679"/>
              <a:gd name="T4" fmla="*/ 201802 w 19679"/>
              <a:gd name="T5" fmla="*/ 1176078 h 19679"/>
              <a:gd name="T6" fmla="*/ 201802 w 19679"/>
              <a:gd name="T7" fmla="*/ 201802 h 19679"/>
              <a:gd name="T8" fmla="*/ 1176078 w 19679"/>
              <a:gd name="T9" fmla="*/ 201802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87" name="Shape 764"/>
          <p:cNvSpPr>
            <a:spLocks/>
          </p:cNvSpPr>
          <p:nvPr/>
        </p:nvSpPr>
        <p:spPr bwMode="auto">
          <a:xfrm>
            <a:off x="4410075" y="1919288"/>
            <a:ext cx="1117600" cy="1117600"/>
          </a:xfrm>
          <a:custGeom>
            <a:avLst/>
            <a:gdLst>
              <a:gd name="T0" fmla="*/ 953870 w 19679"/>
              <a:gd name="T1" fmla="*/ 163673 h 19679"/>
              <a:gd name="T2" fmla="*/ 953870 w 19679"/>
              <a:gd name="T3" fmla="*/ 953870 h 19679"/>
              <a:gd name="T4" fmla="*/ 163673 w 19679"/>
              <a:gd name="T5" fmla="*/ 953870 h 19679"/>
              <a:gd name="T6" fmla="*/ 163673 w 19679"/>
              <a:gd name="T7" fmla="*/ 163673 h 19679"/>
              <a:gd name="T8" fmla="*/ 953870 w 19679"/>
              <a:gd name="T9" fmla="*/ 16367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88" name="Shape 765"/>
          <p:cNvSpPr>
            <a:spLocks/>
          </p:cNvSpPr>
          <p:nvPr/>
        </p:nvSpPr>
        <p:spPr bwMode="auto">
          <a:xfrm>
            <a:off x="6823075" y="1919288"/>
            <a:ext cx="1377950" cy="1377950"/>
          </a:xfrm>
          <a:custGeom>
            <a:avLst/>
            <a:gdLst>
              <a:gd name="T0" fmla="*/ 1176078 w 19679"/>
              <a:gd name="T1" fmla="*/ 201802 h 19679"/>
              <a:gd name="T2" fmla="*/ 1176078 w 19679"/>
              <a:gd name="T3" fmla="*/ 1176078 h 19679"/>
              <a:gd name="T4" fmla="*/ 201802 w 19679"/>
              <a:gd name="T5" fmla="*/ 1176078 h 19679"/>
              <a:gd name="T6" fmla="*/ 201802 w 19679"/>
              <a:gd name="T7" fmla="*/ 201802 h 19679"/>
              <a:gd name="T8" fmla="*/ 1176078 w 19679"/>
              <a:gd name="T9" fmla="*/ 201802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89" name="Shape 766"/>
          <p:cNvSpPr>
            <a:spLocks/>
          </p:cNvSpPr>
          <p:nvPr/>
        </p:nvSpPr>
        <p:spPr bwMode="auto">
          <a:xfrm>
            <a:off x="6670675" y="4110038"/>
            <a:ext cx="1117600" cy="1117600"/>
          </a:xfrm>
          <a:custGeom>
            <a:avLst/>
            <a:gdLst>
              <a:gd name="T0" fmla="*/ 953870 w 19679"/>
              <a:gd name="T1" fmla="*/ 163673 h 19679"/>
              <a:gd name="T2" fmla="*/ 953870 w 19679"/>
              <a:gd name="T3" fmla="*/ 953870 h 19679"/>
              <a:gd name="T4" fmla="*/ 163673 w 19679"/>
              <a:gd name="T5" fmla="*/ 953870 h 19679"/>
              <a:gd name="T6" fmla="*/ 163673 w 19679"/>
              <a:gd name="T7" fmla="*/ 163673 h 19679"/>
              <a:gd name="T8" fmla="*/ 953870 w 19679"/>
              <a:gd name="T9" fmla="*/ 16367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0" name="Shape 767"/>
          <p:cNvSpPr>
            <a:spLocks/>
          </p:cNvSpPr>
          <p:nvPr/>
        </p:nvSpPr>
        <p:spPr bwMode="auto">
          <a:xfrm>
            <a:off x="8042275" y="3297238"/>
            <a:ext cx="882650" cy="882650"/>
          </a:xfrm>
          <a:custGeom>
            <a:avLst/>
            <a:gdLst>
              <a:gd name="T0" fmla="*/ 753341 w 19679"/>
              <a:gd name="T1" fmla="*/ 129265 h 19679"/>
              <a:gd name="T2" fmla="*/ 753341 w 19679"/>
              <a:gd name="T3" fmla="*/ 753341 h 19679"/>
              <a:gd name="T4" fmla="*/ 129265 w 19679"/>
              <a:gd name="T5" fmla="*/ 753341 h 19679"/>
              <a:gd name="T6" fmla="*/ 129265 w 19679"/>
              <a:gd name="T7" fmla="*/ 129265 h 19679"/>
              <a:gd name="T8" fmla="*/ 753341 w 19679"/>
              <a:gd name="T9" fmla="*/ 12926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1" name="Shape 768"/>
          <p:cNvSpPr>
            <a:spLocks/>
          </p:cNvSpPr>
          <p:nvPr/>
        </p:nvSpPr>
        <p:spPr bwMode="auto">
          <a:xfrm>
            <a:off x="8645525" y="2478088"/>
            <a:ext cx="558800" cy="558800"/>
          </a:xfrm>
          <a:custGeom>
            <a:avLst/>
            <a:gdLst>
              <a:gd name="T0" fmla="*/ 476935 w 19679"/>
              <a:gd name="T1" fmla="*/ 81837 h 19679"/>
              <a:gd name="T2" fmla="*/ 476935 w 19679"/>
              <a:gd name="T3" fmla="*/ 476935 h 19679"/>
              <a:gd name="T4" fmla="*/ 81837 w 19679"/>
              <a:gd name="T5" fmla="*/ 476935 h 19679"/>
              <a:gd name="T6" fmla="*/ 81837 w 19679"/>
              <a:gd name="T7" fmla="*/ 81837 h 19679"/>
              <a:gd name="T8" fmla="*/ 476935 w 19679"/>
              <a:gd name="T9" fmla="*/ 8183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2" name="Shape 769"/>
          <p:cNvSpPr>
            <a:spLocks/>
          </p:cNvSpPr>
          <p:nvPr/>
        </p:nvSpPr>
        <p:spPr bwMode="auto">
          <a:xfrm>
            <a:off x="9204325" y="3735388"/>
            <a:ext cx="882650" cy="882650"/>
          </a:xfrm>
          <a:custGeom>
            <a:avLst/>
            <a:gdLst>
              <a:gd name="T0" fmla="*/ 753341 w 19679"/>
              <a:gd name="T1" fmla="*/ 129265 h 19679"/>
              <a:gd name="T2" fmla="*/ 753341 w 19679"/>
              <a:gd name="T3" fmla="*/ 753341 h 19679"/>
              <a:gd name="T4" fmla="*/ 129265 w 19679"/>
              <a:gd name="T5" fmla="*/ 753341 h 19679"/>
              <a:gd name="T6" fmla="*/ 129265 w 19679"/>
              <a:gd name="T7" fmla="*/ 129265 h 19679"/>
              <a:gd name="T8" fmla="*/ 753341 w 19679"/>
              <a:gd name="T9" fmla="*/ 12926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3" name="Shape 770"/>
          <p:cNvSpPr>
            <a:spLocks/>
          </p:cNvSpPr>
          <p:nvPr/>
        </p:nvSpPr>
        <p:spPr bwMode="auto">
          <a:xfrm>
            <a:off x="2365375" y="1919288"/>
            <a:ext cx="882650" cy="882650"/>
          </a:xfrm>
          <a:custGeom>
            <a:avLst/>
            <a:gdLst>
              <a:gd name="T0" fmla="*/ 753341 w 19679"/>
              <a:gd name="T1" fmla="*/ 129265 h 19679"/>
              <a:gd name="T2" fmla="*/ 753341 w 19679"/>
              <a:gd name="T3" fmla="*/ 753341 h 19679"/>
              <a:gd name="T4" fmla="*/ 129265 w 19679"/>
              <a:gd name="T5" fmla="*/ 753341 h 19679"/>
              <a:gd name="T6" fmla="*/ 129265 w 19679"/>
              <a:gd name="T7" fmla="*/ 129265 h 19679"/>
              <a:gd name="T8" fmla="*/ 753341 w 19679"/>
              <a:gd name="T9" fmla="*/ 12926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4" name="Shape 771"/>
          <p:cNvSpPr>
            <a:spLocks/>
          </p:cNvSpPr>
          <p:nvPr/>
        </p:nvSpPr>
        <p:spPr bwMode="auto">
          <a:xfrm>
            <a:off x="2924175" y="3983038"/>
            <a:ext cx="558800" cy="558800"/>
          </a:xfrm>
          <a:custGeom>
            <a:avLst/>
            <a:gdLst>
              <a:gd name="T0" fmla="*/ 476935 w 19679"/>
              <a:gd name="T1" fmla="*/ 81837 h 19679"/>
              <a:gd name="T2" fmla="*/ 476935 w 19679"/>
              <a:gd name="T3" fmla="*/ 476935 h 19679"/>
              <a:gd name="T4" fmla="*/ 81837 w 19679"/>
              <a:gd name="T5" fmla="*/ 476935 h 19679"/>
              <a:gd name="T6" fmla="*/ 81837 w 19679"/>
              <a:gd name="T7" fmla="*/ 81837 h 19679"/>
              <a:gd name="T8" fmla="*/ 476935 w 19679"/>
              <a:gd name="T9" fmla="*/ 8183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5" name="Shape 772"/>
          <p:cNvSpPr>
            <a:spLocks/>
          </p:cNvSpPr>
          <p:nvPr/>
        </p:nvSpPr>
        <p:spPr bwMode="auto">
          <a:xfrm>
            <a:off x="5807075" y="4776788"/>
            <a:ext cx="558800" cy="558800"/>
          </a:xfrm>
          <a:custGeom>
            <a:avLst/>
            <a:gdLst>
              <a:gd name="T0" fmla="*/ 476935 w 19679"/>
              <a:gd name="T1" fmla="*/ 81837 h 19679"/>
              <a:gd name="T2" fmla="*/ 476935 w 19679"/>
              <a:gd name="T3" fmla="*/ 476935 h 19679"/>
              <a:gd name="T4" fmla="*/ 81837 w 19679"/>
              <a:gd name="T5" fmla="*/ 476935 h 19679"/>
              <a:gd name="T6" fmla="*/ 81837 w 19679"/>
              <a:gd name="T7" fmla="*/ 81837 h 19679"/>
              <a:gd name="T8" fmla="*/ 476935 w 19679"/>
              <a:gd name="T9" fmla="*/ 8183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6" name="Shape 773"/>
          <p:cNvSpPr>
            <a:spLocks/>
          </p:cNvSpPr>
          <p:nvPr/>
        </p:nvSpPr>
        <p:spPr bwMode="auto">
          <a:xfrm>
            <a:off x="5807075" y="1919288"/>
            <a:ext cx="558800" cy="558800"/>
          </a:xfrm>
          <a:custGeom>
            <a:avLst/>
            <a:gdLst>
              <a:gd name="T0" fmla="*/ 476935 w 19679"/>
              <a:gd name="T1" fmla="*/ 81837 h 19679"/>
              <a:gd name="T2" fmla="*/ 476935 w 19679"/>
              <a:gd name="T3" fmla="*/ 476935 h 19679"/>
              <a:gd name="T4" fmla="*/ 81837 w 19679"/>
              <a:gd name="T5" fmla="*/ 476935 h 19679"/>
              <a:gd name="T6" fmla="*/ 81837 w 19679"/>
              <a:gd name="T7" fmla="*/ 81837 h 19679"/>
              <a:gd name="T8" fmla="*/ 476935 w 19679"/>
              <a:gd name="T9" fmla="*/ 8183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7197" name="Shape 775"/>
          <p:cNvSpPr>
            <a:spLocks noChangeArrowheads="1"/>
          </p:cNvSpPr>
          <p:nvPr/>
        </p:nvSpPr>
        <p:spPr bwMode="auto">
          <a:xfrm>
            <a:off x="4486275" y="2239963"/>
            <a:ext cx="952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7198" name="Shape 779"/>
          <p:cNvSpPr>
            <a:spLocks noChangeArrowheads="1"/>
          </p:cNvSpPr>
          <p:nvPr/>
        </p:nvSpPr>
        <p:spPr bwMode="auto">
          <a:xfrm>
            <a:off x="8010525" y="364331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7199" name="Shape 780"/>
          <p:cNvSpPr>
            <a:spLocks noChangeArrowheads="1"/>
          </p:cNvSpPr>
          <p:nvPr/>
        </p:nvSpPr>
        <p:spPr bwMode="auto">
          <a:xfrm>
            <a:off x="9172575" y="408146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7200" name="Shape 781"/>
          <p:cNvSpPr>
            <a:spLocks noChangeArrowheads="1"/>
          </p:cNvSpPr>
          <p:nvPr/>
        </p:nvSpPr>
        <p:spPr bwMode="auto">
          <a:xfrm>
            <a:off x="3217863" y="31496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7201" name="Shape 782"/>
          <p:cNvSpPr>
            <a:spLocks noChangeArrowheads="1"/>
          </p:cNvSpPr>
          <p:nvPr/>
        </p:nvSpPr>
        <p:spPr bwMode="auto">
          <a:xfrm>
            <a:off x="2333625" y="22733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7202" name="Shape 783"/>
          <p:cNvSpPr>
            <a:spLocks noChangeArrowheads="1"/>
          </p:cNvSpPr>
          <p:nvPr/>
        </p:nvSpPr>
        <p:spPr bwMode="auto">
          <a:xfrm>
            <a:off x="5610225" y="211772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7203" name="Shape 784"/>
          <p:cNvSpPr>
            <a:spLocks noChangeArrowheads="1"/>
          </p:cNvSpPr>
          <p:nvPr/>
        </p:nvSpPr>
        <p:spPr bwMode="auto">
          <a:xfrm>
            <a:off x="5616575" y="497205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7204" name="Shape 785"/>
          <p:cNvSpPr>
            <a:spLocks noChangeArrowheads="1"/>
          </p:cNvSpPr>
          <p:nvPr/>
        </p:nvSpPr>
        <p:spPr bwMode="auto">
          <a:xfrm>
            <a:off x="8448675" y="26701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7205" name="Shape 786"/>
          <p:cNvSpPr>
            <a:spLocks noChangeArrowheads="1"/>
          </p:cNvSpPr>
          <p:nvPr/>
        </p:nvSpPr>
        <p:spPr bwMode="auto">
          <a:xfrm>
            <a:off x="2727325" y="41687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pic>
        <p:nvPicPr>
          <p:cNvPr id="7206" name="组合 5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3267075"/>
            <a:ext cx="6524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7" name="TextBox 13"/>
          <p:cNvSpPr txBox="1">
            <a:spLocks noChangeArrowheads="1"/>
          </p:cNvSpPr>
          <p:nvPr/>
        </p:nvSpPr>
        <p:spPr bwMode="auto">
          <a:xfrm>
            <a:off x="6894513" y="2484438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08" name="TextBox 13"/>
          <p:cNvSpPr txBox="1">
            <a:spLocks noChangeArrowheads="1"/>
          </p:cNvSpPr>
          <p:nvPr/>
        </p:nvSpPr>
        <p:spPr bwMode="auto">
          <a:xfrm>
            <a:off x="6853238" y="4397375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单击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09" name="TextBox 13"/>
          <p:cNvSpPr txBox="1">
            <a:spLocks noChangeArrowheads="1"/>
          </p:cNvSpPr>
          <p:nvPr/>
        </p:nvSpPr>
        <p:spPr bwMode="auto">
          <a:xfrm>
            <a:off x="4287838" y="4267200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单击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6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7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</a:p>
        </p:txBody>
      </p:sp>
      <p:grpSp>
        <p:nvGrpSpPr>
          <p:cNvPr id="8198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8201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9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0" name="文本框 17"/>
          <p:cNvSpPr>
            <a:spLocks/>
          </p:cNvSpPr>
          <p:nvPr/>
        </p:nvSpPr>
        <p:spPr bwMode="auto">
          <a:xfrm>
            <a:off x="341313" y="4933950"/>
            <a:ext cx="2155825" cy="881063"/>
          </a:xfrm>
          <a:custGeom>
            <a:avLst/>
            <a:gdLst>
              <a:gd name="T0" fmla="*/ 352141 w 2156102"/>
              <a:gd name="T1" fmla="*/ 0 h 880167"/>
              <a:gd name="T2" fmla="*/ 1117192 w 2156102"/>
              <a:gd name="T3" fmla="*/ 0 h 880167"/>
              <a:gd name="T4" fmla="*/ 791892 w 2156102"/>
              <a:gd name="T5" fmla="*/ 293408 h 880167"/>
              <a:gd name="T6" fmla="*/ 791892 w 2156102"/>
              <a:gd name="T7" fmla="*/ 306229 h 880167"/>
              <a:gd name="T8" fmla="*/ 2155825 w 2156102"/>
              <a:gd name="T9" fmla="*/ 306229 h 880167"/>
              <a:gd name="T10" fmla="*/ 2155825 w 2156102"/>
              <a:gd name="T11" fmla="*/ 881063 h 880167"/>
              <a:gd name="T12" fmla="*/ 0 w 2156102"/>
              <a:gd name="T13" fmla="*/ 881063 h 880167"/>
              <a:gd name="T14" fmla="*/ 0 w 2156102"/>
              <a:gd name="T15" fmla="*/ 338284 h 880167"/>
              <a:gd name="T16" fmla="*/ 352141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922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7"/>
          <a:stretch>
            <a:fillRect/>
          </a:stretch>
        </p:blipFill>
        <p:spPr bwMode="auto">
          <a:xfrm>
            <a:off x="1258888" y="2332038"/>
            <a:ext cx="452278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半闭框 4"/>
          <p:cNvSpPr>
            <a:spLocks/>
          </p:cNvSpPr>
          <p:nvPr/>
        </p:nvSpPr>
        <p:spPr bwMode="auto">
          <a:xfrm rot="10800000">
            <a:off x="5564188" y="5019675"/>
            <a:ext cx="433387" cy="339725"/>
          </a:xfrm>
          <a:custGeom>
            <a:avLst/>
            <a:gdLst>
              <a:gd name="T0" fmla="*/ 0 w 434745"/>
              <a:gd name="T1" fmla="*/ 0 h 340467"/>
              <a:gd name="T2" fmla="*/ 433387 w 434745"/>
              <a:gd name="T3" fmla="*/ 0 h 340467"/>
              <a:gd name="T4" fmla="*/ 313690 w 434745"/>
              <a:gd name="T5" fmla="*/ 93829 h 340467"/>
              <a:gd name="T6" fmla="*/ 113134 w 434745"/>
              <a:gd name="T7" fmla="*/ 93829 h 340467"/>
              <a:gd name="T8" fmla="*/ 113134 w 434745"/>
              <a:gd name="T9" fmla="*/ 251042 h 340467"/>
              <a:gd name="T10" fmla="*/ 0 w 434745"/>
              <a:gd name="T11" fmla="*/ 339725 h 340467"/>
              <a:gd name="T12" fmla="*/ 0 w 434745"/>
              <a:gd name="T13" fmla="*/ 0 h 3404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4745" h="340467">
                <a:moveTo>
                  <a:pt x="0" y="0"/>
                </a:moveTo>
                <a:lnTo>
                  <a:pt x="434745" y="0"/>
                </a:lnTo>
                <a:lnTo>
                  <a:pt x="314673" y="94034"/>
                </a:lnTo>
                <a:lnTo>
                  <a:pt x="113488" y="94034"/>
                </a:lnTo>
                <a:lnTo>
                  <a:pt x="113488" y="251590"/>
                </a:lnTo>
                <a:lnTo>
                  <a:pt x="0" y="340467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半闭框 5"/>
          <p:cNvSpPr>
            <a:spLocks/>
          </p:cNvSpPr>
          <p:nvPr/>
        </p:nvSpPr>
        <p:spPr bwMode="auto">
          <a:xfrm rot="10800000">
            <a:off x="5626100" y="5068888"/>
            <a:ext cx="563563" cy="442912"/>
          </a:xfrm>
          <a:custGeom>
            <a:avLst/>
            <a:gdLst>
              <a:gd name="T0" fmla="*/ 0 w 564153"/>
              <a:gd name="T1" fmla="*/ 0 h 441812"/>
              <a:gd name="T2" fmla="*/ 563563 w 564153"/>
              <a:gd name="T3" fmla="*/ 0 h 441812"/>
              <a:gd name="T4" fmla="*/ 407913 w 564153"/>
              <a:gd name="T5" fmla="*/ 122328 h 441812"/>
              <a:gd name="T6" fmla="*/ 147115 w 564153"/>
              <a:gd name="T7" fmla="*/ 122328 h 441812"/>
              <a:gd name="T8" fmla="*/ 147115 w 564153"/>
              <a:gd name="T9" fmla="*/ 327292 h 441812"/>
              <a:gd name="T10" fmla="*/ 0 w 564153"/>
              <a:gd name="T11" fmla="*/ 442912 h 441812"/>
              <a:gd name="T12" fmla="*/ 0 w 564153"/>
              <a:gd name="T13" fmla="*/ 0 h 4418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153" h="441812">
                <a:moveTo>
                  <a:pt x="0" y="0"/>
                </a:moveTo>
                <a:lnTo>
                  <a:pt x="564153" y="0"/>
                </a:lnTo>
                <a:lnTo>
                  <a:pt x="408340" y="122024"/>
                </a:lnTo>
                <a:lnTo>
                  <a:pt x="147269" y="122024"/>
                </a:lnTo>
                <a:lnTo>
                  <a:pt x="147269" y="326479"/>
                </a:lnTo>
                <a:lnTo>
                  <a:pt x="0" y="441812"/>
                </a:lnTo>
                <a:lnTo>
                  <a:pt x="0" y="0"/>
                </a:lnTo>
                <a:close/>
              </a:path>
            </a:pathLst>
          </a:custGeom>
          <a:solidFill>
            <a:srgbClr val="ADBACA"/>
          </a:solidFill>
          <a:ln w="12700" cap="flat" cmpd="sng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6635750" y="4414838"/>
            <a:ext cx="47498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4" name="TextBox 13"/>
          <p:cNvSpPr txBox="1">
            <a:spLocks noChangeArrowheads="1"/>
          </p:cNvSpPr>
          <p:nvPr/>
        </p:nvSpPr>
        <p:spPr bwMode="auto">
          <a:xfrm>
            <a:off x="6635750" y="40925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0244" name="Straight Connector 154"/>
          <p:cNvCxnSpPr>
            <a:cxnSpLocks noChangeShapeType="1"/>
          </p:cNvCxnSpPr>
          <p:nvPr/>
        </p:nvCxnSpPr>
        <p:spPr bwMode="auto">
          <a:xfrm>
            <a:off x="3987800" y="2609850"/>
            <a:ext cx="1104900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5" name="Straight Connector 164"/>
          <p:cNvCxnSpPr>
            <a:cxnSpLocks noChangeShapeType="1"/>
          </p:cNvCxnSpPr>
          <p:nvPr/>
        </p:nvCxnSpPr>
        <p:spPr bwMode="auto">
          <a:xfrm>
            <a:off x="7318375" y="4979988"/>
            <a:ext cx="105727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6" name="Straight Connector 163"/>
          <p:cNvCxnSpPr>
            <a:cxnSpLocks noChangeShapeType="1"/>
          </p:cNvCxnSpPr>
          <p:nvPr/>
        </p:nvCxnSpPr>
        <p:spPr bwMode="auto">
          <a:xfrm>
            <a:off x="3987800" y="4979988"/>
            <a:ext cx="1104900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7" name="Straight Connector 162"/>
          <p:cNvCxnSpPr>
            <a:cxnSpLocks noChangeShapeType="1"/>
          </p:cNvCxnSpPr>
          <p:nvPr/>
        </p:nvCxnSpPr>
        <p:spPr bwMode="auto">
          <a:xfrm>
            <a:off x="7788275" y="3792538"/>
            <a:ext cx="1063625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8" name="Straight Connector 161"/>
          <p:cNvCxnSpPr>
            <a:cxnSpLocks noChangeShapeType="1"/>
          </p:cNvCxnSpPr>
          <p:nvPr/>
        </p:nvCxnSpPr>
        <p:spPr bwMode="auto">
          <a:xfrm>
            <a:off x="3509963" y="3792538"/>
            <a:ext cx="1112837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9" name="Straight Connector 160"/>
          <p:cNvCxnSpPr>
            <a:cxnSpLocks noChangeShapeType="1"/>
          </p:cNvCxnSpPr>
          <p:nvPr/>
        </p:nvCxnSpPr>
        <p:spPr bwMode="auto">
          <a:xfrm>
            <a:off x="7318375" y="2609850"/>
            <a:ext cx="1068388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0" name="Oval 101"/>
          <p:cNvSpPr>
            <a:spLocks noChangeArrowheads="1"/>
          </p:cNvSpPr>
          <p:nvPr/>
        </p:nvSpPr>
        <p:spPr bwMode="auto">
          <a:xfrm>
            <a:off x="4622800" y="2209800"/>
            <a:ext cx="3165475" cy="3165475"/>
          </a:xfrm>
          <a:prstGeom prst="ellipse">
            <a:avLst/>
          </a:prstGeom>
          <a:noFill/>
          <a:ln w="19050">
            <a:solidFill>
              <a:srgbClr val="C1C7D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51" name="Group 13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762125"/>
            <a:ext cx="15668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Group 1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1792288"/>
            <a:ext cx="1560512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Group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2981325"/>
            <a:ext cx="156686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Group 1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4170363"/>
            <a:ext cx="1560512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Group 1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550" y="2968625"/>
            <a:ext cx="157321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Group 1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4157663"/>
            <a:ext cx="156686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7" name="Oval 61"/>
          <p:cNvSpPr>
            <a:spLocks noChangeAspect="1" noChangeArrowheads="1"/>
          </p:cNvSpPr>
          <p:nvPr/>
        </p:nvSpPr>
        <p:spPr bwMode="auto">
          <a:xfrm>
            <a:off x="4354513" y="3524250"/>
            <a:ext cx="538162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0258" name="Oval 66"/>
          <p:cNvSpPr>
            <a:spLocks noChangeAspect="1" noChangeArrowheads="1"/>
          </p:cNvSpPr>
          <p:nvPr/>
        </p:nvSpPr>
        <p:spPr bwMode="auto">
          <a:xfrm>
            <a:off x="4902200" y="4711700"/>
            <a:ext cx="538163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259" name="Oval 71"/>
          <p:cNvSpPr>
            <a:spLocks noChangeAspect="1" noChangeArrowheads="1"/>
          </p:cNvSpPr>
          <p:nvPr/>
        </p:nvSpPr>
        <p:spPr bwMode="auto">
          <a:xfrm>
            <a:off x="7016750" y="2328863"/>
            <a:ext cx="536575" cy="5381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0260" name="Oval 120"/>
          <p:cNvSpPr>
            <a:spLocks noChangeAspect="1" noChangeArrowheads="1"/>
          </p:cNvSpPr>
          <p:nvPr/>
        </p:nvSpPr>
        <p:spPr bwMode="auto">
          <a:xfrm>
            <a:off x="7519988" y="3524250"/>
            <a:ext cx="536575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0261" name="Oval 121"/>
          <p:cNvSpPr>
            <a:spLocks noChangeAspect="1" noChangeArrowheads="1"/>
          </p:cNvSpPr>
          <p:nvPr/>
        </p:nvSpPr>
        <p:spPr bwMode="auto">
          <a:xfrm>
            <a:off x="7011988" y="4711700"/>
            <a:ext cx="536575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10262" name="Oval 30"/>
          <p:cNvSpPr>
            <a:spLocks noChangeAspect="1" noChangeArrowheads="1"/>
          </p:cNvSpPr>
          <p:nvPr/>
        </p:nvSpPr>
        <p:spPr bwMode="auto">
          <a:xfrm>
            <a:off x="4902200" y="2339975"/>
            <a:ext cx="538163" cy="5381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263" name="组合 35"/>
          <p:cNvGrpSpPr>
            <a:grpSpLocks/>
          </p:cNvGrpSpPr>
          <p:nvPr/>
        </p:nvGrpSpPr>
        <p:grpSpPr bwMode="auto">
          <a:xfrm>
            <a:off x="5373688" y="3103563"/>
            <a:ext cx="1695450" cy="1533525"/>
            <a:chOff x="0" y="0"/>
            <a:chExt cx="1695998" cy="1533545"/>
          </a:xfrm>
        </p:grpSpPr>
        <p:sp>
          <p:nvSpPr>
            <p:cNvPr id="10270" name="Freeform 5"/>
            <p:cNvSpPr>
              <a:spLocks/>
            </p:cNvSpPr>
            <p:nvPr/>
          </p:nvSpPr>
          <p:spPr bwMode="auto">
            <a:xfrm>
              <a:off x="609004" y="1187013"/>
              <a:ext cx="483986" cy="219611"/>
            </a:xfrm>
            <a:custGeom>
              <a:avLst/>
              <a:gdLst>
                <a:gd name="T0" fmla="*/ 460287 w 919"/>
                <a:gd name="T1" fmla="*/ 0 h 417"/>
                <a:gd name="T2" fmla="*/ 23699 w 919"/>
                <a:gd name="T3" fmla="*/ 0 h 417"/>
                <a:gd name="T4" fmla="*/ 0 w 919"/>
                <a:gd name="T5" fmla="*/ 219611 h 417"/>
                <a:gd name="T6" fmla="*/ 483986 w 919"/>
                <a:gd name="T7" fmla="*/ 219611 h 417"/>
                <a:gd name="T8" fmla="*/ 460287 w 919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9" h="417">
                  <a:moveTo>
                    <a:pt x="874" y="0"/>
                  </a:moveTo>
                  <a:lnTo>
                    <a:pt x="45" y="0"/>
                  </a:lnTo>
                  <a:lnTo>
                    <a:pt x="0" y="417"/>
                  </a:lnTo>
                  <a:lnTo>
                    <a:pt x="919" y="417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Rectangle 6"/>
            <p:cNvSpPr>
              <a:spLocks noChangeArrowheads="1"/>
            </p:cNvSpPr>
            <p:nvPr/>
          </p:nvSpPr>
          <p:spPr bwMode="auto">
            <a:xfrm>
              <a:off x="487876" y="1491413"/>
              <a:ext cx="725716" cy="42132"/>
            </a:xfrm>
            <a:prstGeom prst="rect">
              <a:avLst/>
            </a:pr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72" name="Freeform 7"/>
            <p:cNvSpPr>
              <a:spLocks/>
            </p:cNvSpPr>
            <p:nvPr/>
          </p:nvSpPr>
          <p:spPr bwMode="auto">
            <a:xfrm>
              <a:off x="0" y="0"/>
              <a:ext cx="1681484" cy="1015558"/>
            </a:xfrm>
            <a:custGeom>
              <a:avLst/>
              <a:gdLst>
                <a:gd name="T0" fmla="*/ 1561201 w 1356"/>
                <a:gd name="T1" fmla="*/ 0 h 824"/>
                <a:gd name="T2" fmla="*/ 120283 w 1356"/>
                <a:gd name="T3" fmla="*/ 0 h 824"/>
                <a:gd name="T4" fmla="*/ 0 w 1356"/>
                <a:gd name="T5" fmla="*/ 119550 h 824"/>
                <a:gd name="T6" fmla="*/ 0 w 1356"/>
                <a:gd name="T7" fmla="*/ 896008 h 824"/>
                <a:gd name="T8" fmla="*/ 0 w 1356"/>
                <a:gd name="T9" fmla="*/ 1015558 h 824"/>
                <a:gd name="T10" fmla="*/ 1681484 w 1356"/>
                <a:gd name="T11" fmla="*/ 1015558 h 824"/>
                <a:gd name="T12" fmla="*/ 1681484 w 1356"/>
                <a:gd name="T13" fmla="*/ 896008 h 824"/>
                <a:gd name="T14" fmla="*/ 1681484 w 1356"/>
                <a:gd name="T15" fmla="*/ 119550 h 824"/>
                <a:gd name="T16" fmla="*/ 1561201 w 1356"/>
                <a:gd name="T17" fmla="*/ 0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6" h="824">
                  <a:moveTo>
                    <a:pt x="1259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727"/>
                    <a:pt x="1356" y="727"/>
                    <a:pt x="1356" y="727"/>
                  </a:cubicBezTo>
                  <a:cubicBezTo>
                    <a:pt x="1356" y="97"/>
                    <a:pt x="1356" y="97"/>
                    <a:pt x="1356" y="97"/>
                  </a:cubicBezTo>
                  <a:cubicBezTo>
                    <a:pt x="1356" y="44"/>
                    <a:pt x="1313" y="0"/>
                    <a:pt x="1259" y="0"/>
                  </a:cubicBezTo>
                </a:path>
              </a:pathLst>
            </a:custGeom>
            <a:solidFill>
              <a:srgbClr val="566172"/>
            </a:solidFill>
            <a:ln w="9525" cmpd="sng">
              <a:solidFill>
                <a:srgbClr val="A6A6A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3" name="Freeform 9"/>
            <p:cNvSpPr>
              <a:spLocks noEditPoints="1"/>
            </p:cNvSpPr>
            <p:nvPr/>
          </p:nvSpPr>
          <p:spPr bwMode="auto">
            <a:xfrm>
              <a:off x="5470" y="2590"/>
              <a:ext cx="1690528" cy="1027483"/>
            </a:xfrm>
            <a:custGeom>
              <a:avLst/>
              <a:gdLst>
                <a:gd name="T0" fmla="*/ 1630686 w 1356"/>
                <a:gd name="T1" fmla="*/ 61100 h 824"/>
                <a:gd name="T2" fmla="*/ 1630686 w 1356"/>
                <a:gd name="T3" fmla="*/ 61100 h 824"/>
                <a:gd name="T4" fmla="*/ 1630686 w 1356"/>
                <a:gd name="T5" fmla="*/ 966383 h 824"/>
                <a:gd name="T6" fmla="*/ 59842 w 1356"/>
                <a:gd name="T7" fmla="*/ 966383 h 824"/>
                <a:gd name="T8" fmla="*/ 59842 w 1356"/>
                <a:gd name="T9" fmla="*/ 61100 h 824"/>
                <a:gd name="T10" fmla="*/ 59842 w 1356"/>
                <a:gd name="T11" fmla="*/ 61100 h 824"/>
                <a:gd name="T12" fmla="*/ 1630686 w 1356"/>
                <a:gd name="T13" fmla="*/ 61100 h 824"/>
                <a:gd name="T14" fmla="*/ 1630686 w 1356"/>
                <a:gd name="T15" fmla="*/ 0 h 824"/>
                <a:gd name="T16" fmla="*/ 59842 w 1356"/>
                <a:gd name="T17" fmla="*/ 0 h 824"/>
                <a:gd name="T18" fmla="*/ 0 w 1356"/>
                <a:gd name="T19" fmla="*/ 61100 h 824"/>
                <a:gd name="T20" fmla="*/ 0 w 1356"/>
                <a:gd name="T21" fmla="*/ 1027483 h 824"/>
                <a:gd name="T22" fmla="*/ 1690528 w 1356"/>
                <a:gd name="T23" fmla="*/ 1027483 h 824"/>
                <a:gd name="T24" fmla="*/ 1690528 w 1356"/>
                <a:gd name="T25" fmla="*/ 61100 h 824"/>
                <a:gd name="T26" fmla="*/ 1630686 w 1356"/>
                <a:gd name="T27" fmla="*/ 0 h 8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56" h="824">
                  <a:moveTo>
                    <a:pt x="1308" y="49"/>
                  </a:moveTo>
                  <a:cubicBezTo>
                    <a:pt x="1308" y="49"/>
                    <a:pt x="1308" y="49"/>
                    <a:pt x="1308" y="49"/>
                  </a:cubicBezTo>
                  <a:cubicBezTo>
                    <a:pt x="1308" y="775"/>
                    <a:pt x="1308" y="775"/>
                    <a:pt x="1308" y="775"/>
                  </a:cubicBezTo>
                  <a:cubicBezTo>
                    <a:pt x="48" y="775"/>
                    <a:pt x="48" y="775"/>
                    <a:pt x="48" y="77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lnTo>
                    <a:pt x="1308" y="49"/>
                  </a:lnTo>
                  <a:close/>
                  <a:moveTo>
                    <a:pt x="130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49"/>
                    <a:pt x="1356" y="49"/>
                    <a:pt x="1356" y="49"/>
                  </a:cubicBezTo>
                  <a:cubicBezTo>
                    <a:pt x="1356" y="22"/>
                    <a:pt x="1334" y="0"/>
                    <a:pt x="1308" y="0"/>
                  </a:cubicBez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Freeform 10"/>
            <p:cNvSpPr>
              <a:spLocks/>
            </p:cNvSpPr>
            <p:nvPr/>
          </p:nvSpPr>
          <p:spPr bwMode="auto">
            <a:xfrm>
              <a:off x="5470" y="1030073"/>
              <a:ext cx="1690528" cy="180639"/>
            </a:xfrm>
            <a:custGeom>
              <a:avLst/>
              <a:gdLst>
                <a:gd name="T0" fmla="*/ 0 w 1356"/>
                <a:gd name="T1" fmla="*/ 0 h 145"/>
                <a:gd name="T2" fmla="*/ 0 w 1356"/>
                <a:gd name="T3" fmla="*/ 119595 h 145"/>
                <a:gd name="T4" fmla="*/ 59842 w 1356"/>
                <a:gd name="T5" fmla="*/ 180639 h 145"/>
                <a:gd name="T6" fmla="*/ 1630686 w 1356"/>
                <a:gd name="T7" fmla="*/ 180639 h 145"/>
                <a:gd name="T8" fmla="*/ 1690528 w 1356"/>
                <a:gd name="T9" fmla="*/ 119595 h 145"/>
                <a:gd name="T10" fmla="*/ 1690528 w 1356"/>
                <a:gd name="T11" fmla="*/ 0 h 145"/>
                <a:gd name="T12" fmla="*/ 0 w 1356"/>
                <a:gd name="T13" fmla="*/ 0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6" h="145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23"/>
                    <a:pt x="22" y="145"/>
                    <a:pt x="48" y="145"/>
                  </a:cubicBezTo>
                  <a:cubicBezTo>
                    <a:pt x="1308" y="145"/>
                    <a:pt x="1308" y="145"/>
                    <a:pt x="1308" y="145"/>
                  </a:cubicBezTo>
                  <a:cubicBezTo>
                    <a:pt x="1334" y="145"/>
                    <a:pt x="1356" y="123"/>
                    <a:pt x="1356" y="96"/>
                  </a:cubicBezTo>
                  <a:cubicBezTo>
                    <a:pt x="1356" y="0"/>
                    <a:pt x="1356" y="0"/>
                    <a:pt x="1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Freeform 11"/>
            <p:cNvSpPr>
              <a:spLocks/>
            </p:cNvSpPr>
            <p:nvPr/>
          </p:nvSpPr>
          <p:spPr bwMode="auto">
            <a:xfrm>
              <a:off x="487876" y="1406624"/>
              <a:ext cx="725716" cy="84790"/>
            </a:xfrm>
            <a:custGeom>
              <a:avLst/>
              <a:gdLst>
                <a:gd name="T0" fmla="*/ 0 w 1378"/>
                <a:gd name="T1" fmla="*/ 84790 h 161"/>
                <a:gd name="T2" fmla="*/ 121128 w 1378"/>
                <a:gd name="T3" fmla="*/ 0 h 161"/>
                <a:gd name="T4" fmla="*/ 605114 w 1378"/>
                <a:gd name="T5" fmla="*/ 0 h 161"/>
                <a:gd name="T6" fmla="*/ 725716 w 1378"/>
                <a:gd name="T7" fmla="*/ 84790 h 161"/>
                <a:gd name="T8" fmla="*/ 0 w 1378"/>
                <a:gd name="T9" fmla="*/ 84790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8" h="161">
                  <a:moveTo>
                    <a:pt x="0" y="161"/>
                  </a:moveTo>
                  <a:lnTo>
                    <a:pt x="230" y="0"/>
                  </a:lnTo>
                  <a:lnTo>
                    <a:pt x="1149" y="0"/>
                  </a:lnTo>
                  <a:lnTo>
                    <a:pt x="1378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76" name="组合 4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92" y="340146"/>
              <a:ext cx="438912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64" name="TextBox 71"/>
          <p:cNvSpPr txBox="1">
            <a:spLocks noChangeArrowheads="1"/>
          </p:cNvSpPr>
          <p:nvPr/>
        </p:nvSpPr>
        <p:spPr bwMode="auto">
          <a:xfrm>
            <a:off x="8537575" y="2452688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5" name="TextBox 71"/>
          <p:cNvSpPr txBox="1">
            <a:spLocks noChangeArrowheads="1"/>
          </p:cNvSpPr>
          <p:nvPr/>
        </p:nvSpPr>
        <p:spPr bwMode="auto">
          <a:xfrm>
            <a:off x="8997950" y="361950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6" name="TextBox 71"/>
          <p:cNvSpPr txBox="1">
            <a:spLocks noChangeArrowheads="1"/>
          </p:cNvSpPr>
          <p:nvPr/>
        </p:nvSpPr>
        <p:spPr bwMode="auto">
          <a:xfrm>
            <a:off x="8577263" y="486727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7" name="TextBox 71"/>
          <p:cNvSpPr txBox="1">
            <a:spLocks noChangeArrowheads="1"/>
          </p:cNvSpPr>
          <p:nvPr/>
        </p:nvSpPr>
        <p:spPr bwMode="auto">
          <a:xfrm>
            <a:off x="2657475" y="2452688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8" name="TextBox 71"/>
          <p:cNvSpPr txBox="1">
            <a:spLocks noChangeArrowheads="1"/>
          </p:cNvSpPr>
          <p:nvPr/>
        </p:nvSpPr>
        <p:spPr bwMode="auto">
          <a:xfrm>
            <a:off x="2106613" y="3605213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9" name="TextBox 71"/>
          <p:cNvSpPr txBox="1">
            <a:spLocks noChangeArrowheads="1"/>
          </p:cNvSpPr>
          <p:nvPr/>
        </p:nvSpPr>
        <p:spPr bwMode="auto">
          <a:xfrm>
            <a:off x="2698750" y="4886325"/>
            <a:ext cx="1262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1782</Words>
  <Characters>0</Characters>
  <Application>Microsoft Office PowerPoint</Application>
  <DocSecurity>0</DocSecurity>
  <PresentationFormat>宽屏</PresentationFormat>
  <Lines>0</Lines>
  <Paragraphs>194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Calibri</vt:lpstr>
      <vt:lpstr>宋体</vt:lpstr>
      <vt:lpstr>Arial</vt:lpstr>
      <vt:lpstr>Calibri Light</vt:lpstr>
      <vt:lpstr>微软雅黑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9</cp:revision>
  <dcterms:created xsi:type="dcterms:W3CDTF">2015-07-17T02:38:59Z</dcterms:created>
  <dcterms:modified xsi:type="dcterms:W3CDTF">2016-08-14T03:57:25Z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