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1.xml" ContentType="application/vnd.openxmlformats-officedocument.drawingml.chart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90" r:id="rId2"/>
    <p:sldId id="258" r:id="rId3"/>
    <p:sldId id="257" r:id="rId4"/>
    <p:sldId id="259" r:id="rId5"/>
    <p:sldId id="261" r:id="rId6"/>
    <p:sldId id="260" r:id="rId7"/>
    <p:sldId id="262" r:id="rId8"/>
    <p:sldId id="268" r:id="rId9"/>
    <p:sldId id="263" r:id="rId10"/>
    <p:sldId id="264" r:id="rId11"/>
    <p:sldId id="265" r:id="rId12"/>
    <p:sldId id="266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79" r:id="rId23"/>
    <p:sldId id="280" r:id="rId24"/>
    <p:sldId id="283" r:id="rId25"/>
    <p:sldId id="282" r:id="rId26"/>
    <p:sldId id="284" r:id="rId27"/>
    <p:sldId id="285" r:id="rId28"/>
    <p:sldId id="286" r:id="rId29"/>
    <p:sldId id="287" r:id="rId30"/>
    <p:sldId id="288" r:id="rId31"/>
  </p:sldIdLst>
  <p:sldSz cx="11161713" cy="54006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DEBA"/>
    <a:srgbClr val="FFFFFF"/>
    <a:srgbClr val="A6A6A6"/>
    <a:srgbClr val="20A8A5"/>
    <a:srgbClr val="0E1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68" d="100"/>
          <a:sy n="68" d="100"/>
        </p:scale>
        <p:origin x="-564" y="-504"/>
      </p:cViewPr>
      <p:guideLst>
        <p:guide orient="horz" pos="1837"/>
        <p:guide pos="35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3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2779577777019877E-2"/>
          <c:y val="2.2016812010435181E-2"/>
          <c:w val="0.90989495583370283"/>
          <c:h val="0.923481129269028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此处输入标题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内容1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内容2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内容3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内容4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内容5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内容6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内容7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内容8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4.74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5"/>
        <c:overlap val="40"/>
        <c:axId val="132116864"/>
        <c:axId val="132118784"/>
      </c:barChart>
      <c:catAx>
        <c:axId val="1321168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2118784"/>
        <c:crosses val="autoZero"/>
        <c:auto val="1"/>
        <c:lblAlgn val="ctr"/>
        <c:lblOffset val="100"/>
        <c:noMultiLvlLbl val="0"/>
      </c:catAx>
      <c:valAx>
        <c:axId val="1321187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587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11686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B1170-4F21-4AF6-B438-424E51D3EBA5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114300" y="685800"/>
            <a:ext cx="708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FA4A2-D586-45F5-BB7C-C2ED92357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305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2738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0883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7065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346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8070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599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434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2299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6675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2879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043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6976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9841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6515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6910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373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0392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624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4108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1240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3592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071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915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203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615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023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2129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47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187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A4A2-D586-45F5-BB7C-C2ED923575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891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7128" y="1677711"/>
            <a:ext cx="9487457" cy="115764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74258" y="3060383"/>
            <a:ext cx="7813199" cy="138017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D5C1F-EE1C-4275-9D30-A91E83A26EC3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E900-ED4D-4F32-A3AD-34E820A1C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447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D5C1F-EE1C-4275-9D30-A91E83A26EC3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E900-ED4D-4F32-A3AD-34E820A1C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3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59156" y="170022"/>
            <a:ext cx="2966767" cy="362920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8850" y="170022"/>
            <a:ext cx="8714276" cy="362920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D5C1F-EE1C-4275-9D30-A91E83A26EC3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E900-ED4D-4F32-A3AD-34E820A1C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80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D5C1F-EE1C-4275-9D30-A91E83A26EC3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E900-ED4D-4F32-A3AD-34E820A1C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975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698" y="3470434"/>
            <a:ext cx="9487457" cy="107263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1698" y="2289038"/>
            <a:ext cx="9487457" cy="118139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D5C1F-EE1C-4275-9D30-A91E83A26EC3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E900-ED4D-4F32-A3AD-34E820A1C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867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8851" y="992625"/>
            <a:ext cx="5840521" cy="28066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85401" y="992625"/>
            <a:ext cx="5840521" cy="28066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D5C1F-EE1C-4275-9D30-A91E83A26EC3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E900-ED4D-4F32-A3AD-34E820A1C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38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087" y="216278"/>
            <a:ext cx="10045542" cy="90011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58086" y="1208902"/>
            <a:ext cx="4931695" cy="5038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8086" y="1712714"/>
            <a:ext cx="4931695" cy="31116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669996" y="1208902"/>
            <a:ext cx="4933632" cy="5038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669996" y="1712714"/>
            <a:ext cx="4933632" cy="31116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D5C1F-EE1C-4275-9D30-A91E83A26EC3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E900-ED4D-4F32-A3AD-34E820A1C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468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D5C1F-EE1C-4275-9D30-A91E83A26EC3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E900-ED4D-4F32-A3AD-34E820A1C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71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D5C1F-EE1C-4275-9D30-A91E83A26EC3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E900-ED4D-4F32-A3AD-34E820A1C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091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086" y="215027"/>
            <a:ext cx="3672127" cy="9151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63920" y="215028"/>
            <a:ext cx="6239708" cy="460932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8086" y="1130142"/>
            <a:ext cx="3672127" cy="3694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D5C1F-EE1C-4275-9D30-A91E83A26EC3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E900-ED4D-4F32-A3AD-34E820A1C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671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87774" y="3780473"/>
            <a:ext cx="6697028" cy="446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187774" y="482561"/>
            <a:ext cx="6697028" cy="3240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87774" y="4226780"/>
            <a:ext cx="6697028" cy="63382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D5C1F-EE1C-4275-9D30-A91E83A26EC3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E900-ED4D-4F32-A3AD-34E820A1C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929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58087" y="216278"/>
            <a:ext cx="10045542" cy="900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58087" y="1260158"/>
            <a:ext cx="10045542" cy="3564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58087" y="5005626"/>
            <a:ext cx="260440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D5C1F-EE1C-4275-9D30-A91E83A26EC3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813585" y="5005626"/>
            <a:ext cx="3534543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999229" y="5005626"/>
            <a:ext cx="260440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4E900-ED4D-4F32-A3AD-34E820A1C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35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3.wdp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jpe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microsoft.com/office/2007/relationships/hdphoto" Target="../media/hdphoto3.wdp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4.jpe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30.jpeg"/><Relationship Id="rId4" Type="http://schemas.microsoft.com/office/2007/relationships/hdphoto" Target="../media/hdphoto1.wdp"/><Relationship Id="rId9" Type="http://schemas.openxmlformats.org/officeDocument/2006/relationships/image" Target="../media/image3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dministrator\Desktop\未标题-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6330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" y="0"/>
            <a:ext cx="11163301" cy="5400675"/>
          </a:xfrm>
          <a:prstGeom prst="rect">
            <a:avLst/>
          </a:prstGeom>
          <a:solidFill>
            <a:srgbClr val="1D26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Kevin Kern - Sundial Dreams - 纯音乐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25222" y="-786145"/>
            <a:ext cx="609600" cy="609600"/>
          </a:xfrm>
          <a:prstGeom prst="rect">
            <a:avLst/>
          </a:prstGeom>
        </p:spPr>
      </p:pic>
      <p:sp>
        <p:nvSpPr>
          <p:cNvPr id="25" name="平行四边形 24"/>
          <p:cNvSpPr/>
          <p:nvPr/>
        </p:nvSpPr>
        <p:spPr>
          <a:xfrm>
            <a:off x="5130094" y="4730"/>
            <a:ext cx="6031620" cy="4392341"/>
          </a:xfrm>
          <a:prstGeom prst="parallelogram">
            <a:avLst>
              <a:gd name="adj" fmla="val 87736"/>
            </a:avLst>
          </a:prstGeom>
          <a:solidFill>
            <a:srgbClr val="0EDEB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27646" y="0"/>
            <a:ext cx="1968500" cy="1312645"/>
            <a:chOff x="427646" y="0"/>
            <a:chExt cx="1968500" cy="1312645"/>
          </a:xfrm>
        </p:grpSpPr>
        <p:sp>
          <p:nvSpPr>
            <p:cNvPr id="31" name="任意多边形 30"/>
            <p:cNvSpPr/>
            <p:nvPr/>
          </p:nvSpPr>
          <p:spPr>
            <a:xfrm>
              <a:off x="884846" y="0"/>
              <a:ext cx="1054100" cy="1312645"/>
            </a:xfrm>
            <a:custGeom>
              <a:avLst/>
              <a:gdLst>
                <a:gd name="connsiteX0" fmla="*/ 0 w 1054100"/>
                <a:gd name="connsiteY0" fmla="*/ 0 h 1312645"/>
                <a:gd name="connsiteX1" fmla="*/ 1054100 w 1054100"/>
                <a:gd name="connsiteY1" fmla="*/ 0 h 1312645"/>
                <a:gd name="connsiteX2" fmla="*/ 1054100 w 1054100"/>
                <a:gd name="connsiteY2" fmla="*/ 785595 h 1312645"/>
                <a:gd name="connsiteX3" fmla="*/ 1054100 w 1054100"/>
                <a:gd name="connsiteY3" fmla="*/ 804644 h 1312645"/>
                <a:gd name="connsiteX4" fmla="*/ 1052180 w 1054100"/>
                <a:gd name="connsiteY4" fmla="*/ 804644 h 1312645"/>
                <a:gd name="connsiteX5" fmla="*/ 1043392 w 1054100"/>
                <a:gd name="connsiteY5" fmla="*/ 891814 h 1312645"/>
                <a:gd name="connsiteX6" fmla="*/ 527050 w 1054100"/>
                <a:gd name="connsiteY6" fmla="*/ 1312645 h 1312645"/>
                <a:gd name="connsiteX7" fmla="*/ 10708 w 1054100"/>
                <a:gd name="connsiteY7" fmla="*/ 891814 h 1312645"/>
                <a:gd name="connsiteX8" fmla="*/ 1920 w 1054100"/>
                <a:gd name="connsiteY8" fmla="*/ 804644 h 1312645"/>
                <a:gd name="connsiteX9" fmla="*/ 0 w 1054100"/>
                <a:gd name="connsiteY9" fmla="*/ 804644 h 1312645"/>
                <a:gd name="connsiteX10" fmla="*/ 0 w 1054100"/>
                <a:gd name="connsiteY10" fmla="*/ 785595 h 131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4100" h="1312645">
                  <a:moveTo>
                    <a:pt x="0" y="0"/>
                  </a:moveTo>
                  <a:lnTo>
                    <a:pt x="1054100" y="0"/>
                  </a:lnTo>
                  <a:lnTo>
                    <a:pt x="1054100" y="785595"/>
                  </a:lnTo>
                  <a:lnTo>
                    <a:pt x="1054100" y="804644"/>
                  </a:lnTo>
                  <a:lnTo>
                    <a:pt x="1052180" y="804644"/>
                  </a:lnTo>
                  <a:lnTo>
                    <a:pt x="1043392" y="891814"/>
                  </a:lnTo>
                  <a:cubicBezTo>
                    <a:pt x="994247" y="1131982"/>
                    <a:pt x="781747" y="1312645"/>
                    <a:pt x="527050" y="1312645"/>
                  </a:cubicBezTo>
                  <a:cubicBezTo>
                    <a:pt x="272353" y="1312645"/>
                    <a:pt x="59853" y="1131982"/>
                    <a:pt x="10708" y="891814"/>
                  </a:cubicBezTo>
                  <a:lnTo>
                    <a:pt x="1920" y="804644"/>
                  </a:lnTo>
                  <a:lnTo>
                    <a:pt x="0" y="804644"/>
                  </a:lnTo>
                  <a:lnTo>
                    <a:pt x="0" y="785595"/>
                  </a:lnTo>
                  <a:close/>
                </a:path>
              </a:pathLst>
            </a:custGeom>
            <a:solidFill>
              <a:srgbClr val="32DBA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9"/>
            <p:cNvSpPr txBox="1"/>
            <p:nvPr/>
          </p:nvSpPr>
          <p:spPr>
            <a:xfrm>
              <a:off x="427646" y="102324"/>
              <a:ext cx="1968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Impact MT Std" pitchFamily="34" charset="0"/>
                </a:rPr>
                <a:t>LOGO</a:t>
              </a:r>
              <a:endParaRPr lang="zh-CN" altLang="en-US" sz="3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41" name="平行四边形 40"/>
          <p:cNvSpPr/>
          <p:nvPr/>
        </p:nvSpPr>
        <p:spPr>
          <a:xfrm>
            <a:off x="0" y="0"/>
            <a:ext cx="9253264" cy="5400675"/>
          </a:xfrm>
          <a:prstGeom prst="parallelogram">
            <a:avLst>
              <a:gd name="adj" fmla="val 87156"/>
            </a:avLst>
          </a:prstGeom>
          <a:solidFill>
            <a:srgbClr val="004D7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24"/>
          <p:cNvSpPr txBox="1"/>
          <p:nvPr/>
        </p:nvSpPr>
        <p:spPr>
          <a:xfrm>
            <a:off x="3448183" y="1476201"/>
            <a:ext cx="38608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商业融资</a:t>
            </a:r>
            <a:endParaRPr lang="en-US" altLang="zh-CN" sz="6000" b="1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企业宣传模板</a:t>
            </a:r>
            <a:endParaRPr lang="zh-CN" altLang="en-US" sz="40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56" name="标题 5"/>
          <p:cNvSpPr txBox="1">
            <a:spLocks/>
          </p:cNvSpPr>
          <p:nvPr/>
        </p:nvSpPr>
        <p:spPr>
          <a:xfrm>
            <a:off x="9037240" y="3816448"/>
            <a:ext cx="2016224" cy="54007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随时随地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标题 5"/>
          <p:cNvSpPr txBox="1">
            <a:spLocks/>
          </p:cNvSpPr>
          <p:nvPr/>
        </p:nvSpPr>
        <p:spPr>
          <a:xfrm>
            <a:off x="7093024" y="4212505"/>
            <a:ext cx="3960440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3600" b="1" dirty="0" smtClean="0">
                <a:solidFill>
                  <a:srgbClr val="0EDEBA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ANYWHERE</a:t>
            </a:r>
            <a:endParaRPr lang="zh-CN" altLang="en-US" sz="3600" dirty="0">
              <a:solidFill>
                <a:srgbClr val="0EDEBA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957120" y="4713750"/>
            <a:ext cx="3024336" cy="0"/>
          </a:xfrm>
          <a:prstGeom prst="line">
            <a:avLst/>
          </a:prstGeom>
          <a:ln w="6350">
            <a:solidFill>
              <a:srgbClr val="0EDE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标题 5"/>
          <p:cNvSpPr txBox="1">
            <a:spLocks/>
          </p:cNvSpPr>
          <p:nvPr/>
        </p:nvSpPr>
        <p:spPr>
          <a:xfrm>
            <a:off x="9037240" y="4680544"/>
            <a:ext cx="201622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企业宣传通用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网页风格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7309048" y="-107975"/>
            <a:ext cx="3384376" cy="3384376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7272808" y="1367953"/>
            <a:ext cx="4356720" cy="4356720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80256" y="2772345"/>
            <a:ext cx="3384376" cy="3384376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044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29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2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4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2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2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8" dur="2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</p:childTnLst>
            </p:cTn>
          </p:par>
        </p:tnLst>
        <p:bldLst>
          <p:bldP spid="25" grpId="0" animBg="1"/>
          <p:bldP spid="41" grpId="0" animBg="1"/>
          <p:bldP spid="52" grpId="0"/>
          <p:bldP spid="56" grpId="0"/>
          <p:bldP spid="57" grpId="0"/>
          <p:bldP spid="59" grpId="0"/>
          <p:bldP spid="60" grpId="0" animBg="1"/>
          <p:bldP spid="61" grpId="0" animBg="1"/>
          <p:bldP spid="6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29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2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4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2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2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8" dur="2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</p:childTnLst>
            </p:cTn>
          </p:par>
        </p:tnLst>
        <p:bldLst>
          <p:bldP spid="25" grpId="0" animBg="1"/>
          <p:bldP spid="41" grpId="0" animBg="1"/>
          <p:bldP spid="52" grpId="0"/>
          <p:bldP spid="56" grpId="0"/>
          <p:bldP spid="57" grpId="0"/>
          <p:bldP spid="59" grpId="0"/>
          <p:bldP spid="60" grpId="0" animBg="1"/>
          <p:bldP spid="61" grpId="0" animBg="1"/>
          <p:bldP spid="6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5"/>
          <p:cNvSpPr txBox="1">
            <a:spLocks/>
          </p:cNvSpPr>
          <p:nvPr/>
        </p:nvSpPr>
        <p:spPr>
          <a:xfrm rot="2249581">
            <a:off x="9681772" y="52356"/>
            <a:ext cx="166760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400" b="1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ANYWHERE</a:t>
            </a:r>
            <a:endParaRPr lang="zh-CN" altLang="en-US" sz="14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pic>
        <p:nvPicPr>
          <p:cNvPr id="17" name="Picture 3" descr="C:\Users\Administrator\Desktop\未标题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6330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-1" y="0"/>
            <a:ext cx="11161713" cy="5400675"/>
          </a:xfrm>
          <a:prstGeom prst="rect">
            <a:avLst/>
          </a:prstGeom>
          <a:solidFill>
            <a:srgbClr val="1D26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5"/>
          <p:cNvSpPr txBox="1">
            <a:spLocks/>
          </p:cNvSpPr>
          <p:nvPr/>
        </p:nvSpPr>
        <p:spPr>
          <a:xfrm>
            <a:off x="5076800" y="972145"/>
            <a:ext cx="2016224" cy="54007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不同的精彩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5"/>
          <p:cNvSpPr txBox="1">
            <a:spLocks/>
          </p:cNvSpPr>
          <p:nvPr/>
        </p:nvSpPr>
        <p:spPr>
          <a:xfrm>
            <a:off x="3132584" y="1692225"/>
            <a:ext cx="3960440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3600" b="1" dirty="0" smtClean="0">
                <a:solidFill>
                  <a:srgbClr val="0EDEBA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DIFFERENT </a:t>
            </a:r>
            <a:r>
              <a:rPr lang="en-US" altLang="zh-CN" sz="3600" dirty="0" smtClean="0">
                <a:solidFill>
                  <a:srgbClr val="0EDEBA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WONDERFUL</a:t>
            </a:r>
            <a:endParaRPr lang="zh-CN" altLang="en-US" sz="3600" dirty="0">
              <a:solidFill>
                <a:srgbClr val="0EDEBA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852664" y="2484313"/>
            <a:ext cx="3154203" cy="0"/>
          </a:xfrm>
          <a:prstGeom prst="line">
            <a:avLst/>
          </a:prstGeom>
          <a:ln w="6350">
            <a:solidFill>
              <a:srgbClr val="0EDE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题 5"/>
          <p:cNvSpPr txBox="1">
            <a:spLocks/>
          </p:cNvSpPr>
          <p:nvPr/>
        </p:nvSpPr>
        <p:spPr>
          <a:xfrm>
            <a:off x="5004792" y="2484313"/>
            <a:ext cx="201622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 fontScale="85000" lnSpcReduction="10000"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来自世界各地</a:t>
            </a:r>
            <a:endParaRPr lang="en-US" altLang="zh-CN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属于不同的地方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但是我们的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是一致的 不变的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5"/>
          <p:cNvSpPr txBox="1">
            <a:spLocks/>
          </p:cNvSpPr>
          <p:nvPr/>
        </p:nvSpPr>
        <p:spPr>
          <a:xfrm>
            <a:off x="-467816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0" y="-35967"/>
            <a:ext cx="3060576" cy="2232247"/>
          </a:xfrm>
          <a:custGeom>
            <a:avLst/>
            <a:gdLst>
              <a:gd name="connsiteX0" fmla="*/ 1 w 2998998"/>
              <a:gd name="connsiteY0" fmla="*/ 0 h 2559027"/>
              <a:gd name="connsiteX1" fmla="*/ 2998998 w 2998998"/>
              <a:gd name="connsiteY1" fmla="*/ 0 h 2559027"/>
              <a:gd name="connsiteX2" fmla="*/ 2998998 w 2998998"/>
              <a:gd name="connsiteY2" fmla="*/ 1385751 h 2559027"/>
              <a:gd name="connsiteX3" fmla="*/ 2998130 w 2998998"/>
              <a:gd name="connsiteY3" fmla="*/ 1385751 h 2559027"/>
              <a:gd name="connsiteX4" fmla="*/ 2991255 w 2998998"/>
              <a:gd name="connsiteY4" fmla="*/ 1493508 h 2559027"/>
              <a:gd name="connsiteX5" fmla="*/ 1499498 w 2998998"/>
              <a:gd name="connsiteY5" fmla="*/ 2559027 h 2559027"/>
              <a:gd name="connsiteX6" fmla="*/ 7742 w 2998998"/>
              <a:gd name="connsiteY6" fmla="*/ 1493508 h 2559027"/>
              <a:gd name="connsiteX7" fmla="*/ 867 w 2998998"/>
              <a:gd name="connsiteY7" fmla="*/ 1385751 h 2559027"/>
              <a:gd name="connsiteX8" fmla="*/ 1 w 2998998"/>
              <a:gd name="connsiteY8" fmla="*/ 1385751 h 2559027"/>
              <a:gd name="connsiteX9" fmla="*/ 1 w 2998998"/>
              <a:gd name="connsiteY9" fmla="*/ 1372178 h 2559027"/>
              <a:gd name="connsiteX10" fmla="*/ 0 w 2998998"/>
              <a:gd name="connsiteY10" fmla="*/ 1372157 h 2559027"/>
              <a:gd name="connsiteX11" fmla="*/ 1 w 2998998"/>
              <a:gd name="connsiteY11" fmla="*/ 1372137 h 255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98998" h="2559027">
                <a:moveTo>
                  <a:pt x="1" y="0"/>
                </a:moveTo>
                <a:lnTo>
                  <a:pt x="2998998" y="0"/>
                </a:lnTo>
                <a:lnTo>
                  <a:pt x="2998998" y="1385751"/>
                </a:lnTo>
                <a:lnTo>
                  <a:pt x="2998130" y="1385751"/>
                </a:lnTo>
                <a:lnTo>
                  <a:pt x="2991255" y="1493508"/>
                </a:lnTo>
                <a:cubicBezTo>
                  <a:pt x="2914466" y="2091994"/>
                  <a:pt x="2275888" y="2559027"/>
                  <a:pt x="1499498" y="2559027"/>
                </a:cubicBezTo>
                <a:cubicBezTo>
                  <a:pt x="723109" y="2559027"/>
                  <a:pt x="84531" y="2091994"/>
                  <a:pt x="7742" y="1493508"/>
                </a:cubicBezTo>
                <a:lnTo>
                  <a:pt x="867" y="1385751"/>
                </a:lnTo>
                <a:lnTo>
                  <a:pt x="1" y="1385751"/>
                </a:lnTo>
                <a:lnTo>
                  <a:pt x="1" y="1372178"/>
                </a:lnTo>
                <a:lnTo>
                  <a:pt x="0" y="1372157"/>
                </a:lnTo>
                <a:lnTo>
                  <a:pt x="1" y="1372137"/>
                </a:lnTo>
                <a:close/>
              </a:path>
            </a:pathLst>
          </a:custGeom>
          <a:solidFill>
            <a:srgbClr val="FFFFFF">
              <a:alpha val="3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标题 5"/>
          <p:cNvSpPr txBox="1">
            <a:spLocks/>
          </p:cNvSpPr>
          <p:nvPr/>
        </p:nvSpPr>
        <p:spPr>
          <a:xfrm>
            <a:off x="7597080" y="4392512"/>
            <a:ext cx="295232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9600" dirty="0" smtClean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</a:rPr>
              <a:t>LOGO</a:t>
            </a:r>
            <a:endParaRPr lang="zh-CN" altLang="en-US" sz="9600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309048" y="-107975"/>
            <a:ext cx="3384376" cy="3384376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272808" y="1367953"/>
            <a:ext cx="4356720" cy="4356720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044352" y="1520353"/>
            <a:ext cx="2808312" cy="2808312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132584" y="2916361"/>
            <a:ext cx="2304256" cy="2304256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284984" y="180057"/>
            <a:ext cx="1728192" cy="1728192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283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3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4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2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0" grpId="0"/>
          <p:bldP spid="21" grpId="0"/>
          <p:bldP spid="23" grpId="0"/>
          <p:bldP spid="24" grpId="0"/>
          <p:bldP spid="25" grpId="0" animBg="1"/>
          <p:bldP spid="27" grpId="0"/>
          <p:bldP spid="3" grpId="0" animBg="1"/>
          <p:bldP spid="34" grpId="0" animBg="1"/>
          <p:bldP spid="35" grpId="0" animBg="1"/>
          <p:bldP spid="36" grpId="0" animBg="1"/>
          <p:bldP spid="3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3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4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2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0" grpId="0"/>
          <p:bldP spid="21" grpId="0"/>
          <p:bldP spid="23" grpId="0"/>
          <p:bldP spid="24" grpId="0"/>
          <p:bldP spid="25" grpId="0" animBg="1"/>
          <p:bldP spid="27" grpId="0"/>
          <p:bldP spid="3" grpId="0" animBg="1"/>
          <p:bldP spid="34" grpId="0" animBg="1"/>
          <p:bldP spid="35" grpId="0" animBg="1"/>
          <p:bldP spid="36" grpId="0" animBg="1"/>
          <p:bldP spid="37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22799"/>
            <a:ext cx="11161713" cy="541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2268488" y="610082"/>
            <a:ext cx="489654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INTEGRATED MARKETING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572744" y="936128"/>
            <a:ext cx="1944216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整合营销  抢占先机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2" y="146349"/>
            <a:ext cx="1752294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我们能做什么     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52464" y="1764233"/>
            <a:ext cx="864096" cy="864096"/>
            <a:chOff x="2052464" y="1908249"/>
            <a:chExt cx="864096" cy="864096"/>
          </a:xfrm>
        </p:grpSpPr>
        <p:pic>
          <p:nvPicPr>
            <p:cNvPr id="2051" name="Picture 3" descr="C:\Users\Administrator\Desktop\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7095" y="2029908"/>
              <a:ext cx="585904" cy="663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椭圆 1"/>
            <p:cNvSpPr/>
            <p:nvPr/>
          </p:nvSpPr>
          <p:spPr>
            <a:xfrm>
              <a:off x="2052464" y="1908249"/>
              <a:ext cx="864096" cy="864096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76600" y="1764233"/>
            <a:ext cx="864096" cy="864096"/>
            <a:chOff x="3276600" y="1908249"/>
            <a:chExt cx="864096" cy="864096"/>
          </a:xfrm>
        </p:grpSpPr>
        <p:grpSp>
          <p:nvGrpSpPr>
            <p:cNvPr id="38" name="组合 34"/>
            <p:cNvGrpSpPr>
              <a:grpSpLocks/>
            </p:cNvGrpSpPr>
            <p:nvPr/>
          </p:nvGrpSpPr>
          <p:grpSpPr bwMode="auto">
            <a:xfrm>
              <a:off x="3355942" y="2095768"/>
              <a:ext cx="600194" cy="531730"/>
              <a:chOff x="0" y="0"/>
              <a:chExt cx="1638834" cy="1453553"/>
            </a:xfrm>
            <a:solidFill>
              <a:srgbClr val="0EDEBA"/>
            </a:solidFill>
          </p:grpSpPr>
          <p:sp>
            <p:nvSpPr>
              <p:cNvPr id="39" name="椭圆形标注 1"/>
              <p:cNvSpPr>
                <a:spLocks noChangeArrowheads="1"/>
              </p:cNvSpPr>
              <p:nvPr/>
            </p:nvSpPr>
            <p:spPr bwMode="auto">
              <a:xfrm>
                <a:off x="0" y="336451"/>
                <a:ext cx="936579" cy="756848"/>
              </a:xfrm>
              <a:custGeom>
                <a:avLst/>
                <a:gdLst>
                  <a:gd name="T0" fmla="*/ 0 w 936579"/>
                  <a:gd name="T1" fmla="*/ 756848 h 756848"/>
                  <a:gd name="T2" fmla="*/ 156202 w 936579"/>
                  <a:gd name="T3" fmla="*/ 524675 h 756848"/>
                  <a:gd name="T4" fmla="*/ 255476 w 936579"/>
                  <a:gd name="T5" fmla="*/ 39368 h 756848"/>
                  <a:gd name="T6" fmla="*/ 729265 w 936579"/>
                  <a:gd name="T7" fmla="*/ 49965 h 756848"/>
                  <a:gd name="T8" fmla="*/ 776286 w 936579"/>
                  <a:gd name="T9" fmla="*/ 540977 h 756848"/>
                  <a:gd name="T10" fmla="*/ 300887 w 936579"/>
                  <a:gd name="T11" fmla="*/ 590215 h 756848"/>
                  <a:gd name="T12" fmla="*/ 0 w 936579"/>
                  <a:gd name="T13" fmla="*/ 756848 h 7568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36579"/>
                  <a:gd name="T22" fmla="*/ 0 h 756848"/>
                  <a:gd name="T23" fmla="*/ 936579 w 936579"/>
                  <a:gd name="T24" fmla="*/ 756848 h 7568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36579" h="756848">
                    <a:moveTo>
                      <a:pt x="0" y="756848"/>
                    </a:moveTo>
                    <a:cubicBezTo>
                      <a:pt x="93342" y="676282"/>
                      <a:pt x="148585" y="633816"/>
                      <a:pt x="156202" y="524675"/>
                    </a:cubicBezTo>
                    <a:cubicBezTo>
                      <a:pt x="-58092" y="380751"/>
                      <a:pt x="-8656" y="139080"/>
                      <a:pt x="255476" y="39368"/>
                    </a:cubicBezTo>
                    <a:cubicBezTo>
                      <a:pt x="404009" y="-16704"/>
                      <a:pt x="586606" y="-12620"/>
                      <a:pt x="729265" y="49965"/>
                    </a:cubicBezTo>
                    <a:cubicBezTo>
                      <a:pt x="984809" y="162074"/>
                      <a:pt x="1008338" y="407774"/>
                      <a:pt x="776286" y="540977"/>
                    </a:cubicBezTo>
                    <a:cubicBezTo>
                      <a:pt x="644509" y="616620"/>
                      <a:pt x="460430" y="635685"/>
                      <a:pt x="300887" y="590215"/>
                    </a:cubicBezTo>
                    <a:cubicBezTo>
                      <a:pt x="159316" y="753709"/>
                      <a:pt x="108234" y="745754"/>
                      <a:pt x="0" y="7568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任意多边形 36"/>
              <p:cNvSpPr>
                <a:spLocks noChangeArrowheads="1"/>
              </p:cNvSpPr>
              <p:nvPr/>
            </p:nvSpPr>
            <p:spPr bwMode="auto">
              <a:xfrm flipH="1">
                <a:off x="708027" y="0"/>
                <a:ext cx="930807" cy="756848"/>
              </a:xfrm>
              <a:custGeom>
                <a:avLst/>
                <a:gdLst>
                  <a:gd name="T0" fmla="*/ 494573 w 930807"/>
                  <a:gd name="T1" fmla="*/ 170 h 756848"/>
                  <a:gd name="T2" fmla="*/ 255476 w 930807"/>
                  <a:gd name="T3" fmla="*/ 39368 h 756848"/>
                  <a:gd name="T4" fmla="*/ 156202 w 930807"/>
                  <a:gd name="T5" fmla="*/ 524675 h 756848"/>
                  <a:gd name="T6" fmla="*/ 0 w 930807"/>
                  <a:gd name="T7" fmla="*/ 756848 h 756848"/>
                  <a:gd name="T8" fmla="*/ 300887 w 930807"/>
                  <a:gd name="T9" fmla="*/ 590215 h 756848"/>
                  <a:gd name="T10" fmla="*/ 548999 w 930807"/>
                  <a:gd name="T11" fmla="*/ 611014 h 756848"/>
                  <a:gd name="T12" fmla="*/ 596549 w 930807"/>
                  <a:gd name="T13" fmla="*/ 601477 h 756848"/>
                  <a:gd name="T14" fmla="*/ 613661 w 930807"/>
                  <a:gd name="T15" fmla="*/ 533394 h 756848"/>
                  <a:gd name="T16" fmla="*/ 865483 w 930807"/>
                  <a:gd name="T17" fmla="*/ 295111 h 756848"/>
                  <a:gd name="T18" fmla="*/ 930807 w 930807"/>
                  <a:gd name="T19" fmla="*/ 269335 h 756848"/>
                  <a:gd name="T20" fmla="*/ 917628 w 930807"/>
                  <a:gd name="T21" fmla="*/ 219469 h 756848"/>
                  <a:gd name="T22" fmla="*/ 729265 w 930807"/>
                  <a:gd name="T23" fmla="*/ 49965 h 756848"/>
                  <a:gd name="T24" fmla="*/ 494573 w 930807"/>
                  <a:gd name="T25" fmla="*/ 170 h 75684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30807"/>
                  <a:gd name="T40" fmla="*/ 0 h 756848"/>
                  <a:gd name="T41" fmla="*/ 930807 w 930807"/>
                  <a:gd name="T42" fmla="*/ 756848 h 75684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30807" h="756848">
                    <a:moveTo>
                      <a:pt x="494573" y="170"/>
                    </a:moveTo>
                    <a:cubicBezTo>
                      <a:pt x="412525" y="-1665"/>
                      <a:pt x="329743" y="11332"/>
                      <a:pt x="255476" y="39368"/>
                    </a:cubicBezTo>
                    <a:cubicBezTo>
                      <a:pt x="-8656" y="139080"/>
                      <a:pt x="-58092" y="380751"/>
                      <a:pt x="156202" y="524675"/>
                    </a:cubicBezTo>
                    <a:cubicBezTo>
                      <a:pt x="148585" y="633816"/>
                      <a:pt x="93342" y="676282"/>
                      <a:pt x="0" y="756848"/>
                    </a:cubicBezTo>
                    <a:cubicBezTo>
                      <a:pt x="108234" y="745754"/>
                      <a:pt x="159316" y="753709"/>
                      <a:pt x="300887" y="590215"/>
                    </a:cubicBezTo>
                    <a:cubicBezTo>
                      <a:pt x="380659" y="612950"/>
                      <a:pt x="466564" y="619551"/>
                      <a:pt x="548999" y="611014"/>
                    </a:cubicBezTo>
                    <a:lnTo>
                      <a:pt x="596549" y="601477"/>
                    </a:lnTo>
                    <a:lnTo>
                      <a:pt x="613661" y="533394"/>
                    </a:lnTo>
                    <a:cubicBezTo>
                      <a:pt x="652875" y="439719"/>
                      <a:pt x="737369" y="354211"/>
                      <a:pt x="865483" y="295111"/>
                    </a:cubicBezTo>
                    <a:lnTo>
                      <a:pt x="930807" y="269335"/>
                    </a:lnTo>
                    <a:lnTo>
                      <a:pt x="917628" y="219469"/>
                    </a:lnTo>
                    <a:cubicBezTo>
                      <a:pt x="888296" y="152833"/>
                      <a:pt x="825094" y="92006"/>
                      <a:pt x="729265" y="49965"/>
                    </a:cubicBezTo>
                    <a:cubicBezTo>
                      <a:pt x="657936" y="18673"/>
                      <a:pt x="576622" y="2005"/>
                      <a:pt x="494573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任意多边形 37"/>
              <p:cNvSpPr>
                <a:spLocks noChangeArrowheads="1"/>
              </p:cNvSpPr>
              <p:nvPr/>
            </p:nvSpPr>
            <p:spPr bwMode="auto">
              <a:xfrm>
                <a:off x="430225" y="696875"/>
                <a:ext cx="1203266" cy="756678"/>
              </a:xfrm>
              <a:custGeom>
                <a:avLst/>
                <a:gdLst>
                  <a:gd name="T0" fmla="*/ 635401 w 1203266"/>
                  <a:gd name="T1" fmla="*/ 0 h 756678"/>
                  <a:gd name="T2" fmla="*/ 936920 w 1203266"/>
                  <a:gd name="T3" fmla="*/ 49795 h 756678"/>
                  <a:gd name="T4" fmla="*/ 997330 w 1203266"/>
                  <a:gd name="T5" fmla="*/ 540807 h 756678"/>
                  <a:gd name="T6" fmla="*/ 386563 w 1203266"/>
                  <a:gd name="T7" fmla="*/ 590045 h 756678"/>
                  <a:gd name="T8" fmla="*/ 0 w 1203266"/>
                  <a:gd name="T9" fmla="*/ 756678 h 756678"/>
                  <a:gd name="T10" fmla="*/ 200680 w 1203266"/>
                  <a:gd name="T11" fmla="*/ 524505 h 756678"/>
                  <a:gd name="T12" fmla="*/ 56741 w 1203266"/>
                  <a:gd name="T13" fmla="*/ 401980 h 756678"/>
                  <a:gd name="T14" fmla="*/ 49379 w 1203266"/>
                  <a:gd name="T15" fmla="*/ 382854 h 756678"/>
                  <a:gd name="T16" fmla="*/ 102342 w 1203266"/>
                  <a:gd name="T17" fmla="*/ 379683 h 756678"/>
                  <a:gd name="T18" fmla="*/ 406202 w 1203266"/>
                  <a:gd name="T19" fmla="*/ 281228 h 756678"/>
                  <a:gd name="T20" fmla="*/ 612724 w 1203266"/>
                  <a:gd name="T21" fmla="*/ 22095 h 756678"/>
                  <a:gd name="T22" fmla="*/ 614126 w 1203266"/>
                  <a:gd name="T23" fmla="*/ 1136 h 75667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03266"/>
                  <a:gd name="T37" fmla="*/ 0 h 756678"/>
                  <a:gd name="T38" fmla="*/ 1203266 w 1203266"/>
                  <a:gd name="T39" fmla="*/ 756678 h 75667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03266" h="756678">
                    <a:moveTo>
                      <a:pt x="635401" y="0"/>
                    </a:moveTo>
                    <a:cubicBezTo>
                      <a:pt x="740812" y="1836"/>
                      <a:pt x="845279" y="18503"/>
                      <a:pt x="936920" y="49795"/>
                    </a:cubicBezTo>
                    <a:cubicBezTo>
                      <a:pt x="1265228" y="161904"/>
                      <a:pt x="1295457" y="407604"/>
                      <a:pt x="997330" y="540807"/>
                    </a:cubicBezTo>
                    <a:cubicBezTo>
                      <a:pt x="828030" y="616450"/>
                      <a:pt x="591535" y="635515"/>
                      <a:pt x="386563" y="590045"/>
                    </a:cubicBezTo>
                    <a:cubicBezTo>
                      <a:pt x="204681" y="753539"/>
                      <a:pt x="139053" y="745584"/>
                      <a:pt x="0" y="756678"/>
                    </a:cubicBezTo>
                    <a:cubicBezTo>
                      <a:pt x="119921" y="676112"/>
                      <a:pt x="190894" y="633646"/>
                      <a:pt x="200680" y="524505"/>
                    </a:cubicBezTo>
                    <a:cubicBezTo>
                      <a:pt x="131852" y="488524"/>
                      <a:pt x="84200" y="446434"/>
                      <a:pt x="56741" y="401980"/>
                    </a:cubicBezTo>
                    <a:lnTo>
                      <a:pt x="49379" y="382854"/>
                    </a:lnTo>
                    <a:lnTo>
                      <a:pt x="102342" y="379683"/>
                    </a:lnTo>
                    <a:cubicBezTo>
                      <a:pt x="212549" y="367681"/>
                      <a:pt x="318116" y="334396"/>
                      <a:pt x="406202" y="281228"/>
                    </a:cubicBezTo>
                    <a:cubicBezTo>
                      <a:pt x="522539" y="211009"/>
                      <a:pt x="590825" y="118550"/>
                      <a:pt x="612724" y="22095"/>
                    </a:cubicBezTo>
                    <a:lnTo>
                      <a:pt x="614126" y="1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3276600" y="1908249"/>
              <a:ext cx="864096" cy="864096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00736" y="1764233"/>
            <a:ext cx="933948" cy="864096"/>
            <a:chOff x="4500736" y="1908249"/>
            <a:chExt cx="933948" cy="864096"/>
          </a:xfrm>
        </p:grpSpPr>
        <p:sp>
          <p:nvSpPr>
            <p:cNvPr id="43" name="椭圆 42"/>
            <p:cNvSpPr/>
            <p:nvPr/>
          </p:nvSpPr>
          <p:spPr>
            <a:xfrm>
              <a:off x="4500736" y="1908249"/>
              <a:ext cx="864096" cy="864096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2" name="Picture 4" descr="C:\Users\Administrator\Desktop\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0736" y="1939508"/>
              <a:ext cx="933948" cy="801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5724872" y="1764233"/>
            <a:ext cx="864096" cy="873938"/>
            <a:chOff x="5724872" y="1908249"/>
            <a:chExt cx="864096" cy="873938"/>
          </a:xfrm>
        </p:grpSpPr>
        <p:sp>
          <p:nvSpPr>
            <p:cNvPr id="44" name="椭圆 43"/>
            <p:cNvSpPr/>
            <p:nvPr/>
          </p:nvSpPr>
          <p:spPr>
            <a:xfrm>
              <a:off x="5724872" y="1908249"/>
              <a:ext cx="864096" cy="864096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3" name="Picture 5" descr="C:\Users\Administrator\Desktop\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6597" y="1932370"/>
              <a:ext cx="760363" cy="8498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6949008" y="1764233"/>
            <a:ext cx="864096" cy="864096"/>
            <a:chOff x="6949008" y="1908249"/>
            <a:chExt cx="864096" cy="864096"/>
          </a:xfrm>
        </p:grpSpPr>
        <p:sp>
          <p:nvSpPr>
            <p:cNvPr id="45" name="椭圆 44"/>
            <p:cNvSpPr/>
            <p:nvPr/>
          </p:nvSpPr>
          <p:spPr>
            <a:xfrm>
              <a:off x="6949008" y="1908249"/>
              <a:ext cx="864096" cy="864096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4" name="Picture 6" descr="C:\Users\Administrator\Desktop\4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4203" y="2091758"/>
              <a:ext cx="660400" cy="539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8173144" y="1764233"/>
            <a:ext cx="864096" cy="864096"/>
            <a:chOff x="8173144" y="1908249"/>
            <a:chExt cx="864096" cy="864096"/>
          </a:xfrm>
        </p:grpSpPr>
        <p:sp>
          <p:nvSpPr>
            <p:cNvPr id="48" name="椭圆 47"/>
            <p:cNvSpPr/>
            <p:nvPr/>
          </p:nvSpPr>
          <p:spPr>
            <a:xfrm>
              <a:off x="8173144" y="1908249"/>
              <a:ext cx="864096" cy="864096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5" name="Picture 7" descr="C:\Users\Administrator\Desktop\5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4931" y="2000362"/>
              <a:ext cx="812309" cy="6798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标题 5"/>
          <p:cNvSpPr txBox="1">
            <a:spLocks/>
          </p:cNvSpPr>
          <p:nvPr/>
        </p:nvSpPr>
        <p:spPr>
          <a:xfrm>
            <a:off x="1692424" y="2710179"/>
            <a:ext cx="1512168" cy="710238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搜索引擎营销</a:t>
            </a:r>
            <a:endParaRPr lang="en-US" altLang="zh-CN" sz="1200" b="1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度竞价推广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度联盟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标题 5"/>
          <p:cNvSpPr txBox="1">
            <a:spLocks/>
          </p:cNvSpPr>
          <p:nvPr/>
        </p:nvSpPr>
        <p:spPr>
          <a:xfrm>
            <a:off x="2916560" y="2700337"/>
            <a:ext cx="1512168" cy="710238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微信营销</a:t>
            </a:r>
            <a:endParaRPr lang="en-US" altLang="zh-CN" sz="1200" b="1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公账号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网站策略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标题 5"/>
          <p:cNvSpPr txBox="1">
            <a:spLocks/>
          </p:cNvSpPr>
          <p:nvPr/>
        </p:nvSpPr>
        <p:spPr>
          <a:xfrm>
            <a:off x="4212704" y="2700337"/>
            <a:ext cx="1512168" cy="710238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</a:t>
            </a:r>
            <a:r>
              <a:rPr lang="zh-CN" altLang="en-US" sz="14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</a:t>
            </a:r>
            <a:endParaRPr lang="en-US" altLang="zh-CN" sz="1200" b="1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账号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标题 5"/>
          <p:cNvSpPr txBox="1">
            <a:spLocks/>
          </p:cNvSpPr>
          <p:nvPr/>
        </p:nvSpPr>
        <p:spPr>
          <a:xfrm>
            <a:off x="5436840" y="2700337"/>
            <a:ext cx="1512168" cy="710238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</a:t>
            </a: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腾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讯微联盟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腾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讯新闻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标题 5"/>
          <p:cNvSpPr txBox="1">
            <a:spLocks/>
          </p:cNvSpPr>
          <p:nvPr/>
        </p:nvSpPr>
        <p:spPr>
          <a:xfrm>
            <a:off x="6660976" y="2700337"/>
            <a:ext cx="1512168" cy="710238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淘宝营销</a:t>
            </a:r>
          </a:p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电商联盟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淘宝微营销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标题 5"/>
          <p:cNvSpPr txBox="1">
            <a:spLocks/>
          </p:cNvSpPr>
          <p:nvPr/>
        </p:nvSpPr>
        <p:spPr>
          <a:xfrm>
            <a:off x="7885112" y="2700337"/>
            <a:ext cx="1512168" cy="710238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</a:t>
            </a:r>
            <a:r>
              <a:rPr lang="zh-CN" altLang="en-US" sz="14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</a:t>
            </a:r>
            <a:endParaRPr lang="zh-CN" altLang="en-US" sz="1400" b="1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企业账号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微联盟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554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8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6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4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4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7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7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75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75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8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800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9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690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22799"/>
            <a:ext cx="11161713" cy="541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2268488" y="610082"/>
            <a:ext cx="489654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dirty="0" smtClean="0">
                <a:solidFill>
                  <a:srgbClr val="0EDEBA"/>
                </a:solidFill>
              </a:rPr>
              <a:t>COOPERATIVE PARTNER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140696" y="936128"/>
            <a:ext cx="1944216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合作伙伴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2" y="146349"/>
            <a:ext cx="1752294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我们能做什么     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8528" y="1908249"/>
            <a:ext cx="144016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140696" y="1908249"/>
            <a:ext cx="144016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652864" y="1908249"/>
            <a:ext cx="144016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7165032" y="1908249"/>
            <a:ext cx="144016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628528" y="2988369"/>
            <a:ext cx="144016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140696" y="2988369"/>
            <a:ext cx="144016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652864" y="2988369"/>
            <a:ext cx="144016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7165032" y="2988369"/>
            <a:ext cx="144016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C:\Users\Administrator\Desktop\53ce6aa7c150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125" y="1965500"/>
            <a:ext cx="1512168" cy="89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\Desktop\53008d8b28e9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720" y="2036800"/>
            <a:ext cx="911360" cy="68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wew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638" y="2131284"/>
            <a:ext cx="1328612" cy="56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Desktop\f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497" y="2159027"/>
            <a:ext cx="1721463" cy="57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dministrator\Desktop\tyy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125" y="3276401"/>
            <a:ext cx="1340555" cy="385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Administrator\Desktop\gt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293" y="3039595"/>
            <a:ext cx="1413357" cy="69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Administrator\Desktop\45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815" y="3241855"/>
            <a:ext cx="1424594" cy="6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Administrator\Desktop\rt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900" y="3174347"/>
            <a:ext cx="1306116" cy="5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26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8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5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9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1161712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矩形 69"/>
          <p:cNvSpPr/>
          <p:nvPr/>
        </p:nvSpPr>
        <p:spPr>
          <a:xfrm>
            <a:off x="3348608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860776" y="1692225"/>
            <a:ext cx="1440160" cy="2376264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372944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36440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4284712" y="756121"/>
            <a:ext cx="259228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WHAT CAN WE DO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860776" y="1080144"/>
            <a:ext cx="1440160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我们能做什么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标题 4"/>
          <p:cNvSpPr txBox="1">
            <a:spLocks/>
          </p:cNvSpPr>
          <p:nvPr/>
        </p:nvSpPr>
        <p:spPr>
          <a:xfrm>
            <a:off x="1764432" y="3069505"/>
            <a:ext cx="1512168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endParaRPr lang="en-US" altLang="zh-CN" sz="1800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 WE ARE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4"/>
          <p:cNvSpPr txBox="1">
            <a:spLocks/>
          </p:cNvSpPr>
          <p:nvPr/>
        </p:nvSpPr>
        <p:spPr>
          <a:xfrm>
            <a:off x="3204592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我们能做什么</a:t>
            </a:r>
            <a:endParaRPr lang="en-US" altLang="zh-CN" sz="1800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SHALL WE DO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4716760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我们怎么做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 WE DO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885112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标题 4"/>
          <p:cNvSpPr txBox="1">
            <a:spLocks/>
          </p:cNvSpPr>
          <p:nvPr/>
        </p:nvSpPr>
        <p:spPr>
          <a:xfrm>
            <a:off x="6228928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未来发展</a:t>
            </a:r>
            <a:endParaRPr lang="en-US" altLang="zh-CN" sz="18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FUTURE PLANS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88968" y="2013384"/>
            <a:ext cx="974985" cy="974985"/>
            <a:chOff x="6588968" y="2013384"/>
            <a:chExt cx="974985" cy="974985"/>
          </a:xfrm>
        </p:grpSpPr>
        <p:sp>
          <p:nvSpPr>
            <p:cNvPr id="78" name="椭圆 77"/>
            <p:cNvSpPr/>
            <p:nvPr/>
          </p:nvSpPr>
          <p:spPr>
            <a:xfrm>
              <a:off x="6588968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6784016" y="2286519"/>
              <a:ext cx="652168" cy="476728"/>
              <a:chOff x="7599343" y="3871727"/>
              <a:chExt cx="790674" cy="577975"/>
            </a:xfrm>
            <a:solidFill>
              <a:srgbClr val="0EDEBA"/>
            </a:solidFill>
          </p:grpSpPr>
          <p:sp>
            <p:nvSpPr>
              <p:cNvPr id="83" name="任意多边形 85"/>
              <p:cNvSpPr>
                <a:spLocks noChangeArrowheads="1"/>
              </p:cNvSpPr>
              <p:nvPr/>
            </p:nvSpPr>
            <p:spPr bwMode="auto">
              <a:xfrm>
                <a:off x="7622726" y="3973484"/>
                <a:ext cx="628785" cy="476218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85" name="标题 4"/>
          <p:cNvSpPr txBox="1">
            <a:spLocks/>
          </p:cNvSpPr>
          <p:nvPr/>
        </p:nvSpPr>
        <p:spPr>
          <a:xfrm>
            <a:off x="7741096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上市计划</a:t>
            </a:r>
            <a:endParaRPr lang="en-US" altLang="zh-CN" sz="18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LISTING PLAN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64632" y="2013384"/>
            <a:ext cx="974985" cy="974985"/>
            <a:chOff x="3564632" y="2013384"/>
            <a:chExt cx="974985" cy="974985"/>
          </a:xfrm>
        </p:grpSpPr>
        <p:sp>
          <p:nvSpPr>
            <p:cNvPr id="51" name="椭圆 50"/>
            <p:cNvSpPr/>
            <p:nvPr/>
          </p:nvSpPr>
          <p:spPr>
            <a:xfrm>
              <a:off x="3564632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3736185" y="2107904"/>
              <a:ext cx="620535" cy="809182"/>
              <a:chOff x="6889388" y="2720789"/>
              <a:chExt cx="453350" cy="591172"/>
            </a:xfrm>
            <a:solidFill>
              <a:srgbClr val="0EDEBA"/>
            </a:solidFill>
          </p:grpSpPr>
          <p:sp>
            <p:nvSpPr>
              <p:cNvPr id="105" name="Freeform 197"/>
              <p:cNvSpPr>
                <a:spLocks noEditPoints="1"/>
              </p:cNvSpPr>
              <p:nvPr/>
            </p:nvSpPr>
            <p:spPr bwMode="auto">
              <a:xfrm>
                <a:off x="7092489" y="2920264"/>
                <a:ext cx="250249" cy="391697"/>
              </a:xfrm>
              <a:custGeom>
                <a:avLst/>
                <a:gdLst>
                  <a:gd name="T0" fmla="*/ 18 w 29"/>
                  <a:gd name="T1" fmla="*/ 0 h 46"/>
                  <a:gd name="T2" fmla="*/ 18 w 29"/>
                  <a:gd name="T3" fmla="*/ 13 h 46"/>
                  <a:gd name="T4" fmla="*/ 29 w 29"/>
                  <a:gd name="T5" fmla="*/ 13 h 46"/>
                  <a:gd name="T6" fmla="*/ 29 w 29"/>
                  <a:gd name="T7" fmla="*/ 0 h 46"/>
                  <a:gd name="T8" fmla="*/ 18 w 29"/>
                  <a:gd name="T9" fmla="*/ 0 h 46"/>
                  <a:gd name="T10" fmla="*/ 0 w 29"/>
                  <a:gd name="T11" fmla="*/ 31 h 46"/>
                  <a:gd name="T12" fmla="*/ 14 w 29"/>
                  <a:gd name="T13" fmla="*/ 46 h 46"/>
                  <a:gd name="T14" fmla="*/ 29 w 29"/>
                  <a:gd name="T15" fmla="*/ 31 h 46"/>
                  <a:gd name="T16" fmla="*/ 29 w 29"/>
                  <a:gd name="T17" fmla="*/ 15 h 46"/>
                  <a:gd name="T18" fmla="*/ 0 w 29"/>
                  <a:gd name="T19" fmla="*/ 15 h 46"/>
                  <a:gd name="T20" fmla="*/ 0 w 29"/>
                  <a:gd name="T21" fmla="*/ 31 h 46"/>
                  <a:gd name="T22" fmla="*/ 15 w 29"/>
                  <a:gd name="T23" fmla="*/ 0 h 46"/>
                  <a:gd name="T24" fmla="*/ 0 w 29"/>
                  <a:gd name="T25" fmla="*/ 0 h 46"/>
                  <a:gd name="T26" fmla="*/ 0 w 29"/>
                  <a:gd name="T27" fmla="*/ 13 h 46"/>
                  <a:gd name="T28" fmla="*/ 15 w 29"/>
                  <a:gd name="T29" fmla="*/ 13 h 46"/>
                  <a:gd name="T30" fmla="*/ 15 w 29"/>
                  <a:gd name="T3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" h="46">
                    <a:moveTo>
                      <a:pt x="18" y="0"/>
                    </a:moveTo>
                    <a:cubicBezTo>
                      <a:pt x="18" y="13"/>
                      <a:pt x="18" y="13"/>
                      <a:pt x="1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18" y="0"/>
                    </a:lnTo>
                    <a:close/>
                    <a:moveTo>
                      <a:pt x="0" y="31"/>
                    </a:moveTo>
                    <a:cubicBezTo>
                      <a:pt x="0" y="39"/>
                      <a:pt x="6" y="46"/>
                      <a:pt x="14" y="46"/>
                    </a:cubicBezTo>
                    <a:cubicBezTo>
                      <a:pt x="22" y="46"/>
                      <a:pt x="29" y="39"/>
                      <a:pt x="29" y="31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0" y="31"/>
                    </a:lnTo>
                    <a:close/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EDEBA"/>
              </a:solidFill>
              <a:ln>
                <a:solidFill>
                  <a:srgbClr val="0EDEBA"/>
                </a:solidFill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6" name="Freeform 198"/>
              <p:cNvSpPr>
                <a:spLocks/>
              </p:cNvSpPr>
              <p:nvPr/>
            </p:nvSpPr>
            <p:spPr bwMode="auto">
              <a:xfrm>
                <a:off x="6889388" y="2720789"/>
                <a:ext cx="333666" cy="301026"/>
              </a:xfrm>
              <a:custGeom>
                <a:avLst/>
                <a:gdLst>
                  <a:gd name="T0" fmla="*/ 0 w 39"/>
                  <a:gd name="T1" fmla="*/ 20 h 35"/>
                  <a:gd name="T2" fmla="*/ 19 w 39"/>
                  <a:gd name="T3" fmla="*/ 0 h 35"/>
                  <a:gd name="T4" fmla="*/ 19 w 39"/>
                  <a:gd name="T5" fmla="*/ 0 h 35"/>
                  <a:gd name="T6" fmla="*/ 39 w 39"/>
                  <a:gd name="T7" fmla="*/ 20 h 35"/>
                  <a:gd name="T8" fmla="*/ 39 w 39"/>
                  <a:gd name="T9" fmla="*/ 20 h 35"/>
                  <a:gd name="T10" fmla="*/ 36 w 39"/>
                  <a:gd name="T11" fmla="*/ 20 h 35"/>
                  <a:gd name="T12" fmla="*/ 31 w 39"/>
                  <a:gd name="T13" fmla="*/ 8 h 35"/>
                  <a:gd name="T14" fmla="*/ 31 w 39"/>
                  <a:gd name="T15" fmla="*/ 8 h 35"/>
                  <a:gd name="T16" fmla="*/ 19 w 39"/>
                  <a:gd name="T17" fmla="*/ 3 h 35"/>
                  <a:gd name="T18" fmla="*/ 19 w 39"/>
                  <a:gd name="T19" fmla="*/ 3 h 35"/>
                  <a:gd name="T20" fmla="*/ 7 w 39"/>
                  <a:gd name="T21" fmla="*/ 8 h 35"/>
                  <a:gd name="T22" fmla="*/ 7 w 39"/>
                  <a:gd name="T23" fmla="*/ 8 h 35"/>
                  <a:gd name="T24" fmla="*/ 3 w 39"/>
                  <a:gd name="T25" fmla="*/ 20 h 35"/>
                  <a:gd name="T26" fmla="*/ 3 w 39"/>
                  <a:gd name="T27" fmla="*/ 20 h 35"/>
                  <a:gd name="T28" fmla="*/ 8 w 39"/>
                  <a:gd name="T29" fmla="*/ 32 h 35"/>
                  <a:gd name="T30" fmla="*/ 8 w 39"/>
                  <a:gd name="T31" fmla="*/ 32 h 35"/>
                  <a:gd name="T32" fmla="*/ 6 w 39"/>
                  <a:gd name="T33" fmla="*/ 35 h 35"/>
                  <a:gd name="T34" fmla="*/ 0 w 39"/>
                  <a:gd name="T35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5">
                    <a:moveTo>
                      <a:pt x="0" y="20"/>
                    </a:moveTo>
                    <a:cubicBezTo>
                      <a:pt x="0" y="9"/>
                      <a:pt x="8" y="1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0" y="1"/>
                      <a:pt x="39" y="9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6"/>
                      <a:pt x="34" y="11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28" y="5"/>
                      <a:pt x="24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5" y="3"/>
                      <a:pt x="10" y="5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1"/>
                      <a:pt x="3" y="16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5"/>
                      <a:pt x="5" y="29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lose/>
                  </a:path>
                </a:pathLst>
              </a:custGeom>
              <a:solidFill>
                <a:srgbClr val="0EDEBA"/>
              </a:solidFill>
              <a:ln>
                <a:solidFill>
                  <a:srgbClr val="0EDEBA"/>
                </a:solidFill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101136" y="2013384"/>
            <a:ext cx="974985" cy="974985"/>
            <a:chOff x="8101136" y="2013384"/>
            <a:chExt cx="974985" cy="974985"/>
          </a:xfrm>
        </p:grpSpPr>
        <p:sp>
          <p:nvSpPr>
            <p:cNvPr id="86" name="椭圆 85"/>
            <p:cNvSpPr/>
            <p:nvPr/>
          </p:nvSpPr>
          <p:spPr>
            <a:xfrm>
              <a:off x="8101136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Freeform 9"/>
            <p:cNvSpPr>
              <a:spLocks noChangeAspect="1" noEditPoints="1" noChangeArrowheads="1"/>
            </p:cNvSpPr>
            <p:nvPr/>
          </p:nvSpPr>
          <p:spPr bwMode="auto">
            <a:xfrm>
              <a:off x="8283412" y="2187714"/>
              <a:ext cx="643560" cy="586970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76800" y="2013384"/>
            <a:ext cx="974985" cy="974985"/>
            <a:chOff x="5076800" y="2013384"/>
            <a:chExt cx="974985" cy="974985"/>
          </a:xfrm>
        </p:grpSpPr>
        <p:sp>
          <p:nvSpPr>
            <p:cNvPr id="65" name="椭圆 64"/>
            <p:cNvSpPr/>
            <p:nvPr/>
          </p:nvSpPr>
          <p:spPr>
            <a:xfrm>
              <a:off x="5076800" y="2013384"/>
              <a:ext cx="974985" cy="97498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Freeform 206"/>
            <p:cNvSpPr>
              <a:spLocks noChangeAspect="1" noEditPoints="1"/>
            </p:cNvSpPr>
            <p:nvPr/>
          </p:nvSpPr>
          <p:spPr bwMode="auto">
            <a:xfrm>
              <a:off x="5310638" y="2160655"/>
              <a:ext cx="542023" cy="655195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52464" y="2013384"/>
            <a:ext cx="974985" cy="974985"/>
            <a:chOff x="2052464" y="2013384"/>
            <a:chExt cx="974985" cy="974985"/>
          </a:xfrm>
        </p:grpSpPr>
        <p:sp>
          <p:nvSpPr>
            <p:cNvPr id="3" name="椭圆 2"/>
            <p:cNvSpPr/>
            <p:nvPr/>
          </p:nvSpPr>
          <p:spPr>
            <a:xfrm>
              <a:off x="2052464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45"/>
            <p:cNvSpPr>
              <a:spLocks noEditPoints="1"/>
            </p:cNvSpPr>
            <p:nvPr/>
          </p:nvSpPr>
          <p:spPr bwMode="auto">
            <a:xfrm>
              <a:off x="2209338" y="2137493"/>
              <a:ext cx="622356" cy="687411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/>
          </p:spPr>
          <p:txBody>
            <a:bodyPr vert="horz" wrap="square" lIns="81887" tIns="40943" rIns="81887" bIns="4094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标题 5"/>
          <p:cNvSpPr txBox="1">
            <a:spLocks/>
          </p:cNvSpPr>
          <p:nvPr/>
        </p:nvSpPr>
        <p:spPr>
          <a:xfrm>
            <a:off x="228163" y="146349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zh-CN" altLang="en-US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b="1" dirty="0" smtClean="0">
                <a:solidFill>
                  <a:schemeClr val="bg1"/>
                </a:solidFill>
              </a:rPr>
              <a:t>CONTENTS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212704" y="4598834"/>
            <a:ext cx="504056" cy="457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4788768" y="4598834"/>
            <a:ext cx="504056" cy="457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5364832" y="4598834"/>
            <a:ext cx="504056" cy="45719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6" name="矩形 115"/>
          <p:cNvSpPr/>
          <p:nvPr/>
        </p:nvSpPr>
        <p:spPr>
          <a:xfrm>
            <a:off x="5940896" y="4598834"/>
            <a:ext cx="504056" cy="457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7" name="矩形 116"/>
          <p:cNvSpPr/>
          <p:nvPr/>
        </p:nvSpPr>
        <p:spPr>
          <a:xfrm>
            <a:off x="6516960" y="4598834"/>
            <a:ext cx="504056" cy="457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186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9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3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8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3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3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1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6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75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250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4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2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700"/>
                            </p:stCondLst>
                            <p:childTnLst>
                              <p:par>
                                <p:cTn id="1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9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65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8150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34" grpId="0" animBg="1"/>
      <p:bldP spid="35" grpId="0"/>
      <p:bldP spid="2" grpId="0" animBg="1"/>
      <p:bldP spid="36" grpId="0"/>
      <p:bldP spid="37" grpId="0"/>
      <p:bldP spid="47" grpId="0"/>
      <p:bldP spid="48" grpId="0"/>
      <p:bldP spid="64" grpId="0"/>
      <p:bldP spid="76" grpId="0" animBg="1"/>
      <p:bldP spid="77" grpId="0"/>
      <p:bldP spid="85" grpId="0"/>
      <p:bldP spid="111" grpId="0"/>
      <p:bldP spid="113" grpId="0" animBg="1"/>
      <p:bldP spid="114" grpId="0" animBg="1"/>
      <p:bldP spid="115" grpId="0" animBg="1"/>
      <p:bldP spid="116" grpId="0" animBg="1"/>
      <p:bldP spid="117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5"/>
          <p:cNvSpPr txBox="1">
            <a:spLocks/>
          </p:cNvSpPr>
          <p:nvPr/>
        </p:nvSpPr>
        <p:spPr>
          <a:xfrm rot="2249581">
            <a:off x="9681772" y="52356"/>
            <a:ext cx="166760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400" b="1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ANYWHERE</a:t>
            </a:r>
            <a:endParaRPr lang="zh-CN" altLang="en-US" sz="14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pic>
        <p:nvPicPr>
          <p:cNvPr id="17" name="Picture 3" descr="C:\Users\Administrator\Desktop\未标题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6330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-1" y="0"/>
            <a:ext cx="11161713" cy="5400675"/>
          </a:xfrm>
          <a:prstGeom prst="rect">
            <a:avLst/>
          </a:prstGeom>
          <a:solidFill>
            <a:srgbClr val="1D26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5"/>
          <p:cNvSpPr txBox="1">
            <a:spLocks/>
          </p:cNvSpPr>
          <p:nvPr/>
        </p:nvSpPr>
        <p:spPr>
          <a:xfrm>
            <a:off x="7741096" y="1080144"/>
            <a:ext cx="2016224" cy="54007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54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品质</a:t>
            </a:r>
            <a:endParaRPr lang="zh-CN" altLang="en-US" sz="54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5"/>
          <p:cNvSpPr txBox="1">
            <a:spLocks/>
          </p:cNvSpPr>
          <p:nvPr/>
        </p:nvSpPr>
        <p:spPr>
          <a:xfrm>
            <a:off x="3204592" y="1908250"/>
            <a:ext cx="4752528" cy="648072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4000" b="1" dirty="0" smtClean="0">
                <a:solidFill>
                  <a:srgbClr val="0EDEBA"/>
                </a:solidFill>
              </a:rPr>
              <a:t>POWERFUL FORCES</a:t>
            </a:r>
            <a:endParaRPr lang="zh-CN" altLang="en-US" sz="4000" dirty="0">
              <a:solidFill>
                <a:srgbClr val="0EDEBA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780656" y="2484313"/>
            <a:ext cx="4032448" cy="0"/>
          </a:xfrm>
          <a:prstGeom prst="line">
            <a:avLst/>
          </a:prstGeom>
          <a:ln w="6350">
            <a:solidFill>
              <a:srgbClr val="0EDE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题 5"/>
          <p:cNvSpPr txBox="1">
            <a:spLocks/>
          </p:cNvSpPr>
          <p:nvPr/>
        </p:nvSpPr>
        <p:spPr>
          <a:xfrm>
            <a:off x="4716760" y="2484313"/>
            <a:ext cx="316835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一句问候都是我们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发自肺腑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的声音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我们对您的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承诺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就是泰山不移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5"/>
          <p:cNvSpPr txBox="1">
            <a:spLocks/>
          </p:cNvSpPr>
          <p:nvPr/>
        </p:nvSpPr>
        <p:spPr>
          <a:xfrm>
            <a:off x="-467816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0" y="-35967"/>
            <a:ext cx="3060576" cy="2232247"/>
          </a:xfrm>
          <a:custGeom>
            <a:avLst/>
            <a:gdLst>
              <a:gd name="connsiteX0" fmla="*/ 1 w 2998998"/>
              <a:gd name="connsiteY0" fmla="*/ 0 h 2559027"/>
              <a:gd name="connsiteX1" fmla="*/ 2998998 w 2998998"/>
              <a:gd name="connsiteY1" fmla="*/ 0 h 2559027"/>
              <a:gd name="connsiteX2" fmla="*/ 2998998 w 2998998"/>
              <a:gd name="connsiteY2" fmla="*/ 1385751 h 2559027"/>
              <a:gd name="connsiteX3" fmla="*/ 2998130 w 2998998"/>
              <a:gd name="connsiteY3" fmla="*/ 1385751 h 2559027"/>
              <a:gd name="connsiteX4" fmla="*/ 2991255 w 2998998"/>
              <a:gd name="connsiteY4" fmla="*/ 1493508 h 2559027"/>
              <a:gd name="connsiteX5" fmla="*/ 1499498 w 2998998"/>
              <a:gd name="connsiteY5" fmla="*/ 2559027 h 2559027"/>
              <a:gd name="connsiteX6" fmla="*/ 7742 w 2998998"/>
              <a:gd name="connsiteY6" fmla="*/ 1493508 h 2559027"/>
              <a:gd name="connsiteX7" fmla="*/ 867 w 2998998"/>
              <a:gd name="connsiteY7" fmla="*/ 1385751 h 2559027"/>
              <a:gd name="connsiteX8" fmla="*/ 1 w 2998998"/>
              <a:gd name="connsiteY8" fmla="*/ 1385751 h 2559027"/>
              <a:gd name="connsiteX9" fmla="*/ 1 w 2998998"/>
              <a:gd name="connsiteY9" fmla="*/ 1372178 h 2559027"/>
              <a:gd name="connsiteX10" fmla="*/ 0 w 2998998"/>
              <a:gd name="connsiteY10" fmla="*/ 1372157 h 2559027"/>
              <a:gd name="connsiteX11" fmla="*/ 1 w 2998998"/>
              <a:gd name="connsiteY11" fmla="*/ 1372137 h 255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98998" h="2559027">
                <a:moveTo>
                  <a:pt x="1" y="0"/>
                </a:moveTo>
                <a:lnTo>
                  <a:pt x="2998998" y="0"/>
                </a:lnTo>
                <a:lnTo>
                  <a:pt x="2998998" y="1385751"/>
                </a:lnTo>
                <a:lnTo>
                  <a:pt x="2998130" y="1385751"/>
                </a:lnTo>
                <a:lnTo>
                  <a:pt x="2991255" y="1493508"/>
                </a:lnTo>
                <a:cubicBezTo>
                  <a:pt x="2914466" y="2091994"/>
                  <a:pt x="2275888" y="2559027"/>
                  <a:pt x="1499498" y="2559027"/>
                </a:cubicBezTo>
                <a:cubicBezTo>
                  <a:pt x="723109" y="2559027"/>
                  <a:pt x="84531" y="2091994"/>
                  <a:pt x="7742" y="1493508"/>
                </a:cubicBezTo>
                <a:lnTo>
                  <a:pt x="867" y="1385751"/>
                </a:lnTo>
                <a:lnTo>
                  <a:pt x="1" y="1385751"/>
                </a:lnTo>
                <a:lnTo>
                  <a:pt x="1" y="1372178"/>
                </a:lnTo>
                <a:lnTo>
                  <a:pt x="0" y="1372157"/>
                </a:lnTo>
                <a:lnTo>
                  <a:pt x="1" y="1372137"/>
                </a:lnTo>
                <a:close/>
              </a:path>
            </a:pathLst>
          </a:custGeom>
          <a:solidFill>
            <a:srgbClr val="FFFFFF">
              <a:alpha val="3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标题 5"/>
          <p:cNvSpPr txBox="1">
            <a:spLocks/>
          </p:cNvSpPr>
          <p:nvPr/>
        </p:nvSpPr>
        <p:spPr>
          <a:xfrm>
            <a:off x="6949008" y="3780457"/>
            <a:ext cx="295232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96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诚信</a:t>
            </a:r>
            <a:endParaRPr lang="zh-CN" altLang="en-US" sz="96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309048" y="-107975"/>
            <a:ext cx="3384376" cy="3384376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300936" y="1655985"/>
            <a:ext cx="4356720" cy="4356720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044352" y="1520353"/>
            <a:ext cx="2808312" cy="2808312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132584" y="2916361"/>
            <a:ext cx="2304256" cy="2304256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284984" y="180057"/>
            <a:ext cx="1728192" cy="1728192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5"/>
          <p:cNvSpPr txBox="1">
            <a:spLocks/>
          </p:cNvSpPr>
          <p:nvPr/>
        </p:nvSpPr>
        <p:spPr>
          <a:xfrm>
            <a:off x="2628528" y="720104"/>
            <a:ext cx="2016224" cy="54007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200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关爱</a:t>
            </a:r>
            <a:endParaRPr lang="zh-CN" altLang="en-US" sz="32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标题 5"/>
          <p:cNvSpPr txBox="1">
            <a:spLocks/>
          </p:cNvSpPr>
          <p:nvPr/>
        </p:nvSpPr>
        <p:spPr>
          <a:xfrm>
            <a:off x="2916560" y="3816448"/>
            <a:ext cx="2016224" cy="54007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4000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承诺</a:t>
            </a:r>
            <a:endParaRPr lang="zh-CN" altLang="en-US" sz="40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5"/>
          <p:cNvSpPr txBox="1">
            <a:spLocks/>
          </p:cNvSpPr>
          <p:nvPr/>
        </p:nvSpPr>
        <p:spPr>
          <a:xfrm>
            <a:off x="1188368" y="2556321"/>
            <a:ext cx="2016224" cy="54007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4800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zh-CN" altLang="en-US" sz="48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9151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4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4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4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5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4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6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7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8" presetID="16" presetClass="entr" presetSubtype="2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5300"/>
                                </p:stCondLst>
                                <p:childTnLst>
                                  <p:par>
                                    <p:cTn id="8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0" grpId="0"/>
          <p:bldP spid="21" grpId="0"/>
          <p:bldP spid="23" grpId="0"/>
          <p:bldP spid="24" grpId="0"/>
          <p:bldP spid="25" grpId="0" animBg="1"/>
          <p:bldP spid="27" grpId="0"/>
          <p:bldP spid="3" grpId="0" animBg="1"/>
          <p:bldP spid="34" grpId="0" animBg="1"/>
          <p:bldP spid="35" grpId="0" animBg="1"/>
          <p:bldP spid="36" grpId="0" animBg="1"/>
          <p:bldP spid="37" grpId="0" animBg="1"/>
          <p:bldP spid="19" grpId="0"/>
          <p:bldP spid="26" grpId="0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4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4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4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5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4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6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7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8" presetID="16" presetClass="entr" presetSubtype="2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5300"/>
                                </p:stCondLst>
                                <p:childTnLst>
                                  <p:par>
                                    <p:cTn id="8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0" grpId="0"/>
          <p:bldP spid="21" grpId="0"/>
          <p:bldP spid="23" grpId="0"/>
          <p:bldP spid="24" grpId="0"/>
          <p:bldP spid="25" grpId="0" animBg="1"/>
          <p:bldP spid="27" grpId="0"/>
          <p:bldP spid="3" grpId="0" animBg="1"/>
          <p:bldP spid="34" grpId="0" animBg="1"/>
          <p:bldP spid="35" grpId="0" animBg="1"/>
          <p:bldP spid="36" grpId="0" animBg="1"/>
          <p:bldP spid="37" grpId="0" animBg="1"/>
          <p:bldP spid="19" grpId="0"/>
          <p:bldP spid="26" grpId="0"/>
          <p:bldP spid="28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1161712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2052464" y="610082"/>
            <a:ext cx="489654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PRODUCT PROCESS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140696" y="936128"/>
            <a:ext cx="1944216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产品过程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2" y="146349"/>
            <a:ext cx="1752294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我们怎么做     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60376" y="1458494"/>
            <a:ext cx="1488640" cy="1483915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260376" y="2942409"/>
            <a:ext cx="1488640" cy="890349"/>
          </a:xfrm>
          <a:prstGeom prst="rect">
            <a:avLst/>
          </a:prstGeom>
          <a:solidFill>
            <a:schemeClr val="bg1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 dirty="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69376" y="1458494"/>
            <a:ext cx="1488640" cy="1483915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069376" y="2942409"/>
            <a:ext cx="1488640" cy="890349"/>
          </a:xfrm>
          <a:prstGeom prst="rect">
            <a:avLst/>
          </a:prstGeom>
          <a:solidFill>
            <a:schemeClr val="bg1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03578" y="1458494"/>
            <a:ext cx="1488640" cy="1483915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903578" y="2942409"/>
            <a:ext cx="1488640" cy="890349"/>
          </a:xfrm>
          <a:prstGeom prst="rect">
            <a:avLst/>
          </a:prstGeom>
          <a:solidFill>
            <a:schemeClr val="bg1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25179" y="1458494"/>
            <a:ext cx="1488640" cy="1483915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725179" y="2942409"/>
            <a:ext cx="1488640" cy="890349"/>
          </a:xfrm>
          <a:prstGeom prst="rect">
            <a:avLst/>
          </a:prstGeom>
          <a:solidFill>
            <a:schemeClr val="bg1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571139" y="1458494"/>
            <a:ext cx="1488640" cy="1483915"/>
          </a:xfrm>
          <a:prstGeom prst="rect">
            <a:avLst/>
          </a:prstGeom>
          <a:solidFill>
            <a:schemeClr val="bg1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571139" y="2942409"/>
            <a:ext cx="1488640" cy="890349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736959" y="1636563"/>
            <a:ext cx="535474" cy="686136"/>
            <a:chOff x="3095876" y="2479873"/>
            <a:chExt cx="366231" cy="470769"/>
          </a:xfrm>
        </p:grpSpPr>
        <p:sp>
          <p:nvSpPr>
            <p:cNvPr id="41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2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3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4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5" name="Freeform 64"/>
          <p:cNvSpPr>
            <a:spLocks noEditPoints="1"/>
          </p:cNvSpPr>
          <p:nvPr/>
        </p:nvSpPr>
        <p:spPr bwMode="auto">
          <a:xfrm flipH="1">
            <a:off x="3457723" y="1675041"/>
            <a:ext cx="737149" cy="60917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417812" y="1645825"/>
            <a:ext cx="460172" cy="667613"/>
            <a:chOff x="5690315" y="3674507"/>
            <a:chExt cx="314729" cy="458061"/>
          </a:xfrm>
        </p:grpSpPr>
        <p:sp>
          <p:nvSpPr>
            <p:cNvPr id="54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5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56" name="Freeform 9"/>
          <p:cNvSpPr>
            <a:spLocks/>
          </p:cNvSpPr>
          <p:nvPr/>
        </p:nvSpPr>
        <p:spPr bwMode="auto">
          <a:xfrm flipH="1">
            <a:off x="7087002" y="1740780"/>
            <a:ext cx="764993" cy="47770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989384" y="1674311"/>
            <a:ext cx="652151" cy="610641"/>
            <a:chOff x="1784487" y="2486066"/>
            <a:chExt cx="446032" cy="418971"/>
          </a:xfrm>
        </p:grpSpPr>
        <p:sp>
          <p:nvSpPr>
            <p:cNvPr id="58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9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0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1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2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3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901087" y="2531174"/>
            <a:ext cx="7516800" cy="190800"/>
            <a:chOff x="1918742" y="3212976"/>
            <a:chExt cx="8352927" cy="216024"/>
          </a:xfrm>
        </p:grpSpPr>
        <p:sp>
          <p:nvSpPr>
            <p:cNvPr id="65" name="椭圆 64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等腰三角形 70"/>
          <p:cNvSpPr/>
          <p:nvPr/>
        </p:nvSpPr>
        <p:spPr>
          <a:xfrm flipV="1">
            <a:off x="1901086" y="3832757"/>
            <a:ext cx="207219" cy="178070"/>
          </a:xfrm>
          <a:prstGeom prst="triangle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72" name="等腰三角形 71"/>
          <p:cNvSpPr/>
          <p:nvPr/>
        </p:nvSpPr>
        <p:spPr>
          <a:xfrm flipV="1">
            <a:off x="3722688" y="3832757"/>
            <a:ext cx="207219" cy="178070"/>
          </a:xfrm>
          <a:prstGeom prst="triangle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73" name="等腰三角形 72"/>
          <p:cNvSpPr/>
          <p:nvPr/>
        </p:nvSpPr>
        <p:spPr>
          <a:xfrm flipV="1">
            <a:off x="5544289" y="3832757"/>
            <a:ext cx="207219" cy="178070"/>
          </a:xfrm>
          <a:prstGeom prst="triangle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 flipV="1">
            <a:off x="7365889" y="3832757"/>
            <a:ext cx="207219" cy="178070"/>
          </a:xfrm>
          <a:prstGeom prst="triangle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flipV="1">
            <a:off x="9211850" y="3832757"/>
            <a:ext cx="207219" cy="178070"/>
          </a:xfrm>
          <a:prstGeom prst="triangle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64"/>
          <p:cNvSpPr txBox="1"/>
          <p:nvPr/>
        </p:nvSpPr>
        <p:spPr>
          <a:xfrm>
            <a:off x="1606212" y="4147281"/>
            <a:ext cx="1075845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</a:rPr>
              <a:t>市场调研</a:t>
            </a:r>
            <a:endParaRPr lang="zh-CN" altLang="en-US" b="1" dirty="0">
              <a:solidFill>
                <a:srgbClr val="0EDEB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65"/>
          <p:cNvSpPr txBox="1"/>
          <p:nvPr/>
        </p:nvSpPr>
        <p:spPr>
          <a:xfrm>
            <a:off x="3288375" y="4147281"/>
            <a:ext cx="1075845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</a:rPr>
              <a:t>集思广益</a:t>
            </a:r>
            <a:endParaRPr lang="zh-CN" altLang="en-US" b="1" dirty="0">
              <a:solidFill>
                <a:srgbClr val="0EDEB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66"/>
          <p:cNvSpPr txBox="1"/>
          <p:nvPr/>
        </p:nvSpPr>
        <p:spPr>
          <a:xfrm>
            <a:off x="4970539" y="4147281"/>
            <a:ext cx="1075845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</a:rPr>
              <a:t>头脑风暴</a:t>
            </a:r>
            <a:endParaRPr lang="zh-CN" altLang="en-US" b="1" dirty="0">
              <a:solidFill>
                <a:srgbClr val="0EDEB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67"/>
          <p:cNvSpPr txBox="1"/>
          <p:nvPr/>
        </p:nvSpPr>
        <p:spPr>
          <a:xfrm>
            <a:off x="6792141" y="4147281"/>
            <a:ext cx="1075845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</a:rPr>
              <a:t>决策决议</a:t>
            </a:r>
            <a:endParaRPr lang="zh-CN" altLang="en-US" b="1" dirty="0">
              <a:solidFill>
                <a:srgbClr val="0EDEB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68"/>
          <p:cNvSpPr txBox="1"/>
          <p:nvPr/>
        </p:nvSpPr>
        <p:spPr>
          <a:xfrm>
            <a:off x="8681475" y="4147281"/>
            <a:ext cx="1075845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</a:rPr>
              <a:t>开始设计</a:t>
            </a:r>
            <a:endParaRPr lang="zh-CN" altLang="en-US" b="1" dirty="0">
              <a:solidFill>
                <a:srgbClr val="0EDEB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2318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1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5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8" grpId="0" animBg="1"/>
      <p:bldP spid="39" grpId="0" animBg="1"/>
      <p:bldP spid="45" grpId="0" animBg="1"/>
      <p:bldP spid="56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/>
      <p:bldP spid="79" grpId="0"/>
      <p:bldP spid="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1161712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1908448" y="610082"/>
            <a:ext cx="489654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RISK PREDICTION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140696" y="936128"/>
            <a:ext cx="1944216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风险预测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2" y="146349"/>
            <a:ext cx="1752294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我们怎么做     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965690" y="1642455"/>
            <a:ext cx="1123045" cy="1302732"/>
            <a:chOff x="5301679" y="1577352"/>
            <a:chExt cx="1123045" cy="1302732"/>
          </a:xfrm>
        </p:grpSpPr>
        <p:sp>
          <p:nvSpPr>
            <p:cNvPr id="81" name="六边形 80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rgbClr val="0EDEB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KSO_Shape"/>
            <p:cNvSpPr>
              <a:spLocks/>
            </p:cNvSpPr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566107" y="2715288"/>
            <a:ext cx="1123045" cy="1302732"/>
            <a:chOff x="5902096" y="2650185"/>
            <a:chExt cx="1123045" cy="1302732"/>
          </a:xfrm>
        </p:grpSpPr>
        <p:sp>
          <p:nvSpPr>
            <p:cNvPr id="84" name="六边形 83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rgbClr val="0EDEB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965690" y="3789119"/>
            <a:ext cx="1123045" cy="1302732"/>
            <a:chOff x="5301679" y="3724016"/>
            <a:chExt cx="1123045" cy="1302732"/>
          </a:xfrm>
        </p:grpSpPr>
        <p:sp>
          <p:nvSpPr>
            <p:cNvPr id="90" name="六边形 89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rgbClr val="0EDEB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KSO_Shape"/>
            <p:cNvSpPr>
              <a:spLocks/>
            </p:cNvSpPr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2" name="直接连接符 91"/>
          <p:cNvCxnSpPr/>
          <p:nvPr/>
        </p:nvCxnSpPr>
        <p:spPr>
          <a:xfrm>
            <a:off x="1410967" y="2293321"/>
            <a:ext cx="3311090" cy="0"/>
          </a:xfrm>
          <a:prstGeom prst="line">
            <a:avLst/>
          </a:prstGeom>
          <a:ln w="9525">
            <a:solidFill>
              <a:srgbClr val="0EDEBA">
                <a:alpha val="30000"/>
              </a:srgb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6231124" y="1876024"/>
            <a:ext cx="4100531" cy="830997"/>
            <a:chOff x="6567113" y="1810921"/>
            <a:chExt cx="4100531" cy="830997"/>
          </a:xfrm>
        </p:grpSpPr>
        <p:sp>
          <p:nvSpPr>
            <p:cNvPr id="94" name="文本框 69"/>
            <p:cNvSpPr txBox="1"/>
            <p:nvPr/>
          </p:nvSpPr>
          <p:spPr>
            <a:xfrm>
              <a:off x="6567113" y="1810921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7395055" y="1888159"/>
              <a:ext cx="3272589" cy="661131"/>
              <a:chOff x="6968290" y="1783887"/>
              <a:chExt cx="3272589" cy="661131"/>
            </a:xfrm>
          </p:grpSpPr>
          <p:sp>
            <p:nvSpPr>
              <p:cNvPr id="96" name="文本框 9"/>
              <p:cNvSpPr txBox="1"/>
              <p:nvPr/>
            </p:nvSpPr>
            <p:spPr>
              <a:xfrm>
                <a:off x="6968290" y="1783887"/>
                <a:ext cx="232931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0EDEB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时间点控制法</a:t>
                </a:r>
                <a:endParaRPr lang="zh-CN" altLang="en-US" sz="1400" b="1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文本框 11"/>
              <p:cNvSpPr txBox="1"/>
              <p:nvPr/>
            </p:nvSpPr>
            <p:spPr>
              <a:xfrm>
                <a:off x="6968290" y="2029520"/>
                <a:ext cx="3272589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 smtClean="0">
                    <a:solidFill>
                      <a:srgbClr val="0EDEB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在问题多发期之前进行管理控制结果的变相发展，以保证产品的顺利实施和发展。</a:t>
                </a:r>
                <a:endParaRPr lang="zh-CN" altLang="en-US" sz="1050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98" name="直接连接符 97"/>
          <p:cNvCxnSpPr/>
          <p:nvPr/>
        </p:nvCxnSpPr>
        <p:spPr>
          <a:xfrm>
            <a:off x="6933940" y="3348744"/>
            <a:ext cx="3311090" cy="0"/>
          </a:xfrm>
          <a:prstGeom prst="line">
            <a:avLst/>
          </a:prstGeom>
          <a:ln w="9525">
            <a:solidFill>
              <a:srgbClr val="0EDEBA">
                <a:alpha val="30000"/>
              </a:srgb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组合 98"/>
          <p:cNvGrpSpPr/>
          <p:nvPr/>
        </p:nvGrpSpPr>
        <p:grpSpPr>
          <a:xfrm>
            <a:off x="1188368" y="2933245"/>
            <a:ext cx="4188647" cy="830997"/>
            <a:chOff x="1524357" y="2868142"/>
            <a:chExt cx="4188647" cy="830997"/>
          </a:xfrm>
        </p:grpSpPr>
        <p:sp>
          <p:nvSpPr>
            <p:cNvPr id="100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1524357" y="2945380"/>
              <a:ext cx="3272589" cy="661131"/>
              <a:chOff x="6968290" y="1783887"/>
              <a:chExt cx="3272589" cy="661131"/>
            </a:xfrm>
          </p:grpSpPr>
          <p:sp>
            <p:nvSpPr>
              <p:cNvPr id="102" name="文本框 77"/>
              <p:cNvSpPr txBox="1"/>
              <p:nvPr/>
            </p:nvSpPr>
            <p:spPr>
              <a:xfrm>
                <a:off x="7911566" y="1783887"/>
                <a:ext cx="232931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400" b="1" dirty="0" smtClean="0">
                    <a:solidFill>
                      <a:srgbClr val="0EDEB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一月两审制度</a:t>
                </a:r>
                <a:endParaRPr lang="zh-CN" altLang="en-US" sz="1400" b="1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文本框 80"/>
              <p:cNvSpPr txBox="1"/>
              <p:nvPr/>
            </p:nvSpPr>
            <p:spPr>
              <a:xfrm>
                <a:off x="6968290" y="2029520"/>
                <a:ext cx="3272589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050" dirty="0" smtClean="0">
                    <a:solidFill>
                      <a:srgbClr val="0EDEB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由第三方进行多方面全方位的审核，每月多次进行不间断的查看，保障产品不会太大的变化。</a:t>
                </a:r>
                <a:endParaRPr lang="zh-CN" altLang="en-US" sz="1050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104" name="直接连接符 103"/>
          <p:cNvCxnSpPr/>
          <p:nvPr/>
        </p:nvCxnSpPr>
        <p:spPr>
          <a:xfrm>
            <a:off x="1410967" y="4435318"/>
            <a:ext cx="3311090" cy="0"/>
          </a:xfrm>
          <a:prstGeom prst="line">
            <a:avLst/>
          </a:prstGeom>
          <a:ln w="9525">
            <a:solidFill>
              <a:srgbClr val="0EDEBA">
                <a:alpha val="30000"/>
              </a:srgb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组合 104"/>
          <p:cNvGrpSpPr/>
          <p:nvPr/>
        </p:nvGrpSpPr>
        <p:grpSpPr>
          <a:xfrm>
            <a:off x="6231124" y="4037041"/>
            <a:ext cx="4100531" cy="830997"/>
            <a:chOff x="6567113" y="3971938"/>
            <a:chExt cx="4100531" cy="830997"/>
          </a:xfrm>
        </p:grpSpPr>
        <p:sp>
          <p:nvSpPr>
            <p:cNvPr id="106" name="文本框 101"/>
            <p:cNvSpPr txBox="1"/>
            <p:nvPr/>
          </p:nvSpPr>
          <p:spPr>
            <a:xfrm>
              <a:off x="6567113" y="3971938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7395055" y="4049176"/>
              <a:ext cx="3272589" cy="661131"/>
              <a:chOff x="6968290" y="1783887"/>
              <a:chExt cx="3272589" cy="661131"/>
            </a:xfrm>
          </p:grpSpPr>
          <p:sp>
            <p:nvSpPr>
              <p:cNvPr id="108" name="文本框 103"/>
              <p:cNvSpPr txBox="1"/>
              <p:nvPr/>
            </p:nvSpPr>
            <p:spPr>
              <a:xfrm>
                <a:off x="6968290" y="1783887"/>
                <a:ext cx="232931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0EDEB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成果案例经验循环使用</a:t>
                </a:r>
                <a:endParaRPr lang="zh-CN" altLang="en-US" sz="1400" b="1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文本框 104"/>
              <p:cNvSpPr txBox="1"/>
              <p:nvPr/>
            </p:nvSpPr>
            <p:spPr>
              <a:xfrm>
                <a:off x="6968290" y="2029520"/>
                <a:ext cx="3272589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 smtClean="0">
                    <a:solidFill>
                      <a:srgbClr val="0EDEB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对于好的成功的案例循环再利用其成功秘诀和做的好的地方，去借鉴。</a:t>
                </a:r>
                <a:endParaRPr lang="zh-CN" altLang="en-US" sz="1050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110" name="直接连接符 109"/>
          <p:cNvCxnSpPr/>
          <p:nvPr/>
        </p:nvCxnSpPr>
        <p:spPr>
          <a:xfrm>
            <a:off x="6933940" y="5508649"/>
            <a:ext cx="3311090" cy="0"/>
          </a:xfrm>
          <a:prstGeom prst="line">
            <a:avLst/>
          </a:prstGeom>
          <a:ln w="9525">
            <a:solidFill>
              <a:schemeClr val="bg1">
                <a:alpha val="3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673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1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5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4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9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4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9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400"/>
                            </p:stCondLst>
                            <p:childTnLst>
                              <p:par>
                                <p:cTn id="7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900"/>
                            </p:stCondLst>
                            <p:childTnLst>
                              <p:par>
                                <p:cTn id="7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400"/>
                            </p:stCondLst>
                            <p:childTnLst>
                              <p:par>
                                <p:cTn id="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900"/>
                            </p:stCondLst>
                            <p:childTnLst>
                              <p:par>
                                <p:cTn id="8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4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1161712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2556520" y="610082"/>
            <a:ext cx="489654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THE RESULTS OF PREDICTION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140696" y="936128"/>
            <a:ext cx="1944216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结果预测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2" y="146349"/>
            <a:ext cx="1752294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我们怎么做     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937313" y="1851443"/>
            <a:ext cx="1837816" cy="461665"/>
            <a:chOff x="3249264" y="1751685"/>
            <a:chExt cx="2994025" cy="722928"/>
          </a:xfrm>
        </p:grpSpPr>
        <p:grpSp>
          <p:nvGrpSpPr>
            <p:cNvPr id="40" name="组合 39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0ED3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" name="文本框 4"/>
            <p:cNvSpPr txBox="1"/>
            <p:nvPr/>
          </p:nvSpPr>
          <p:spPr>
            <a:xfrm>
              <a:off x="5335259" y="1751685"/>
              <a:ext cx="673754" cy="722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37313" y="2262511"/>
            <a:ext cx="1837816" cy="461665"/>
            <a:chOff x="3249264" y="2162753"/>
            <a:chExt cx="2994025" cy="722929"/>
          </a:xfrm>
        </p:grpSpPr>
        <p:grpSp>
          <p:nvGrpSpPr>
            <p:cNvPr id="45" name="组合 44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0ED3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6" name="文本框 9"/>
            <p:cNvSpPr txBox="1"/>
            <p:nvPr/>
          </p:nvSpPr>
          <p:spPr>
            <a:xfrm>
              <a:off x="4118871" y="2162753"/>
              <a:ext cx="673754" cy="722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932317" y="3441568"/>
            <a:ext cx="1848579" cy="276999"/>
            <a:chOff x="3244272" y="3932941"/>
            <a:chExt cx="3011560" cy="433758"/>
          </a:xfrm>
        </p:grpSpPr>
        <p:sp>
          <p:nvSpPr>
            <p:cNvPr id="50" name="圆角矩形 49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0ED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文本框 15"/>
            <p:cNvSpPr txBox="1"/>
            <p:nvPr/>
          </p:nvSpPr>
          <p:spPr>
            <a:xfrm>
              <a:off x="4418922" y="3932941"/>
              <a:ext cx="907694" cy="433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932322" y="3833605"/>
            <a:ext cx="1846727" cy="461665"/>
            <a:chOff x="3244272" y="4324968"/>
            <a:chExt cx="3008542" cy="722925"/>
          </a:xfrm>
        </p:grpSpPr>
        <p:sp>
          <p:nvSpPr>
            <p:cNvPr id="55" name="圆角矩形 54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0ED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7" name="文本框 19"/>
            <p:cNvSpPr txBox="1"/>
            <p:nvPr/>
          </p:nvSpPr>
          <p:spPr>
            <a:xfrm>
              <a:off x="5326615" y="4324968"/>
              <a:ext cx="673754" cy="722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>
            <a:grpSpLocks noChangeAspect="1"/>
          </p:cNvGrpSpPr>
          <p:nvPr/>
        </p:nvGrpSpPr>
        <p:grpSpPr>
          <a:xfrm>
            <a:off x="2700536" y="1736865"/>
            <a:ext cx="1378395" cy="1402371"/>
            <a:chOff x="5397500" y="5734050"/>
            <a:chExt cx="365125" cy="371476"/>
          </a:xfrm>
          <a:solidFill>
            <a:srgbClr val="0ED3B8"/>
          </a:solidFill>
        </p:grpSpPr>
        <p:sp>
          <p:nvSpPr>
            <p:cNvPr id="59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0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1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>
            <a:grpSpLocks noChangeAspect="1"/>
          </p:cNvGrpSpPr>
          <p:nvPr/>
        </p:nvGrpSpPr>
        <p:grpSpPr>
          <a:xfrm>
            <a:off x="2710611" y="3359768"/>
            <a:ext cx="1378395" cy="1402371"/>
            <a:chOff x="5397500" y="5734050"/>
            <a:chExt cx="365125" cy="371476"/>
          </a:xfrm>
          <a:solidFill>
            <a:srgbClr val="0EDEBA"/>
          </a:solidFill>
        </p:grpSpPr>
        <p:sp>
          <p:nvSpPr>
            <p:cNvPr id="63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4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6364467" y="1809811"/>
            <a:ext cx="838589" cy="27699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1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6364468" y="2198110"/>
            <a:ext cx="2312732" cy="59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6364467" y="3034663"/>
            <a:ext cx="838589" cy="27699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1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6364468" y="3422960"/>
            <a:ext cx="2312732" cy="59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在此录入上述图表的综合描述说明，在此录入上述图表的综合描述说明，在此录入上述图表的描述说明。</a:t>
            </a:r>
          </a:p>
        </p:txBody>
      </p:sp>
      <p:sp>
        <p:nvSpPr>
          <p:cNvPr id="72" name="矩形 71"/>
          <p:cNvSpPr/>
          <p:nvPr/>
        </p:nvSpPr>
        <p:spPr>
          <a:xfrm>
            <a:off x="4030145" y="1620217"/>
            <a:ext cx="773073" cy="26160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4014383" y="2631845"/>
            <a:ext cx="1796174" cy="38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8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</a:t>
            </a:r>
            <a:r>
              <a:rPr lang="zh-CN" altLang="en-US" sz="800" dirty="0" smtClean="0">
                <a:solidFill>
                  <a:srgbClr val="333333"/>
                </a:solidFill>
                <a:sym typeface="微软雅黑" pitchFamily="34" charset="-122"/>
              </a:rPr>
              <a:t>说明。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030145" y="3239106"/>
            <a:ext cx="773073" cy="26160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4014383" y="4230333"/>
            <a:ext cx="1796174" cy="38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8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180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1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65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3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8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8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3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66" grpId="0"/>
      <p:bldP spid="67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59" y="17271"/>
            <a:ext cx="11179072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矩形 69"/>
          <p:cNvSpPr/>
          <p:nvPr/>
        </p:nvSpPr>
        <p:spPr>
          <a:xfrm>
            <a:off x="3348608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860776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372944" y="1692225"/>
            <a:ext cx="1440160" cy="2376264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36440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4284712" y="756121"/>
            <a:ext cx="259228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WHAT CAN WE DO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860776" y="1080144"/>
            <a:ext cx="1440160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我们能做什么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标题 4"/>
          <p:cNvSpPr txBox="1">
            <a:spLocks/>
          </p:cNvSpPr>
          <p:nvPr/>
        </p:nvSpPr>
        <p:spPr>
          <a:xfrm>
            <a:off x="1764432" y="3069505"/>
            <a:ext cx="1512168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endParaRPr lang="en-US" altLang="zh-CN" sz="1800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 WE ARE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4"/>
          <p:cNvSpPr txBox="1">
            <a:spLocks/>
          </p:cNvSpPr>
          <p:nvPr/>
        </p:nvSpPr>
        <p:spPr>
          <a:xfrm>
            <a:off x="3204592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我们能做什么</a:t>
            </a:r>
            <a:endParaRPr lang="en-US" altLang="zh-CN" sz="1800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SHALL WE DO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4716760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我们怎么做</a:t>
            </a:r>
            <a:endParaRPr lang="en-US" altLang="zh-CN" sz="18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 WE DO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885112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标题 4"/>
          <p:cNvSpPr txBox="1">
            <a:spLocks/>
          </p:cNvSpPr>
          <p:nvPr/>
        </p:nvSpPr>
        <p:spPr>
          <a:xfrm>
            <a:off x="6228928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未来发展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FUTURE PLANS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88968" y="2013384"/>
            <a:ext cx="974985" cy="974985"/>
            <a:chOff x="6588968" y="2013384"/>
            <a:chExt cx="974985" cy="974985"/>
          </a:xfrm>
        </p:grpSpPr>
        <p:sp>
          <p:nvSpPr>
            <p:cNvPr id="78" name="椭圆 77"/>
            <p:cNvSpPr/>
            <p:nvPr/>
          </p:nvSpPr>
          <p:spPr>
            <a:xfrm>
              <a:off x="6588968" y="2013384"/>
              <a:ext cx="974985" cy="97498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6784016" y="2286519"/>
              <a:ext cx="652168" cy="476728"/>
              <a:chOff x="7599343" y="3871727"/>
              <a:chExt cx="790674" cy="577975"/>
            </a:xfrm>
            <a:solidFill>
              <a:srgbClr val="0EDEBA"/>
            </a:solidFill>
          </p:grpSpPr>
          <p:sp>
            <p:nvSpPr>
              <p:cNvPr id="83" name="任意多边形 85"/>
              <p:cNvSpPr>
                <a:spLocks noChangeArrowheads="1"/>
              </p:cNvSpPr>
              <p:nvPr/>
            </p:nvSpPr>
            <p:spPr bwMode="auto">
              <a:xfrm>
                <a:off x="7622726" y="3973484"/>
                <a:ext cx="628785" cy="476218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85" name="标题 4"/>
          <p:cNvSpPr txBox="1">
            <a:spLocks/>
          </p:cNvSpPr>
          <p:nvPr/>
        </p:nvSpPr>
        <p:spPr>
          <a:xfrm>
            <a:off x="7741096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上市计划</a:t>
            </a:r>
            <a:endParaRPr lang="en-US" altLang="zh-CN" sz="18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LISTING PLAN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64632" y="2013384"/>
            <a:ext cx="974985" cy="974985"/>
            <a:chOff x="3564632" y="2013384"/>
            <a:chExt cx="974985" cy="974985"/>
          </a:xfrm>
        </p:grpSpPr>
        <p:sp>
          <p:nvSpPr>
            <p:cNvPr id="51" name="椭圆 50"/>
            <p:cNvSpPr/>
            <p:nvPr/>
          </p:nvSpPr>
          <p:spPr>
            <a:xfrm>
              <a:off x="3564632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3736185" y="2107904"/>
              <a:ext cx="620535" cy="809182"/>
              <a:chOff x="6889388" y="2720789"/>
              <a:chExt cx="453350" cy="591172"/>
            </a:xfrm>
            <a:solidFill>
              <a:srgbClr val="0EDEBA"/>
            </a:solidFill>
          </p:grpSpPr>
          <p:sp>
            <p:nvSpPr>
              <p:cNvPr id="105" name="Freeform 197"/>
              <p:cNvSpPr>
                <a:spLocks noEditPoints="1"/>
              </p:cNvSpPr>
              <p:nvPr/>
            </p:nvSpPr>
            <p:spPr bwMode="auto">
              <a:xfrm>
                <a:off x="7092489" y="2920264"/>
                <a:ext cx="250249" cy="391697"/>
              </a:xfrm>
              <a:custGeom>
                <a:avLst/>
                <a:gdLst>
                  <a:gd name="T0" fmla="*/ 18 w 29"/>
                  <a:gd name="T1" fmla="*/ 0 h 46"/>
                  <a:gd name="T2" fmla="*/ 18 w 29"/>
                  <a:gd name="T3" fmla="*/ 13 h 46"/>
                  <a:gd name="T4" fmla="*/ 29 w 29"/>
                  <a:gd name="T5" fmla="*/ 13 h 46"/>
                  <a:gd name="T6" fmla="*/ 29 w 29"/>
                  <a:gd name="T7" fmla="*/ 0 h 46"/>
                  <a:gd name="T8" fmla="*/ 18 w 29"/>
                  <a:gd name="T9" fmla="*/ 0 h 46"/>
                  <a:gd name="T10" fmla="*/ 0 w 29"/>
                  <a:gd name="T11" fmla="*/ 31 h 46"/>
                  <a:gd name="T12" fmla="*/ 14 w 29"/>
                  <a:gd name="T13" fmla="*/ 46 h 46"/>
                  <a:gd name="T14" fmla="*/ 29 w 29"/>
                  <a:gd name="T15" fmla="*/ 31 h 46"/>
                  <a:gd name="T16" fmla="*/ 29 w 29"/>
                  <a:gd name="T17" fmla="*/ 15 h 46"/>
                  <a:gd name="T18" fmla="*/ 0 w 29"/>
                  <a:gd name="T19" fmla="*/ 15 h 46"/>
                  <a:gd name="T20" fmla="*/ 0 w 29"/>
                  <a:gd name="T21" fmla="*/ 31 h 46"/>
                  <a:gd name="T22" fmla="*/ 15 w 29"/>
                  <a:gd name="T23" fmla="*/ 0 h 46"/>
                  <a:gd name="T24" fmla="*/ 0 w 29"/>
                  <a:gd name="T25" fmla="*/ 0 h 46"/>
                  <a:gd name="T26" fmla="*/ 0 w 29"/>
                  <a:gd name="T27" fmla="*/ 13 h 46"/>
                  <a:gd name="T28" fmla="*/ 15 w 29"/>
                  <a:gd name="T29" fmla="*/ 13 h 46"/>
                  <a:gd name="T30" fmla="*/ 15 w 29"/>
                  <a:gd name="T3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" h="46">
                    <a:moveTo>
                      <a:pt x="18" y="0"/>
                    </a:moveTo>
                    <a:cubicBezTo>
                      <a:pt x="18" y="13"/>
                      <a:pt x="18" y="13"/>
                      <a:pt x="1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18" y="0"/>
                    </a:lnTo>
                    <a:close/>
                    <a:moveTo>
                      <a:pt x="0" y="31"/>
                    </a:moveTo>
                    <a:cubicBezTo>
                      <a:pt x="0" y="39"/>
                      <a:pt x="6" y="46"/>
                      <a:pt x="14" y="46"/>
                    </a:cubicBezTo>
                    <a:cubicBezTo>
                      <a:pt x="22" y="46"/>
                      <a:pt x="29" y="39"/>
                      <a:pt x="29" y="31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0" y="31"/>
                    </a:lnTo>
                    <a:close/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EDEBA"/>
              </a:solidFill>
              <a:ln>
                <a:solidFill>
                  <a:srgbClr val="0EDEBA"/>
                </a:solidFill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6" name="Freeform 198"/>
              <p:cNvSpPr>
                <a:spLocks/>
              </p:cNvSpPr>
              <p:nvPr/>
            </p:nvSpPr>
            <p:spPr bwMode="auto">
              <a:xfrm>
                <a:off x="6889388" y="2720789"/>
                <a:ext cx="333666" cy="301026"/>
              </a:xfrm>
              <a:custGeom>
                <a:avLst/>
                <a:gdLst>
                  <a:gd name="T0" fmla="*/ 0 w 39"/>
                  <a:gd name="T1" fmla="*/ 20 h 35"/>
                  <a:gd name="T2" fmla="*/ 19 w 39"/>
                  <a:gd name="T3" fmla="*/ 0 h 35"/>
                  <a:gd name="T4" fmla="*/ 19 w 39"/>
                  <a:gd name="T5" fmla="*/ 0 h 35"/>
                  <a:gd name="T6" fmla="*/ 39 w 39"/>
                  <a:gd name="T7" fmla="*/ 20 h 35"/>
                  <a:gd name="T8" fmla="*/ 39 w 39"/>
                  <a:gd name="T9" fmla="*/ 20 h 35"/>
                  <a:gd name="T10" fmla="*/ 36 w 39"/>
                  <a:gd name="T11" fmla="*/ 20 h 35"/>
                  <a:gd name="T12" fmla="*/ 31 w 39"/>
                  <a:gd name="T13" fmla="*/ 8 h 35"/>
                  <a:gd name="T14" fmla="*/ 31 w 39"/>
                  <a:gd name="T15" fmla="*/ 8 h 35"/>
                  <a:gd name="T16" fmla="*/ 19 w 39"/>
                  <a:gd name="T17" fmla="*/ 3 h 35"/>
                  <a:gd name="T18" fmla="*/ 19 w 39"/>
                  <a:gd name="T19" fmla="*/ 3 h 35"/>
                  <a:gd name="T20" fmla="*/ 7 w 39"/>
                  <a:gd name="T21" fmla="*/ 8 h 35"/>
                  <a:gd name="T22" fmla="*/ 7 w 39"/>
                  <a:gd name="T23" fmla="*/ 8 h 35"/>
                  <a:gd name="T24" fmla="*/ 3 w 39"/>
                  <a:gd name="T25" fmla="*/ 20 h 35"/>
                  <a:gd name="T26" fmla="*/ 3 w 39"/>
                  <a:gd name="T27" fmla="*/ 20 h 35"/>
                  <a:gd name="T28" fmla="*/ 8 w 39"/>
                  <a:gd name="T29" fmla="*/ 32 h 35"/>
                  <a:gd name="T30" fmla="*/ 8 w 39"/>
                  <a:gd name="T31" fmla="*/ 32 h 35"/>
                  <a:gd name="T32" fmla="*/ 6 w 39"/>
                  <a:gd name="T33" fmla="*/ 35 h 35"/>
                  <a:gd name="T34" fmla="*/ 0 w 39"/>
                  <a:gd name="T35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5">
                    <a:moveTo>
                      <a:pt x="0" y="20"/>
                    </a:moveTo>
                    <a:cubicBezTo>
                      <a:pt x="0" y="9"/>
                      <a:pt x="8" y="1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0" y="1"/>
                      <a:pt x="39" y="9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6"/>
                      <a:pt x="34" y="11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28" y="5"/>
                      <a:pt x="24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5" y="3"/>
                      <a:pt x="10" y="5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1"/>
                      <a:pt x="3" y="16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5"/>
                      <a:pt x="5" y="29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lose/>
                  </a:path>
                </a:pathLst>
              </a:custGeom>
              <a:solidFill>
                <a:srgbClr val="0EDEBA"/>
              </a:solidFill>
              <a:ln>
                <a:solidFill>
                  <a:srgbClr val="0EDEBA"/>
                </a:solidFill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101136" y="2013384"/>
            <a:ext cx="974985" cy="974985"/>
            <a:chOff x="8101136" y="2013384"/>
            <a:chExt cx="974985" cy="974985"/>
          </a:xfrm>
        </p:grpSpPr>
        <p:sp>
          <p:nvSpPr>
            <p:cNvPr id="86" name="椭圆 85"/>
            <p:cNvSpPr/>
            <p:nvPr/>
          </p:nvSpPr>
          <p:spPr>
            <a:xfrm>
              <a:off x="8101136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Freeform 9"/>
            <p:cNvSpPr>
              <a:spLocks noChangeAspect="1" noEditPoints="1" noChangeArrowheads="1"/>
            </p:cNvSpPr>
            <p:nvPr/>
          </p:nvSpPr>
          <p:spPr bwMode="auto">
            <a:xfrm>
              <a:off x="8283412" y="2187714"/>
              <a:ext cx="643560" cy="586970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76800" y="2013384"/>
            <a:ext cx="974985" cy="974985"/>
            <a:chOff x="5076800" y="2013384"/>
            <a:chExt cx="974985" cy="974985"/>
          </a:xfrm>
        </p:grpSpPr>
        <p:sp>
          <p:nvSpPr>
            <p:cNvPr id="65" name="椭圆 64"/>
            <p:cNvSpPr/>
            <p:nvPr/>
          </p:nvSpPr>
          <p:spPr>
            <a:xfrm>
              <a:off x="5076800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Freeform 206"/>
            <p:cNvSpPr>
              <a:spLocks noChangeAspect="1" noEditPoints="1"/>
            </p:cNvSpPr>
            <p:nvPr/>
          </p:nvSpPr>
          <p:spPr bwMode="auto">
            <a:xfrm>
              <a:off x="5310638" y="2160655"/>
              <a:ext cx="542023" cy="655195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rgbClr val="0EDEBA"/>
            </a:solidFill>
            <a:ln>
              <a:solidFill>
                <a:srgbClr val="0EDEBA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52464" y="2013384"/>
            <a:ext cx="974985" cy="974985"/>
            <a:chOff x="2052464" y="2013384"/>
            <a:chExt cx="974985" cy="974985"/>
          </a:xfrm>
        </p:grpSpPr>
        <p:sp>
          <p:nvSpPr>
            <p:cNvPr id="3" name="椭圆 2"/>
            <p:cNvSpPr/>
            <p:nvPr/>
          </p:nvSpPr>
          <p:spPr>
            <a:xfrm>
              <a:off x="2052464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45"/>
            <p:cNvSpPr>
              <a:spLocks noEditPoints="1"/>
            </p:cNvSpPr>
            <p:nvPr/>
          </p:nvSpPr>
          <p:spPr bwMode="auto">
            <a:xfrm>
              <a:off x="2209338" y="2137493"/>
              <a:ext cx="622356" cy="687411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/>
          </p:spPr>
          <p:txBody>
            <a:bodyPr vert="horz" wrap="square" lIns="81887" tIns="40943" rIns="81887" bIns="4094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标题 5"/>
          <p:cNvSpPr txBox="1">
            <a:spLocks/>
          </p:cNvSpPr>
          <p:nvPr/>
        </p:nvSpPr>
        <p:spPr>
          <a:xfrm>
            <a:off x="228163" y="146349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zh-CN" altLang="en-US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b="1" dirty="0" smtClean="0">
                <a:solidFill>
                  <a:schemeClr val="bg1"/>
                </a:solidFill>
              </a:rPr>
              <a:t>CONTENTS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212704" y="4598834"/>
            <a:ext cx="504056" cy="457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4788768" y="4598834"/>
            <a:ext cx="504056" cy="457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5364832" y="4598834"/>
            <a:ext cx="504056" cy="457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6" name="矩形 115"/>
          <p:cNvSpPr/>
          <p:nvPr/>
        </p:nvSpPr>
        <p:spPr>
          <a:xfrm>
            <a:off x="5940896" y="4598834"/>
            <a:ext cx="504056" cy="45719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7" name="矩形 116"/>
          <p:cNvSpPr/>
          <p:nvPr/>
        </p:nvSpPr>
        <p:spPr>
          <a:xfrm>
            <a:off x="6516960" y="4598834"/>
            <a:ext cx="504056" cy="457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999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9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3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8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3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3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1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6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75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250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4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2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700"/>
                            </p:stCondLst>
                            <p:childTnLst>
                              <p:par>
                                <p:cTn id="1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9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65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8150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34" grpId="0" animBg="1"/>
      <p:bldP spid="35" grpId="0"/>
      <p:bldP spid="2" grpId="0" animBg="1"/>
      <p:bldP spid="36" grpId="0"/>
      <p:bldP spid="37" grpId="0"/>
      <p:bldP spid="47" grpId="0"/>
      <p:bldP spid="48" grpId="0"/>
      <p:bldP spid="64" grpId="0"/>
      <p:bldP spid="76" grpId="0" animBg="1"/>
      <p:bldP spid="77" grpId="0"/>
      <p:bldP spid="85" grpId="0"/>
      <p:bldP spid="111" grpId="0"/>
      <p:bldP spid="113" grpId="0" animBg="1"/>
      <p:bldP spid="114" grpId="0" animBg="1"/>
      <p:bldP spid="115" grpId="0" animBg="1"/>
      <p:bldP spid="116" grpId="0" animBg="1"/>
      <p:bldP spid="117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5"/>
          <p:cNvSpPr txBox="1">
            <a:spLocks/>
          </p:cNvSpPr>
          <p:nvPr/>
        </p:nvSpPr>
        <p:spPr>
          <a:xfrm rot="2249581">
            <a:off x="9681772" y="52356"/>
            <a:ext cx="166760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400" b="1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ANYWHERE</a:t>
            </a:r>
            <a:endParaRPr lang="zh-CN" altLang="en-US" sz="14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pic>
        <p:nvPicPr>
          <p:cNvPr id="17" name="Picture 3" descr="C:\Users\Administrator\Desktop\未标题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6330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-1" y="0"/>
            <a:ext cx="11161713" cy="5400675"/>
          </a:xfrm>
          <a:prstGeom prst="rect">
            <a:avLst/>
          </a:prstGeom>
          <a:solidFill>
            <a:srgbClr val="1D26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5"/>
          <p:cNvSpPr txBox="1">
            <a:spLocks/>
          </p:cNvSpPr>
          <p:nvPr/>
        </p:nvSpPr>
        <p:spPr>
          <a:xfrm>
            <a:off x="4068688" y="1620217"/>
            <a:ext cx="2595834" cy="54007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勇往直前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5"/>
          <p:cNvSpPr txBox="1">
            <a:spLocks/>
          </p:cNvSpPr>
          <p:nvPr/>
        </p:nvSpPr>
        <p:spPr>
          <a:xfrm>
            <a:off x="72007" y="2124273"/>
            <a:ext cx="9973345" cy="756097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3600" dirty="0" smtClean="0">
                <a:solidFill>
                  <a:srgbClr val="0EDEBA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MARCH FORWARD COURAGEOUSLY</a:t>
            </a:r>
            <a:endParaRPr lang="zh-CN" altLang="en-US" sz="3600" dirty="0">
              <a:solidFill>
                <a:srgbClr val="0EDEBA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4" name="标题 5"/>
          <p:cNvSpPr txBox="1">
            <a:spLocks/>
          </p:cNvSpPr>
          <p:nvPr/>
        </p:nvSpPr>
        <p:spPr>
          <a:xfrm>
            <a:off x="-467816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0" y="-35967"/>
            <a:ext cx="3060576" cy="2232247"/>
          </a:xfrm>
          <a:custGeom>
            <a:avLst/>
            <a:gdLst>
              <a:gd name="connsiteX0" fmla="*/ 1 w 2998998"/>
              <a:gd name="connsiteY0" fmla="*/ 0 h 2559027"/>
              <a:gd name="connsiteX1" fmla="*/ 2998998 w 2998998"/>
              <a:gd name="connsiteY1" fmla="*/ 0 h 2559027"/>
              <a:gd name="connsiteX2" fmla="*/ 2998998 w 2998998"/>
              <a:gd name="connsiteY2" fmla="*/ 1385751 h 2559027"/>
              <a:gd name="connsiteX3" fmla="*/ 2998130 w 2998998"/>
              <a:gd name="connsiteY3" fmla="*/ 1385751 h 2559027"/>
              <a:gd name="connsiteX4" fmla="*/ 2991255 w 2998998"/>
              <a:gd name="connsiteY4" fmla="*/ 1493508 h 2559027"/>
              <a:gd name="connsiteX5" fmla="*/ 1499498 w 2998998"/>
              <a:gd name="connsiteY5" fmla="*/ 2559027 h 2559027"/>
              <a:gd name="connsiteX6" fmla="*/ 7742 w 2998998"/>
              <a:gd name="connsiteY6" fmla="*/ 1493508 h 2559027"/>
              <a:gd name="connsiteX7" fmla="*/ 867 w 2998998"/>
              <a:gd name="connsiteY7" fmla="*/ 1385751 h 2559027"/>
              <a:gd name="connsiteX8" fmla="*/ 1 w 2998998"/>
              <a:gd name="connsiteY8" fmla="*/ 1385751 h 2559027"/>
              <a:gd name="connsiteX9" fmla="*/ 1 w 2998998"/>
              <a:gd name="connsiteY9" fmla="*/ 1372178 h 2559027"/>
              <a:gd name="connsiteX10" fmla="*/ 0 w 2998998"/>
              <a:gd name="connsiteY10" fmla="*/ 1372157 h 2559027"/>
              <a:gd name="connsiteX11" fmla="*/ 1 w 2998998"/>
              <a:gd name="connsiteY11" fmla="*/ 1372137 h 255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98998" h="2559027">
                <a:moveTo>
                  <a:pt x="1" y="0"/>
                </a:moveTo>
                <a:lnTo>
                  <a:pt x="2998998" y="0"/>
                </a:lnTo>
                <a:lnTo>
                  <a:pt x="2998998" y="1385751"/>
                </a:lnTo>
                <a:lnTo>
                  <a:pt x="2998130" y="1385751"/>
                </a:lnTo>
                <a:lnTo>
                  <a:pt x="2991255" y="1493508"/>
                </a:lnTo>
                <a:cubicBezTo>
                  <a:pt x="2914466" y="2091994"/>
                  <a:pt x="2275888" y="2559027"/>
                  <a:pt x="1499498" y="2559027"/>
                </a:cubicBezTo>
                <a:cubicBezTo>
                  <a:pt x="723109" y="2559027"/>
                  <a:pt x="84531" y="2091994"/>
                  <a:pt x="7742" y="1493508"/>
                </a:cubicBezTo>
                <a:lnTo>
                  <a:pt x="867" y="1385751"/>
                </a:lnTo>
                <a:lnTo>
                  <a:pt x="1" y="1385751"/>
                </a:lnTo>
                <a:lnTo>
                  <a:pt x="1" y="1372178"/>
                </a:lnTo>
                <a:lnTo>
                  <a:pt x="0" y="1372157"/>
                </a:lnTo>
                <a:lnTo>
                  <a:pt x="1" y="1372137"/>
                </a:lnTo>
                <a:close/>
              </a:path>
            </a:pathLst>
          </a:custGeom>
          <a:solidFill>
            <a:srgbClr val="FFFFFF">
              <a:alpha val="3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标题 5"/>
          <p:cNvSpPr txBox="1">
            <a:spLocks/>
          </p:cNvSpPr>
          <p:nvPr/>
        </p:nvSpPr>
        <p:spPr>
          <a:xfrm>
            <a:off x="252264" y="4140497"/>
            <a:ext cx="295232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9600" dirty="0" smtClean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</a:rPr>
              <a:t>LOGO</a:t>
            </a:r>
            <a:endParaRPr lang="zh-CN" altLang="en-US" sz="9600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80546" y="1099608"/>
            <a:ext cx="2228702" cy="232577"/>
          </a:xfrm>
          <a:prstGeom prst="rect">
            <a:avLst/>
          </a:prstGeom>
          <a:solidFill>
            <a:srgbClr val="1D262B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5"/>
          <p:cNvSpPr txBox="1">
            <a:spLocks/>
          </p:cNvSpPr>
          <p:nvPr/>
        </p:nvSpPr>
        <p:spPr>
          <a:xfrm>
            <a:off x="6949008" y="1116161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rmAutofit fontScale="85000" lnSpcReduction="20000"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公司董事长参加博鳌论坛峰会。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5"/>
          <p:cNvSpPr txBox="1">
            <a:spLocks/>
          </p:cNvSpPr>
          <p:nvPr/>
        </p:nvSpPr>
        <p:spPr>
          <a:xfrm>
            <a:off x="4704086" y="4826869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企业电讯：</a:t>
            </a:r>
            <a:r>
              <a:rPr lang="en-US" altLang="zh-CN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4006-123-1231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228"/>
          <p:cNvSpPr>
            <a:spLocks noEditPoints="1"/>
          </p:cNvSpPr>
          <p:nvPr/>
        </p:nvSpPr>
        <p:spPr bwMode="auto">
          <a:xfrm>
            <a:off x="4356720" y="4700848"/>
            <a:ext cx="337879" cy="447761"/>
          </a:xfrm>
          <a:custGeom>
            <a:avLst/>
            <a:gdLst>
              <a:gd name="T0" fmla="*/ 38 w 52"/>
              <a:gd name="T1" fmla="*/ 53 h 69"/>
              <a:gd name="T2" fmla="*/ 32 w 52"/>
              <a:gd name="T3" fmla="*/ 51 h 69"/>
              <a:gd name="T4" fmla="*/ 32 w 52"/>
              <a:gd name="T5" fmla="*/ 51 h 69"/>
              <a:gd name="T6" fmla="*/ 27 w 52"/>
              <a:gd name="T7" fmla="*/ 49 h 69"/>
              <a:gd name="T8" fmla="*/ 15 w 52"/>
              <a:gd name="T9" fmla="*/ 29 h 69"/>
              <a:gd name="T10" fmla="*/ 16 w 52"/>
              <a:gd name="T11" fmla="*/ 23 h 69"/>
              <a:gd name="T12" fmla="*/ 16 w 52"/>
              <a:gd name="T13" fmla="*/ 23 h 69"/>
              <a:gd name="T14" fmla="*/ 18 w 52"/>
              <a:gd name="T15" fmla="*/ 17 h 69"/>
              <a:gd name="T16" fmla="*/ 11 w 52"/>
              <a:gd name="T17" fmla="*/ 6 h 69"/>
              <a:gd name="T18" fmla="*/ 7 w 52"/>
              <a:gd name="T19" fmla="*/ 6 h 69"/>
              <a:gd name="T20" fmla="*/ 1 w 52"/>
              <a:gd name="T21" fmla="*/ 14 h 69"/>
              <a:gd name="T22" fmla="*/ 0 w 52"/>
              <a:gd name="T23" fmla="*/ 21 h 69"/>
              <a:gd name="T24" fmla="*/ 11 w 52"/>
              <a:gd name="T25" fmla="*/ 45 h 69"/>
              <a:gd name="T26" fmla="*/ 26 w 52"/>
              <a:gd name="T27" fmla="*/ 66 h 69"/>
              <a:gd name="T28" fmla="*/ 32 w 52"/>
              <a:gd name="T29" fmla="*/ 68 h 69"/>
              <a:gd name="T30" fmla="*/ 42 w 52"/>
              <a:gd name="T31" fmla="*/ 68 h 69"/>
              <a:gd name="T32" fmla="*/ 44 w 52"/>
              <a:gd name="T33" fmla="*/ 64 h 69"/>
              <a:gd name="T34" fmla="*/ 38 w 52"/>
              <a:gd name="T35" fmla="*/ 53 h 69"/>
              <a:gd name="T36" fmla="*/ 52 w 52"/>
              <a:gd name="T37" fmla="*/ 62 h 69"/>
              <a:gd name="T38" fmla="*/ 44 w 52"/>
              <a:gd name="T39" fmla="*/ 49 h 69"/>
              <a:gd name="T40" fmla="*/ 42 w 52"/>
              <a:gd name="T41" fmla="*/ 48 h 69"/>
              <a:gd name="T42" fmla="*/ 40 w 52"/>
              <a:gd name="T43" fmla="*/ 48 h 69"/>
              <a:gd name="T44" fmla="*/ 39 w 52"/>
              <a:gd name="T45" fmla="*/ 51 h 69"/>
              <a:gd name="T46" fmla="*/ 47 w 52"/>
              <a:gd name="T47" fmla="*/ 64 h 69"/>
              <a:gd name="T48" fmla="*/ 50 w 52"/>
              <a:gd name="T49" fmla="*/ 65 h 69"/>
              <a:gd name="T50" fmla="*/ 51 w 52"/>
              <a:gd name="T51" fmla="*/ 64 h 69"/>
              <a:gd name="T52" fmla="*/ 52 w 52"/>
              <a:gd name="T53" fmla="*/ 62 h 69"/>
              <a:gd name="T54" fmla="*/ 20 w 52"/>
              <a:gd name="T55" fmla="*/ 17 h 69"/>
              <a:gd name="T56" fmla="*/ 23 w 52"/>
              <a:gd name="T57" fmla="*/ 18 h 69"/>
              <a:gd name="T58" fmla="*/ 24 w 52"/>
              <a:gd name="T59" fmla="*/ 17 h 69"/>
              <a:gd name="T60" fmla="*/ 25 w 52"/>
              <a:gd name="T61" fmla="*/ 14 h 69"/>
              <a:gd name="T62" fmla="*/ 17 w 52"/>
              <a:gd name="T63" fmla="*/ 1 h 69"/>
              <a:gd name="T64" fmla="*/ 15 w 52"/>
              <a:gd name="T65" fmla="*/ 0 h 69"/>
              <a:gd name="T66" fmla="*/ 13 w 52"/>
              <a:gd name="T67" fmla="*/ 1 h 69"/>
              <a:gd name="T68" fmla="*/ 13 w 52"/>
              <a:gd name="T69" fmla="*/ 4 h 69"/>
              <a:gd name="T70" fmla="*/ 20 w 52"/>
              <a:gd name="T71" fmla="*/ 1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" h="69">
                <a:moveTo>
                  <a:pt x="38" y="53"/>
                </a:moveTo>
                <a:cubicBezTo>
                  <a:pt x="37" y="51"/>
                  <a:pt x="34" y="50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0" y="52"/>
                  <a:pt x="28" y="51"/>
                  <a:pt x="27" y="4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7"/>
                  <a:pt x="14" y="24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8" y="22"/>
                  <a:pt x="19" y="19"/>
                  <a:pt x="18" y="1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4"/>
                  <a:pt x="8" y="4"/>
                  <a:pt x="7" y="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6"/>
                  <a:pt x="0" y="19"/>
                  <a:pt x="0" y="21"/>
                </a:cubicBezTo>
                <a:cubicBezTo>
                  <a:pt x="0" y="21"/>
                  <a:pt x="1" y="28"/>
                  <a:pt x="11" y="45"/>
                </a:cubicBezTo>
                <a:cubicBezTo>
                  <a:pt x="20" y="61"/>
                  <a:pt x="26" y="66"/>
                  <a:pt x="26" y="66"/>
                </a:cubicBezTo>
                <a:cubicBezTo>
                  <a:pt x="27" y="68"/>
                  <a:pt x="30" y="69"/>
                  <a:pt x="3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4" y="68"/>
                  <a:pt x="45" y="66"/>
                  <a:pt x="44" y="64"/>
                </a:cubicBezTo>
                <a:lnTo>
                  <a:pt x="38" y="53"/>
                </a:lnTo>
                <a:close/>
                <a:moveTo>
                  <a:pt x="52" y="62"/>
                </a:moveTo>
                <a:cubicBezTo>
                  <a:pt x="44" y="49"/>
                  <a:pt x="44" y="49"/>
                  <a:pt x="44" y="49"/>
                </a:cubicBezTo>
                <a:cubicBezTo>
                  <a:pt x="44" y="48"/>
                  <a:pt x="43" y="47"/>
                  <a:pt x="42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9" y="50"/>
                  <a:pt x="39" y="51"/>
                </a:cubicBezTo>
                <a:cubicBezTo>
                  <a:pt x="47" y="64"/>
                  <a:pt x="47" y="64"/>
                  <a:pt x="47" y="64"/>
                </a:cubicBezTo>
                <a:cubicBezTo>
                  <a:pt x="48" y="65"/>
                  <a:pt x="49" y="65"/>
                  <a:pt x="50" y="65"/>
                </a:cubicBezTo>
                <a:cubicBezTo>
                  <a:pt x="51" y="64"/>
                  <a:pt x="51" y="64"/>
                  <a:pt x="51" y="64"/>
                </a:cubicBezTo>
                <a:cubicBezTo>
                  <a:pt x="52" y="64"/>
                  <a:pt x="52" y="62"/>
                  <a:pt x="52" y="62"/>
                </a:cubicBezTo>
                <a:close/>
                <a:moveTo>
                  <a:pt x="20" y="17"/>
                </a:moveTo>
                <a:cubicBezTo>
                  <a:pt x="21" y="18"/>
                  <a:pt x="22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5"/>
                  <a:pt x="25" y="14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6" y="0"/>
                  <a:pt x="15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2" y="3"/>
                  <a:pt x="13" y="4"/>
                </a:cubicBezTo>
                <a:lnTo>
                  <a:pt x="20" y="17"/>
                </a:lnTo>
                <a:close/>
              </a:path>
            </a:pathLst>
          </a:custGeom>
          <a:solidFill>
            <a:srgbClr val="0ED3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309048" y="-107975"/>
            <a:ext cx="3384376" cy="3384376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272808" y="1367953"/>
            <a:ext cx="4356720" cy="4356720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80256" y="2772345"/>
            <a:ext cx="3384376" cy="3384376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380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3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9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7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0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0" grpId="0"/>
          <p:bldP spid="21" grpId="0"/>
          <p:bldP spid="24" grpId="0"/>
          <p:bldP spid="25" grpId="0" animBg="1"/>
          <p:bldP spid="27" grpId="0"/>
          <p:bldP spid="30" grpId="0" animBg="1"/>
          <p:bldP spid="31" grpId="0"/>
          <p:bldP spid="32" grpId="0"/>
          <p:bldP spid="33" grpId="0" animBg="1"/>
          <p:bldP spid="34" grpId="0" animBg="1"/>
          <p:bldP spid="35" grpId="0" animBg="1"/>
          <p:bldP spid="3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3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9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7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0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0" grpId="0"/>
          <p:bldP spid="21" grpId="0"/>
          <p:bldP spid="24" grpId="0"/>
          <p:bldP spid="25" grpId="0" animBg="1"/>
          <p:bldP spid="27" grpId="0"/>
          <p:bldP spid="30" grpId="0" animBg="1"/>
          <p:bldP spid="31" grpId="0"/>
          <p:bldP spid="32" grpId="0"/>
          <p:bldP spid="33" grpId="0" animBg="1"/>
          <p:bldP spid="34" grpId="0" animBg="1"/>
          <p:bldP spid="35" grpId="0" animBg="1"/>
          <p:bldP spid="3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" y="0"/>
            <a:ext cx="11161294" cy="543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矩形 69"/>
          <p:cNvSpPr/>
          <p:nvPr/>
        </p:nvSpPr>
        <p:spPr>
          <a:xfrm>
            <a:off x="3348608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860776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372944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36440" y="1692225"/>
            <a:ext cx="1440160" cy="2376264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4284712" y="756121"/>
            <a:ext cx="259228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WHAT CAN WE DO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860776" y="1080144"/>
            <a:ext cx="1440160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我们能做什么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标题 4"/>
          <p:cNvSpPr txBox="1">
            <a:spLocks/>
          </p:cNvSpPr>
          <p:nvPr/>
        </p:nvSpPr>
        <p:spPr>
          <a:xfrm>
            <a:off x="1764432" y="3069505"/>
            <a:ext cx="1512168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 WE ARE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4"/>
          <p:cNvSpPr txBox="1">
            <a:spLocks/>
          </p:cNvSpPr>
          <p:nvPr/>
        </p:nvSpPr>
        <p:spPr>
          <a:xfrm>
            <a:off x="3204592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我们能做什么</a:t>
            </a:r>
            <a:endParaRPr lang="en-US" altLang="zh-CN" sz="1800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SHALL WE DO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4716760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我们怎么做</a:t>
            </a:r>
            <a:endParaRPr lang="en-US" altLang="zh-CN" sz="18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 WE DO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885112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标题 4"/>
          <p:cNvSpPr txBox="1">
            <a:spLocks/>
          </p:cNvSpPr>
          <p:nvPr/>
        </p:nvSpPr>
        <p:spPr>
          <a:xfrm>
            <a:off x="6228928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未来发展</a:t>
            </a:r>
            <a:endParaRPr lang="en-US" altLang="zh-CN" sz="18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FUTURE PLANS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88968" y="2013384"/>
            <a:ext cx="974985" cy="974985"/>
            <a:chOff x="6588968" y="2013384"/>
            <a:chExt cx="974985" cy="974985"/>
          </a:xfrm>
        </p:grpSpPr>
        <p:sp>
          <p:nvSpPr>
            <p:cNvPr id="78" name="椭圆 77"/>
            <p:cNvSpPr/>
            <p:nvPr/>
          </p:nvSpPr>
          <p:spPr>
            <a:xfrm>
              <a:off x="6588968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6784016" y="2286519"/>
              <a:ext cx="652168" cy="476728"/>
              <a:chOff x="7599343" y="3871727"/>
              <a:chExt cx="790674" cy="577975"/>
            </a:xfrm>
            <a:solidFill>
              <a:srgbClr val="0EDEBA"/>
            </a:solidFill>
          </p:grpSpPr>
          <p:sp>
            <p:nvSpPr>
              <p:cNvPr id="83" name="任意多边形 85"/>
              <p:cNvSpPr>
                <a:spLocks noChangeArrowheads="1"/>
              </p:cNvSpPr>
              <p:nvPr/>
            </p:nvSpPr>
            <p:spPr bwMode="auto">
              <a:xfrm>
                <a:off x="7622726" y="3973484"/>
                <a:ext cx="628785" cy="476218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85" name="标题 4"/>
          <p:cNvSpPr txBox="1">
            <a:spLocks/>
          </p:cNvSpPr>
          <p:nvPr/>
        </p:nvSpPr>
        <p:spPr>
          <a:xfrm>
            <a:off x="7741096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上市计划</a:t>
            </a:r>
            <a:endParaRPr lang="en-US" altLang="zh-CN" sz="18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LISTING PLAN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64632" y="2013384"/>
            <a:ext cx="974985" cy="974985"/>
            <a:chOff x="3564632" y="2013384"/>
            <a:chExt cx="974985" cy="974985"/>
          </a:xfrm>
        </p:grpSpPr>
        <p:sp>
          <p:nvSpPr>
            <p:cNvPr id="51" name="椭圆 50"/>
            <p:cNvSpPr/>
            <p:nvPr/>
          </p:nvSpPr>
          <p:spPr>
            <a:xfrm>
              <a:off x="3564632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3736185" y="2107904"/>
              <a:ext cx="620535" cy="809182"/>
              <a:chOff x="6889388" y="2720789"/>
              <a:chExt cx="453350" cy="591172"/>
            </a:xfrm>
            <a:solidFill>
              <a:srgbClr val="0EDEBA"/>
            </a:solidFill>
          </p:grpSpPr>
          <p:sp>
            <p:nvSpPr>
              <p:cNvPr id="105" name="Freeform 197"/>
              <p:cNvSpPr>
                <a:spLocks noEditPoints="1"/>
              </p:cNvSpPr>
              <p:nvPr/>
            </p:nvSpPr>
            <p:spPr bwMode="auto">
              <a:xfrm>
                <a:off x="7092489" y="2920264"/>
                <a:ext cx="250249" cy="391697"/>
              </a:xfrm>
              <a:custGeom>
                <a:avLst/>
                <a:gdLst>
                  <a:gd name="T0" fmla="*/ 18 w 29"/>
                  <a:gd name="T1" fmla="*/ 0 h 46"/>
                  <a:gd name="T2" fmla="*/ 18 w 29"/>
                  <a:gd name="T3" fmla="*/ 13 h 46"/>
                  <a:gd name="T4" fmla="*/ 29 w 29"/>
                  <a:gd name="T5" fmla="*/ 13 h 46"/>
                  <a:gd name="T6" fmla="*/ 29 w 29"/>
                  <a:gd name="T7" fmla="*/ 0 h 46"/>
                  <a:gd name="T8" fmla="*/ 18 w 29"/>
                  <a:gd name="T9" fmla="*/ 0 h 46"/>
                  <a:gd name="T10" fmla="*/ 0 w 29"/>
                  <a:gd name="T11" fmla="*/ 31 h 46"/>
                  <a:gd name="T12" fmla="*/ 14 w 29"/>
                  <a:gd name="T13" fmla="*/ 46 h 46"/>
                  <a:gd name="T14" fmla="*/ 29 w 29"/>
                  <a:gd name="T15" fmla="*/ 31 h 46"/>
                  <a:gd name="T16" fmla="*/ 29 w 29"/>
                  <a:gd name="T17" fmla="*/ 15 h 46"/>
                  <a:gd name="T18" fmla="*/ 0 w 29"/>
                  <a:gd name="T19" fmla="*/ 15 h 46"/>
                  <a:gd name="T20" fmla="*/ 0 w 29"/>
                  <a:gd name="T21" fmla="*/ 31 h 46"/>
                  <a:gd name="T22" fmla="*/ 15 w 29"/>
                  <a:gd name="T23" fmla="*/ 0 h 46"/>
                  <a:gd name="T24" fmla="*/ 0 w 29"/>
                  <a:gd name="T25" fmla="*/ 0 h 46"/>
                  <a:gd name="T26" fmla="*/ 0 w 29"/>
                  <a:gd name="T27" fmla="*/ 13 h 46"/>
                  <a:gd name="T28" fmla="*/ 15 w 29"/>
                  <a:gd name="T29" fmla="*/ 13 h 46"/>
                  <a:gd name="T30" fmla="*/ 15 w 29"/>
                  <a:gd name="T3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" h="46">
                    <a:moveTo>
                      <a:pt x="18" y="0"/>
                    </a:moveTo>
                    <a:cubicBezTo>
                      <a:pt x="18" y="13"/>
                      <a:pt x="18" y="13"/>
                      <a:pt x="1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18" y="0"/>
                    </a:lnTo>
                    <a:close/>
                    <a:moveTo>
                      <a:pt x="0" y="31"/>
                    </a:moveTo>
                    <a:cubicBezTo>
                      <a:pt x="0" y="39"/>
                      <a:pt x="6" y="46"/>
                      <a:pt x="14" y="46"/>
                    </a:cubicBezTo>
                    <a:cubicBezTo>
                      <a:pt x="22" y="46"/>
                      <a:pt x="29" y="39"/>
                      <a:pt x="29" y="31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0" y="31"/>
                    </a:lnTo>
                    <a:close/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6" name="Freeform 198"/>
              <p:cNvSpPr>
                <a:spLocks/>
              </p:cNvSpPr>
              <p:nvPr/>
            </p:nvSpPr>
            <p:spPr bwMode="auto">
              <a:xfrm>
                <a:off x="6889388" y="2720789"/>
                <a:ext cx="333666" cy="301026"/>
              </a:xfrm>
              <a:custGeom>
                <a:avLst/>
                <a:gdLst>
                  <a:gd name="T0" fmla="*/ 0 w 39"/>
                  <a:gd name="T1" fmla="*/ 20 h 35"/>
                  <a:gd name="T2" fmla="*/ 19 w 39"/>
                  <a:gd name="T3" fmla="*/ 0 h 35"/>
                  <a:gd name="T4" fmla="*/ 19 w 39"/>
                  <a:gd name="T5" fmla="*/ 0 h 35"/>
                  <a:gd name="T6" fmla="*/ 39 w 39"/>
                  <a:gd name="T7" fmla="*/ 20 h 35"/>
                  <a:gd name="T8" fmla="*/ 39 w 39"/>
                  <a:gd name="T9" fmla="*/ 20 h 35"/>
                  <a:gd name="T10" fmla="*/ 36 w 39"/>
                  <a:gd name="T11" fmla="*/ 20 h 35"/>
                  <a:gd name="T12" fmla="*/ 31 w 39"/>
                  <a:gd name="T13" fmla="*/ 8 h 35"/>
                  <a:gd name="T14" fmla="*/ 31 w 39"/>
                  <a:gd name="T15" fmla="*/ 8 h 35"/>
                  <a:gd name="T16" fmla="*/ 19 w 39"/>
                  <a:gd name="T17" fmla="*/ 3 h 35"/>
                  <a:gd name="T18" fmla="*/ 19 w 39"/>
                  <a:gd name="T19" fmla="*/ 3 h 35"/>
                  <a:gd name="T20" fmla="*/ 7 w 39"/>
                  <a:gd name="T21" fmla="*/ 8 h 35"/>
                  <a:gd name="T22" fmla="*/ 7 w 39"/>
                  <a:gd name="T23" fmla="*/ 8 h 35"/>
                  <a:gd name="T24" fmla="*/ 3 w 39"/>
                  <a:gd name="T25" fmla="*/ 20 h 35"/>
                  <a:gd name="T26" fmla="*/ 3 w 39"/>
                  <a:gd name="T27" fmla="*/ 20 h 35"/>
                  <a:gd name="T28" fmla="*/ 8 w 39"/>
                  <a:gd name="T29" fmla="*/ 32 h 35"/>
                  <a:gd name="T30" fmla="*/ 8 w 39"/>
                  <a:gd name="T31" fmla="*/ 32 h 35"/>
                  <a:gd name="T32" fmla="*/ 6 w 39"/>
                  <a:gd name="T33" fmla="*/ 35 h 35"/>
                  <a:gd name="T34" fmla="*/ 0 w 39"/>
                  <a:gd name="T35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5">
                    <a:moveTo>
                      <a:pt x="0" y="20"/>
                    </a:moveTo>
                    <a:cubicBezTo>
                      <a:pt x="0" y="9"/>
                      <a:pt x="8" y="1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0" y="1"/>
                      <a:pt x="39" y="9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6"/>
                      <a:pt x="34" y="11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28" y="5"/>
                      <a:pt x="24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5" y="3"/>
                      <a:pt x="10" y="5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1"/>
                      <a:pt x="3" y="16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5"/>
                      <a:pt x="5" y="29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101136" y="2013384"/>
            <a:ext cx="974985" cy="974985"/>
            <a:chOff x="8101136" y="2013384"/>
            <a:chExt cx="974985" cy="974985"/>
          </a:xfrm>
        </p:grpSpPr>
        <p:sp>
          <p:nvSpPr>
            <p:cNvPr id="86" name="椭圆 85"/>
            <p:cNvSpPr/>
            <p:nvPr/>
          </p:nvSpPr>
          <p:spPr>
            <a:xfrm>
              <a:off x="8101136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Freeform 9"/>
            <p:cNvSpPr>
              <a:spLocks noChangeAspect="1" noEditPoints="1" noChangeArrowheads="1"/>
            </p:cNvSpPr>
            <p:nvPr/>
          </p:nvSpPr>
          <p:spPr bwMode="auto">
            <a:xfrm>
              <a:off x="8283412" y="2187714"/>
              <a:ext cx="643560" cy="586970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76800" y="2013384"/>
            <a:ext cx="974985" cy="974985"/>
            <a:chOff x="5076800" y="2013384"/>
            <a:chExt cx="974985" cy="974985"/>
          </a:xfrm>
        </p:grpSpPr>
        <p:sp>
          <p:nvSpPr>
            <p:cNvPr id="65" name="椭圆 64"/>
            <p:cNvSpPr/>
            <p:nvPr/>
          </p:nvSpPr>
          <p:spPr>
            <a:xfrm>
              <a:off x="5076800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Freeform 206"/>
            <p:cNvSpPr>
              <a:spLocks noChangeAspect="1" noEditPoints="1"/>
            </p:cNvSpPr>
            <p:nvPr/>
          </p:nvSpPr>
          <p:spPr bwMode="auto">
            <a:xfrm>
              <a:off x="5310638" y="2160655"/>
              <a:ext cx="542023" cy="655195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52464" y="2013384"/>
            <a:ext cx="974985" cy="974985"/>
            <a:chOff x="2052464" y="2013384"/>
            <a:chExt cx="974985" cy="974985"/>
          </a:xfrm>
        </p:grpSpPr>
        <p:sp>
          <p:nvSpPr>
            <p:cNvPr id="3" name="椭圆 2"/>
            <p:cNvSpPr/>
            <p:nvPr/>
          </p:nvSpPr>
          <p:spPr>
            <a:xfrm>
              <a:off x="2052464" y="2013384"/>
              <a:ext cx="974985" cy="97498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45"/>
            <p:cNvSpPr>
              <a:spLocks noEditPoints="1"/>
            </p:cNvSpPr>
            <p:nvPr/>
          </p:nvSpPr>
          <p:spPr bwMode="auto">
            <a:xfrm>
              <a:off x="2209338" y="2137493"/>
              <a:ext cx="622356" cy="687411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1887" tIns="40943" rIns="81887" bIns="4094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标题 5"/>
          <p:cNvSpPr txBox="1">
            <a:spLocks/>
          </p:cNvSpPr>
          <p:nvPr/>
        </p:nvSpPr>
        <p:spPr>
          <a:xfrm>
            <a:off x="228163" y="146349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zh-CN" altLang="en-US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212704" y="4598834"/>
            <a:ext cx="504056" cy="45719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4788768" y="4598834"/>
            <a:ext cx="504056" cy="457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5364832" y="4598834"/>
            <a:ext cx="504056" cy="457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6" name="矩形 115"/>
          <p:cNvSpPr/>
          <p:nvPr/>
        </p:nvSpPr>
        <p:spPr>
          <a:xfrm>
            <a:off x="5940896" y="4598834"/>
            <a:ext cx="504056" cy="457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7" name="矩形 116"/>
          <p:cNvSpPr/>
          <p:nvPr/>
        </p:nvSpPr>
        <p:spPr>
          <a:xfrm>
            <a:off x="6516960" y="4598834"/>
            <a:ext cx="504056" cy="457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835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9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3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8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3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3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1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6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75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250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4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2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700"/>
                            </p:stCondLst>
                            <p:childTnLst>
                              <p:par>
                                <p:cTn id="1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9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65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8150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935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34" grpId="0" animBg="1"/>
      <p:bldP spid="35" grpId="0"/>
      <p:bldP spid="2" grpId="0" animBg="1"/>
      <p:bldP spid="36" grpId="0"/>
      <p:bldP spid="37" grpId="0"/>
      <p:bldP spid="47" grpId="0"/>
      <p:bldP spid="48" grpId="0"/>
      <p:bldP spid="64" grpId="0"/>
      <p:bldP spid="76" grpId="0" animBg="1"/>
      <p:bldP spid="77" grpId="0"/>
      <p:bldP spid="85" grpId="0"/>
      <p:bldP spid="111" grpId="0"/>
      <p:bldP spid="113" grpId="0" animBg="1"/>
      <p:bldP spid="114" grpId="0" animBg="1"/>
      <p:bldP spid="115" grpId="0" animBg="1"/>
      <p:bldP spid="116" grpId="0" animBg="1"/>
      <p:bldP spid="117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59" y="17271"/>
            <a:ext cx="11179072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1764432" y="610082"/>
            <a:ext cx="489654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FUTURE PLANS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140696" y="936128"/>
            <a:ext cx="1944216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未来计划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2" y="146349"/>
            <a:ext cx="1752294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未来发展     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9" name="肘形连接符 68"/>
          <p:cNvCxnSpPr>
            <a:stCxn id="77" idx="6"/>
            <a:endCxn id="102" idx="2"/>
          </p:cNvCxnSpPr>
          <p:nvPr/>
        </p:nvCxnSpPr>
        <p:spPr>
          <a:xfrm>
            <a:off x="4335275" y="1540642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/>
          <p:nvPr/>
        </p:nvGrpSpPr>
        <p:grpSpPr>
          <a:xfrm>
            <a:off x="3579275" y="1162642"/>
            <a:ext cx="756000" cy="756000"/>
            <a:chOff x="4534974" y="2492893"/>
            <a:chExt cx="756000" cy="756000"/>
          </a:xfrm>
        </p:grpSpPr>
        <p:sp>
          <p:nvSpPr>
            <p:cNvPr id="77" name="椭圆 76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rgbClr val="0ED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79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  <p:sp>
            <p:nvSpPr>
              <p:cNvPr id="80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cxnSp>
        <p:nvCxnSpPr>
          <p:cNvPr id="81" name="肘形连接符 80"/>
          <p:cNvCxnSpPr>
            <a:stCxn id="83" idx="6"/>
            <a:endCxn id="104" idx="2"/>
          </p:cNvCxnSpPr>
          <p:nvPr/>
        </p:nvCxnSpPr>
        <p:spPr>
          <a:xfrm>
            <a:off x="4335275" y="3727274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/>
          <p:cNvGrpSpPr/>
          <p:nvPr/>
        </p:nvGrpSpPr>
        <p:grpSpPr>
          <a:xfrm>
            <a:off x="3579275" y="3349274"/>
            <a:ext cx="756000" cy="756000"/>
            <a:chOff x="4534974" y="4368345"/>
            <a:chExt cx="756000" cy="756000"/>
          </a:xfrm>
        </p:grpSpPr>
        <p:sp>
          <p:nvSpPr>
            <p:cNvPr id="83" name="椭圆 82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rgbClr val="0ED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85" name="肘形连接符 84"/>
          <p:cNvCxnSpPr>
            <a:stCxn id="87" idx="6"/>
            <a:endCxn id="103" idx="2"/>
          </p:cNvCxnSpPr>
          <p:nvPr/>
        </p:nvCxnSpPr>
        <p:spPr>
          <a:xfrm>
            <a:off x="4335275" y="2633958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3579275" y="2255958"/>
            <a:ext cx="756000" cy="756000"/>
            <a:chOff x="4534974" y="3430619"/>
            <a:chExt cx="756000" cy="756000"/>
          </a:xfrm>
        </p:grpSpPr>
        <p:sp>
          <p:nvSpPr>
            <p:cNvPr id="87" name="椭圆 86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0ED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8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89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90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91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92" name="直接连接符 91"/>
          <p:cNvCxnSpPr>
            <a:endCxn id="94" idx="6"/>
          </p:cNvCxnSpPr>
          <p:nvPr/>
        </p:nvCxnSpPr>
        <p:spPr>
          <a:xfrm flipH="1" flipV="1">
            <a:off x="4335275" y="4820589"/>
            <a:ext cx="1280086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3579275" y="4442589"/>
            <a:ext cx="756000" cy="756000"/>
            <a:chOff x="4534974" y="5306072"/>
            <a:chExt cx="756000" cy="756000"/>
          </a:xfrm>
        </p:grpSpPr>
        <p:sp>
          <p:nvSpPr>
            <p:cNvPr id="94" name="椭圆 93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0ED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96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97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98" name="任意多边形 97"/>
          <p:cNvSpPr/>
          <p:nvPr/>
        </p:nvSpPr>
        <p:spPr>
          <a:xfrm>
            <a:off x="9248686" y="1456770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>
            <a:off x="8014670" y="3233789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>
            <a:off x="6780652" y="3993890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>
            <a:off x="4790986" y="4532563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9695237" y="2493612"/>
            <a:ext cx="288000" cy="288000"/>
          </a:xfrm>
          <a:prstGeom prst="ellipse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8461221" y="3475031"/>
            <a:ext cx="288000" cy="288000"/>
          </a:xfrm>
          <a:prstGeom prst="ellipse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7227203" y="4115005"/>
            <a:ext cx="288000" cy="288000"/>
          </a:xfrm>
          <a:prstGeom prst="ellipse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5615361" y="4682023"/>
            <a:ext cx="288000" cy="288000"/>
          </a:xfrm>
          <a:prstGeom prst="ellipse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2324800" y="108396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0EDEB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972344" y="1463942"/>
            <a:ext cx="2563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2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</a:t>
            </a:r>
            <a:r>
              <a:rPr lang="zh-CN" altLang="en-US" sz="12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2324800" y="218578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0EDEB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972344" y="2565763"/>
            <a:ext cx="2563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2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324800" y="328760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0EDEB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72344" y="3667584"/>
            <a:ext cx="2563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2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2324800" y="4389428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0EDEB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972344" y="4769405"/>
            <a:ext cx="2563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2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42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6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6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9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150"/>
                            </p:stCondLst>
                            <p:childTnLst>
                              <p:par>
                                <p:cTn id="7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6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9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40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900"/>
                            </p:stCondLst>
                            <p:childTnLst>
                              <p:par>
                                <p:cTn id="8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40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9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40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900"/>
                            </p:stCondLst>
                            <p:childTnLst>
                              <p:par>
                                <p:cTn id="10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400"/>
                            </p:stCondLst>
                            <p:childTnLst>
                              <p:par>
                                <p:cTn id="1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6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25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750"/>
                            </p:stCondLst>
                            <p:childTnLst>
                              <p:par>
                                <p:cTn id="1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/>
      <p:bldP spid="107" grpId="0"/>
      <p:bldP spid="108" grpId="0"/>
      <p:bldP spid="109" grpId="0"/>
      <p:bldP spid="110" grpId="0"/>
      <p:bldP spid="112" grpId="0"/>
      <p:bldP spid="113" grpId="0"/>
      <p:bldP spid="1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59" y="17271"/>
            <a:ext cx="11179072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2628528" y="610082"/>
            <a:ext cx="489654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THE IMPLEMENTATION STEPS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140696" y="936128"/>
            <a:ext cx="1944216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实施步骤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2" y="146349"/>
            <a:ext cx="1752294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未来发展     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-539824" y="2183143"/>
            <a:ext cx="12240125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rgbClr val="3F404B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EDEBA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97289" y="2539361"/>
            <a:ext cx="1877437" cy="1211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400" kern="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200" kern="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200" kern="100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200" kern="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0" name="矩形 49"/>
          <p:cNvSpPr/>
          <p:nvPr/>
        </p:nvSpPr>
        <p:spPr>
          <a:xfrm>
            <a:off x="2464282" y="2635338"/>
            <a:ext cx="1877437" cy="1211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400" kern="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200" kern="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200" kern="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200" kern="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1" name="矩形 50"/>
          <p:cNvSpPr/>
          <p:nvPr/>
        </p:nvSpPr>
        <p:spPr>
          <a:xfrm>
            <a:off x="4740446" y="3145420"/>
            <a:ext cx="1877437" cy="1211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400" kern="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200" kern="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200" kern="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200" kern="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2" name="矩形 51"/>
          <p:cNvSpPr/>
          <p:nvPr/>
        </p:nvSpPr>
        <p:spPr>
          <a:xfrm>
            <a:off x="6870568" y="1696909"/>
            <a:ext cx="1877437" cy="1211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400" kern="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200" kern="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200" kern="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200" kern="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3" name="矩形 52"/>
          <p:cNvSpPr/>
          <p:nvPr/>
        </p:nvSpPr>
        <p:spPr>
          <a:xfrm>
            <a:off x="9101095" y="1552893"/>
            <a:ext cx="1877437" cy="1211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400" kern="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05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200" kern="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200" kern="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200" kern="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804445" y="1851580"/>
            <a:ext cx="663125" cy="663125"/>
            <a:chOff x="8077071" y="845254"/>
            <a:chExt cx="2036801" cy="2036802"/>
          </a:xfrm>
        </p:grpSpPr>
        <p:sp>
          <p:nvSpPr>
            <p:cNvPr id="55" name="椭圆 54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0ED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EDEBA"/>
                </a:solidFill>
              </a:endParaRPr>
            </a:p>
          </p:txBody>
        </p:sp>
        <p:sp>
          <p:nvSpPr>
            <p:cNvPr id="56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EDEB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071438" y="1947557"/>
            <a:ext cx="663125" cy="663125"/>
            <a:chOff x="8125599" y="1434035"/>
            <a:chExt cx="2036802" cy="2036802"/>
          </a:xfrm>
        </p:grpSpPr>
        <p:sp>
          <p:nvSpPr>
            <p:cNvPr id="58" name="椭圆 5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ED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EDEBA"/>
                </a:solidFill>
              </a:endParaRPr>
            </a:p>
          </p:txBody>
        </p:sp>
        <p:sp>
          <p:nvSpPr>
            <p:cNvPr id="59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EDEBA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47605" y="2457639"/>
            <a:ext cx="663125" cy="663125"/>
            <a:chOff x="8125599" y="1434035"/>
            <a:chExt cx="2036802" cy="2036802"/>
          </a:xfrm>
        </p:grpSpPr>
        <p:sp>
          <p:nvSpPr>
            <p:cNvPr id="61" name="椭圆 60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ED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EDEBA"/>
                </a:solidFill>
              </a:endParaRPr>
            </a:p>
          </p:txBody>
        </p:sp>
        <p:grpSp>
          <p:nvGrpSpPr>
            <p:cNvPr id="62" name="组合 61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63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0EDEBA"/>
                  </a:solidFill>
                </a:endParaRPr>
              </a:p>
            </p:txBody>
          </p:sp>
          <p:sp>
            <p:nvSpPr>
              <p:cNvPr id="64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0EDEBA"/>
                  </a:solidFill>
                </a:endParaRPr>
              </a:p>
            </p:txBody>
          </p:sp>
          <p:sp>
            <p:nvSpPr>
              <p:cNvPr id="65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0EDEBA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7477726" y="3053526"/>
            <a:ext cx="663125" cy="663125"/>
            <a:chOff x="8125599" y="1434035"/>
            <a:chExt cx="2036802" cy="2036802"/>
          </a:xfrm>
        </p:grpSpPr>
        <p:sp>
          <p:nvSpPr>
            <p:cNvPr id="67" name="椭圆 6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ED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EDEBA"/>
                </a:solidFill>
              </a:endParaRPr>
            </a:p>
          </p:txBody>
        </p:sp>
        <p:sp>
          <p:nvSpPr>
            <p:cNvPr id="70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EDEBA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708252" y="2975420"/>
            <a:ext cx="663125" cy="663125"/>
            <a:chOff x="8125599" y="1434035"/>
            <a:chExt cx="2036802" cy="2036802"/>
          </a:xfrm>
        </p:grpSpPr>
        <p:sp>
          <p:nvSpPr>
            <p:cNvPr id="72" name="椭圆 7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ED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EDEBA"/>
                </a:solidFill>
              </a:endParaRPr>
            </a:p>
          </p:txBody>
        </p:sp>
        <p:sp>
          <p:nvSpPr>
            <p:cNvPr id="73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EDEB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7357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6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7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3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4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3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0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1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4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1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2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57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9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0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6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0450"/>
                                </p:stCondLst>
                                <p:childTnLst>
                                  <p:par>
                                    <p:cTn id="73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5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76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1200"/>
                                </p:stCondLst>
                                <p:childTnLst>
                                  <p:par>
                                    <p:cTn id="81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83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/>
          <p:bldP spid="36" grpId="0"/>
          <p:bldP spid="37" grpId="0"/>
          <p:bldP spid="111" grpId="0"/>
          <p:bldP spid="13" grpId="0" animBg="1"/>
          <p:bldP spid="48" grpId="0" animBg="1"/>
          <p:bldP spid="49" grpId="0"/>
          <p:bldP spid="50" grpId="0"/>
          <p:bldP spid="51" grpId="0"/>
          <p:bldP spid="52" grpId="0"/>
          <p:bldP spid="5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6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7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3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4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3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0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1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4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5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6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0450"/>
                                </p:stCondLst>
                                <p:childTnLst>
                                  <p:par>
                                    <p:cTn id="7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1200"/>
                                </p:stCondLst>
                                <p:childTnLst>
                                  <p:par>
                                    <p:cTn id="8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/>
          <p:bldP spid="36" grpId="0"/>
          <p:bldP spid="37" grpId="0"/>
          <p:bldP spid="111" grpId="0"/>
          <p:bldP spid="13" grpId="0" animBg="1"/>
          <p:bldP spid="48" grpId="0" animBg="1"/>
          <p:bldP spid="49" grpId="0"/>
          <p:bldP spid="50" grpId="0"/>
          <p:bldP spid="51" grpId="0"/>
          <p:bldP spid="52" grpId="0"/>
          <p:bldP spid="53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59" y="17271"/>
            <a:ext cx="11179072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2412504" y="610082"/>
            <a:ext cx="489654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SAFEGUARD MEASURES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140696" y="936128"/>
            <a:ext cx="1944216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2" y="146349"/>
            <a:ext cx="1752294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未来发展     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3557945" y="2553514"/>
            <a:ext cx="5513168" cy="764070"/>
          </a:xfrm>
          <a:prstGeom prst="roundRect">
            <a:avLst>
              <a:gd name="adj" fmla="val 50000"/>
            </a:avLst>
          </a:prstGeom>
          <a:solidFill>
            <a:srgbClr val="0ED3B8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476400" y="2104118"/>
            <a:ext cx="1230525" cy="1688231"/>
            <a:chOff x="1032992" y="2432634"/>
            <a:chExt cx="1230525" cy="1688231"/>
          </a:xfrm>
        </p:grpSpPr>
        <p:sp>
          <p:nvSpPr>
            <p:cNvPr id="40" name="任意多边形 39"/>
            <p:cNvSpPr/>
            <p:nvPr/>
          </p:nvSpPr>
          <p:spPr>
            <a:xfrm>
              <a:off x="1067786" y="2432634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0ED3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1450338" y="2837335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文本框 6"/>
            <p:cNvSpPr txBox="1"/>
            <p:nvPr/>
          </p:nvSpPr>
          <p:spPr>
            <a:xfrm>
              <a:off x="1032992" y="3398149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 第一</a:t>
              </a:r>
              <a:r>
                <a:rPr lang="zh-CN" altLang="en-US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步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698644" y="2676142"/>
            <a:ext cx="1238805" cy="1688231"/>
            <a:chOff x="2255236" y="3004658"/>
            <a:chExt cx="1238805" cy="1688231"/>
          </a:xfrm>
        </p:grpSpPr>
        <p:sp>
          <p:nvSpPr>
            <p:cNvPr id="44" name="任意多边形 43"/>
            <p:cNvSpPr/>
            <p:nvPr/>
          </p:nvSpPr>
          <p:spPr>
            <a:xfrm flipH="1">
              <a:off x="2298310" y="3004658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0EDEB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KSO_Shape"/>
            <p:cNvSpPr>
              <a:spLocks/>
            </p:cNvSpPr>
            <p:nvPr/>
          </p:nvSpPr>
          <p:spPr bwMode="auto">
            <a:xfrm>
              <a:off x="2675625" y="3406937"/>
              <a:ext cx="441100" cy="441836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文本框 85"/>
            <p:cNvSpPr txBox="1"/>
            <p:nvPr/>
          </p:nvSpPr>
          <p:spPr>
            <a:xfrm>
              <a:off x="2255236" y="3965724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 第二步</a:t>
              </a:r>
              <a:endParaRPr lang="zh-CN" altLang="en-US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37449" y="3388370"/>
            <a:ext cx="1230525" cy="1688231"/>
            <a:chOff x="3494041" y="3716886"/>
            <a:chExt cx="1230525" cy="1688231"/>
          </a:xfrm>
        </p:grpSpPr>
        <p:sp>
          <p:nvSpPr>
            <p:cNvPr id="69" name="任意多边形 68"/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0ED3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KSO_Shape"/>
            <p:cNvSpPr>
              <a:spLocks/>
            </p:cNvSpPr>
            <p:nvPr/>
          </p:nvSpPr>
          <p:spPr bwMode="auto">
            <a:xfrm>
              <a:off x="3899886" y="4107374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文本框 86"/>
            <p:cNvSpPr txBox="1"/>
            <p:nvPr/>
          </p:nvSpPr>
          <p:spPr>
            <a:xfrm>
              <a:off x="3494041" y="4712872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 第三步</a:t>
              </a:r>
              <a:endParaRPr lang="zh-CN" altLang="en-US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cxnSp>
        <p:nvCxnSpPr>
          <p:cNvPr id="80" name="直接连接符 79"/>
          <p:cNvCxnSpPr/>
          <p:nvPr/>
        </p:nvCxnSpPr>
        <p:spPr>
          <a:xfrm>
            <a:off x="2827797" y="2123368"/>
            <a:ext cx="973171" cy="0"/>
          </a:xfrm>
          <a:prstGeom prst="line">
            <a:avLst/>
          </a:prstGeom>
          <a:ln>
            <a:solidFill>
              <a:srgbClr val="0EDEB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3972243" y="2914492"/>
            <a:ext cx="973171" cy="0"/>
          </a:xfrm>
          <a:prstGeom prst="line">
            <a:avLst/>
          </a:prstGeom>
          <a:ln>
            <a:solidFill>
              <a:srgbClr val="0EDEB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5222413" y="3637208"/>
            <a:ext cx="973171" cy="0"/>
          </a:xfrm>
          <a:prstGeom prst="line">
            <a:avLst/>
          </a:prstGeom>
          <a:ln>
            <a:solidFill>
              <a:srgbClr val="0EDEB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圆角矩形 83"/>
          <p:cNvSpPr/>
          <p:nvPr/>
        </p:nvSpPr>
        <p:spPr>
          <a:xfrm>
            <a:off x="4945414" y="3344526"/>
            <a:ext cx="5315962" cy="764070"/>
          </a:xfrm>
          <a:prstGeom prst="roundRect">
            <a:avLst>
              <a:gd name="adj" fmla="val 50000"/>
            </a:avLst>
          </a:prstGeom>
          <a:solidFill>
            <a:srgbClr val="0EDEBA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圆角矩形 84"/>
          <p:cNvSpPr/>
          <p:nvPr/>
        </p:nvSpPr>
        <p:spPr>
          <a:xfrm>
            <a:off x="3015851" y="1760350"/>
            <a:ext cx="5157145" cy="764070"/>
          </a:xfrm>
          <a:prstGeom prst="roundRect">
            <a:avLst>
              <a:gd name="adj" fmla="val 50000"/>
            </a:avLst>
          </a:prstGeom>
          <a:solidFill>
            <a:srgbClr val="0EDEBA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13"/>
          <p:cNvSpPr txBox="1"/>
          <p:nvPr/>
        </p:nvSpPr>
        <p:spPr>
          <a:xfrm>
            <a:off x="3984873" y="1927864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9"/>
          <p:cNvSpPr txBox="1"/>
          <p:nvPr/>
        </p:nvSpPr>
        <p:spPr>
          <a:xfrm>
            <a:off x="5077712" y="2678645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sp>
        <p:nvSpPr>
          <p:cNvPr id="89" name="文本框 91"/>
          <p:cNvSpPr txBox="1"/>
          <p:nvPr/>
        </p:nvSpPr>
        <p:spPr>
          <a:xfrm>
            <a:off x="6314529" y="3388516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</p:spTree>
    <p:extLst>
      <p:ext uri="{BB962C8B-B14F-4D97-AF65-F5344CB8AC3E}">
        <p14:creationId xmlns:p14="http://schemas.microsoft.com/office/powerpoint/2010/main" val="442189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7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2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70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45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4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9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45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2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2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7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20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38" grpId="0" animBg="1"/>
      <p:bldP spid="84" grpId="0" animBg="1"/>
      <p:bldP spid="85" grpId="0" animBg="1"/>
      <p:bldP spid="87" grpId="0"/>
      <p:bldP spid="88" grpId="0"/>
      <p:bldP spid="8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Administrator\Desktop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" y="0"/>
            <a:ext cx="11161294" cy="543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矩形 69"/>
          <p:cNvSpPr/>
          <p:nvPr/>
        </p:nvSpPr>
        <p:spPr>
          <a:xfrm>
            <a:off x="3348608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860776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372944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36440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4284712" y="756121"/>
            <a:ext cx="259228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WHAT CAN WE DO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860776" y="1080144"/>
            <a:ext cx="1440160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我们能做什么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标题 4"/>
          <p:cNvSpPr txBox="1">
            <a:spLocks/>
          </p:cNvSpPr>
          <p:nvPr/>
        </p:nvSpPr>
        <p:spPr>
          <a:xfrm>
            <a:off x="1764432" y="3069505"/>
            <a:ext cx="1512168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endParaRPr lang="en-US" altLang="zh-CN" sz="1800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 WE ARE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4"/>
          <p:cNvSpPr txBox="1">
            <a:spLocks/>
          </p:cNvSpPr>
          <p:nvPr/>
        </p:nvSpPr>
        <p:spPr>
          <a:xfrm>
            <a:off x="3204592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我们能做什么</a:t>
            </a:r>
            <a:endParaRPr lang="en-US" altLang="zh-CN" sz="1800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SHALL WE DO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4716760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我们怎么做</a:t>
            </a:r>
            <a:endParaRPr lang="en-US" altLang="zh-CN" sz="18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 WE DO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885112" y="1692225"/>
            <a:ext cx="1440160" cy="2376264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标题 4"/>
          <p:cNvSpPr txBox="1">
            <a:spLocks/>
          </p:cNvSpPr>
          <p:nvPr/>
        </p:nvSpPr>
        <p:spPr>
          <a:xfrm>
            <a:off x="6228928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未来发展</a:t>
            </a:r>
            <a:endParaRPr lang="en-US" altLang="zh-CN" sz="18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FUTURE PLANS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88968" y="2013384"/>
            <a:ext cx="974985" cy="974985"/>
            <a:chOff x="6588968" y="2013384"/>
            <a:chExt cx="974985" cy="974985"/>
          </a:xfrm>
        </p:grpSpPr>
        <p:sp>
          <p:nvSpPr>
            <p:cNvPr id="78" name="椭圆 77"/>
            <p:cNvSpPr/>
            <p:nvPr/>
          </p:nvSpPr>
          <p:spPr>
            <a:xfrm>
              <a:off x="6588968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6784016" y="2286519"/>
              <a:ext cx="652168" cy="476728"/>
              <a:chOff x="7599343" y="3871727"/>
              <a:chExt cx="790674" cy="577975"/>
            </a:xfrm>
            <a:solidFill>
              <a:srgbClr val="0EDEBA"/>
            </a:solidFill>
          </p:grpSpPr>
          <p:sp>
            <p:nvSpPr>
              <p:cNvPr id="83" name="任意多边形 85"/>
              <p:cNvSpPr>
                <a:spLocks noChangeArrowheads="1"/>
              </p:cNvSpPr>
              <p:nvPr/>
            </p:nvSpPr>
            <p:spPr bwMode="auto">
              <a:xfrm>
                <a:off x="7622726" y="3973484"/>
                <a:ext cx="628785" cy="476218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rgbClr val="0EDE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rgbClr val="0EDE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85" name="标题 4"/>
          <p:cNvSpPr txBox="1">
            <a:spLocks/>
          </p:cNvSpPr>
          <p:nvPr/>
        </p:nvSpPr>
        <p:spPr>
          <a:xfrm>
            <a:off x="7741096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上市计划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LISTING PLAN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64632" y="2013384"/>
            <a:ext cx="974985" cy="974985"/>
            <a:chOff x="3564632" y="2013384"/>
            <a:chExt cx="974985" cy="974985"/>
          </a:xfrm>
        </p:grpSpPr>
        <p:sp>
          <p:nvSpPr>
            <p:cNvPr id="51" name="椭圆 50"/>
            <p:cNvSpPr/>
            <p:nvPr/>
          </p:nvSpPr>
          <p:spPr>
            <a:xfrm>
              <a:off x="3564632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3736185" y="2107904"/>
              <a:ext cx="620535" cy="809182"/>
              <a:chOff x="6889388" y="2720789"/>
              <a:chExt cx="453350" cy="591172"/>
            </a:xfrm>
            <a:solidFill>
              <a:srgbClr val="0EDEBA"/>
            </a:solidFill>
          </p:grpSpPr>
          <p:sp>
            <p:nvSpPr>
              <p:cNvPr id="105" name="Freeform 197"/>
              <p:cNvSpPr>
                <a:spLocks noEditPoints="1"/>
              </p:cNvSpPr>
              <p:nvPr/>
            </p:nvSpPr>
            <p:spPr bwMode="auto">
              <a:xfrm>
                <a:off x="7092489" y="2920264"/>
                <a:ext cx="250249" cy="391697"/>
              </a:xfrm>
              <a:custGeom>
                <a:avLst/>
                <a:gdLst>
                  <a:gd name="T0" fmla="*/ 18 w 29"/>
                  <a:gd name="T1" fmla="*/ 0 h 46"/>
                  <a:gd name="T2" fmla="*/ 18 w 29"/>
                  <a:gd name="T3" fmla="*/ 13 h 46"/>
                  <a:gd name="T4" fmla="*/ 29 w 29"/>
                  <a:gd name="T5" fmla="*/ 13 h 46"/>
                  <a:gd name="T6" fmla="*/ 29 w 29"/>
                  <a:gd name="T7" fmla="*/ 0 h 46"/>
                  <a:gd name="T8" fmla="*/ 18 w 29"/>
                  <a:gd name="T9" fmla="*/ 0 h 46"/>
                  <a:gd name="T10" fmla="*/ 0 w 29"/>
                  <a:gd name="T11" fmla="*/ 31 h 46"/>
                  <a:gd name="T12" fmla="*/ 14 w 29"/>
                  <a:gd name="T13" fmla="*/ 46 h 46"/>
                  <a:gd name="T14" fmla="*/ 29 w 29"/>
                  <a:gd name="T15" fmla="*/ 31 h 46"/>
                  <a:gd name="T16" fmla="*/ 29 w 29"/>
                  <a:gd name="T17" fmla="*/ 15 h 46"/>
                  <a:gd name="T18" fmla="*/ 0 w 29"/>
                  <a:gd name="T19" fmla="*/ 15 h 46"/>
                  <a:gd name="T20" fmla="*/ 0 w 29"/>
                  <a:gd name="T21" fmla="*/ 31 h 46"/>
                  <a:gd name="T22" fmla="*/ 15 w 29"/>
                  <a:gd name="T23" fmla="*/ 0 h 46"/>
                  <a:gd name="T24" fmla="*/ 0 w 29"/>
                  <a:gd name="T25" fmla="*/ 0 h 46"/>
                  <a:gd name="T26" fmla="*/ 0 w 29"/>
                  <a:gd name="T27" fmla="*/ 13 h 46"/>
                  <a:gd name="T28" fmla="*/ 15 w 29"/>
                  <a:gd name="T29" fmla="*/ 13 h 46"/>
                  <a:gd name="T30" fmla="*/ 15 w 29"/>
                  <a:gd name="T3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" h="46">
                    <a:moveTo>
                      <a:pt x="18" y="0"/>
                    </a:moveTo>
                    <a:cubicBezTo>
                      <a:pt x="18" y="13"/>
                      <a:pt x="18" y="13"/>
                      <a:pt x="1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18" y="0"/>
                    </a:lnTo>
                    <a:close/>
                    <a:moveTo>
                      <a:pt x="0" y="31"/>
                    </a:moveTo>
                    <a:cubicBezTo>
                      <a:pt x="0" y="39"/>
                      <a:pt x="6" y="46"/>
                      <a:pt x="14" y="46"/>
                    </a:cubicBezTo>
                    <a:cubicBezTo>
                      <a:pt x="22" y="46"/>
                      <a:pt x="29" y="39"/>
                      <a:pt x="29" y="31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0" y="31"/>
                    </a:lnTo>
                    <a:close/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EDEBA"/>
              </a:solidFill>
              <a:ln>
                <a:solidFill>
                  <a:srgbClr val="0EDEBA"/>
                </a:solidFill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6" name="Freeform 198"/>
              <p:cNvSpPr>
                <a:spLocks/>
              </p:cNvSpPr>
              <p:nvPr/>
            </p:nvSpPr>
            <p:spPr bwMode="auto">
              <a:xfrm>
                <a:off x="6889388" y="2720789"/>
                <a:ext cx="333666" cy="301026"/>
              </a:xfrm>
              <a:custGeom>
                <a:avLst/>
                <a:gdLst>
                  <a:gd name="T0" fmla="*/ 0 w 39"/>
                  <a:gd name="T1" fmla="*/ 20 h 35"/>
                  <a:gd name="T2" fmla="*/ 19 w 39"/>
                  <a:gd name="T3" fmla="*/ 0 h 35"/>
                  <a:gd name="T4" fmla="*/ 19 w 39"/>
                  <a:gd name="T5" fmla="*/ 0 h 35"/>
                  <a:gd name="T6" fmla="*/ 39 w 39"/>
                  <a:gd name="T7" fmla="*/ 20 h 35"/>
                  <a:gd name="T8" fmla="*/ 39 w 39"/>
                  <a:gd name="T9" fmla="*/ 20 h 35"/>
                  <a:gd name="T10" fmla="*/ 36 w 39"/>
                  <a:gd name="T11" fmla="*/ 20 h 35"/>
                  <a:gd name="T12" fmla="*/ 31 w 39"/>
                  <a:gd name="T13" fmla="*/ 8 h 35"/>
                  <a:gd name="T14" fmla="*/ 31 w 39"/>
                  <a:gd name="T15" fmla="*/ 8 h 35"/>
                  <a:gd name="T16" fmla="*/ 19 w 39"/>
                  <a:gd name="T17" fmla="*/ 3 h 35"/>
                  <a:gd name="T18" fmla="*/ 19 w 39"/>
                  <a:gd name="T19" fmla="*/ 3 h 35"/>
                  <a:gd name="T20" fmla="*/ 7 w 39"/>
                  <a:gd name="T21" fmla="*/ 8 h 35"/>
                  <a:gd name="T22" fmla="*/ 7 w 39"/>
                  <a:gd name="T23" fmla="*/ 8 h 35"/>
                  <a:gd name="T24" fmla="*/ 3 w 39"/>
                  <a:gd name="T25" fmla="*/ 20 h 35"/>
                  <a:gd name="T26" fmla="*/ 3 w 39"/>
                  <a:gd name="T27" fmla="*/ 20 h 35"/>
                  <a:gd name="T28" fmla="*/ 8 w 39"/>
                  <a:gd name="T29" fmla="*/ 32 h 35"/>
                  <a:gd name="T30" fmla="*/ 8 w 39"/>
                  <a:gd name="T31" fmla="*/ 32 h 35"/>
                  <a:gd name="T32" fmla="*/ 6 w 39"/>
                  <a:gd name="T33" fmla="*/ 35 h 35"/>
                  <a:gd name="T34" fmla="*/ 0 w 39"/>
                  <a:gd name="T35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5">
                    <a:moveTo>
                      <a:pt x="0" y="20"/>
                    </a:moveTo>
                    <a:cubicBezTo>
                      <a:pt x="0" y="9"/>
                      <a:pt x="8" y="1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0" y="1"/>
                      <a:pt x="39" y="9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6"/>
                      <a:pt x="34" y="11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28" y="5"/>
                      <a:pt x="24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5" y="3"/>
                      <a:pt x="10" y="5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1"/>
                      <a:pt x="3" y="16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5"/>
                      <a:pt x="5" y="29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lose/>
                  </a:path>
                </a:pathLst>
              </a:custGeom>
              <a:solidFill>
                <a:srgbClr val="0EDEBA"/>
              </a:solidFill>
              <a:ln>
                <a:solidFill>
                  <a:srgbClr val="0EDEBA"/>
                </a:solidFill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101136" y="2013384"/>
            <a:ext cx="974985" cy="974985"/>
            <a:chOff x="8101136" y="2013384"/>
            <a:chExt cx="974985" cy="974985"/>
          </a:xfrm>
        </p:grpSpPr>
        <p:sp>
          <p:nvSpPr>
            <p:cNvPr id="86" name="椭圆 85"/>
            <p:cNvSpPr/>
            <p:nvPr/>
          </p:nvSpPr>
          <p:spPr>
            <a:xfrm>
              <a:off x="8101136" y="2013384"/>
              <a:ext cx="974985" cy="97498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Freeform 9"/>
            <p:cNvSpPr>
              <a:spLocks noChangeAspect="1" noEditPoints="1" noChangeArrowheads="1"/>
            </p:cNvSpPr>
            <p:nvPr/>
          </p:nvSpPr>
          <p:spPr bwMode="auto">
            <a:xfrm>
              <a:off x="8283412" y="2187714"/>
              <a:ext cx="643560" cy="586970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76800" y="2013384"/>
            <a:ext cx="974985" cy="974985"/>
            <a:chOff x="5076800" y="2013384"/>
            <a:chExt cx="974985" cy="974985"/>
          </a:xfrm>
        </p:grpSpPr>
        <p:sp>
          <p:nvSpPr>
            <p:cNvPr id="65" name="椭圆 64"/>
            <p:cNvSpPr/>
            <p:nvPr/>
          </p:nvSpPr>
          <p:spPr>
            <a:xfrm>
              <a:off x="5076800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Freeform 206"/>
            <p:cNvSpPr>
              <a:spLocks noChangeAspect="1" noEditPoints="1"/>
            </p:cNvSpPr>
            <p:nvPr/>
          </p:nvSpPr>
          <p:spPr bwMode="auto">
            <a:xfrm>
              <a:off x="5310638" y="2160655"/>
              <a:ext cx="542023" cy="655195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rgbClr val="0EDEBA"/>
            </a:solidFill>
            <a:ln>
              <a:solidFill>
                <a:srgbClr val="0EDEBA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52464" y="2013384"/>
            <a:ext cx="974985" cy="974985"/>
            <a:chOff x="2052464" y="2013384"/>
            <a:chExt cx="974985" cy="974985"/>
          </a:xfrm>
        </p:grpSpPr>
        <p:sp>
          <p:nvSpPr>
            <p:cNvPr id="3" name="椭圆 2"/>
            <p:cNvSpPr/>
            <p:nvPr/>
          </p:nvSpPr>
          <p:spPr>
            <a:xfrm>
              <a:off x="2052464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45"/>
            <p:cNvSpPr>
              <a:spLocks noEditPoints="1"/>
            </p:cNvSpPr>
            <p:nvPr/>
          </p:nvSpPr>
          <p:spPr bwMode="auto">
            <a:xfrm>
              <a:off x="2209338" y="2137493"/>
              <a:ext cx="622356" cy="687411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/>
          </p:spPr>
          <p:txBody>
            <a:bodyPr vert="horz" wrap="square" lIns="81887" tIns="40943" rIns="81887" bIns="4094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标题 5"/>
          <p:cNvSpPr txBox="1">
            <a:spLocks/>
          </p:cNvSpPr>
          <p:nvPr/>
        </p:nvSpPr>
        <p:spPr>
          <a:xfrm>
            <a:off x="228163" y="146349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zh-CN" altLang="en-US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b="1" dirty="0" smtClean="0">
                <a:solidFill>
                  <a:schemeClr val="bg1"/>
                </a:solidFill>
              </a:rPr>
              <a:t>CONTENTS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212704" y="4598834"/>
            <a:ext cx="504056" cy="457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4788768" y="4598834"/>
            <a:ext cx="504056" cy="457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5364832" y="4598834"/>
            <a:ext cx="504056" cy="457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6" name="矩形 115"/>
          <p:cNvSpPr/>
          <p:nvPr/>
        </p:nvSpPr>
        <p:spPr>
          <a:xfrm>
            <a:off x="5940896" y="4598834"/>
            <a:ext cx="504056" cy="457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7" name="矩形 116"/>
          <p:cNvSpPr/>
          <p:nvPr/>
        </p:nvSpPr>
        <p:spPr>
          <a:xfrm>
            <a:off x="6516960" y="4598834"/>
            <a:ext cx="504056" cy="45719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688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9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3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8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3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3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1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6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75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250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4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2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700"/>
                            </p:stCondLst>
                            <p:childTnLst>
                              <p:par>
                                <p:cTn id="1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9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65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8150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34" grpId="0" animBg="1"/>
      <p:bldP spid="35" grpId="0"/>
      <p:bldP spid="2" grpId="0" animBg="1"/>
      <p:bldP spid="36" grpId="0"/>
      <p:bldP spid="37" grpId="0"/>
      <p:bldP spid="47" grpId="0"/>
      <p:bldP spid="48" grpId="0"/>
      <p:bldP spid="64" grpId="0"/>
      <p:bldP spid="76" grpId="0" animBg="1"/>
      <p:bldP spid="77" grpId="0"/>
      <p:bldP spid="85" grpId="0"/>
      <p:bldP spid="111" grpId="0"/>
      <p:bldP spid="113" grpId="0" animBg="1"/>
      <p:bldP spid="114" grpId="0" animBg="1"/>
      <p:bldP spid="115" grpId="0" animBg="1"/>
      <p:bldP spid="116" grpId="0" animBg="1"/>
      <p:bldP spid="117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5"/>
          <p:cNvSpPr txBox="1">
            <a:spLocks/>
          </p:cNvSpPr>
          <p:nvPr/>
        </p:nvSpPr>
        <p:spPr>
          <a:xfrm rot="2249581">
            <a:off x="9681772" y="52356"/>
            <a:ext cx="166760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400" b="1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ANYWHERE</a:t>
            </a:r>
            <a:endParaRPr lang="zh-CN" altLang="en-US" sz="14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pic>
        <p:nvPicPr>
          <p:cNvPr id="17" name="Picture 3" descr="C:\Users\Administrator\Desktop\未标题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6330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-1" y="0"/>
            <a:ext cx="11161713" cy="5400675"/>
          </a:xfrm>
          <a:prstGeom prst="rect">
            <a:avLst/>
          </a:prstGeom>
          <a:solidFill>
            <a:srgbClr val="1D26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5"/>
          <p:cNvSpPr txBox="1">
            <a:spLocks/>
          </p:cNvSpPr>
          <p:nvPr/>
        </p:nvSpPr>
        <p:spPr>
          <a:xfrm>
            <a:off x="3636640" y="1800224"/>
            <a:ext cx="4320480" cy="54007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迎接挑战  为自己的未来加油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5"/>
          <p:cNvSpPr txBox="1">
            <a:spLocks/>
          </p:cNvSpPr>
          <p:nvPr/>
        </p:nvSpPr>
        <p:spPr>
          <a:xfrm>
            <a:off x="1836440" y="2196281"/>
            <a:ext cx="6120680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3600" b="1" dirty="0" smtClean="0">
                <a:solidFill>
                  <a:srgbClr val="0EDEBA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MEET THE CHALLENGE</a:t>
            </a:r>
            <a:endParaRPr lang="zh-CN" altLang="en-US" sz="3600" dirty="0">
              <a:solidFill>
                <a:srgbClr val="0EDEBA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1980456" y="2697526"/>
            <a:ext cx="5904656" cy="2811"/>
          </a:xfrm>
          <a:prstGeom prst="line">
            <a:avLst/>
          </a:prstGeom>
          <a:ln w="6350">
            <a:solidFill>
              <a:srgbClr val="0EDE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标题 5"/>
          <p:cNvSpPr txBox="1">
            <a:spLocks/>
          </p:cNvSpPr>
          <p:nvPr/>
        </p:nvSpPr>
        <p:spPr>
          <a:xfrm>
            <a:off x="-467816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0" y="-35967"/>
            <a:ext cx="3060576" cy="2232247"/>
          </a:xfrm>
          <a:custGeom>
            <a:avLst/>
            <a:gdLst>
              <a:gd name="connsiteX0" fmla="*/ 1 w 2998998"/>
              <a:gd name="connsiteY0" fmla="*/ 0 h 2559027"/>
              <a:gd name="connsiteX1" fmla="*/ 2998998 w 2998998"/>
              <a:gd name="connsiteY1" fmla="*/ 0 h 2559027"/>
              <a:gd name="connsiteX2" fmla="*/ 2998998 w 2998998"/>
              <a:gd name="connsiteY2" fmla="*/ 1385751 h 2559027"/>
              <a:gd name="connsiteX3" fmla="*/ 2998130 w 2998998"/>
              <a:gd name="connsiteY3" fmla="*/ 1385751 h 2559027"/>
              <a:gd name="connsiteX4" fmla="*/ 2991255 w 2998998"/>
              <a:gd name="connsiteY4" fmla="*/ 1493508 h 2559027"/>
              <a:gd name="connsiteX5" fmla="*/ 1499498 w 2998998"/>
              <a:gd name="connsiteY5" fmla="*/ 2559027 h 2559027"/>
              <a:gd name="connsiteX6" fmla="*/ 7742 w 2998998"/>
              <a:gd name="connsiteY6" fmla="*/ 1493508 h 2559027"/>
              <a:gd name="connsiteX7" fmla="*/ 867 w 2998998"/>
              <a:gd name="connsiteY7" fmla="*/ 1385751 h 2559027"/>
              <a:gd name="connsiteX8" fmla="*/ 1 w 2998998"/>
              <a:gd name="connsiteY8" fmla="*/ 1385751 h 2559027"/>
              <a:gd name="connsiteX9" fmla="*/ 1 w 2998998"/>
              <a:gd name="connsiteY9" fmla="*/ 1372178 h 2559027"/>
              <a:gd name="connsiteX10" fmla="*/ 0 w 2998998"/>
              <a:gd name="connsiteY10" fmla="*/ 1372157 h 2559027"/>
              <a:gd name="connsiteX11" fmla="*/ 1 w 2998998"/>
              <a:gd name="connsiteY11" fmla="*/ 1372137 h 255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98998" h="2559027">
                <a:moveTo>
                  <a:pt x="1" y="0"/>
                </a:moveTo>
                <a:lnTo>
                  <a:pt x="2998998" y="0"/>
                </a:lnTo>
                <a:lnTo>
                  <a:pt x="2998998" y="1385751"/>
                </a:lnTo>
                <a:lnTo>
                  <a:pt x="2998130" y="1385751"/>
                </a:lnTo>
                <a:lnTo>
                  <a:pt x="2991255" y="1493508"/>
                </a:lnTo>
                <a:cubicBezTo>
                  <a:pt x="2914466" y="2091994"/>
                  <a:pt x="2275888" y="2559027"/>
                  <a:pt x="1499498" y="2559027"/>
                </a:cubicBezTo>
                <a:cubicBezTo>
                  <a:pt x="723109" y="2559027"/>
                  <a:pt x="84531" y="2091994"/>
                  <a:pt x="7742" y="1493508"/>
                </a:cubicBezTo>
                <a:lnTo>
                  <a:pt x="867" y="1385751"/>
                </a:lnTo>
                <a:lnTo>
                  <a:pt x="1" y="1385751"/>
                </a:lnTo>
                <a:lnTo>
                  <a:pt x="1" y="1372178"/>
                </a:lnTo>
                <a:lnTo>
                  <a:pt x="0" y="1372157"/>
                </a:lnTo>
                <a:lnTo>
                  <a:pt x="1" y="1372137"/>
                </a:lnTo>
                <a:close/>
              </a:path>
            </a:pathLst>
          </a:custGeom>
          <a:solidFill>
            <a:srgbClr val="FFFFFF">
              <a:alpha val="3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 flipV="1">
            <a:off x="7597080" y="2934355"/>
            <a:ext cx="3326032" cy="2466319"/>
          </a:xfrm>
          <a:custGeom>
            <a:avLst/>
            <a:gdLst>
              <a:gd name="connsiteX0" fmla="*/ 1536905 w 3073812"/>
              <a:gd name="connsiteY0" fmla="*/ 1889647 h 1889647"/>
              <a:gd name="connsiteX1" fmla="*/ 7935 w 3073812"/>
              <a:gd name="connsiteY1" fmla="*/ 797547 h 1889647"/>
              <a:gd name="connsiteX2" fmla="*/ 889 w 3073812"/>
              <a:gd name="connsiteY2" fmla="*/ 687102 h 1889647"/>
              <a:gd name="connsiteX3" fmla="*/ 1 w 3073812"/>
              <a:gd name="connsiteY3" fmla="*/ 687102 h 1889647"/>
              <a:gd name="connsiteX4" fmla="*/ 1 w 3073812"/>
              <a:gd name="connsiteY4" fmla="*/ 673190 h 1889647"/>
              <a:gd name="connsiteX5" fmla="*/ 0 w 3073812"/>
              <a:gd name="connsiteY5" fmla="*/ 673169 h 1889647"/>
              <a:gd name="connsiteX6" fmla="*/ 1 w 3073812"/>
              <a:gd name="connsiteY6" fmla="*/ 673149 h 1889647"/>
              <a:gd name="connsiteX7" fmla="*/ 1 w 3073812"/>
              <a:gd name="connsiteY7" fmla="*/ 0 h 1889647"/>
              <a:gd name="connsiteX8" fmla="*/ 3073812 w 3073812"/>
              <a:gd name="connsiteY8" fmla="*/ 0 h 1889647"/>
              <a:gd name="connsiteX9" fmla="*/ 3073812 w 3073812"/>
              <a:gd name="connsiteY9" fmla="*/ 687102 h 1889647"/>
              <a:gd name="connsiteX10" fmla="*/ 3072922 w 3073812"/>
              <a:gd name="connsiteY10" fmla="*/ 687102 h 1889647"/>
              <a:gd name="connsiteX11" fmla="*/ 3065876 w 3073812"/>
              <a:gd name="connsiteY11" fmla="*/ 797547 h 1889647"/>
              <a:gd name="connsiteX12" fmla="*/ 1536905 w 3073812"/>
              <a:gd name="connsiteY12" fmla="*/ 1889647 h 188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73812" h="1889647">
                <a:moveTo>
                  <a:pt x="1536905" y="1889647"/>
                </a:moveTo>
                <a:cubicBezTo>
                  <a:pt x="741147" y="1889647"/>
                  <a:pt x="86640" y="1410964"/>
                  <a:pt x="7935" y="797547"/>
                </a:cubicBezTo>
                <a:lnTo>
                  <a:pt x="889" y="687102"/>
                </a:lnTo>
                <a:lnTo>
                  <a:pt x="1" y="687102"/>
                </a:lnTo>
                <a:lnTo>
                  <a:pt x="1" y="673190"/>
                </a:lnTo>
                <a:lnTo>
                  <a:pt x="0" y="673169"/>
                </a:lnTo>
                <a:lnTo>
                  <a:pt x="1" y="673149"/>
                </a:lnTo>
                <a:lnTo>
                  <a:pt x="1" y="0"/>
                </a:lnTo>
                <a:lnTo>
                  <a:pt x="3073812" y="0"/>
                </a:lnTo>
                <a:lnTo>
                  <a:pt x="3073812" y="687102"/>
                </a:lnTo>
                <a:lnTo>
                  <a:pt x="3072922" y="687102"/>
                </a:lnTo>
                <a:lnTo>
                  <a:pt x="3065876" y="797547"/>
                </a:lnTo>
                <a:cubicBezTo>
                  <a:pt x="2987171" y="1410964"/>
                  <a:pt x="2332663" y="1889647"/>
                  <a:pt x="1536905" y="1889647"/>
                </a:cubicBezTo>
                <a:close/>
              </a:path>
            </a:pathLst>
          </a:cu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标题 5"/>
          <p:cNvSpPr txBox="1">
            <a:spLocks/>
          </p:cNvSpPr>
          <p:nvPr/>
        </p:nvSpPr>
        <p:spPr>
          <a:xfrm>
            <a:off x="7597080" y="4392512"/>
            <a:ext cx="295232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9600" dirty="0" smtClean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</a:rPr>
              <a:t>LOGO</a:t>
            </a:r>
            <a:endParaRPr lang="zh-CN" altLang="en-US" sz="9600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80546" y="1099608"/>
            <a:ext cx="2228702" cy="232577"/>
          </a:xfrm>
          <a:prstGeom prst="rect">
            <a:avLst/>
          </a:prstGeom>
          <a:solidFill>
            <a:srgbClr val="1D262B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5"/>
          <p:cNvSpPr txBox="1">
            <a:spLocks/>
          </p:cNvSpPr>
          <p:nvPr/>
        </p:nvSpPr>
        <p:spPr>
          <a:xfrm>
            <a:off x="6949008" y="1116161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rmAutofit fontScale="85000" lnSpcReduction="20000"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公司董事长参加博鳌论坛峰会。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5"/>
          <p:cNvSpPr txBox="1">
            <a:spLocks/>
          </p:cNvSpPr>
          <p:nvPr/>
        </p:nvSpPr>
        <p:spPr>
          <a:xfrm>
            <a:off x="4704086" y="4826869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企业电讯：</a:t>
            </a:r>
            <a:r>
              <a:rPr lang="en-US" altLang="zh-CN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4006-123-1231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228"/>
          <p:cNvSpPr>
            <a:spLocks noEditPoints="1"/>
          </p:cNvSpPr>
          <p:nvPr/>
        </p:nvSpPr>
        <p:spPr bwMode="auto">
          <a:xfrm>
            <a:off x="4356720" y="4700848"/>
            <a:ext cx="337879" cy="447761"/>
          </a:xfrm>
          <a:custGeom>
            <a:avLst/>
            <a:gdLst>
              <a:gd name="T0" fmla="*/ 38 w 52"/>
              <a:gd name="T1" fmla="*/ 53 h 69"/>
              <a:gd name="T2" fmla="*/ 32 w 52"/>
              <a:gd name="T3" fmla="*/ 51 h 69"/>
              <a:gd name="T4" fmla="*/ 32 w 52"/>
              <a:gd name="T5" fmla="*/ 51 h 69"/>
              <a:gd name="T6" fmla="*/ 27 w 52"/>
              <a:gd name="T7" fmla="*/ 49 h 69"/>
              <a:gd name="T8" fmla="*/ 15 w 52"/>
              <a:gd name="T9" fmla="*/ 29 h 69"/>
              <a:gd name="T10" fmla="*/ 16 w 52"/>
              <a:gd name="T11" fmla="*/ 23 h 69"/>
              <a:gd name="T12" fmla="*/ 16 w 52"/>
              <a:gd name="T13" fmla="*/ 23 h 69"/>
              <a:gd name="T14" fmla="*/ 18 w 52"/>
              <a:gd name="T15" fmla="*/ 17 h 69"/>
              <a:gd name="T16" fmla="*/ 11 w 52"/>
              <a:gd name="T17" fmla="*/ 6 h 69"/>
              <a:gd name="T18" fmla="*/ 7 w 52"/>
              <a:gd name="T19" fmla="*/ 6 h 69"/>
              <a:gd name="T20" fmla="*/ 1 w 52"/>
              <a:gd name="T21" fmla="*/ 14 h 69"/>
              <a:gd name="T22" fmla="*/ 0 w 52"/>
              <a:gd name="T23" fmla="*/ 21 h 69"/>
              <a:gd name="T24" fmla="*/ 11 w 52"/>
              <a:gd name="T25" fmla="*/ 45 h 69"/>
              <a:gd name="T26" fmla="*/ 26 w 52"/>
              <a:gd name="T27" fmla="*/ 66 h 69"/>
              <a:gd name="T28" fmla="*/ 32 w 52"/>
              <a:gd name="T29" fmla="*/ 68 h 69"/>
              <a:gd name="T30" fmla="*/ 42 w 52"/>
              <a:gd name="T31" fmla="*/ 68 h 69"/>
              <a:gd name="T32" fmla="*/ 44 w 52"/>
              <a:gd name="T33" fmla="*/ 64 h 69"/>
              <a:gd name="T34" fmla="*/ 38 w 52"/>
              <a:gd name="T35" fmla="*/ 53 h 69"/>
              <a:gd name="T36" fmla="*/ 52 w 52"/>
              <a:gd name="T37" fmla="*/ 62 h 69"/>
              <a:gd name="T38" fmla="*/ 44 w 52"/>
              <a:gd name="T39" fmla="*/ 49 h 69"/>
              <a:gd name="T40" fmla="*/ 42 w 52"/>
              <a:gd name="T41" fmla="*/ 48 h 69"/>
              <a:gd name="T42" fmla="*/ 40 w 52"/>
              <a:gd name="T43" fmla="*/ 48 h 69"/>
              <a:gd name="T44" fmla="*/ 39 w 52"/>
              <a:gd name="T45" fmla="*/ 51 h 69"/>
              <a:gd name="T46" fmla="*/ 47 w 52"/>
              <a:gd name="T47" fmla="*/ 64 h 69"/>
              <a:gd name="T48" fmla="*/ 50 w 52"/>
              <a:gd name="T49" fmla="*/ 65 h 69"/>
              <a:gd name="T50" fmla="*/ 51 w 52"/>
              <a:gd name="T51" fmla="*/ 64 h 69"/>
              <a:gd name="T52" fmla="*/ 52 w 52"/>
              <a:gd name="T53" fmla="*/ 62 h 69"/>
              <a:gd name="T54" fmla="*/ 20 w 52"/>
              <a:gd name="T55" fmla="*/ 17 h 69"/>
              <a:gd name="T56" fmla="*/ 23 w 52"/>
              <a:gd name="T57" fmla="*/ 18 h 69"/>
              <a:gd name="T58" fmla="*/ 24 w 52"/>
              <a:gd name="T59" fmla="*/ 17 h 69"/>
              <a:gd name="T60" fmla="*/ 25 w 52"/>
              <a:gd name="T61" fmla="*/ 14 h 69"/>
              <a:gd name="T62" fmla="*/ 17 w 52"/>
              <a:gd name="T63" fmla="*/ 1 h 69"/>
              <a:gd name="T64" fmla="*/ 15 w 52"/>
              <a:gd name="T65" fmla="*/ 0 h 69"/>
              <a:gd name="T66" fmla="*/ 13 w 52"/>
              <a:gd name="T67" fmla="*/ 1 h 69"/>
              <a:gd name="T68" fmla="*/ 13 w 52"/>
              <a:gd name="T69" fmla="*/ 4 h 69"/>
              <a:gd name="T70" fmla="*/ 20 w 52"/>
              <a:gd name="T71" fmla="*/ 1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" h="69">
                <a:moveTo>
                  <a:pt x="38" y="53"/>
                </a:moveTo>
                <a:cubicBezTo>
                  <a:pt x="37" y="51"/>
                  <a:pt x="34" y="50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0" y="52"/>
                  <a:pt x="28" y="51"/>
                  <a:pt x="27" y="4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7"/>
                  <a:pt x="14" y="24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8" y="22"/>
                  <a:pt x="19" y="19"/>
                  <a:pt x="18" y="1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4"/>
                  <a:pt x="8" y="4"/>
                  <a:pt x="7" y="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6"/>
                  <a:pt x="0" y="19"/>
                  <a:pt x="0" y="21"/>
                </a:cubicBezTo>
                <a:cubicBezTo>
                  <a:pt x="0" y="21"/>
                  <a:pt x="1" y="28"/>
                  <a:pt x="11" y="45"/>
                </a:cubicBezTo>
                <a:cubicBezTo>
                  <a:pt x="20" y="61"/>
                  <a:pt x="26" y="66"/>
                  <a:pt x="26" y="66"/>
                </a:cubicBezTo>
                <a:cubicBezTo>
                  <a:pt x="27" y="68"/>
                  <a:pt x="30" y="69"/>
                  <a:pt x="3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4" y="68"/>
                  <a:pt x="45" y="66"/>
                  <a:pt x="44" y="64"/>
                </a:cubicBezTo>
                <a:lnTo>
                  <a:pt x="38" y="53"/>
                </a:lnTo>
                <a:close/>
                <a:moveTo>
                  <a:pt x="52" y="62"/>
                </a:moveTo>
                <a:cubicBezTo>
                  <a:pt x="44" y="49"/>
                  <a:pt x="44" y="49"/>
                  <a:pt x="44" y="49"/>
                </a:cubicBezTo>
                <a:cubicBezTo>
                  <a:pt x="44" y="48"/>
                  <a:pt x="43" y="47"/>
                  <a:pt x="42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9" y="50"/>
                  <a:pt x="39" y="51"/>
                </a:cubicBezTo>
                <a:cubicBezTo>
                  <a:pt x="47" y="64"/>
                  <a:pt x="47" y="64"/>
                  <a:pt x="47" y="64"/>
                </a:cubicBezTo>
                <a:cubicBezTo>
                  <a:pt x="48" y="65"/>
                  <a:pt x="49" y="65"/>
                  <a:pt x="50" y="65"/>
                </a:cubicBezTo>
                <a:cubicBezTo>
                  <a:pt x="51" y="64"/>
                  <a:pt x="51" y="64"/>
                  <a:pt x="51" y="64"/>
                </a:cubicBezTo>
                <a:cubicBezTo>
                  <a:pt x="52" y="64"/>
                  <a:pt x="52" y="62"/>
                  <a:pt x="52" y="62"/>
                </a:cubicBezTo>
                <a:close/>
                <a:moveTo>
                  <a:pt x="20" y="17"/>
                </a:moveTo>
                <a:cubicBezTo>
                  <a:pt x="21" y="18"/>
                  <a:pt x="22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5"/>
                  <a:pt x="25" y="14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6" y="0"/>
                  <a:pt x="15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2" y="3"/>
                  <a:pt x="13" y="4"/>
                </a:cubicBezTo>
                <a:lnTo>
                  <a:pt x="20" y="17"/>
                </a:lnTo>
                <a:close/>
              </a:path>
            </a:pathLst>
          </a:custGeom>
          <a:solidFill>
            <a:srgbClr val="0ED3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916560" y="234069"/>
            <a:ext cx="5508848" cy="5418595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389168" y="-179983"/>
            <a:ext cx="3384376" cy="3528392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80256" y="2772345"/>
            <a:ext cx="3384376" cy="3384376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51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35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16" presetClass="entr" presetSubtype="2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6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7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8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1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0" grpId="0"/>
          <p:bldP spid="21" grpId="0"/>
          <p:bldP spid="24" grpId="0"/>
          <p:bldP spid="25" grpId="0" animBg="1"/>
          <p:bldP spid="26" grpId="0" animBg="1"/>
          <p:bldP spid="27" grpId="0"/>
          <p:bldP spid="30" grpId="0" animBg="1"/>
          <p:bldP spid="31" grpId="0"/>
          <p:bldP spid="32" grpId="0"/>
          <p:bldP spid="33" grpId="0" animBg="1"/>
          <p:bldP spid="34" grpId="0" animBg="1"/>
          <p:bldP spid="35" grpId="0" animBg="1"/>
          <p:bldP spid="3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35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16" presetClass="entr" presetSubtype="2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6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7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8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1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0" grpId="0"/>
          <p:bldP spid="21" grpId="0"/>
          <p:bldP spid="24" grpId="0"/>
          <p:bldP spid="25" grpId="0" animBg="1"/>
          <p:bldP spid="26" grpId="0" animBg="1"/>
          <p:bldP spid="27" grpId="0"/>
          <p:bldP spid="30" grpId="0" animBg="1"/>
          <p:bldP spid="31" grpId="0"/>
          <p:bldP spid="32" grpId="0"/>
          <p:bldP spid="33" grpId="0" animBg="1"/>
          <p:bldP spid="34" grpId="0" animBg="1"/>
          <p:bldP spid="35" grpId="0" animBg="1"/>
          <p:bldP spid="36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C:\Users\Administrator\Desktop\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" y="0"/>
            <a:ext cx="11161294" cy="543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1908448" y="610082"/>
            <a:ext cx="489654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THE WORLD MAP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140696" y="936128"/>
            <a:ext cx="1944216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世界版图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2" y="146349"/>
            <a:ext cx="1752294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上市计划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lowchart: Off-page Connector 63"/>
          <p:cNvSpPr/>
          <p:nvPr/>
        </p:nvSpPr>
        <p:spPr>
          <a:xfrm>
            <a:off x="7614506" y="1162211"/>
            <a:ext cx="381508" cy="499852"/>
          </a:xfrm>
          <a:prstGeom prst="flowChartOffpageConnector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15"/>
          <p:cNvSpPr txBox="1"/>
          <p:nvPr/>
        </p:nvSpPr>
        <p:spPr>
          <a:xfrm>
            <a:off x="8184926" y="1044153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请在这里输入详细的项目介绍，以及所在地区事宜。</a:t>
            </a:r>
            <a:endParaRPr lang="zh-CN" altLang="en-US" sz="16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lowchart: Off-page Connector 63"/>
          <p:cNvSpPr/>
          <p:nvPr/>
        </p:nvSpPr>
        <p:spPr>
          <a:xfrm>
            <a:off x="7614506" y="2510759"/>
            <a:ext cx="381508" cy="499852"/>
          </a:xfrm>
          <a:prstGeom prst="flowChartOffpageConnector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18"/>
          <p:cNvSpPr txBox="1"/>
          <p:nvPr/>
        </p:nvSpPr>
        <p:spPr>
          <a:xfrm>
            <a:off x="8184926" y="2392701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请在这里输入详细的项目介绍，以及所在地区事宜。</a:t>
            </a:r>
            <a:endParaRPr lang="zh-CN" altLang="en-US" sz="16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lowchart: Off-page Connector 63"/>
          <p:cNvSpPr/>
          <p:nvPr/>
        </p:nvSpPr>
        <p:spPr>
          <a:xfrm>
            <a:off x="7614506" y="3806903"/>
            <a:ext cx="381508" cy="499852"/>
          </a:xfrm>
          <a:prstGeom prst="flowChartOffpageConnector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20"/>
          <p:cNvSpPr txBox="1"/>
          <p:nvPr/>
        </p:nvSpPr>
        <p:spPr>
          <a:xfrm>
            <a:off x="8184926" y="368884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请在这里输入详细的项目介绍，以及所在地区事宜。</a:t>
            </a:r>
            <a:endParaRPr lang="zh-CN" altLang="en-US" sz="16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30"/>
          <p:cNvSpPr>
            <a:spLocks/>
          </p:cNvSpPr>
          <p:nvPr/>
        </p:nvSpPr>
        <p:spPr bwMode="auto">
          <a:xfrm>
            <a:off x="1708217" y="3008850"/>
            <a:ext cx="9668" cy="12084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4" y="6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0" y="2"/>
                  <a:pt x="0" y="3"/>
                  <a:pt x="0" y="6"/>
                </a:cubicBezTo>
                <a:cubicBezTo>
                  <a:pt x="2" y="6"/>
                  <a:pt x="4" y="6"/>
                  <a:pt x="4" y="6"/>
                </a:cubicBezTo>
                <a:cubicBezTo>
                  <a:pt x="4" y="3"/>
                  <a:pt x="5" y="2"/>
                  <a:pt x="5" y="0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000000">
              <a:alpha val="50196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2" name="Freeform 163"/>
          <p:cNvSpPr>
            <a:spLocks/>
          </p:cNvSpPr>
          <p:nvPr/>
        </p:nvSpPr>
        <p:spPr bwMode="auto">
          <a:xfrm>
            <a:off x="2080411" y="1926105"/>
            <a:ext cx="43502" cy="3867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2" y="19"/>
              </a:cxn>
              <a:cxn ang="0">
                <a:pos x="8" y="0"/>
              </a:cxn>
              <a:cxn ang="0">
                <a:pos x="8" y="1"/>
              </a:cxn>
              <a:cxn ang="0">
                <a:pos x="7" y="0"/>
              </a:cxn>
            </a:cxnLst>
            <a:rect l="0" t="0" r="r" b="b"/>
            <a:pathLst>
              <a:path w="22" h="19">
                <a:moveTo>
                  <a:pt x="7" y="0"/>
                </a:moveTo>
                <a:cubicBezTo>
                  <a:pt x="13" y="7"/>
                  <a:pt x="19" y="9"/>
                  <a:pt x="22" y="19"/>
                </a:cubicBezTo>
                <a:cubicBezTo>
                  <a:pt x="13" y="17"/>
                  <a:pt x="0" y="3"/>
                  <a:pt x="8" y="0"/>
                </a:cubicBezTo>
                <a:cubicBezTo>
                  <a:pt x="8" y="1"/>
                  <a:pt x="8" y="1"/>
                  <a:pt x="8" y="1"/>
                </a:cubicBezTo>
                <a:lnTo>
                  <a:pt x="7" y="0"/>
                </a:lnTo>
                <a:close/>
              </a:path>
            </a:pathLst>
          </a:custGeom>
          <a:solidFill>
            <a:srgbClr val="000000">
              <a:alpha val="50196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3" name="Group 341"/>
          <p:cNvGrpSpPr/>
          <p:nvPr/>
        </p:nvGrpSpPr>
        <p:grpSpPr>
          <a:xfrm>
            <a:off x="3338514" y="3039287"/>
            <a:ext cx="1274285" cy="1425142"/>
            <a:chOff x="4097338" y="2217738"/>
            <a:chExt cx="1139825" cy="1274763"/>
          </a:xfrm>
          <a:solidFill>
            <a:srgbClr val="0EDEBA"/>
          </a:solidFill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56" name="Group 274"/>
          <p:cNvGrpSpPr/>
          <p:nvPr/>
        </p:nvGrpSpPr>
        <p:grpSpPr>
          <a:xfrm>
            <a:off x="2145869" y="3550420"/>
            <a:ext cx="871413" cy="1407394"/>
            <a:chOff x="3030538" y="2674938"/>
            <a:chExt cx="779463" cy="1258888"/>
          </a:xfrm>
          <a:solidFill>
            <a:srgbClr val="0EDEBA"/>
          </a:solidFill>
        </p:grpSpPr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59" name="Group 277"/>
          <p:cNvGrpSpPr/>
          <p:nvPr/>
        </p:nvGrpSpPr>
        <p:grpSpPr>
          <a:xfrm>
            <a:off x="530827" y="1633667"/>
            <a:ext cx="2896426" cy="2017915"/>
            <a:chOff x="1585913" y="960438"/>
            <a:chExt cx="2590800" cy="1804987"/>
          </a:xfrm>
          <a:solidFill>
            <a:srgbClr val="0EDEBA"/>
          </a:solidFill>
        </p:grpSpPr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39"/>
            <p:cNvSpPr>
              <a:spLocks/>
            </p:cNvSpPr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40"/>
            <p:cNvSpPr>
              <a:spLocks/>
            </p:cNvSpPr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41"/>
            <p:cNvSpPr>
              <a:spLocks/>
            </p:cNvSpPr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42"/>
            <p:cNvSpPr>
              <a:spLocks/>
            </p:cNvSpPr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43"/>
            <p:cNvSpPr>
              <a:spLocks/>
            </p:cNvSpPr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44"/>
            <p:cNvSpPr>
              <a:spLocks/>
            </p:cNvSpPr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45"/>
            <p:cNvSpPr>
              <a:spLocks/>
            </p:cNvSpPr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46"/>
            <p:cNvSpPr>
              <a:spLocks/>
            </p:cNvSpPr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47"/>
            <p:cNvSpPr>
              <a:spLocks/>
            </p:cNvSpPr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48"/>
            <p:cNvSpPr>
              <a:spLocks/>
            </p:cNvSpPr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49"/>
            <p:cNvSpPr>
              <a:spLocks/>
            </p:cNvSpPr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50"/>
            <p:cNvSpPr>
              <a:spLocks/>
            </p:cNvSpPr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51"/>
            <p:cNvSpPr>
              <a:spLocks/>
            </p:cNvSpPr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52"/>
            <p:cNvSpPr>
              <a:spLocks/>
            </p:cNvSpPr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53"/>
            <p:cNvSpPr>
              <a:spLocks/>
            </p:cNvSpPr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54"/>
            <p:cNvSpPr>
              <a:spLocks/>
            </p:cNvSpPr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55"/>
            <p:cNvSpPr>
              <a:spLocks/>
            </p:cNvSpPr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56"/>
            <p:cNvSpPr>
              <a:spLocks/>
            </p:cNvSpPr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57"/>
            <p:cNvSpPr>
              <a:spLocks/>
            </p:cNvSpPr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58"/>
            <p:cNvSpPr>
              <a:spLocks/>
            </p:cNvSpPr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59"/>
            <p:cNvSpPr>
              <a:spLocks/>
            </p:cNvSpPr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60"/>
            <p:cNvSpPr>
              <a:spLocks/>
            </p:cNvSpPr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61"/>
            <p:cNvSpPr>
              <a:spLocks/>
            </p:cNvSpPr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62"/>
            <p:cNvSpPr>
              <a:spLocks/>
            </p:cNvSpPr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63"/>
            <p:cNvSpPr>
              <a:spLocks/>
            </p:cNvSpPr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64"/>
            <p:cNvSpPr>
              <a:spLocks/>
            </p:cNvSpPr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Freeform 65"/>
            <p:cNvSpPr>
              <a:spLocks/>
            </p:cNvSpPr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Freeform 66"/>
            <p:cNvSpPr>
              <a:spLocks/>
            </p:cNvSpPr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Freeform 67"/>
            <p:cNvSpPr>
              <a:spLocks/>
            </p:cNvSpPr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68"/>
            <p:cNvSpPr>
              <a:spLocks/>
            </p:cNvSpPr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69"/>
            <p:cNvSpPr>
              <a:spLocks/>
            </p:cNvSpPr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Freeform 70"/>
            <p:cNvSpPr>
              <a:spLocks/>
            </p:cNvSpPr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Freeform 71"/>
            <p:cNvSpPr>
              <a:spLocks/>
            </p:cNvSpPr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Freeform 72"/>
            <p:cNvSpPr>
              <a:spLocks/>
            </p:cNvSpPr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" name="Freeform 73"/>
            <p:cNvSpPr>
              <a:spLocks/>
            </p:cNvSpPr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Freeform 74"/>
            <p:cNvSpPr>
              <a:spLocks/>
            </p:cNvSpPr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9" name="Freeform 75"/>
            <p:cNvSpPr>
              <a:spLocks/>
            </p:cNvSpPr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0" name="Freeform 76"/>
            <p:cNvSpPr>
              <a:spLocks/>
            </p:cNvSpPr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2" name="Freeform 77"/>
            <p:cNvSpPr>
              <a:spLocks/>
            </p:cNvSpPr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3" name="Freeform 78"/>
            <p:cNvSpPr>
              <a:spLocks/>
            </p:cNvSpPr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4" name="Freeform 79"/>
            <p:cNvSpPr>
              <a:spLocks/>
            </p:cNvSpPr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5" name="Freeform 80"/>
            <p:cNvSpPr>
              <a:spLocks/>
            </p:cNvSpPr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6" name="Freeform 81"/>
            <p:cNvSpPr>
              <a:spLocks/>
            </p:cNvSpPr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7" name="Freeform 82"/>
            <p:cNvSpPr>
              <a:spLocks/>
            </p:cNvSpPr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8" name="Freeform 83"/>
            <p:cNvSpPr>
              <a:spLocks/>
            </p:cNvSpPr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9" name="Freeform 84"/>
            <p:cNvSpPr>
              <a:spLocks/>
            </p:cNvSpPr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0" name="Freeform 85"/>
            <p:cNvSpPr>
              <a:spLocks/>
            </p:cNvSpPr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1" name="Freeform 86"/>
            <p:cNvSpPr>
              <a:spLocks/>
            </p:cNvSpPr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2" name="Freeform 87"/>
            <p:cNvSpPr>
              <a:spLocks/>
            </p:cNvSpPr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3" name="Freeform 88"/>
            <p:cNvSpPr>
              <a:spLocks/>
            </p:cNvSpPr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4" name="Freeform 89"/>
            <p:cNvSpPr>
              <a:spLocks/>
            </p:cNvSpPr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5" name="Freeform 90"/>
            <p:cNvSpPr>
              <a:spLocks/>
            </p:cNvSpPr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6" name="Freeform 91"/>
            <p:cNvSpPr>
              <a:spLocks/>
            </p:cNvSpPr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7" name="Freeform 92"/>
            <p:cNvSpPr>
              <a:spLocks/>
            </p:cNvSpPr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8" name="Freeform 93"/>
            <p:cNvSpPr>
              <a:spLocks/>
            </p:cNvSpPr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9" name="Freeform 94"/>
            <p:cNvSpPr>
              <a:spLocks/>
            </p:cNvSpPr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0" name="Freeform 95"/>
            <p:cNvSpPr>
              <a:spLocks/>
            </p:cNvSpPr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1" name="Freeform 96"/>
            <p:cNvSpPr>
              <a:spLocks/>
            </p:cNvSpPr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2" name="Freeform 97"/>
            <p:cNvSpPr>
              <a:spLocks/>
            </p:cNvSpPr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" name="Freeform 98"/>
            <p:cNvSpPr>
              <a:spLocks/>
            </p:cNvSpPr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4" name="Freeform 99"/>
            <p:cNvSpPr>
              <a:spLocks/>
            </p:cNvSpPr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5" name="Freeform 100"/>
            <p:cNvSpPr>
              <a:spLocks/>
            </p:cNvSpPr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6" name="Group 345"/>
          <p:cNvGrpSpPr/>
          <p:nvPr/>
        </p:nvGrpSpPr>
        <p:grpSpPr>
          <a:xfrm>
            <a:off x="3475170" y="1777424"/>
            <a:ext cx="768476" cy="1292035"/>
            <a:chOff x="4219575" y="1089025"/>
            <a:chExt cx="687388" cy="1155701"/>
          </a:xfrm>
          <a:solidFill>
            <a:srgbClr val="0EDEBA"/>
          </a:solidFill>
        </p:grpSpPr>
        <p:sp>
          <p:nvSpPr>
            <p:cNvPr id="137" name="Freeform 36"/>
            <p:cNvSpPr>
              <a:spLocks/>
            </p:cNvSpPr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38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139" name="Freeform 24"/>
              <p:cNvSpPr>
                <a:spLocks/>
              </p:cNvSpPr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" name="Freeform 25"/>
              <p:cNvSpPr>
                <a:spLocks/>
              </p:cNvSpPr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" name="Freeform 26"/>
              <p:cNvSpPr>
                <a:spLocks/>
              </p:cNvSpPr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" name="Freeform 27"/>
              <p:cNvSpPr>
                <a:spLocks/>
              </p:cNvSpPr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" name="Freeform 28"/>
              <p:cNvSpPr>
                <a:spLocks/>
              </p:cNvSpPr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" name="Freeform 29"/>
              <p:cNvSpPr>
                <a:spLocks/>
              </p:cNvSpPr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" name="Freeform 31"/>
              <p:cNvSpPr>
                <a:spLocks/>
              </p:cNvSpPr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" name="Freeform 32"/>
              <p:cNvSpPr>
                <a:spLocks/>
              </p:cNvSpPr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" name="Freeform 33"/>
              <p:cNvSpPr>
                <a:spLocks/>
              </p:cNvSpPr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" name="Freeform 34"/>
              <p:cNvSpPr>
                <a:spLocks/>
              </p:cNvSpPr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" name="Freeform 35"/>
              <p:cNvSpPr>
                <a:spLocks/>
              </p:cNvSpPr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" name="Freeform 37"/>
              <p:cNvSpPr>
                <a:spLocks/>
              </p:cNvSpPr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" name="Freeform 38"/>
              <p:cNvSpPr>
                <a:spLocks/>
              </p:cNvSpPr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52" name="Group 363"/>
          <p:cNvGrpSpPr/>
          <p:nvPr/>
        </p:nvGrpSpPr>
        <p:grpSpPr>
          <a:xfrm>
            <a:off x="5773500" y="3779365"/>
            <a:ext cx="1080837" cy="944179"/>
            <a:chOff x="6275388" y="2879725"/>
            <a:chExt cx="966788" cy="844551"/>
          </a:xfrm>
          <a:solidFill>
            <a:srgbClr val="0EDEBA"/>
          </a:solidFill>
        </p:grpSpPr>
        <p:sp>
          <p:nvSpPr>
            <p:cNvPr id="153" name="Freeform 9"/>
            <p:cNvSpPr>
              <a:spLocks/>
            </p:cNvSpPr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54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155" name="Freeform 7"/>
              <p:cNvSpPr>
                <a:spLocks/>
              </p:cNvSpPr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" name="Freeform 8"/>
              <p:cNvSpPr>
                <a:spLocks/>
              </p:cNvSpPr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" name="Freeform 10"/>
              <p:cNvSpPr>
                <a:spLocks/>
              </p:cNvSpPr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" name="Freeform 11"/>
              <p:cNvSpPr>
                <a:spLocks/>
              </p:cNvSpPr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" name="Freeform 12"/>
              <p:cNvSpPr>
                <a:spLocks/>
              </p:cNvSpPr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" name="Freeform 13"/>
              <p:cNvSpPr>
                <a:spLocks/>
              </p:cNvSpPr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" name="Freeform 14"/>
              <p:cNvSpPr>
                <a:spLocks/>
              </p:cNvSpPr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Freeform 15"/>
              <p:cNvSpPr>
                <a:spLocks/>
              </p:cNvSpPr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" name="Freeform 16"/>
              <p:cNvSpPr>
                <a:spLocks/>
              </p:cNvSpPr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" name="Freeform 17"/>
              <p:cNvSpPr>
                <a:spLocks/>
              </p:cNvSpPr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" name="Freeform 18"/>
              <p:cNvSpPr>
                <a:spLocks/>
              </p:cNvSpPr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" name="Freeform 19"/>
              <p:cNvSpPr>
                <a:spLocks/>
              </p:cNvSpPr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" name="Freeform 20"/>
              <p:cNvSpPr>
                <a:spLocks/>
              </p:cNvSpPr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" name="Freeform 116"/>
              <p:cNvSpPr>
                <a:spLocks/>
              </p:cNvSpPr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" name="Freeform 117"/>
              <p:cNvSpPr>
                <a:spLocks/>
              </p:cNvSpPr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" name="Freeform 118"/>
              <p:cNvSpPr>
                <a:spLocks/>
              </p:cNvSpPr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71" name="Group 383"/>
          <p:cNvGrpSpPr/>
          <p:nvPr/>
        </p:nvGrpSpPr>
        <p:grpSpPr>
          <a:xfrm>
            <a:off x="4027125" y="1720630"/>
            <a:ext cx="3183939" cy="2250409"/>
            <a:chOff x="4713288" y="1038225"/>
            <a:chExt cx="2847975" cy="2012950"/>
          </a:xfrm>
          <a:solidFill>
            <a:srgbClr val="0EDEBA"/>
          </a:solidFill>
        </p:grpSpPr>
        <p:sp>
          <p:nvSpPr>
            <p:cNvPr id="172" name="Freeform 101"/>
            <p:cNvSpPr>
              <a:spLocks/>
            </p:cNvSpPr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102"/>
            <p:cNvSpPr>
              <a:spLocks/>
            </p:cNvSpPr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103"/>
            <p:cNvSpPr>
              <a:spLocks/>
            </p:cNvSpPr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104"/>
            <p:cNvSpPr>
              <a:spLocks/>
            </p:cNvSpPr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105"/>
            <p:cNvSpPr>
              <a:spLocks/>
            </p:cNvSpPr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106"/>
            <p:cNvSpPr>
              <a:spLocks/>
            </p:cNvSpPr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Freeform 107"/>
            <p:cNvSpPr>
              <a:spLocks/>
            </p:cNvSpPr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108"/>
            <p:cNvSpPr>
              <a:spLocks/>
            </p:cNvSpPr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109"/>
            <p:cNvSpPr>
              <a:spLocks/>
            </p:cNvSpPr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Freeform 110"/>
            <p:cNvSpPr>
              <a:spLocks/>
            </p:cNvSpPr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111"/>
            <p:cNvSpPr>
              <a:spLocks/>
            </p:cNvSpPr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112"/>
            <p:cNvSpPr>
              <a:spLocks/>
            </p:cNvSpPr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Freeform 113"/>
            <p:cNvSpPr>
              <a:spLocks/>
            </p:cNvSpPr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114"/>
            <p:cNvSpPr>
              <a:spLocks/>
            </p:cNvSpPr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115"/>
            <p:cNvSpPr>
              <a:spLocks/>
            </p:cNvSpPr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119"/>
            <p:cNvSpPr>
              <a:spLocks/>
            </p:cNvSpPr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120"/>
            <p:cNvSpPr>
              <a:spLocks/>
            </p:cNvSpPr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21"/>
            <p:cNvSpPr>
              <a:spLocks/>
            </p:cNvSpPr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122"/>
            <p:cNvSpPr>
              <a:spLocks/>
            </p:cNvSpPr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23"/>
            <p:cNvSpPr>
              <a:spLocks/>
            </p:cNvSpPr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Freeform 124"/>
            <p:cNvSpPr>
              <a:spLocks/>
            </p:cNvSpPr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Freeform 125"/>
            <p:cNvSpPr>
              <a:spLocks/>
            </p:cNvSpPr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126"/>
            <p:cNvSpPr>
              <a:spLocks/>
            </p:cNvSpPr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Freeform 127"/>
            <p:cNvSpPr>
              <a:spLocks/>
            </p:cNvSpPr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Freeform 128"/>
            <p:cNvSpPr>
              <a:spLocks/>
            </p:cNvSpPr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Freeform 129"/>
            <p:cNvSpPr>
              <a:spLocks/>
            </p:cNvSpPr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8" name="Freeform 130"/>
            <p:cNvSpPr>
              <a:spLocks/>
            </p:cNvSpPr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9" name="Freeform 131"/>
            <p:cNvSpPr>
              <a:spLocks/>
            </p:cNvSpPr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0" name="Freeform 132"/>
            <p:cNvSpPr>
              <a:spLocks/>
            </p:cNvSpPr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1" name="Freeform 133"/>
            <p:cNvSpPr>
              <a:spLocks/>
            </p:cNvSpPr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2" name="Freeform 134"/>
            <p:cNvSpPr>
              <a:spLocks/>
            </p:cNvSpPr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3" name="Freeform 135"/>
            <p:cNvSpPr>
              <a:spLocks/>
            </p:cNvSpPr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4" name="Freeform 136"/>
            <p:cNvSpPr>
              <a:spLocks/>
            </p:cNvSpPr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" name="Freeform 137"/>
            <p:cNvSpPr>
              <a:spLocks/>
            </p:cNvSpPr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" name="Freeform 138"/>
            <p:cNvSpPr>
              <a:spLocks/>
            </p:cNvSpPr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" name="Freeform 139"/>
            <p:cNvSpPr>
              <a:spLocks/>
            </p:cNvSpPr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8" name="Freeform 140"/>
            <p:cNvSpPr>
              <a:spLocks/>
            </p:cNvSpPr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9" name="Freeform 141"/>
            <p:cNvSpPr>
              <a:spLocks/>
            </p:cNvSpPr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0" name="Freeform 142"/>
            <p:cNvSpPr>
              <a:spLocks/>
            </p:cNvSpPr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1" name="Freeform 143"/>
            <p:cNvSpPr>
              <a:spLocks/>
            </p:cNvSpPr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2" name="Freeform 144"/>
            <p:cNvSpPr>
              <a:spLocks/>
            </p:cNvSpPr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3" name="Freeform 145"/>
            <p:cNvSpPr>
              <a:spLocks/>
            </p:cNvSpPr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4" name="Freeform 146"/>
            <p:cNvSpPr>
              <a:spLocks/>
            </p:cNvSpPr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5" name="Freeform 147"/>
            <p:cNvSpPr>
              <a:spLocks/>
            </p:cNvSpPr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6" name="Freeform 148"/>
            <p:cNvSpPr>
              <a:spLocks/>
            </p:cNvSpPr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7" name="Freeform 149"/>
            <p:cNvSpPr>
              <a:spLocks/>
            </p:cNvSpPr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8" name="Freeform 150"/>
            <p:cNvSpPr>
              <a:spLocks/>
            </p:cNvSpPr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9" name="Freeform 151"/>
            <p:cNvSpPr>
              <a:spLocks/>
            </p:cNvSpPr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0" name="Freeform 152"/>
            <p:cNvSpPr>
              <a:spLocks/>
            </p:cNvSpPr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1" name="Freeform 153"/>
            <p:cNvSpPr>
              <a:spLocks/>
            </p:cNvSpPr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2" name="Freeform 154"/>
            <p:cNvSpPr>
              <a:spLocks/>
            </p:cNvSpPr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3" name="Freeform 155"/>
            <p:cNvSpPr>
              <a:spLocks/>
            </p:cNvSpPr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4" name="Freeform 156"/>
            <p:cNvSpPr>
              <a:spLocks/>
            </p:cNvSpPr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5" name="Freeform 157"/>
            <p:cNvSpPr>
              <a:spLocks/>
            </p:cNvSpPr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6" name="Freeform 158"/>
            <p:cNvSpPr>
              <a:spLocks/>
            </p:cNvSpPr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7" name="Freeform 159"/>
            <p:cNvSpPr>
              <a:spLocks/>
            </p:cNvSpPr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8" name="Freeform 160"/>
            <p:cNvSpPr>
              <a:spLocks/>
            </p:cNvSpPr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9" name="Freeform 161"/>
            <p:cNvSpPr>
              <a:spLocks/>
            </p:cNvSpPr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0" name="Freeform 162"/>
            <p:cNvSpPr>
              <a:spLocks/>
            </p:cNvSpPr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1" name="Freeform 164"/>
            <p:cNvSpPr>
              <a:spLocks/>
            </p:cNvSpPr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" name="Freeform 165"/>
            <p:cNvSpPr>
              <a:spLocks/>
            </p:cNvSpPr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3" name="Freeform 166"/>
            <p:cNvSpPr>
              <a:spLocks/>
            </p:cNvSpPr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4" name="Freeform 167"/>
            <p:cNvSpPr>
              <a:spLocks/>
            </p:cNvSpPr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5" name="Freeform 168"/>
            <p:cNvSpPr>
              <a:spLocks/>
            </p:cNvSpPr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6" name="Freeform 169"/>
            <p:cNvSpPr>
              <a:spLocks/>
            </p:cNvSpPr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7" name="Freeform 170"/>
            <p:cNvSpPr>
              <a:spLocks/>
            </p:cNvSpPr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8" name="Freeform 171"/>
            <p:cNvSpPr>
              <a:spLocks/>
            </p:cNvSpPr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9" name="椭圆 238"/>
          <p:cNvSpPr/>
          <p:nvPr/>
        </p:nvSpPr>
        <p:spPr>
          <a:xfrm>
            <a:off x="5338680" y="1913194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>
            <a:off x="5941189" y="240990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>
            <a:off x="4709524" y="2726173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3665070" y="3313278"/>
            <a:ext cx="344306" cy="344306"/>
          </a:xfrm>
          <a:prstGeom prst="ellipse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2369489" y="3676427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2845129" y="1804900"/>
            <a:ext cx="344306" cy="344306"/>
          </a:xfrm>
          <a:prstGeom prst="ellipse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>
            <a:off x="1283329" y="2420779"/>
            <a:ext cx="344306" cy="344306"/>
          </a:xfrm>
          <a:prstGeom prst="ellipse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346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6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6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1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65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15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31" grpId="0" animBg="1"/>
      <p:bldP spid="32" grpId="0"/>
      <p:bldP spid="33" grpId="0" animBg="1"/>
      <p:bldP spid="48" grpId="0"/>
      <p:bldP spid="49" grpId="0" animBg="1"/>
      <p:bldP spid="50" grpId="0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C:\Users\Administrator\Desktop\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" y="0"/>
            <a:ext cx="11161294" cy="543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2124472" y="610082"/>
            <a:ext cx="489654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INDUSTRY SITUATION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140696" y="936128"/>
            <a:ext cx="1944216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行业情况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2" y="146349"/>
            <a:ext cx="1752294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上市计划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矩形 47"/>
          <p:cNvSpPr>
            <a:spLocks noChangeArrowheads="1"/>
          </p:cNvSpPr>
          <p:nvPr/>
        </p:nvSpPr>
        <p:spPr bwMode="auto">
          <a:xfrm>
            <a:off x="5440336" y="2062444"/>
            <a:ext cx="4652394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</a:t>
            </a:r>
            <a:r>
              <a:rPr lang="zh-CN" altLang="en-US" sz="1400" dirty="0" smtClean="0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400" dirty="0">
              <a:solidFill>
                <a:srgbClr val="0EDEB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7" name="矩形 3"/>
          <p:cNvSpPr>
            <a:spLocks noChangeArrowheads="1"/>
          </p:cNvSpPr>
          <p:nvPr/>
        </p:nvSpPr>
        <p:spPr bwMode="auto">
          <a:xfrm>
            <a:off x="5456859" y="1510787"/>
            <a:ext cx="1677368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EDEBA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世界行业情况</a:t>
            </a:r>
            <a:endParaRPr lang="zh-CN" altLang="en-US" sz="2000" b="1" dirty="0">
              <a:solidFill>
                <a:srgbClr val="0EDEBA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48" name="矩形 247"/>
          <p:cNvSpPr/>
          <p:nvPr/>
        </p:nvSpPr>
        <p:spPr>
          <a:xfrm>
            <a:off x="5491822" y="1971738"/>
            <a:ext cx="599800" cy="40500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rgbClr val="0EDEBA"/>
              </a:solidFill>
            </a:endParaRPr>
          </a:p>
        </p:txBody>
      </p:sp>
      <p:sp>
        <p:nvSpPr>
          <p:cNvPr id="249" name="矩形 248"/>
          <p:cNvSpPr/>
          <p:nvPr/>
        </p:nvSpPr>
        <p:spPr>
          <a:xfrm>
            <a:off x="6130832" y="1971738"/>
            <a:ext cx="1215000" cy="405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rgbClr val="0EDEBA"/>
              </a:solidFill>
            </a:endParaRPr>
          </a:p>
        </p:txBody>
      </p:sp>
      <p:sp>
        <p:nvSpPr>
          <p:cNvPr id="250" name="矩形 47"/>
          <p:cNvSpPr>
            <a:spLocks noChangeArrowheads="1"/>
          </p:cNvSpPr>
          <p:nvPr/>
        </p:nvSpPr>
        <p:spPr bwMode="auto">
          <a:xfrm>
            <a:off x="5508848" y="3815043"/>
            <a:ext cx="4652394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右键点击图片选择设置图片格式可直接替换图片，在此录入上述图表的描述说明。您可以点击文字框输入您的描述说明，或者通过复制粘贴，在此录入上述图表的综合描述说明。</a:t>
            </a:r>
            <a:endParaRPr lang="en-US" altLang="zh-CN" sz="1400" dirty="0">
              <a:solidFill>
                <a:srgbClr val="0EDEB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1" name="矩形 3"/>
          <p:cNvSpPr>
            <a:spLocks noChangeArrowheads="1"/>
          </p:cNvSpPr>
          <p:nvPr/>
        </p:nvSpPr>
        <p:spPr bwMode="auto">
          <a:xfrm>
            <a:off x="5456859" y="3231391"/>
            <a:ext cx="1677368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EDEBA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国内行业情况</a:t>
            </a:r>
            <a:endParaRPr lang="zh-CN" altLang="en-US" sz="2000" b="1" dirty="0">
              <a:solidFill>
                <a:srgbClr val="0EDEBA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5491822" y="3692342"/>
            <a:ext cx="599800" cy="40500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rgbClr val="0EDEBA"/>
              </a:solidFill>
            </a:endParaRPr>
          </a:p>
        </p:txBody>
      </p:sp>
      <p:sp>
        <p:nvSpPr>
          <p:cNvPr id="253" name="矩形 252"/>
          <p:cNvSpPr/>
          <p:nvPr/>
        </p:nvSpPr>
        <p:spPr>
          <a:xfrm>
            <a:off x="6130832" y="3692342"/>
            <a:ext cx="1215000" cy="405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rgbClr val="0EDEBA"/>
              </a:solidFill>
            </a:endParaRPr>
          </a:p>
        </p:txBody>
      </p:sp>
      <p:sp>
        <p:nvSpPr>
          <p:cNvPr id="254" name="矩形 253"/>
          <p:cNvSpPr/>
          <p:nvPr/>
        </p:nvSpPr>
        <p:spPr>
          <a:xfrm>
            <a:off x="1044352" y="1575182"/>
            <a:ext cx="3915332" cy="3245473"/>
          </a:xfrm>
          <a:prstGeom prst="rect">
            <a:avLst/>
          </a:prstGeom>
          <a:blipFill>
            <a:blip r:embed="rId5"/>
            <a:srcRect/>
            <a:stretch>
              <a:fillRect l="-12168" r="-12168"/>
            </a:stretch>
          </a:blipFill>
          <a:ln>
            <a:solidFill>
              <a:srgbClr val="0EDE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EDE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35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5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4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9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4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2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7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4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9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7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7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246" grpId="0"/>
      <p:bldP spid="247" grpId="0"/>
      <p:bldP spid="248" grpId="0" animBg="1"/>
      <p:bldP spid="249" grpId="0" animBg="1"/>
      <p:bldP spid="250" grpId="0"/>
      <p:bldP spid="251" grpId="0"/>
      <p:bldP spid="252" grpId="0" animBg="1"/>
      <p:bldP spid="253" grpId="0" animBg="1"/>
      <p:bldP spid="25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C:\Users\Administrator\Desktop\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" y="0"/>
            <a:ext cx="11161294" cy="543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1692424" y="610082"/>
            <a:ext cx="489654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COST BUDGET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140696" y="936128"/>
            <a:ext cx="1944216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成本预算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2" y="146349"/>
            <a:ext cx="1752294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上市计划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3"/>
          <p:cNvGrpSpPr>
            <a:grpSpLocks/>
          </p:cNvGrpSpPr>
          <p:nvPr/>
        </p:nvGrpSpPr>
        <p:grpSpPr bwMode="auto">
          <a:xfrm>
            <a:off x="6704215" y="1813892"/>
            <a:ext cx="3185487" cy="3033975"/>
            <a:chOff x="293892" y="2064784"/>
            <a:chExt cx="3594789" cy="3423399"/>
          </a:xfrm>
        </p:grpSpPr>
        <p:sp>
          <p:nvSpPr>
            <p:cNvPr id="19" name="矩形 18"/>
            <p:cNvSpPr/>
            <p:nvPr/>
          </p:nvSpPr>
          <p:spPr>
            <a:xfrm>
              <a:off x="293892" y="2064784"/>
              <a:ext cx="3594789" cy="729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请在这里输入详细的文字</a:t>
              </a:r>
              <a:r>
                <a:rPr lang="zh-CN" altLang="en-US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</a:t>
              </a:r>
              <a:endParaRPr lang="en-US" altLang="zh-CN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</a:t>
              </a:r>
              <a:r>
                <a:rPr lang="zh-CN" altLang="en-US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和相关简述概念。</a:t>
              </a:r>
              <a:endParaRPr lang="zh-CN" altLang="en-US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93892" y="2963350"/>
              <a:ext cx="3594789" cy="729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请在这里输入详细的文字</a:t>
              </a:r>
              <a:r>
                <a:rPr lang="zh-CN" altLang="en-US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</a:t>
              </a:r>
              <a:endParaRPr lang="en-US" altLang="zh-CN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</a:t>
              </a:r>
              <a:r>
                <a:rPr lang="zh-CN" altLang="en-US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和相关简述概念。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293892" y="3861917"/>
              <a:ext cx="3594789" cy="729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请在这里输入详细的文字</a:t>
              </a:r>
              <a:r>
                <a:rPr lang="zh-CN" altLang="en-US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</a:t>
              </a:r>
              <a:endParaRPr lang="en-US" altLang="zh-CN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</a:t>
              </a:r>
              <a:r>
                <a:rPr lang="zh-CN" altLang="en-US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和相关简述概念。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293892" y="4758893"/>
              <a:ext cx="3594789" cy="729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请在这里输入详细的文字</a:t>
              </a:r>
              <a:r>
                <a:rPr lang="zh-CN" altLang="en-US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</a:t>
              </a:r>
              <a:endParaRPr lang="en-US" altLang="zh-CN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</a:t>
              </a:r>
              <a:r>
                <a:rPr lang="zh-CN" altLang="en-US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和相关简述概念。</a:t>
              </a:r>
            </a:p>
          </p:txBody>
        </p:sp>
      </p:grpSp>
      <p:sp>
        <p:nvSpPr>
          <p:cNvPr id="23" name="Freeform 5"/>
          <p:cNvSpPr>
            <a:spLocks/>
          </p:cNvSpPr>
          <p:nvPr/>
        </p:nvSpPr>
        <p:spPr bwMode="auto">
          <a:xfrm flipH="1">
            <a:off x="4055181" y="2742678"/>
            <a:ext cx="1797274" cy="1751044"/>
          </a:xfrm>
          <a:custGeom>
            <a:avLst/>
            <a:gdLst>
              <a:gd name="T0" fmla="*/ 500609 w 407"/>
              <a:gd name="T1" fmla="*/ 1492250 h 396"/>
              <a:gd name="T2" fmla="*/ 0 w 407"/>
              <a:gd name="T3" fmla="*/ 1492250 h 396"/>
              <a:gd name="T4" fmla="*/ 0 w 407"/>
              <a:gd name="T5" fmla="*/ 1428189 h 396"/>
              <a:gd name="T6" fmla="*/ 500609 w 407"/>
              <a:gd name="T7" fmla="*/ 1428189 h 396"/>
              <a:gd name="T8" fmla="*/ 628584 w 407"/>
              <a:gd name="T9" fmla="*/ 1394274 h 396"/>
              <a:gd name="T10" fmla="*/ 677516 w 407"/>
              <a:gd name="T11" fmla="*/ 1337749 h 396"/>
              <a:gd name="T12" fmla="*/ 782907 w 407"/>
              <a:gd name="T13" fmla="*/ 1077736 h 396"/>
              <a:gd name="T14" fmla="*/ 843130 w 407"/>
              <a:gd name="T15" fmla="*/ 651917 h 396"/>
              <a:gd name="T16" fmla="*/ 933466 w 407"/>
              <a:gd name="T17" fmla="*/ 184647 h 396"/>
              <a:gd name="T18" fmla="*/ 1001218 w 407"/>
              <a:gd name="T19" fmla="*/ 71598 h 396"/>
              <a:gd name="T20" fmla="*/ 1072733 w 407"/>
              <a:gd name="T21" fmla="*/ 22610 h 396"/>
              <a:gd name="T22" fmla="*/ 1208236 w 407"/>
              <a:gd name="T23" fmla="*/ 3768 h 396"/>
              <a:gd name="T24" fmla="*/ 1238348 w 407"/>
              <a:gd name="T25" fmla="*/ 3768 h 396"/>
              <a:gd name="T26" fmla="*/ 1531938 w 407"/>
              <a:gd name="T27" fmla="*/ 3768 h 396"/>
              <a:gd name="T28" fmla="*/ 1531938 w 407"/>
              <a:gd name="T29" fmla="*/ 67830 h 396"/>
              <a:gd name="T30" fmla="*/ 1208236 w 407"/>
              <a:gd name="T31" fmla="*/ 67830 h 396"/>
              <a:gd name="T32" fmla="*/ 1102845 w 407"/>
              <a:gd name="T33" fmla="*/ 79134 h 396"/>
              <a:gd name="T34" fmla="*/ 1046385 w 407"/>
              <a:gd name="T35" fmla="*/ 116818 h 396"/>
              <a:gd name="T36" fmla="*/ 993690 w 407"/>
              <a:gd name="T37" fmla="*/ 207257 h 396"/>
              <a:gd name="T38" fmla="*/ 907118 w 407"/>
              <a:gd name="T39" fmla="*/ 655686 h 396"/>
              <a:gd name="T40" fmla="*/ 843130 w 407"/>
              <a:gd name="T41" fmla="*/ 1092809 h 396"/>
              <a:gd name="T42" fmla="*/ 730211 w 407"/>
              <a:gd name="T43" fmla="*/ 1375432 h 396"/>
              <a:gd name="T44" fmla="*/ 669988 w 407"/>
              <a:gd name="T45" fmla="*/ 1443262 h 396"/>
              <a:gd name="T46" fmla="*/ 500609 w 407"/>
              <a:gd name="T47" fmla="*/ 1492250 h 39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07"/>
              <a:gd name="T73" fmla="*/ 0 h 396"/>
              <a:gd name="T74" fmla="*/ 407 w 407"/>
              <a:gd name="T75" fmla="*/ 396 h 39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07" h="396">
                <a:moveTo>
                  <a:pt x="133" y="396"/>
                </a:moveTo>
                <a:cubicBezTo>
                  <a:pt x="0" y="396"/>
                  <a:pt x="0" y="396"/>
                  <a:pt x="0" y="396"/>
                </a:cubicBezTo>
                <a:cubicBezTo>
                  <a:pt x="0" y="379"/>
                  <a:pt x="0" y="379"/>
                  <a:pt x="0" y="379"/>
                </a:cubicBezTo>
                <a:cubicBezTo>
                  <a:pt x="133" y="379"/>
                  <a:pt x="133" y="379"/>
                  <a:pt x="133" y="379"/>
                </a:cubicBezTo>
                <a:cubicBezTo>
                  <a:pt x="147" y="379"/>
                  <a:pt x="158" y="377"/>
                  <a:pt x="167" y="370"/>
                </a:cubicBezTo>
                <a:cubicBezTo>
                  <a:pt x="172" y="366"/>
                  <a:pt x="176" y="361"/>
                  <a:pt x="180" y="355"/>
                </a:cubicBezTo>
                <a:cubicBezTo>
                  <a:pt x="195" y="334"/>
                  <a:pt x="203" y="307"/>
                  <a:pt x="208" y="286"/>
                </a:cubicBezTo>
                <a:cubicBezTo>
                  <a:pt x="216" y="254"/>
                  <a:pt x="221" y="218"/>
                  <a:pt x="224" y="173"/>
                </a:cubicBezTo>
                <a:cubicBezTo>
                  <a:pt x="227" y="137"/>
                  <a:pt x="232" y="91"/>
                  <a:pt x="248" y="49"/>
                </a:cubicBezTo>
                <a:cubicBezTo>
                  <a:pt x="252" y="38"/>
                  <a:pt x="257" y="27"/>
                  <a:pt x="266" y="19"/>
                </a:cubicBezTo>
                <a:cubicBezTo>
                  <a:pt x="271" y="14"/>
                  <a:pt x="277" y="9"/>
                  <a:pt x="285" y="6"/>
                </a:cubicBezTo>
                <a:cubicBezTo>
                  <a:pt x="298" y="0"/>
                  <a:pt x="310" y="0"/>
                  <a:pt x="321" y="1"/>
                </a:cubicBezTo>
                <a:cubicBezTo>
                  <a:pt x="329" y="1"/>
                  <a:pt x="329" y="1"/>
                  <a:pt x="329" y="1"/>
                </a:cubicBezTo>
                <a:cubicBezTo>
                  <a:pt x="407" y="1"/>
                  <a:pt x="407" y="1"/>
                  <a:pt x="407" y="1"/>
                </a:cubicBezTo>
                <a:cubicBezTo>
                  <a:pt x="407" y="18"/>
                  <a:pt x="407" y="18"/>
                  <a:pt x="407" y="18"/>
                </a:cubicBezTo>
                <a:cubicBezTo>
                  <a:pt x="321" y="18"/>
                  <a:pt x="321" y="18"/>
                  <a:pt x="321" y="18"/>
                </a:cubicBezTo>
                <a:cubicBezTo>
                  <a:pt x="310" y="17"/>
                  <a:pt x="301" y="17"/>
                  <a:pt x="293" y="21"/>
                </a:cubicBezTo>
                <a:cubicBezTo>
                  <a:pt x="286" y="24"/>
                  <a:pt x="281" y="27"/>
                  <a:pt x="278" y="31"/>
                </a:cubicBezTo>
                <a:cubicBezTo>
                  <a:pt x="271" y="37"/>
                  <a:pt x="267" y="46"/>
                  <a:pt x="264" y="55"/>
                </a:cubicBezTo>
                <a:cubicBezTo>
                  <a:pt x="249" y="95"/>
                  <a:pt x="244" y="140"/>
                  <a:pt x="241" y="174"/>
                </a:cubicBezTo>
                <a:cubicBezTo>
                  <a:pt x="238" y="220"/>
                  <a:pt x="233" y="257"/>
                  <a:pt x="224" y="290"/>
                </a:cubicBezTo>
                <a:cubicBezTo>
                  <a:pt x="219" y="312"/>
                  <a:pt x="211" y="341"/>
                  <a:pt x="194" y="365"/>
                </a:cubicBezTo>
                <a:cubicBezTo>
                  <a:pt x="189" y="372"/>
                  <a:pt x="184" y="378"/>
                  <a:pt x="178" y="383"/>
                </a:cubicBezTo>
                <a:cubicBezTo>
                  <a:pt x="165" y="394"/>
                  <a:pt x="148" y="396"/>
                  <a:pt x="133" y="396"/>
                </a:cubicBezTo>
                <a:close/>
              </a:path>
            </a:pathLst>
          </a:custGeom>
          <a:solidFill>
            <a:srgbClr val="0EDEB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auto">
          <a:xfrm flipH="1">
            <a:off x="5825045" y="4333753"/>
            <a:ext cx="605300" cy="605415"/>
          </a:xfrm>
          <a:prstGeom prst="ellipse">
            <a:avLst/>
          </a:prstGeom>
          <a:solidFill>
            <a:srgbClr val="E8E8E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25" name="Freeform 7"/>
          <p:cNvSpPr>
            <a:spLocks noEditPoints="1"/>
          </p:cNvSpPr>
          <p:nvPr/>
        </p:nvSpPr>
        <p:spPr bwMode="auto">
          <a:xfrm flipH="1">
            <a:off x="5809956" y="4312735"/>
            <a:ext cx="635099" cy="637082"/>
          </a:xfrm>
          <a:custGeom>
            <a:avLst/>
            <a:gdLst>
              <a:gd name="T0" fmla="*/ 270669 w 144"/>
              <a:gd name="T1" fmla="*/ 542925 h 144"/>
              <a:gd name="T2" fmla="*/ 0 w 144"/>
              <a:gd name="T3" fmla="*/ 271463 h 144"/>
              <a:gd name="T4" fmla="*/ 270669 w 144"/>
              <a:gd name="T5" fmla="*/ 0 h 144"/>
              <a:gd name="T6" fmla="*/ 541338 w 144"/>
              <a:gd name="T7" fmla="*/ 271463 h 144"/>
              <a:gd name="T8" fmla="*/ 270669 w 144"/>
              <a:gd name="T9" fmla="*/ 542925 h 144"/>
              <a:gd name="T10" fmla="*/ 270669 w 144"/>
              <a:gd name="T11" fmla="*/ 26392 h 144"/>
              <a:gd name="T12" fmla="*/ 26315 w 144"/>
              <a:gd name="T13" fmla="*/ 271463 h 144"/>
              <a:gd name="T14" fmla="*/ 270669 w 144"/>
              <a:gd name="T15" fmla="*/ 516533 h 144"/>
              <a:gd name="T16" fmla="*/ 515023 w 144"/>
              <a:gd name="T17" fmla="*/ 271463 h 144"/>
              <a:gd name="T18" fmla="*/ 270669 w 144"/>
              <a:gd name="T19" fmla="*/ 26392 h 14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4"/>
              <a:gd name="T31" fmla="*/ 0 h 144"/>
              <a:gd name="T32" fmla="*/ 144 w 144"/>
              <a:gd name="T33" fmla="*/ 144 h 14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4" h="144">
                <a:moveTo>
                  <a:pt x="72" y="144"/>
                </a:moveTo>
                <a:cubicBezTo>
                  <a:pt x="32" y="144"/>
                  <a:pt x="0" y="112"/>
                  <a:pt x="0" y="72"/>
                </a:cubicBezTo>
                <a:cubicBezTo>
                  <a:pt x="0" y="33"/>
                  <a:pt x="32" y="0"/>
                  <a:pt x="72" y="0"/>
                </a:cubicBezTo>
                <a:cubicBezTo>
                  <a:pt x="111" y="0"/>
                  <a:pt x="144" y="33"/>
                  <a:pt x="144" y="72"/>
                </a:cubicBezTo>
                <a:cubicBezTo>
                  <a:pt x="144" y="112"/>
                  <a:pt x="111" y="144"/>
                  <a:pt x="72" y="144"/>
                </a:cubicBezTo>
                <a:close/>
                <a:moveTo>
                  <a:pt x="72" y="7"/>
                </a:moveTo>
                <a:cubicBezTo>
                  <a:pt x="36" y="7"/>
                  <a:pt x="7" y="36"/>
                  <a:pt x="7" y="72"/>
                </a:cubicBezTo>
                <a:cubicBezTo>
                  <a:pt x="7" y="108"/>
                  <a:pt x="36" y="137"/>
                  <a:pt x="72" y="137"/>
                </a:cubicBezTo>
                <a:cubicBezTo>
                  <a:pt x="108" y="137"/>
                  <a:pt x="137" y="108"/>
                  <a:pt x="137" y="72"/>
                </a:cubicBezTo>
                <a:cubicBezTo>
                  <a:pt x="137" y="36"/>
                  <a:pt x="108" y="7"/>
                  <a:pt x="72" y="7"/>
                </a:cubicBezTo>
                <a:close/>
              </a:path>
            </a:pathLst>
          </a:custGeom>
          <a:solidFill>
            <a:srgbClr val="0EDEB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26" name="Freeform 11"/>
          <p:cNvSpPr>
            <a:spLocks/>
          </p:cNvSpPr>
          <p:nvPr/>
        </p:nvSpPr>
        <p:spPr bwMode="auto">
          <a:xfrm flipH="1">
            <a:off x="4100216" y="2553514"/>
            <a:ext cx="1787962" cy="1127003"/>
          </a:xfrm>
          <a:custGeom>
            <a:avLst/>
            <a:gdLst>
              <a:gd name="T0" fmla="*/ 376296 w 405"/>
              <a:gd name="T1" fmla="*/ 960438 h 255"/>
              <a:gd name="T2" fmla="*/ 353719 w 405"/>
              <a:gd name="T3" fmla="*/ 960438 h 255"/>
              <a:gd name="T4" fmla="*/ 0 w 405"/>
              <a:gd name="T5" fmla="*/ 960438 h 255"/>
              <a:gd name="T6" fmla="*/ 0 w 405"/>
              <a:gd name="T7" fmla="*/ 896409 h 255"/>
              <a:gd name="T8" fmla="*/ 353719 w 405"/>
              <a:gd name="T9" fmla="*/ 896409 h 255"/>
              <a:gd name="T10" fmla="*/ 515526 w 405"/>
              <a:gd name="T11" fmla="*/ 866277 h 255"/>
              <a:gd name="T12" fmla="*/ 639704 w 405"/>
              <a:gd name="T13" fmla="*/ 617694 h 255"/>
              <a:gd name="T14" fmla="*/ 688622 w 405"/>
              <a:gd name="T15" fmla="*/ 369110 h 255"/>
              <a:gd name="T16" fmla="*/ 733778 w 405"/>
              <a:gd name="T17" fmla="*/ 180788 h 255"/>
              <a:gd name="T18" fmla="*/ 857956 w 405"/>
              <a:gd name="T19" fmla="*/ 33898 h 255"/>
              <a:gd name="T20" fmla="*/ 1042341 w 405"/>
              <a:gd name="T21" fmla="*/ 0 h 255"/>
              <a:gd name="T22" fmla="*/ 1524000 w 405"/>
              <a:gd name="T23" fmla="*/ 0 h 255"/>
              <a:gd name="T24" fmla="*/ 1524000 w 405"/>
              <a:gd name="T25" fmla="*/ 64029 h 255"/>
              <a:gd name="T26" fmla="*/ 1042341 w 405"/>
              <a:gd name="T27" fmla="*/ 64029 h 255"/>
              <a:gd name="T28" fmla="*/ 891822 w 405"/>
              <a:gd name="T29" fmla="*/ 90394 h 255"/>
              <a:gd name="T30" fmla="*/ 793985 w 405"/>
              <a:gd name="T31" fmla="*/ 203387 h 255"/>
              <a:gd name="T32" fmla="*/ 748830 w 405"/>
              <a:gd name="T33" fmla="*/ 380409 h 255"/>
              <a:gd name="T34" fmla="*/ 699911 w 405"/>
              <a:gd name="T35" fmla="*/ 628993 h 255"/>
              <a:gd name="T36" fmla="*/ 556919 w 405"/>
              <a:gd name="T37" fmla="*/ 915241 h 255"/>
              <a:gd name="T38" fmla="*/ 376296 w 405"/>
              <a:gd name="T39" fmla="*/ 960438 h 25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5"/>
              <a:gd name="T61" fmla="*/ 0 h 255"/>
              <a:gd name="T62" fmla="*/ 405 w 405"/>
              <a:gd name="T63" fmla="*/ 255 h 25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5" h="255">
                <a:moveTo>
                  <a:pt x="100" y="255"/>
                </a:moveTo>
                <a:cubicBezTo>
                  <a:pt x="98" y="255"/>
                  <a:pt x="96" y="255"/>
                  <a:pt x="94" y="255"/>
                </a:cubicBezTo>
                <a:cubicBezTo>
                  <a:pt x="0" y="255"/>
                  <a:pt x="0" y="255"/>
                  <a:pt x="0" y="255"/>
                </a:cubicBezTo>
                <a:cubicBezTo>
                  <a:pt x="0" y="238"/>
                  <a:pt x="0" y="238"/>
                  <a:pt x="0" y="238"/>
                </a:cubicBezTo>
                <a:cubicBezTo>
                  <a:pt x="94" y="238"/>
                  <a:pt x="94" y="238"/>
                  <a:pt x="94" y="238"/>
                </a:cubicBezTo>
                <a:cubicBezTo>
                  <a:pt x="109" y="238"/>
                  <a:pt x="126" y="238"/>
                  <a:pt x="137" y="230"/>
                </a:cubicBezTo>
                <a:cubicBezTo>
                  <a:pt x="157" y="215"/>
                  <a:pt x="163" y="189"/>
                  <a:pt x="170" y="164"/>
                </a:cubicBezTo>
                <a:cubicBezTo>
                  <a:pt x="175" y="141"/>
                  <a:pt x="179" y="119"/>
                  <a:pt x="183" y="98"/>
                </a:cubicBezTo>
                <a:cubicBezTo>
                  <a:pt x="186" y="81"/>
                  <a:pt x="189" y="64"/>
                  <a:pt x="195" y="48"/>
                </a:cubicBezTo>
                <a:cubicBezTo>
                  <a:pt x="201" y="32"/>
                  <a:pt x="213" y="18"/>
                  <a:pt x="228" y="9"/>
                </a:cubicBezTo>
                <a:cubicBezTo>
                  <a:pt x="245" y="0"/>
                  <a:pt x="260" y="0"/>
                  <a:pt x="277" y="0"/>
                </a:cubicBezTo>
                <a:cubicBezTo>
                  <a:pt x="405" y="0"/>
                  <a:pt x="405" y="0"/>
                  <a:pt x="405" y="0"/>
                </a:cubicBezTo>
                <a:cubicBezTo>
                  <a:pt x="405" y="17"/>
                  <a:pt x="405" y="17"/>
                  <a:pt x="405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62" y="17"/>
                  <a:pt x="249" y="17"/>
                  <a:pt x="237" y="24"/>
                </a:cubicBezTo>
                <a:cubicBezTo>
                  <a:pt x="225" y="31"/>
                  <a:pt x="215" y="42"/>
                  <a:pt x="211" y="54"/>
                </a:cubicBezTo>
                <a:cubicBezTo>
                  <a:pt x="205" y="69"/>
                  <a:pt x="202" y="84"/>
                  <a:pt x="199" y="101"/>
                </a:cubicBezTo>
                <a:cubicBezTo>
                  <a:pt x="196" y="122"/>
                  <a:pt x="192" y="145"/>
                  <a:pt x="186" y="167"/>
                </a:cubicBezTo>
                <a:cubicBezTo>
                  <a:pt x="179" y="195"/>
                  <a:pt x="172" y="225"/>
                  <a:pt x="148" y="243"/>
                </a:cubicBezTo>
                <a:cubicBezTo>
                  <a:pt x="134" y="254"/>
                  <a:pt x="116" y="255"/>
                  <a:pt x="100" y="255"/>
                </a:cubicBezTo>
                <a:close/>
              </a:path>
            </a:pathLst>
          </a:custGeom>
          <a:solidFill>
            <a:srgbClr val="0EDEB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 flipH="1">
            <a:off x="5825045" y="3440481"/>
            <a:ext cx="605300" cy="605415"/>
          </a:xfrm>
          <a:prstGeom prst="ellipse">
            <a:avLst/>
          </a:prstGeom>
          <a:solidFill>
            <a:srgbClr val="E8E8E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28" name="Freeform 13"/>
          <p:cNvSpPr>
            <a:spLocks noEditPoints="1"/>
          </p:cNvSpPr>
          <p:nvPr/>
        </p:nvSpPr>
        <p:spPr bwMode="auto">
          <a:xfrm flipH="1">
            <a:off x="5809956" y="3421564"/>
            <a:ext cx="635099" cy="640808"/>
          </a:xfrm>
          <a:custGeom>
            <a:avLst/>
            <a:gdLst>
              <a:gd name="T0" fmla="*/ 270669 w 144"/>
              <a:gd name="T1" fmla="*/ 546100 h 145"/>
              <a:gd name="T2" fmla="*/ 0 w 144"/>
              <a:gd name="T3" fmla="*/ 274933 h 145"/>
              <a:gd name="T4" fmla="*/ 270669 w 144"/>
              <a:gd name="T5" fmla="*/ 0 h 145"/>
              <a:gd name="T6" fmla="*/ 541338 w 144"/>
              <a:gd name="T7" fmla="*/ 274933 h 145"/>
              <a:gd name="T8" fmla="*/ 270669 w 144"/>
              <a:gd name="T9" fmla="*/ 546100 h 145"/>
              <a:gd name="T10" fmla="*/ 270669 w 144"/>
              <a:gd name="T11" fmla="*/ 26363 h 145"/>
              <a:gd name="T12" fmla="*/ 26315 w 144"/>
              <a:gd name="T13" fmla="*/ 274933 h 145"/>
              <a:gd name="T14" fmla="*/ 270669 w 144"/>
              <a:gd name="T15" fmla="*/ 519737 h 145"/>
              <a:gd name="T16" fmla="*/ 515023 w 144"/>
              <a:gd name="T17" fmla="*/ 274933 h 145"/>
              <a:gd name="T18" fmla="*/ 270669 w 144"/>
              <a:gd name="T19" fmla="*/ 26363 h 1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4"/>
              <a:gd name="T31" fmla="*/ 0 h 145"/>
              <a:gd name="T32" fmla="*/ 144 w 144"/>
              <a:gd name="T33" fmla="*/ 145 h 1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4" h="145">
                <a:moveTo>
                  <a:pt x="72" y="145"/>
                </a:moveTo>
                <a:cubicBezTo>
                  <a:pt x="32" y="145"/>
                  <a:pt x="0" y="112"/>
                  <a:pt x="0" y="73"/>
                </a:cubicBezTo>
                <a:cubicBezTo>
                  <a:pt x="0" y="33"/>
                  <a:pt x="32" y="0"/>
                  <a:pt x="72" y="0"/>
                </a:cubicBezTo>
                <a:cubicBezTo>
                  <a:pt x="111" y="0"/>
                  <a:pt x="144" y="33"/>
                  <a:pt x="144" y="73"/>
                </a:cubicBezTo>
                <a:cubicBezTo>
                  <a:pt x="144" y="112"/>
                  <a:pt x="111" y="145"/>
                  <a:pt x="72" y="145"/>
                </a:cubicBezTo>
                <a:close/>
                <a:moveTo>
                  <a:pt x="72" y="7"/>
                </a:moveTo>
                <a:cubicBezTo>
                  <a:pt x="36" y="7"/>
                  <a:pt x="7" y="37"/>
                  <a:pt x="7" y="73"/>
                </a:cubicBezTo>
                <a:cubicBezTo>
                  <a:pt x="7" y="108"/>
                  <a:pt x="36" y="138"/>
                  <a:pt x="72" y="138"/>
                </a:cubicBezTo>
                <a:cubicBezTo>
                  <a:pt x="108" y="138"/>
                  <a:pt x="137" y="108"/>
                  <a:pt x="137" y="73"/>
                </a:cubicBezTo>
                <a:cubicBezTo>
                  <a:pt x="137" y="37"/>
                  <a:pt x="108" y="7"/>
                  <a:pt x="72" y="7"/>
                </a:cubicBezTo>
                <a:close/>
              </a:path>
            </a:pathLst>
          </a:custGeom>
          <a:solidFill>
            <a:srgbClr val="0EDEB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29" name="Freeform 17"/>
          <p:cNvSpPr>
            <a:spLocks/>
          </p:cNvSpPr>
          <p:nvPr/>
        </p:nvSpPr>
        <p:spPr bwMode="auto">
          <a:xfrm flipH="1">
            <a:off x="4126293" y="2358045"/>
            <a:ext cx="1761885" cy="508548"/>
          </a:xfrm>
          <a:custGeom>
            <a:avLst/>
            <a:gdLst>
              <a:gd name="T0" fmla="*/ 398968 w 399"/>
              <a:gd name="T1" fmla="*/ 433388 h 115"/>
              <a:gd name="T2" fmla="*/ 387676 w 399"/>
              <a:gd name="T3" fmla="*/ 433388 h 115"/>
              <a:gd name="T4" fmla="*/ 0 w 399"/>
              <a:gd name="T5" fmla="*/ 433388 h 115"/>
              <a:gd name="T6" fmla="*/ 0 w 399"/>
              <a:gd name="T7" fmla="*/ 369322 h 115"/>
              <a:gd name="T8" fmla="*/ 391440 w 399"/>
              <a:gd name="T9" fmla="*/ 369322 h 115"/>
              <a:gd name="T10" fmla="*/ 602216 w 399"/>
              <a:gd name="T11" fmla="*/ 207273 h 115"/>
              <a:gd name="T12" fmla="*/ 873212 w 399"/>
              <a:gd name="T13" fmla="*/ 7537 h 115"/>
              <a:gd name="T14" fmla="*/ 1501775 w 399"/>
              <a:gd name="T15" fmla="*/ 7537 h 115"/>
              <a:gd name="T16" fmla="*/ 1501775 w 399"/>
              <a:gd name="T17" fmla="*/ 71603 h 115"/>
              <a:gd name="T18" fmla="*/ 873212 w 399"/>
              <a:gd name="T19" fmla="*/ 71603 h 115"/>
              <a:gd name="T20" fmla="*/ 662437 w 399"/>
              <a:gd name="T21" fmla="*/ 233653 h 115"/>
              <a:gd name="T22" fmla="*/ 398968 w 399"/>
              <a:gd name="T23" fmla="*/ 433388 h 11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99"/>
              <a:gd name="T37" fmla="*/ 0 h 115"/>
              <a:gd name="T38" fmla="*/ 399 w 399"/>
              <a:gd name="T39" fmla="*/ 115 h 11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99" h="115">
                <a:moveTo>
                  <a:pt x="106" y="115"/>
                </a:moveTo>
                <a:cubicBezTo>
                  <a:pt x="104" y="115"/>
                  <a:pt x="103" y="115"/>
                  <a:pt x="103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98"/>
                  <a:pt x="0" y="98"/>
                  <a:pt x="0" y="98"/>
                </a:cubicBezTo>
                <a:cubicBezTo>
                  <a:pt x="104" y="98"/>
                  <a:pt x="104" y="98"/>
                  <a:pt x="104" y="98"/>
                </a:cubicBezTo>
                <a:cubicBezTo>
                  <a:pt x="106" y="99"/>
                  <a:pt x="141" y="102"/>
                  <a:pt x="160" y="55"/>
                </a:cubicBezTo>
                <a:cubicBezTo>
                  <a:pt x="182" y="0"/>
                  <a:pt x="230" y="2"/>
                  <a:pt x="232" y="2"/>
                </a:cubicBezTo>
                <a:cubicBezTo>
                  <a:pt x="399" y="2"/>
                  <a:pt x="399" y="2"/>
                  <a:pt x="399" y="2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232" y="19"/>
                  <a:pt x="232" y="19"/>
                  <a:pt x="232" y="19"/>
                </a:cubicBezTo>
                <a:cubicBezTo>
                  <a:pt x="230" y="19"/>
                  <a:pt x="193" y="18"/>
                  <a:pt x="176" y="62"/>
                </a:cubicBezTo>
                <a:cubicBezTo>
                  <a:pt x="156" y="111"/>
                  <a:pt x="118" y="115"/>
                  <a:pt x="106" y="115"/>
                </a:cubicBezTo>
                <a:close/>
              </a:path>
            </a:pathLst>
          </a:custGeom>
          <a:solidFill>
            <a:srgbClr val="0EDEB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31" name="Oval 18"/>
          <p:cNvSpPr>
            <a:spLocks noChangeArrowheads="1"/>
          </p:cNvSpPr>
          <p:nvPr/>
        </p:nvSpPr>
        <p:spPr bwMode="auto">
          <a:xfrm flipH="1">
            <a:off x="5825045" y="2547208"/>
            <a:ext cx="605300" cy="605415"/>
          </a:xfrm>
          <a:prstGeom prst="ellipse">
            <a:avLst/>
          </a:prstGeom>
          <a:solidFill>
            <a:srgbClr val="E8E8E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32" name="Freeform 19"/>
          <p:cNvSpPr>
            <a:spLocks noEditPoints="1"/>
          </p:cNvSpPr>
          <p:nvPr/>
        </p:nvSpPr>
        <p:spPr bwMode="auto">
          <a:xfrm flipH="1">
            <a:off x="5809956" y="2532496"/>
            <a:ext cx="635099" cy="637082"/>
          </a:xfrm>
          <a:custGeom>
            <a:avLst/>
            <a:gdLst>
              <a:gd name="T0" fmla="*/ 270669 w 144"/>
              <a:gd name="T1" fmla="*/ 542925 h 144"/>
              <a:gd name="T2" fmla="*/ 0 w 144"/>
              <a:gd name="T3" fmla="*/ 271463 h 144"/>
              <a:gd name="T4" fmla="*/ 270669 w 144"/>
              <a:gd name="T5" fmla="*/ 0 h 144"/>
              <a:gd name="T6" fmla="*/ 541338 w 144"/>
              <a:gd name="T7" fmla="*/ 271463 h 144"/>
              <a:gd name="T8" fmla="*/ 270669 w 144"/>
              <a:gd name="T9" fmla="*/ 542925 h 144"/>
              <a:gd name="T10" fmla="*/ 270669 w 144"/>
              <a:gd name="T11" fmla="*/ 26392 h 144"/>
              <a:gd name="T12" fmla="*/ 26315 w 144"/>
              <a:gd name="T13" fmla="*/ 271463 h 144"/>
              <a:gd name="T14" fmla="*/ 270669 w 144"/>
              <a:gd name="T15" fmla="*/ 516533 h 144"/>
              <a:gd name="T16" fmla="*/ 515023 w 144"/>
              <a:gd name="T17" fmla="*/ 271463 h 144"/>
              <a:gd name="T18" fmla="*/ 270669 w 144"/>
              <a:gd name="T19" fmla="*/ 26392 h 14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4"/>
              <a:gd name="T31" fmla="*/ 0 h 144"/>
              <a:gd name="T32" fmla="*/ 144 w 144"/>
              <a:gd name="T33" fmla="*/ 144 h 14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4" h="144">
                <a:moveTo>
                  <a:pt x="72" y="144"/>
                </a:moveTo>
                <a:cubicBezTo>
                  <a:pt x="32" y="144"/>
                  <a:pt x="0" y="111"/>
                  <a:pt x="0" y="72"/>
                </a:cubicBezTo>
                <a:cubicBezTo>
                  <a:pt x="0" y="32"/>
                  <a:pt x="32" y="0"/>
                  <a:pt x="72" y="0"/>
                </a:cubicBezTo>
                <a:cubicBezTo>
                  <a:pt x="111" y="0"/>
                  <a:pt x="144" y="32"/>
                  <a:pt x="144" y="72"/>
                </a:cubicBezTo>
                <a:cubicBezTo>
                  <a:pt x="144" y="111"/>
                  <a:pt x="111" y="144"/>
                  <a:pt x="72" y="144"/>
                </a:cubicBezTo>
                <a:close/>
                <a:moveTo>
                  <a:pt x="72" y="7"/>
                </a:moveTo>
                <a:cubicBezTo>
                  <a:pt x="36" y="7"/>
                  <a:pt x="7" y="36"/>
                  <a:pt x="7" y="72"/>
                </a:cubicBezTo>
                <a:cubicBezTo>
                  <a:pt x="7" y="108"/>
                  <a:pt x="36" y="137"/>
                  <a:pt x="72" y="137"/>
                </a:cubicBezTo>
                <a:cubicBezTo>
                  <a:pt x="108" y="137"/>
                  <a:pt x="137" y="108"/>
                  <a:pt x="137" y="72"/>
                </a:cubicBezTo>
                <a:cubicBezTo>
                  <a:pt x="137" y="36"/>
                  <a:pt x="108" y="7"/>
                  <a:pt x="72" y="7"/>
                </a:cubicBezTo>
                <a:close/>
              </a:path>
            </a:pathLst>
          </a:custGeom>
          <a:solidFill>
            <a:srgbClr val="0EDEB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33" name="Freeform 23"/>
          <p:cNvSpPr>
            <a:spLocks/>
          </p:cNvSpPr>
          <p:nvPr/>
        </p:nvSpPr>
        <p:spPr bwMode="auto">
          <a:xfrm flipH="1">
            <a:off x="4081594" y="1983920"/>
            <a:ext cx="1806584" cy="251480"/>
          </a:xfrm>
          <a:custGeom>
            <a:avLst/>
            <a:gdLst>
              <a:gd name="T0" fmla="*/ 1539875 w 409"/>
              <a:gd name="T1" fmla="*/ 214313 h 57"/>
              <a:gd name="T2" fmla="*/ 914889 w 409"/>
              <a:gd name="T3" fmla="*/ 214313 h 57"/>
              <a:gd name="T4" fmla="*/ 673931 w 409"/>
              <a:gd name="T5" fmla="*/ 127836 h 57"/>
              <a:gd name="T6" fmla="*/ 440502 w 409"/>
              <a:gd name="T7" fmla="*/ 63918 h 57"/>
              <a:gd name="T8" fmla="*/ 0 w 409"/>
              <a:gd name="T9" fmla="*/ 63918 h 57"/>
              <a:gd name="T10" fmla="*/ 0 w 409"/>
              <a:gd name="T11" fmla="*/ 0 h 57"/>
              <a:gd name="T12" fmla="*/ 440502 w 409"/>
              <a:gd name="T13" fmla="*/ 0 h 57"/>
              <a:gd name="T14" fmla="*/ 715345 w 409"/>
              <a:gd name="T15" fmla="*/ 78957 h 57"/>
              <a:gd name="T16" fmla="*/ 914889 w 409"/>
              <a:gd name="T17" fmla="*/ 150395 h 57"/>
              <a:gd name="T18" fmla="*/ 1539875 w 409"/>
              <a:gd name="T19" fmla="*/ 150395 h 57"/>
              <a:gd name="T20" fmla="*/ 1539875 w 409"/>
              <a:gd name="T21" fmla="*/ 214313 h 5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09"/>
              <a:gd name="T34" fmla="*/ 0 h 57"/>
              <a:gd name="T35" fmla="*/ 409 w 409"/>
              <a:gd name="T36" fmla="*/ 57 h 5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09" h="57">
                <a:moveTo>
                  <a:pt x="409" y="57"/>
                </a:moveTo>
                <a:cubicBezTo>
                  <a:pt x="243" y="57"/>
                  <a:pt x="243" y="57"/>
                  <a:pt x="243" y="57"/>
                </a:cubicBezTo>
                <a:cubicBezTo>
                  <a:pt x="220" y="57"/>
                  <a:pt x="195" y="48"/>
                  <a:pt x="179" y="34"/>
                </a:cubicBezTo>
                <a:cubicBezTo>
                  <a:pt x="162" y="19"/>
                  <a:pt x="140" y="17"/>
                  <a:pt x="117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0"/>
                  <a:pt x="0" y="0"/>
                  <a:pt x="0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42" y="0"/>
                  <a:pt x="168" y="2"/>
                  <a:pt x="190" y="21"/>
                </a:cubicBezTo>
                <a:cubicBezTo>
                  <a:pt x="203" y="33"/>
                  <a:pt x="223" y="40"/>
                  <a:pt x="243" y="40"/>
                </a:cubicBezTo>
                <a:cubicBezTo>
                  <a:pt x="409" y="40"/>
                  <a:pt x="409" y="40"/>
                  <a:pt x="409" y="40"/>
                </a:cubicBezTo>
                <a:lnTo>
                  <a:pt x="409" y="57"/>
                </a:lnTo>
                <a:close/>
              </a:path>
            </a:pathLst>
          </a:custGeom>
          <a:solidFill>
            <a:srgbClr val="0EDEB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38" name="Oval 24"/>
          <p:cNvSpPr>
            <a:spLocks noChangeArrowheads="1"/>
          </p:cNvSpPr>
          <p:nvPr/>
        </p:nvSpPr>
        <p:spPr bwMode="auto">
          <a:xfrm flipH="1">
            <a:off x="5825045" y="1656037"/>
            <a:ext cx="605300" cy="605415"/>
          </a:xfrm>
          <a:prstGeom prst="ellipse">
            <a:avLst/>
          </a:prstGeom>
          <a:solidFill>
            <a:srgbClr val="E8E8E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39" name="Freeform 25"/>
          <p:cNvSpPr>
            <a:spLocks noEditPoints="1"/>
          </p:cNvSpPr>
          <p:nvPr/>
        </p:nvSpPr>
        <p:spPr bwMode="auto">
          <a:xfrm flipH="1">
            <a:off x="5809956" y="1639222"/>
            <a:ext cx="635099" cy="637082"/>
          </a:xfrm>
          <a:custGeom>
            <a:avLst/>
            <a:gdLst>
              <a:gd name="T0" fmla="*/ 270669 w 144"/>
              <a:gd name="T1" fmla="*/ 542925 h 144"/>
              <a:gd name="T2" fmla="*/ 0 w 144"/>
              <a:gd name="T3" fmla="*/ 271463 h 144"/>
              <a:gd name="T4" fmla="*/ 270669 w 144"/>
              <a:gd name="T5" fmla="*/ 0 h 144"/>
              <a:gd name="T6" fmla="*/ 541338 w 144"/>
              <a:gd name="T7" fmla="*/ 271463 h 144"/>
              <a:gd name="T8" fmla="*/ 270669 w 144"/>
              <a:gd name="T9" fmla="*/ 542925 h 144"/>
              <a:gd name="T10" fmla="*/ 270669 w 144"/>
              <a:gd name="T11" fmla="*/ 26392 h 144"/>
              <a:gd name="T12" fmla="*/ 26315 w 144"/>
              <a:gd name="T13" fmla="*/ 271463 h 144"/>
              <a:gd name="T14" fmla="*/ 270669 w 144"/>
              <a:gd name="T15" fmla="*/ 516533 h 144"/>
              <a:gd name="T16" fmla="*/ 515023 w 144"/>
              <a:gd name="T17" fmla="*/ 271463 h 144"/>
              <a:gd name="T18" fmla="*/ 270669 w 144"/>
              <a:gd name="T19" fmla="*/ 26392 h 14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4"/>
              <a:gd name="T31" fmla="*/ 0 h 144"/>
              <a:gd name="T32" fmla="*/ 144 w 144"/>
              <a:gd name="T33" fmla="*/ 144 h 14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4" h="144">
                <a:moveTo>
                  <a:pt x="72" y="144"/>
                </a:moveTo>
                <a:cubicBezTo>
                  <a:pt x="32" y="144"/>
                  <a:pt x="0" y="112"/>
                  <a:pt x="0" y="72"/>
                </a:cubicBezTo>
                <a:cubicBezTo>
                  <a:pt x="0" y="32"/>
                  <a:pt x="32" y="0"/>
                  <a:pt x="72" y="0"/>
                </a:cubicBezTo>
                <a:cubicBezTo>
                  <a:pt x="111" y="0"/>
                  <a:pt x="144" y="32"/>
                  <a:pt x="144" y="72"/>
                </a:cubicBezTo>
                <a:cubicBezTo>
                  <a:pt x="144" y="112"/>
                  <a:pt x="111" y="144"/>
                  <a:pt x="72" y="144"/>
                </a:cubicBezTo>
                <a:close/>
                <a:moveTo>
                  <a:pt x="72" y="7"/>
                </a:moveTo>
                <a:cubicBezTo>
                  <a:pt x="36" y="7"/>
                  <a:pt x="7" y="36"/>
                  <a:pt x="7" y="72"/>
                </a:cubicBezTo>
                <a:cubicBezTo>
                  <a:pt x="7" y="108"/>
                  <a:pt x="36" y="137"/>
                  <a:pt x="72" y="137"/>
                </a:cubicBezTo>
                <a:cubicBezTo>
                  <a:pt x="108" y="137"/>
                  <a:pt x="137" y="108"/>
                  <a:pt x="137" y="72"/>
                </a:cubicBezTo>
                <a:cubicBezTo>
                  <a:pt x="137" y="36"/>
                  <a:pt x="108" y="7"/>
                  <a:pt x="72" y="7"/>
                </a:cubicBezTo>
                <a:close/>
              </a:path>
            </a:pathLst>
          </a:custGeom>
          <a:solidFill>
            <a:srgbClr val="0EDEB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40" name="Freeform 29"/>
          <p:cNvSpPr>
            <a:spLocks noEditPoints="1"/>
          </p:cNvSpPr>
          <p:nvPr/>
        </p:nvSpPr>
        <p:spPr bwMode="auto">
          <a:xfrm flipH="1">
            <a:off x="2943066" y="1729601"/>
            <a:ext cx="1346559" cy="1348677"/>
          </a:xfrm>
          <a:custGeom>
            <a:avLst/>
            <a:gdLst>
              <a:gd name="T0" fmla="*/ 1147763 w 305"/>
              <a:gd name="T1" fmla="*/ 580328 h 305"/>
              <a:gd name="T2" fmla="*/ 1064974 w 305"/>
              <a:gd name="T3" fmla="*/ 452203 h 305"/>
              <a:gd name="T4" fmla="*/ 1110131 w 305"/>
              <a:gd name="T5" fmla="*/ 369299 h 305"/>
              <a:gd name="T6" fmla="*/ 978421 w 305"/>
              <a:gd name="T7" fmla="*/ 271322 h 305"/>
              <a:gd name="T8" fmla="*/ 985947 w 305"/>
              <a:gd name="T9" fmla="*/ 173345 h 305"/>
              <a:gd name="T10" fmla="*/ 835421 w 305"/>
              <a:gd name="T11" fmla="*/ 143198 h 305"/>
              <a:gd name="T12" fmla="*/ 805316 w 305"/>
              <a:gd name="T13" fmla="*/ 48989 h 305"/>
              <a:gd name="T14" fmla="*/ 643500 w 305"/>
              <a:gd name="T15" fmla="*/ 75367 h 305"/>
              <a:gd name="T16" fmla="*/ 583289 w 305"/>
              <a:gd name="T17" fmla="*/ 0 h 305"/>
              <a:gd name="T18" fmla="*/ 451579 w 305"/>
              <a:gd name="T19" fmla="*/ 82904 h 305"/>
              <a:gd name="T20" fmla="*/ 368789 w 305"/>
              <a:gd name="T21" fmla="*/ 41452 h 305"/>
              <a:gd name="T22" fmla="*/ 270947 w 305"/>
              <a:gd name="T23" fmla="*/ 173345 h 305"/>
              <a:gd name="T24" fmla="*/ 173105 w 305"/>
              <a:gd name="T25" fmla="*/ 165808 h 305"/>
              <a:gd name="T26" fmla="*/ 143000 w 305"/>
              <a:gd name="T27" fmla="*/ 316542 h 305"/>
              <a:gd name="T28" fmla="*/ 48921 w 305"/>
              <a:gd name="T29" fmla="*/ 342921 h 305"/>
              <a:gd name="T30" fmla="*/ 75263 w 305"/>
              <a:gd name="T31" fmla="*/ 504960 h 305"/>
              <a:gd name="T32" fmla="*/ 0 w 305"/>
              <a:gd name="T33" fmla="*/ 569022 h 305"/>
              <a:gd name="T34" fmla="*/ 86553 w 305"/>
              <a:gd name="T35" fmla="*/ 697147 h 305"/>
              <a:gd name="T36" fmla="*/ 41395 w 305"/>
              <a:gd name="T37" fmla="*/ 780051 h 305"/>
              <a:gd name="T38" fmla="*/ 173105 w 305"/>
              <a:gd name="T39" fmla="*/ 881796 h 305"/>
              <a:gd name="T40" fmla="*/ 165579 w 305"/>
              <a:gd name="T41" fmla="*/ 976005 h 305"/>
              <a:gd name="T42" fmla="*/ 316105 w 305"/>
              <a:gd name="T43" fmla="*/ 1009921 h 305"/>
              <a:gd name="T44" fmla="*/ 342447 w 305"/>
              <a:gd name="T45" fmla="*/ 1100361 h 305"/>
              <a:gd name="T46" fmla="*/ 504263 w 305"/>
              <a:gd name="T47" fmla="*/ 1073983 h 305"/>
              <a:gd name="T48" fmla="*/ 568237 w 305"/>
              <a:gd name="T49" fmla="*/ 1149350 h 305"/>
              <a:gd name="T50" fmla="*/ 696184 w 305"/>
              <a:gd name="T51" fmla="*/ 1066446 h 305"/>
              <a:gd name="T52" fmla="*/ 778973 w 305"/>
              <a:gd name="T53" fmla="*/ 1111666 h 305"/>
              <a:gd name="T54" fmla="*/ 880579 w 305"/>
              <a:gd name="T55" fmla="*/ 976005 h 305"/>
              <a:gd name="T56" fmla="*/ 974658 w 305"/>
              <a:gd name="T57" fmla="*/ 983542 h 305"/>
              <a:gd name="T58" fmla="*/ 1004763 w 305"/>
              <a:gd name="T59" fmla="*/ 836576 h 305"/>
              <a:gd name="T60" fmla="*/ 1098842 w 305"/>
              <a:gd name="T61" fmla="*/ 806429 h 305"/>
              <a:gd name="T62" fmla="*/ 1072500 w 305"/>
              <a:gd name="T63" fmla="*/ 644390 h 305"/>
              <a:gd name="T64" fmla="*/ 703710 w 305"/>
              <a:gd name="T65" fmla="*/ 976005 h 305"/>
              <a:gd name="T66" fmla="*/ 444053 w 305"/>
              <a:gd name="T67" fmla="*/ 177113 h 305"/>
              <a:gd name="T68" fmla="*/ 703710 w 305"/>
              <a:gd name="T69" fmla="*/ 976005 h 30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05"/>
              <a:gd name="T106" fmla="*/ 0 h 305"/>
              <a:gd name="T107" fmla="*/ 305 w 305"/>
              <a:gd name="T108" fmla="*/ 305 h 30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05" h="305">
                <a:moveTo>
                  <a:pt x="304" y="172"/>
                </a:moveTo>
                <a:cubicBezTo>
                  <a:pt x="305" y="154"/>
                  <a:pt x="305" y="154"/>
                  <a:pt x="305" y="154"/>
                </a:cubicBezTo>
                <a:cubicBezTo>
                  <a:pt x="287" y="153"/>
                  <a:pt x="287" y="153"/>
                  <a:pt x="287" y="153"/>
                </a:cubicBezTo>
                <a:cubicBezTo>
                  <a:pt x="287" y="142"/>
                  <a:pt x="285" y="131"/>
                  <a:pt x="283" y="120"/>
                </a:cubicBezTo>
                <a:cubicBezTo>
                  <a:pt x="300" y="115"/>
                  <a:pt x="300" y="115"/>
                  <a:pt x="300" y="115"/>
                </a:cubicBezTo>
                <a:cubicBezTo>
                  <a:pt x="295" y="98"/>
                  <a:pt x="295" y="98"/>
                  <a:pt x="295" y="98"/>
                </a:cubicBezTo>
                <a:cubicBezTo>
                  <a:pt x="277" y="103"/>
                  <a:pt x="277" y="103"/>
                  <a:pt x="277" y="103"/>
                </a:cubicBezTo>
                <a:cubicBezTo>
                  <a:pt x="273" y="92"/>
                  <a:pt x="267" y="81"/>
                  <a:pt x="260" y="72"/>
                </a:cubicBezTo>
                <a:cubicBezTo>
                  <a:pt x="273" y="60"/>
                  <a:pt x="273" y="60"/>
                  <a:pt x="273" y="60"/>
                </a:cubicBezTo>
                <a:cubicBezTo>
                  <a:pt x="262" y="46"/>
                  <a:pt x="262" y="46"/>
                  <a:pt x="262" y="46"/>
                </a:cubicBezTo>
                <a:cubicBezTo>
                  <a:pt x="248" y="58"/>
                  <a:pt x="248" y="58"/>
                  <a:pt x="248" y="58"/>
                </a:cubicBezTo>
                <a:cubicBezTo>
                  <a:pt x="240" y="50"/>
                  <a:pt x="231" y="43"/>
                  <a:pt x="222" y="38"/>
                </a:cubicBezTo>
                <a:cubicBezTo>
                  <a:pt x="230" y="22"/>
                  <a:pt x="230" y="22"/>
                  <a:pt x="230" y="22"/>
                </a:cubicBezTo>
                <a:cubicBezTo>
                  <a:pt x="214" y="13"/>
                  <a:pt x="214" y="13"/>
                  <a:pt x="214" y="13"/>
                </a:cubicBezTo>
                <a:cubicBezTo>
                  <a:pt x="206" y="30"/>
                  <a:pt x="206" y="30"/>
                  <a:pt x="206" y="30"/>
                </a:cubicBezTo>
                <a:cubicBezTo>
                  <a:pt x="195" y="24"/>
                  <a:pt x="183" y="21"/>
                  <a:pt x="171" y="20"/>
                </a:cubicBezTo>
                <a:cubicBezTo>
                  <a:pt x="172" y="1"/>
                  <a:pt x="172" y="1"/>
                  <a:pt x="172" y="1"/>
                </a:cubicBezTo>
                <a:cubicBezTo>
                  <a:pt x="155" y="0"/>
                  <a:pt x="155" y="0"/>
                  <a:pt x="155" y="0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42" y="18"/>
                  <a:pt x="131" y="20"/>
                  <a:pt x="120" y="22"/>
                </a:cubicBezTo>
                <a:cubicBezTo>
                  <a:pt x="115" y="5"/>
                  <a:pt x="115" y="5"/>
                  <a:pt x="115" y="5"/>
                </a:cubicBezTo>
                <a:cubicBezTo>
                  <a:pt x="98" y="11"/>
                  <a:pt x="98" y="11"/>
                  <a:pt x="98" y="11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92" y="32"/>
                  <a:pt x="81" y="39"/>
                  <a:pt x="72" y="46"/>
                </a:cubicBezTo>
                <a:cubicBezTo>
                  <a:pt x="60" y="32"/>
                  <a:pt x="60" y="32"/>
                  <a:pt x="60" y="32"/>
                </a:cubicBezTo>
                <a:cubicBezTo>
                  <a:pt x="46" y="44"/>
                  <a:pt x="46" y="44"/>
                  <a:pt x="46" y="44"/>
                </a:cubicBezTo>
                <a:cubicBezTo>
                  <a:pt x="58" y="57"/>
                  <a:pt x="58" y="57"/>
                  <a:pt x="58" y="57"/>
                </a:cubicBezTo>
                <a:cubicBezTo>
                  <a:pt x="50" y="65"/>
                  <a:pt x="43" y="74"/>
                  <a:pt x="38" y="84"/>
                </a:cubicBezTo>
                <a:cubicBezTo>
                  <a:pt x="22" y="75"/>
                  <a:pt x="22" y="75"/>
                  <a:pt x="22" y="75"/>
                </a:cubicBezTo>
                <a:cubicBezTo>
                  <a:pt x="13" y="91"/>
                  <a:pt x="13" y="91"/>
                  <a:pt x="13" y="91"/>
                </a:cubicBezTo>
                <a:cubicBezTo>
                  <a:pt x="30" y="99"/>
                  <a:pt x="30" y="99"/>
                  <a:pt x="30" y="99"/>
                </a:cubicBezTo>
                <a:cubicBezTo>
                  <a:pt x="25" y="110"/>
                  <a:pt x="21" y="122"/>
                  <a:pt x="20" y="134"/>
                </a:cubicBezTo>
                <a:cubicBezTo>
                  <a:pt x="2" y="133"/>
                  <a:pt x="2" y="133"/>
                  <a:pt x="2" y="133"/>
                </a:cubicBezTo>
                <a:cubicBezTo>
                  <a:pt x="0" y="151"/>
                  <a:pt x="0" y="151"/>
                  <a:pt x="0" y="151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18" y="163"/>
                  <a:pt x="20" y="174"/>
                  <a:pt x="23" y="185"/>
                </a:cubicBezTo>
                <a:cubicBezTo>
                  <a:pt x="5" y="190"/>
                  <a:pt x="5" y="190"/>
                  <a:pt x="5" y="190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28" y="202"/>
                  <a:pt x="28" y="202"/>
                  <a:pt x="28" y="202"/>
                </a:cubicBezTo>
                <a:cubicBezTo>
                  <a:pt x="32" y="213"/>
                  <a:pt x="38" y="224"/>
                  <a:pt x="46" y="234"/>
                </a:cubicBezTo>
                <a:cubicBezTo>
                  <a:pt x="32" y="245"/>
                  <a:pt x="32" y="245"/>
                  <a:pt x="32" y="245"/>
                </a:cubicBezTo>
                <a:cubicBezTo>
                  <a:pt x="44" y="259"/>
                  <a:pt x="44" y="259"/>
                  <a:pt x="44" y="259"/>
                </a:cubicBezTo>
                <a:cubicBezTo>
                  <a:pt x="57" y="247"/>
                  <a:pt x="57" y="247"/>
                  <a:pt x="57" y="247"/>
                </a:cubicBezTo>
                <a:cubicBezTo>
                  <a:pt x="65" y="255"/>
                  <a:pt x="74" y="262"/>
                  <a:pt x="84" y="26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91" y="292"/>
                  <a:pt x="91" y="292"/>
                  <a:pt x="91" y="292"/>
                </a:cubicBezTo>
                <a:cubicBezTo>
                  <a:pt x="99" y="275"/>
                  <a:pt x="99" y="275"/>
                  <a:pt x="99" y="275"/>
                </a:cubicBezTo>
                <a:cubicBezTo>
                  <a:pt x="110" y="280"/>
                  <a:pt x="122" y="284"/>
                  <a:pt x="134" y="285"/>
                </a:cubicBezTo>
                <a:cubicBezTo>
                  <a:pt x="133" y="304"/>
                  <a:pt x="133" y="304"/>
                  <a:pt x="133" y="304"/>
                </a:cubicBezTo>
                <a:cubicBezTo>
                  <a:pt x="151" y="305"/>
                  <a:pt x="151" y="305"/>
                  <a:pt x="151" y="305"/>
                </a:cubicBezTo>
                <a:cubicBezTo>
                  <a:pt x="152" y="287"/>
                  <a:pt x="152" y="287"/>
                  <a:pt x="152" y="287"/>
                </a:cubicBezTo>
                <a:cubicBezTo>
                  <a:pt x="163" y="287"/>
                  <a:pt x="174" y="285"/>
                  <a:pt x="185" y="283"/>
                </a:cubicBezTo>
                <a:cubicBezTo>
                  <a:pt x="190" y="300"/>
                  <a:pt x="190" y="300"/>
                  <a:pt x="190" y="300"/>
                </a:cubicBezTo>
                <a:cubicBezTo>
                  <a:pt x="207" y="295"/>
                  <a:pt x="207" y="295"/>
                  <a:pt x="207" y="295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4" y="273"/>
                  <a:pt x="224" y="267"/>
                  <a:pt x="234" y="259"/>
                </a:cubicBezTo>
                <a:cubicBezTo>
                  <a:pt x="245" y="273"/>
                  <a:pt x="245" y="273"/>
                  <a:pt x="245" y="273"/>
                </a:cubicBezTo>
                <a:cubicBezTo>
                  <a:pt x="259" y="261"/>
                  <a:pt x="259" y="261"/>
                  <a:pt x="259" y="261"/>
                </a:cubicBezTo>
                <a:cubicBezTo>
                  <a:pt x="247" y="248"/>
                  <a:pt x="247" y="248"/>
                  <a:pt x="247" y="248"/>
                </a:cubicBezTo>
                <a:cubicBezTo>
                  <a:pt x="255" y="240"/>
                  <a:pt x="262" y="231"/>
                  <a:pt x="267" y="222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92" y="214"/>
                  <a:pt x="292" y="214"/>
                  <a:pt x="292" y="214"/>
                </a:cubicBezTo>
                <a:cubicBezTo>
                  <a:pt x="276" y="206"/>
                  <a:pt x="276" y="206"/>
                  <a:pt x="276" y="206"/>
                </a:cubicBezTo>
                <a:cubicBezTo>
                  <a:pt x="281" y="195"/>
                  <a:pt x="284" y="183"/>
                  <a:pt x="285" y="171"/>
                </a:cubicBezTo>
                <a:lnTo>
                  <a:pt x="304" y="172"/>
                </a:lnTo>
                <a:close/>
                <a:moveTo>
                  <a:pt x="187" y="259"/>
                </a:moveTo>
                <a:cubicBezTo>
                  <a:pt x="128" y="277"/>
                  <a:pt x="65" y="245"/>
                  <a:pt x="47" y="186"/>
                </a:cubicBezTo>
                <a:cubicBezTo>
                  <a:pt x="28" y="128"/>
                  <a:pt x="60" y="65"/>
                  <a:pt x="118" y="47"/>
                </a:cubicBezTo>
                <a:cubicBezTo>
                  <a:pt x="177" y="28"/>
                  <a:pt x="240" y="60"/>
                  <a:pt x="258" y="118"/>
                </a:cubicBezTo>
                <a:cubicBezTo>
                  <a:pt x="277" y="177"/>
                  <a:pt x="245" y="240"/>
                  <a:pt x="187" y="259"/>
                </a:cubicBezTo>
                <a:close/>
              </a:path>
            </a:pathLst>
          </a:custGeom>
          <a:solidFill>
            <a:srgbClr val="0EDEB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41" name="Freeform 30"/>
          <p:cNvSpPr>
            <a:spLocks/>
          </p:cNvSpPr>
          <p:nvPr/>
        </p:nvSpPr>
        <p:spPr bwMode="auto">
          <a:xfrm flipH="1">
            <a:off x="3140466" y="1979717"/>
            <a:ext cx="903293" cy="905327"/>
          </a:xfrm>
          <a:custGeom>
            <a:avLst/>
            <a:gdLst>
              <a:gd name="T0" fmla="*/ 713601 w 205"/>
              <a:gd name="T1" fmla="*/ 278502 h 205"/>
              <a:gd name="T2" fmla="*/ 492009 w 205"/>
              <a:gd name="T3" fmla="*/ 715072 h 205"/>
              <a:gd name="T4" fmla="*/ 56337 w 205"/>
              <a:gd name="T5" fmla="*/ 489260 h 205"/>
              <a:gd name="T6" fmla="*/ 277929 w 205"/>
              <a:gd name="T7" fmla="*/ 56453 h 205"/>
              <a:gd name="T8" fmla="*/ 713601 w 205"/>
              <a:gd name="T9" fmla="*/ 278502 h 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5"/>
              <a:gd name="T16" fmla="*/ 0 h 205"/>
              <a:gd name="T17" fmla="*/ 205 w 205"/>
              <a:gd name="T18" fmla="*/ 205 h 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5" h="205">
                <a:moveTo>
                  <a:pt x="190" y="74"/>
                </a:moveTo>
                <a:cubicBezTo>
                  <a:pt x="205" y="123"/>
                  <a:pt x="179" y="174"/>
                  <a:pt x="131" y="190"/>
                </a:cubicBezTo>
                <a:cubicBezTo>
                  <a:pt x="82" y="205"/>
                  <a:pt x="31" y="179"/>
                  <a:pt x="15" y="130"/>
                </a:cubicBezTo>
                <a:cubicBezTo>
                  <a:pt x="0" y="82"/>
                  <a:pt x="27" y="31"/>
                  <a:pt x="74" y="15"/>
                </a:cubicBezTo>
                <a:cubicBezTo>
                  <a:pt x="123" y="0"/>
                  <a:pt x="174" y="26"/>
                  <a:pt x="190" y="74"/>
                </a:cubicBezTo>
                <a:close/>
              </a:path>
            </a:pathLst>
          </a:custGeom>
          <a:solidFill>
            <a:srgbClr val="0EDEB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EDEBA"/>
              </a:solidFill>
              <a:latin typeface="Calibri" pitchFamily="34" charset="0"/>
            </a:endParaRPr>
          </a:p>
        </p:txBody>
      </p:sp>
      <p:sp>
        <p:nvSpPr>
          <p:cNvPr id="42" name="文本框 147"/>
          <p:cNvSpPr txBox="1">
            <a:spLocks noChangeArrowheads="1"/>
          </p:cNvSpPr>
          <p:nvPr/>
        </p:nvSpPr>
        <p:spPr bwMode="auto">
          <a:xfrm flipH="1">
            <a:off x="3230719" y="1916959"/>
            <a:ext cx="632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$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148"/>
          <p:cNvSpPr txBox="1">
            <a:spLocks noChangeArrowheads="1"/>
          </p:cNvSpPr>
          <p:nvPr/>
        </p:nvSpPr>
        <p:spPr bwMode="auto">
          <a:xfrm flipH="1">
            <a:off x="5943298" y="1763109"/>
            <a:ext cx="4491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>
              <a:solidFill>
                <a:srgbClr val="0EDEB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149"/>
          <p:cNvSpPr txBox="1">
            <a:spLocks noChangeArrowheads="1"/>
          </p:cNvSpPr>
          <p:nvPr/>
        </p:nvSpPr>
        <p:spPr bwMode="auto">
          <a:xfrm flipH="1">
            <a:off x="5949647" y="2664431"/>
            <a:ext cx="4491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>
              <a:solidFill>
                <a:srgbClr val="0EDEB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150"/>
          <p:cNvSpPr txBox="1">
            <a:spLocks noChangeArrowheads="1"/>
          </p:cNvSpPr>
          <p:nvPr/>
        </p:nvSpPr>
        <p:spPr bwMode="auto">
          <a:xfrm flipH="1">
            <a:off x="5930599" y="3563376"/>
            <a:ext cx="4491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>
              <a:solidFill>
                <a:srgbClr val="0EDEB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文本框 151"/>
          <p:cNvSpPr txBox="1">
            <a:spLocks noChangeArrowheads="1"/>
          </p:cNvSpPr>
          <p:nvPr/>
        </p:nvSpPr>
        <p:spPr bwMode="auto">
          <a:xfrm flipH="1">
            <a:off x="5940123" y="4452186"/>
            <a:ext cx="4491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0EDEBA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>
              <a:solidFill>
                <a:srgbClr val="0EDEB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Group 4"/>
          <p:cNvGrpSpPr>
            <a:grpSpLocks noChangeAspect="1"/>
          </p:cNvGrpSpPr>
          <p:nvPr/>
        </p:nvGrpSpPr>
        <p:grpSpPr bwMode="auto">
          <a:xfrm>
            <a:off x="1692424" y="1620217"/>
            <a:ext cx="1013025" cy="3098169"/>
            <a:chOff x="342" y="1179"/>
            <a:chExt cx="720" cy="2202"/>
          </a:xfrm>
        </p:grpSpPr>
        <p:sp>
          <p:nvSpPr>
            <p:cNvPr id="48" name="AutoShape 3"/>
            <p:cNvSpPr>
              <a:spLocks noChangeAspect="1" noChangeArrowheads="1" noTextEdit="1"/>
            </p:cNvSpPr>
            <p:nvPr/>
          </p:nvSpPr>
          <p:spPr bwMode="auto">
            <a:xfrm>
              <a:off x="342" y="1179"/>
              <a:ext cx="720" cy="2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EDEBA"/>
                </a:solidFill>
              </a:endParaRPr>
            </a:p>
          </p:txBody>
        </p:sp>
        <p:sp>
          <p:nvSpPr>
            <p:cNvPr id="49" name="Oval 5"/>
            <p:cNvSpPr>
              <a:spLocks noChangeArrowheads="1"/>
            </p:cNvSpPr>
            <p:nvPr/>
          </p:nvSpPr>
          <p:spPr bwMode="auto">
            <a:xfrm>
              <a:off x="473" y="1179"/>
              <a:ext cx="465" cy="463"/>
            </a:xfrm>
            <a:prstGeom prst="ellipse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EDEBA"/>
                </a:solidFill>
              </a:endParaRPr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342" y="1642"/>
              <a:ext cx="727" cy="1732"/>
            </a:xfrm>
            <a:custGeom>
              <a:avLst/>
              <a:gdLst>
                <a:gd name="T0" fmla="*/ 95 w 100"/>
                <a:gd name="T1" fmla="*/ 16 h 243"/>
                <a:gd name="T2" fmla="*/ 95 w 100"/>
                <a:gd name="T3" fmla="*/ 16 h 243"/>
                <a:gd name="T4" fmla="*/ 46 w 100"/>
                <a:gd name="T5" fmla="*/ 1 h 243"/>
                <a:gd name="T6" fmla="*/ 44 w 100"/>
                <a:gd name="T7" fmla="*/ 1 h 243"/>
                <a:gd name="T8" fmla="*/ 41 w 100"/>
                <a:gd name="T9" fmla="*/ 1 h 243"/>
                <a:gd name="T10" fmla="*/ 4 w 100"/>
                <a:gd name="T11" fmla="*/ 16 h 243"/>
                <a:gd name="T12" fmla="*/ 4 w 100"/>
                <a:gd name="T13" fmla="*/ 16 h 243"/>
                <a:gd name="T14" fmla="*/ 0 w 100"/>
                <a:gd name="T15" fmla="*/ 22 h 243"/>
                <a:gd name="T16" fmla="*/ 0 w 100"/>
                <a:gd name="T17" fmla="*/ 59 h 243"/>
                <a:gd name="T18" fmla="*/ 0 w 100"/>
                <a:gd name="T19" fmla="*/ 66 h 243"/>
                <a:gd name="T20" fmla="*/ 0 w 100"/>
                <a:gd name="T21" fmla="*/ 74 h 243"/>
                <a:gd name="T22" fmla="*/ 0 w 100"/>
                <a:gd name="T23" fmla="*/ 80 h 243"/>
                <a:gd name="T24" fmla="*/ 0 w 100"/>
                <a:gd name="T25" fmla="*/ 117 h 243"/>
                <a:gd name="T26" fmla="*/ 8 w 100"/>
                <a:gd name="T27" fmla="*/ 125 h 243"/>
                <a:gd name="T28" fmla="*/ 17 w 100"/>
                <a:gd name="T29" fmla="*/ 117 h 243"/>
                <a:gd name="T30" fmla="*/ 17 w 100"/>
                <a:gd name="T31" fmla="*/ 79 h 243"/>
                <a:gd name="T32" fmla="*/ 17 w 100"/>
                <a:gd name="T33" fmla="*/ 74 h 243"/>
                <a:gd name="T34" fmla="*/ 17 w 100"/>
                <a:gd name="T35" fmla="*/ 66 h 243"/>
                <a:gd name="T36" fmla="*/ 17 w 100"/>
                <a:gd name="T37" fmla="*/ 61 h 243"/>
                <a:gd name="T38" fmla="*/ 17 w 100"/>
                <a:gd name="T39" fmla="*/ 46 h 243"/>
                <a:gd name="T40" fmla="*/ 22 w 100"/>
                <a:gd name="T41" fmla="*/ 44 h 243"/>
                <a:gd name="T42" fmla="*/ 22 w 100"/>
                <a:gd name="T43" fmla="*/ 72 h 243"/>
                <a:gd name="T44" fmla="*/ 22 w 100"/>
                <a:gd name="T45" fmla="*/ 109 h 243"/>
                <a:gd name="T46" fmla="*/ 22 w 100"/>
                <a:gd name="T47" fmla="*/ 147 h 243"/>
                <a:gd name="T48" fmla="*/ 22 w 100"/>
                <a:gd name="T49" fmla="*/ 158 h 243"/>
                <a:gd name="T50" fmla="*/ 22 w 100"/>
                <a:gd name="T51" fmla="*/ 232 h 243"/>
                <a:gd name="T52" fmla="*/ 35 w 100"/>
                <a:gd name="T53" fmla="*/ 243 h 243"/>
                <a:gd name="T54" fmla="*/ 47 w 100"/>
                <a:gd name="T55" fmla="*/ 232 h 243"/>
                <a:gd name="T56" fmla="*/ 47 w 100"/>
                <a:gd name="T57" fmla="*/ 158 h 243"/>
                <a:gd name="T58" fmla="*/ 47 w 100"/>
                <a:gd name="T59" fmla="*/ 149 h 243"/>
                <a:gd name="T60" fmla="*/ 53 w 100"/>
                <a:gd name="T61" fmla="*/ 149 h 243"/>
                <a:gd name="T62" fmla="*/ 53 w 100"/>
                <a:gd name="T63" fmla="*/ 158 h 243"/>
                <a:gd name="T64" fmla="*/ 53 w 100"/>
                <a:gd name="T65" fmla="*/ 232 h 243"/>
                <a:gd name="T66" fmla="*/ 65 w 100"/>
                <a:gd name="T67" fmla="*/ 243 h 243"/>
                <a:gd name="T68" fmla="*/ 78 w 100"/>
                <a:gd name="T69" fmla="*/ 232 h 243"/>
                <a:gd name="T70" fmla="*/ 78 w 100"/>
                <a:gd name="T71" fmla="*/ 158 h 243"/>
                <a:gd name="T72" fmla="*/ 78 w 100"/>
                <a:gd name="T73" fmla="*/ 147 h 243"/>
                <a:gd name="T74" fmla="*/ 78 w 100"/>
                <a:gd name="T75" fmla="*/ 109 h 243"/>
                <a:gd name="T76" fmla="*/ 78 w 100"/>
                <a:gd name="T77" fmla="*/ 72 h 243"/>
                <a:gd name="T78" fmla="*/ 78 w 100"/>
                <a:gd name="T79" fmla="*/ 43 h 243"/>
                <a:gd name="T80" fmla="*/ 82 w 100"/>
                <a:gd name="T81" fmla="*/ 46 h 243"/>
                <a:gd name="T82" fmla="*/ 82 w 100"/>
                <a:gd name="T83" fmla="*/ 59 h 243"/>
                <a:gd name="T84" fmla="*/ 82 w 100"/>
                <a:gd name="T85" fmla="*/ 66 h 243"/>
                <a:gd name="T86" fmla="*/ 82 w 100"/>
                <a:gd name="T87" fmla="*/ 74 h 243"/>
                <a:gd name="T88" fmla="*/ 82 w 100"/>
                <a:gd name="T89" fmla="*/ 80 h 243"/>
                <a:gd name="T90" fmla="*/ 82 w 100"/>
                <a:gd name="T91" fmla="*/ 117 h 243"/>
                <a:gd name="T92" fmla="*/ 91 w 100"/>
                <a:gd name="T93" fmla="*/ 125 h 243"/>
                <a:gd name="T94" fmla="*/ 100 w 100"/>
                <a:gd name="T95" fmla="*/ 117 h 243"/>
                <a:gd name="T96" fmla="*/ 100 w 100"/>
                <a:gd name="T97" fmla="*/ 79 h 243"/>
                <a:gd name="T98" fmla="*/ 100 w 100"/>
                <a:gd name="T99" fmla="*/ 74 h 243"/>
                <a:gd name="T100" fmla="*/ 100 w 100"/>
                <a:gd name="T101" fmla="*/ 66 h 243"/>
                <a:gd name="T102" fmla="*/ 100 w 100"/>
                <a:gd name="T103" fmla="*/ 61 h 243"/>
                <a:gd name="T104" fmla="*/ 100 w 100"/>
                <a:gd name="T105" fmla="*/ 22 h 243"/>
                <a:gd name="T106" fmla="*/ 95 w 100"/>
                <a:gd name="T107" fmla="*/ 16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243"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78" y="3"/>
                    <a:pt x="60" y="0"/>
                    <a:pt x="46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2" y="1"/>
                    <a:pt x="41" y="1"/>
                  </a:cubicBezTo>
                  <a:cubicBezTo>
                    <a:pt x="19" y="4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" y="17"/>
                    <a:pt x="0" y="20"/>
                    <a:pt x="0" y="2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2"/>
                    <a:pt x="3" y="125"/>
                    <a:pt x="8" y="125"/>
                  </a:cubicBezTo>
                  <a:cubicBezTo>
                    <a:pt x="13" y="125"/>
                    <a:pt x="17" y="122"/>
                    <a:pt x="17" y="117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5"/>
                    <a:pt x="20" y="45"/>
                    <a:pt x="22" y="44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58"/>
                    <a:pt x="22" y="158"/>
                    <a:pt x="22" y="158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8"/>
                    <a:pt x="28" y="243"/>
                    <a:pt x="35" y="243"/>
                  </a:cubicBezTo>
                  <a:cubicBezTo>
                    <a:pt x="42" y="243"/>
                    <a:pt x="47" y="238"/>
                    <a:pt x="47" y="23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7" y="149"/>
                    <a:pt x="47" y="149"/>
                    <a:pt x="47" y="149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3" y="158"/>
                    <a:pt x="53" y="158"/>
                    <a:pt x="53" y="158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3" y="238"/>
                    <a:pt x="58" y="243"/>
                    <a:pt x="65" y="243"/>
                  </a:cubicBezTo>
                  <a:cubicBezTo>
                    <a:pt x="72" y="243"/>
                    <a:pt x="78" y="238"/>
                    <a:pt x="78" y="232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0" y="44"/>
                    <a:pt x="81" y="45"/>
                    <a:pt x="82" y="46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82" y="122"/>
                    <a:pt x="86" y="125"/>
                    <a:pt x="91" y="125"/>
                  </a:cubicBezTo>
                  <a:cubicBezTo>
                    <a:pt x="96" y="125"/>
                    <a:pt x="100" y="122"/>
                    <a:pt x="100" y="117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0"/>
                    <a:pt x="98" y="17"/>
                    <a:pt x="95" y="16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EDEB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8268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5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6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6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6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6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100"/>
                            </p:stCondLst>
                            <p:childTnLst>
                              <p:par>
                                <p:cTn id="1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C:\Users\Administrator\Desktop\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" y="0"/>
            <a:ext cx="11161294" cy="543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2124472" y="610082"/>
            <a:ext cx="489654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THE FINANCING PLAN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140696" y="936128"/>
            <a:ext cx="1944216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融资计划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2" y="146349"/>
            <a:ext cx="1752294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上市计划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7"/>
          <p:cNvSpPr>
            <a:spLocks noEditPoints="1"/>
          </p:cNvSpPr>
          <p:nvPr/>
        </p:nvSpPr>
        <p:spPr bwMode="auto">
          <a:xfrm>
            <a:off x="4250543" y="1463196"/>
            <a:ext cx="475408" cy="37992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0EDE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rgbClr val="0EDEBA"/>
              </a:solidFill>
            </a:endParaRPr>
          </a:p>
        </p:txBody>
      </p:sp>
      <p:sp>
        <p:nvSpPr>
          <p:cNvPr id="52" name="Freeform 22"/>
          <p:cNvSpPr>
            <a:spLocks noEditPoints="1"/>
          </p:cNvSpPr>
          <p:nvPr/>
        </p:nvSpPr>
        <p:spPr bwMode="auto">
          <a:xfrm>
            <a:off x="6147854" y="1451607"/>
            <a:ext cx="421534" cy="420970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0EDE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rgbClr val="0EDEBA"/>
              </a:solidFill>
            </a:endParaRPr>
          </a:p>
        </p:txBody>
      </p:sp>
      <p:sp>
        <p:nvSpPr>
          <p:cNvPr id="53" name="Freeform 27"/>
          <p:cNvSpPr>
            <a:spLocks noEditPoints="1"/>
          </p:cNvSpPr>
          <p:nvPr/>
        </p:nvSpPr>
        <p:spPr bwMode="auto">
          <a:xfrm>
            <a:off x="7973622" y="1463916"/>
            <a:ext cx="561086" cy="400948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0EDE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rgbClr val="0EDEBA"/>
              </a:solidFill>
            </a:endParaRPr>
          </a:p>
        </p:txBody>
      </p:sp>
      <p:sp>
        <p:nvSpPr>
          <p:cNvPr id="54" name="Freeform 62"/>
          <p:cNvSpPr>
            <a:spLocks noEditPoints="1"/>
          </p:cNvSpPr>
          <p:nvPr/>
        </p:nvSpPr>
        <p:spPr bwMode="auto">
          <a:xfrm>
            <a:off x="2333253" y="1404194"/>
            <a:ext cx="554778" cy="494606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0EDE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srgbClr val="0EDEBA"/>
              </a:solidFill>
            </a:endParaRPr>
          </a:p>
        </p:txBody>
      </p:sp>
      <p:sp>
        <p:nvSpPr>
          <p:cNvPr id="55" name="文本框 70"/>
          <p:cNvSpPr txBox="1"/>
          <p:nvPr/>
        </p:nvSpPr>
        <p:spPr>
          <a:xfrm>
            <a:off x="2122315" y="2075102"/>
            <a:ext cx="1251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6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73"/>
          <p:cNvSpPr txBox="1"/>
          <p:nvPr/>
        </p:nvSpPr>
        <p:spPr>
          <a:xfrm>
            <a:off x="4009034" y="2075102"/>
            <a:ext cx="1251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6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76"/>
          <p:cNvSpPr txBox="1"/>
          <p:nvPr/>
        </p:nvSpPr>
        <p:spPr>
          <a:xfrm>
            <a:off x="5885594" y="2075102"/>
            <a:ext cx="1251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6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Rectangle 4"/>
          <p:cNvSpPr/>
          <p:nvPr/>
        </p:nvSpPr>
        <p:spPr>
          <a:xfrm flipH="1">
            <a:off x="1908450" y="2503750"/>
            <a:ext cx="1657664" cy="2500843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EDEBA"/>
              </a:solidFill>
            </a:endParaRPr>
          </a:p>
        </p:txBody>
      </p:sp>
      <p:sp>
        <p:nvSpPr>
          <p:cNvPr id="59" name="Rectangle 4"/>
          <p:cNvSpPr/>
          <p:nvPr/>
        </p:nvSpPr>
        <p:spPr>
          <a:xfrm flipH="1">
            <a:off x="3789383" y="2503750"/>
            <a:ext cx="1657664" cy="2500843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EDEBA"/>
              </a:solidFill>
            </a:endParaRPr>
          </a:p>
        </p:txBody>
      </p:sp>
      <p:sp>
        <p:nvSpPr>
          <p:cNvPr id="60" name="Rectangle 4"/>
          <p:cNvSpPr/>
          <p:nvPr/>
        </p:nvSpPr>
        <p:spPr>
          <a:xfrm flipH="1">
            <a:off x="5668836" y="2503750"/>
            <a:ext cx="1657664" cy="2500843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EDEBA"/>
              </a:solidFill>
            </a:endParaRPr>
          </a:p>
        </p:txBody>
      </p:sp>
      <p:sp>
        <p:nvSpPr>
          <p:cNvPr id="61" name="Rectangle 4"/>
          <p:cNvSpPr/>
          <p:nvPr/>
        </p:nvSpPr>
        <p:spPr>
          <a:xfrm flipH="1">
            <a:off x="7551249" y="2503750"/>
            <a:ext cx="1657664" cy="2500843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EDEBA"/>
              </a:solidFill>
            </a:endParaRPr>
          </a:p>
        </p:txBody>
      </p:sp>
      <p:sp>
        <p:nvSpPr>
          <p:cNvPr id="62" name="文本框 78"/>
          <p:cNvSpPr txBox="1"/>
          <p:nvPr/>
        </p:nvSpPr>
        <p:spPr>
          <a:xfrm>
            <a:off x="7765114" y="2075102"/>
            <a:ext cx="1251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6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93" t="10868" r="26612" b="3996"/>
          <a:stretch>
            <a:fillRect/>
          </a:stretch>
        </p:blipFill>
        <p:spPr>
          <a:xfrm>
            <a:off x="1908448" y="2740467"/>
            <a:ext cx="1657665" cy="2145668"/>
          </a:xfrm>
          <a:custGeom>
            <a:avLst/>
            <a:gdLst>
              <a:gd name="connsiteX0" fmla="*/ 0 w 2038350"/>
              <a:gd name="connsiteY0" fmla="*/ 0 h 2638424"/>
              <a:gd name="connsiteX1" fmla="*/ 2038350 w 2038350"/>
              <a:gd name="connsiteY1" fmla="*/ 0 h 2638424"/>
              <a:gd name="connsiteX2" fmla="*/ 2038350 w 2038350"/>
              <a:gd name="connsiteY2" fmla="*/ 2638424 h 2638424"/>
              <a:gd name="connsiteX3" fmla="*/ 0 w 2038350"/>
              <a:gd name="connsiteY3" fmla="*/ 2638424 h 263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24">
                <a:moveTo>
                  <a:pt x="0" y="0"/>
                </a:moveTo>
                <a:lnTo>
                  <a:pt x="2038350" y="0"/>
                </a:lnTo>
                <a:lnTo>
                  <a:pt x="2038350" y="2638424"/>
                </a:lnTo>
                <a:lnTo>
                  <a:pt x="0" y="2638424"/>
                </a:lnTo>
                <a:close/>
              </a:path>
            </a:pathLst>
          </a:cu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7" t="1669" r="23870"/>
          <a:stretch>
            <a:fillRect/>
          </a:stretch>
        </p:blipFill>
        <p:spPr>
          <a:xfrm>
            <a:off x="3789381" y="2740468"/>
            <a:ext cx="1657665" cy="2145651"/>
          </a:xfrm>
          <a:custGeom>
            <a:avLst/>
            <a:gdLst>
              <a:gd name="connsiteX0" fmla="*/ 0 w 2038350"/>
              <a:gd name="connsiteY0" fmla="*/ 0 h 2638403"/>
              <a:gd name="connsiteX1" fmla="*/ 2038350 w 2038350"/>
              <a:gd name="connsiteY1" fmla="*/ 0 h 2638403"/>
              <a:gd name="connsiteX2" fmla="*/ 2038350 w 2038350"/>
              <a:gd name="connsiteY2" fmla="*/ 2638403 h 2638403"/>
              <a:gd name="connsiteX3" fmla="*/ 0 w 2038350"/>
              <a:gd name="connsiteY3" fmla="*/ 2638403 h 26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3">
                <a:moveTo>
                  <a:pt x="0" y="0"/>
                </a:moveTo>
                <a:lnTo>
                  <a:pt x="2038350" y="0"/>
                </a:lnTo>
                <a:lnTo>
                  <a:pt x="2038350" y="2638403"/>
                </a:lnTo>
                <a:lnTo>
                  <a:pt x="0" y="2638403"/>
                </a:lnTo>
                <a:close/>
              </a:path>
            </a:pathLst>
          </a:cu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3" t="2052" r="4286"/>
          <a:stretch>
            <a:fillRect/>
          </a:stretch>
        </p:blipFill>
        <p:spPr>
          <a:xfrm>
            <a:off x="5668836" y="2740467"/>
            <a:ext cx="1657664" cy="2145651"/>
          </a:xfrm>
          <a:custGeom>
            <a:avLst/>
            <a:gdLst>
              <a:gd name="connsiteX0" fmla="*/ 0 w 2038350"/>
              <a:gd name="connsiteY0" fmla="*/ 0 h 2638404"/>
              <a:gd name="connsiteX1" fmla="*/ 2038350 w 2038350"/>
              <a:gd name="connsiteY1" fmla="*/ 0 h 2638404"/>
              <a:gd name="connsiteX2" fmla="*/ 2038350 w 2038350"/>
              <a:gd name="connsiteY2" fmla="*/ 2638404 h 2638404"/>
              <a:gd name="connsiteX3" fmla="*/ 0 w 2038350"/>
              <a:gd name="connsiteY3" fmla="*/ 2638404 h 26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4">
                <a:moveTo>
                  <a:pt x="0" y="0"/>
                </a:moveTo>
                <a:lnTo>
                  <a:pt x="2038350" y="0"/>
                </a:lnTo>
                <a:lnTo>
                  <a:pt x="2038350" y="2638404"/>
                </a:lnTo>
                <a:lnTo>
                  <a:pt x="0" y="2638404"/>
                </a:lnTo>
                <a:close/>
              </a:path>
            </a:pathLst>
          </a:cu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773" r="45561"/>
          <a:stretch>
            <a:fillRect/>
          </a:stretch>
        </p:blipFill>
        <p:spPr>
          <a:xfrm>
            <a:off x="7551249" y="2740469"/>
            <a:ext cx="1657664" cy="2145652"/>
          </a:xfrm>
          <a:custGeom>
            <a:avLst/>
            <a:gdLst>
              <a:gd name="connsiteX0" fmla="*/ 0 w 2038350"/>
              <a:gd name="connsiteY0" fmla="*/ 0 h 2638405"/>
              <a:gd name="connsiteX1" fmla="*/ 2038350 w 2038350"/>
              <a:gd name="connsiteY1" fmla="*/ 0 h 2638405"/>
              <a:gd name="connsiteX2" fmla="*/ 2038350 w 2038350"/>
              <a:gd name="connsiteY2" fmla="*/ 2638405 h 2638405"/>
              <a:gd name="connsiteX3" fmla="*/ 0 w 2038350"/>
              <a:gd name="connsiteY3" fmla="*/ 2638405 h 26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5">
                <a:moveTo>
                  <a:pt x="0" y="0"/>
                </a:moveTo>
                <a:lnTo>
                  <a:pt x="2038350" y="0"/>
                </a:lnTo>
                <a:lnTo>
                  <a:pt x="2038350" y="2638405"/>
                </a:lnTo>
                <a:lnTo>
                  <a:pt x="0" y="26384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93014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5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 animBg="1"/>
      <p:bldP spid="59" grpId="0" animBg="1"/>
      <p:bldP spid="60" grpId="0" animBg="1"/>
      <p:bldP spid="61" grpId="0" animBg="1"/>
      <p:bldP spid="6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C:\Users\Administrator\Desktop\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" y="0"/>
            <a:ext cx="11161294" cy="543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2268488" y="610082"/>
            <a:ext cx="489654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THE INVESTMENT RISK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140696" y="936128"/>
            <a:ext cx="1944216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风险预测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2" y="146349"/>
            <a:ext cx="1752294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上市计划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182144" y="4374879"/>
            <a:ext cx="1547191" cy="70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0EDEBA"/>
                </a:solidFill>
              </a:rPr>
              <a:t>您的内容打在这里，或者通过复制您的文本后</a:t>
            </a:r>
            <a:r>
              <a:rPr lang="zh-CN" altLang="en-US" sz="1100" dirty="0" smtClean="0">
                <a:solidFill>
                  <a:srgbClr val="0EDEBA"/>
                </a:solidFill>
              </a:rPr>
              <a:t>。</a:t>
            </a:r>
            <a:endParaRPr lang="zh-CN" altLang="en-US" sz="1100" dirty="0">
              <a:solidFill>
                <a:srgbClr val="0EDEBA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382905" y="397883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solidFill>
                  <a:srgbClr val="0EDEBA"/>
                </a:solidFill>
              </a:rPr>
              <a:t>添加标题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4910336" y="4374879"/>
            <a:ext cx="1547191" cy="70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sz="1100" dirty="0">
                <a:solidFill>
                  <a:srgbClr val="0EDEBA"/>
                </a:solidFill>
              </a:rPr>
              <a:t>您的内容打在这里，或者通过复制您的文本后</a:t>
            </a:r>
            <a:r>
              <a:rPr lang="zh-CN" altLang="en-US" sz="1100" dirty="0" smtClean="0">
                <a:solidFill>
                  <a:srgbClr val="0EDEBA"/>
                </a:solidFill>
              </a:rPr>
              <a:t>。</a:t>
            </a:r>
            <a:endParaRPr lang="zh-CN" altLang="en-US" sz="1100" dirty="0">
              <a:solidFill>
                <a:srgbClr val="0EDEBA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102877" y="401270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solidFill>
                  <a:srgbClr val="0EDEBA"/>
                </a:solidFill>
              </a:rPr>
              <a:t>添加标题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710536" y="4374879"/>
            <a:ext cx="1547191" cy="70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sz="1100" dirty="0">
                <a:solidFill>
                  <a:srgbClr val="0EDEBA"/>
                </a:solidFill>
              </a:rPr>
              <a:t>您的内容打在这里，或者通过复制您的文本后</a:t>
            </a:r>
            <a:r>
              <a:rPr lang="zh-CN" altLang="en-US" sz="1100" dirty="0" smtClean="0">
                <a:solidFill>
                  <a:srgbClr val="0EDEBA"/>
                </a:solidFill>
              </a:rPr>
              <a:t>。</a:t>
            </a:r>
            <a:endParaRPr lang="zh-CN" altLang="en-US" sz="1100" dirty="0">
              <a:solidFill>
                <a:srgbClr val="0EDEBA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894857" y="401270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solidFill>
                  <a:srgbClr val="0EDEBA"/>
                </a:solidFill>
              </a:rPr>
              <a:t>添加标题</a:t>
            </a:r>
          </a:p>
        </p:txBody>
      </p:sp>
      <p:graphicFrame>
        <p:nvGraphicFramePr>
          <p:cNvPr id="94" name="图表 93"/>
          <p:cNvGraphicFramePr/>
          <p:nvPr>
            <p:extLst>
              <p:ext uri="{D42A27DB-BD31-4B8C-83A1-F6EECF244321}">
                <p14:modId xmlns:p14="http://schemas.microsoft.com/office/powerpoint/2010/main" val="2508273237"/>
              </p:ext>
            </p:extLst>
          </p:nvPr>
        </p:nvGraphicFramePr>
        <p:xfrm>
          <a:off x="2628528" y="1364330"/>
          <a:ext cx="6102510" cy="2639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144715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3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8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8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8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86" grpId="0"/>
      <p:bldP spid="87" grpId="0"/>
      <p:bldP spid="88" grpId="0"/>
      <p:bldP spid="89" grpId="0"/>
      <p:bldP spid="90" grpId="0"/>
      <p:bldP spid="91" grpId="0"/>
      <p:bldGraphic spid="9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5"/>
          <p:cNvSpPr txBox="1">
            <a:spLocks/>
          </p:cNvSpPr>
          <p:nvPr/>
        </p:nvSpPr>
        <p:spPr>
          <a:xfrm rot="2249581">
            <a:off x="9681772" y="52356"/>
            <a:ext cx="166760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400" b="1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ANYWHERE</a:t>
            </a:r>
            <a:endParaRPr lang="zh-CN" altLang="en-US" sz="14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pic>
        <p:nvPicPr>
          <p:cNvPr id="17" name="Picture 3" descr="C:\Users\Administrator\Desktop\未标题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6330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-1" y="0"/>
            <a:ext cx="11161713" cy="5400675"/>
          </a:xfrm>
          <a:prstGeom prst="rect">
            <a:avLst/>
          </a:prstGeom>
          <a:solidFill>
            <a:srgbClr val="1D26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5"/>
          <p:cNvSpPr txBox="1">
            <a:spLocks/>
          </p:cNvSpPr>
          <p:nvPr/>
        </p:nvSpPr>
        <p:spPr>
          <a:xfrm>
            <a:off x="4788768" y="1800224"/>
            <a:ext cx="2016224" cy="54007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随时随地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5"/>
          <p:cNvSpPr txBox="1">
            <a:spLocks/>
          </p:cNvSpPr>
          <p:nvPr/>
        </p:nvSpPr>
        <p:spPr>
          <a:xfrm>
            <a:off x="2844552" y="2196281"/>
            <a:ext cx="3960440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3600" b="1" dirty="0" smtClean="0">
                <a:solidFill>
                  <a:srgbClr val="0EDEBA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ANYWHERE</a:t>
            </a:r>
            <a:endParaRPr lang="zh-CN" altLang="en-US" sz="3600" dirty="0">
              <a:solidFill>
                <a:srgbClr val="0EDEBA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780656" y="2697526"/>
            <a:ext cx="2952328" cy="0"/>
          </a:xfrm>
          <a:prstGeom prst="line">
            <a:avLst/>
          </a:prstGeom>
          <a:ln w="6350">
            <a:solidFill>
              <a:srgbClr val="0EDE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题 5"/>
          <p:cNvSpPr txBox="1">
            <a:spLocks/>
          </p:cNvSpPr>
          <p:nvPr/>
        </p:nvSpPr>
        <p:spPr>
          <a:xfrm>
            <a:off x="4788768" y="2664320"/>
            <a:ext cx="2016224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企业宣传通用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网页风格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5"/>
          <p:cNvSpPr txBox="1">
            <a:spLocks/>
          </p:cNvSpPr>
          <p:nvPr/>
        </p:nvSpPr>
        <p:spPr>
          <a:xfrm>
            <a:off x="-467816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0" y="-35967"/>
            <a:ext cx="3060576" cy="2232247"/>
          </a:xfrm>
          <a:custGeom>
            <a:avLst/>
            <a:gdLst>
              <a:gd name="connsiteX0" fmla="*/ 1 w 2998998"/>
              <a:gd name="connsiteY0" fmla="*/ 0 h 2559027"/>
              <a:gd name="connsiteX1" fmla="*/ 2998998 w 2998998"/>
              <a:gd name="connsiteY1" fmla="*/ 0 h 2559027"/>
              <a:gd name="connsiteX2" fmla="*/ 2998998 w 2998998"/>
              <a:gd name="connsiteY2" fmla="*/ 1385751 h 2559027"/>
              <a:gd name="connsiteX3" fmla="*/ 2998130 w 2998998"/>
              <a:gd name="connsiteY3" fmla="*/ 1385751 h 2559027"/>
              <a:gd name="connsiteX4" fmla="*/ 2991255 w 2998998"/>
              <a:gd name="connsiteY4" fmla="*/ 1493508 h 2559027"/>
              <a:gd name="connsiteX5" fmla="*/ 1499498 w 2998998"/>
              <a:gd name="connsiteY5" fmla="*/ 2559027 h 2559027"/>
              <a:gd name="connsiteX6" fmla="*/ 7742 w 2998998"/>
              <a:gd name="connsiteY6" fmla="*/ 1493508 h 2559027"/>
              <a:gd name="connsiteX7" fmla="*/ 867 w 2998998"/>
              <a:gd name="connsiteY7" fmla="*/ 1385751 h 2559027"/>
              <a:gd name="connsiteX8" fmla="*/ 1 w 2998998"/>
              <a:gd name="connsiteY8" fmla="*/ 1385751 h 2559027"/>
              <a:gd name="connsiteX9" fmla="*/ 1 w 2998998"/>
              <a:gd name="connsiteY9" fmla="*/ 1372178 h 2559027"/>
              <a:gd name="connsiteX10" fmla="*/ 0 w 2998998"/>
              <a:gd name="connsiteY10" fmla="*/ 1372157 h 2559027"/>
              <a:gd name="connsiteX11" fmla="*/ 1 w 2998998"/>
              <a:gd name="connsiteY11" fmla="*/ 1372137 h 255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98998" h="2559027">
                <a:moveTo>
                  <a:pt x="1" y="0"/>
                </a:moveTo>
                <a:lnTo>
                  <a:pt x="2998998" y="0"/>
                </a:lnTo>
                <a:lnTo>
                  <a:pt x="2998998" y="1385751"/>
                </a:lnTo>
                <a:lnTo>
                  <a:pt x="2998130" y="1385751"/>
                </a:lnTo>
                <a:lnTo>
                  <a:pt x="2991255" y="1493508"/>
                </a:lnTo>
                <a:cubicBezTo>
                  <a:pt x="2914466" y="2091994"/>
                  <a:pt x="2275888" y="2559027"/>
                  <a:pt x="1499498" y="2559027"/>
                </a:cubicBezTo>
                <a:cubicBezTo>
                  <a:pt x="723109" y="2559027"/>
                  <a:pt x="84531" y="2091994"/>
                  <a:pt x="7742" y="1493508"/>
                </a:cubicBezTo>
                <a:lnTo>
                  <a:pt x="867" y="1385751"/>
                </a:lnTo>
                <a:lnTo>
                  <a:pt x="1" y="1385751"/>
                </a:lnTo>
                <a:lnTo>
                  <a:pt x="1" y="1372178"/>
                </a:lnTo>
                <a:lnTo>
                  <a:pt x="0" y="1372157"/>
                </a:lnTo>
                <a:lnTo>
                  <a:pt x="1" y="1372137"/>
                </a:lnTo>
                <a:close/>
              </a:path>
            </a:pathLst>
          </a:custGeom>
          <a:solidFill>
            <a:srgbClr val="FFFFFF">
              <a:alpha val="3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 flipV="1">
            <a:off x="7597080" y="2934355"/>
            <a:ext cx="3326032" cy="2466319"/>
          </a:xfrm>
          <a:custGeom>
            <a:avLst/>
            <a:gdLst>
              <a:gd name="connsiteX0" fmla="*/ 1536905 w 3073812"/>
              <a:gd name="connsiteY0" fmla="*/ 1889647 h 1889647"/>
              <a:gd name="connsiteX1" fmla="*/ 7935 w 3073812"/>
              <a:gd name="connsiteY1" fmla="*/ 797547 h 1889647"/>
              <a:gd name="connsiteX2" fmla="*/ 889 w 3073812"/>
              <a:gd name="connsiteY2" fmla="*/ 687102 h 1889647"/>
              <a:gd name="connsiteX3" fmla="*/ 1 w 3073812"/>
              <a:gd name="connsiteY3" fmla="*/ 687102 h 1889647"/>
              <a:gd name="connsiteX4" fmla="*/ 1 w 3073812"/>
              <a:gd name="connsiteY4" fmla="*/ 673190 h 1889647"/>
              <a:gd name="connsiteX5" fmla="*/ 0 w 3073812"/>
              <a:gd name="connsiteY5" fmla="*/ 673169 h 1889647"/>
              <a:gd name="connsiteX6" fmla="*/ 1 w 3073812"/>
              <a:gd name="connsiteY6" fmla="*/ 673149 h 1889647"/>
              <a:gd name="connsiteX7" fmla="*/ 1 w 3073812"/>
              <a:gd name="connsiteY7" fmla="*/ 0 h 1889647"/>
              <a:gd name="connsiteX8" fmla="*/ 3073812 w 3073812"/>
              <a:gd name="connsiteY8" fmla="*/ 0 h 1889647"/>
              <a:gd name="connsiteX9" fmla="*/ 3073812 w 3073812"/>
              <a:gd name="connsiteY9" fmla="*/ 687102 h 1889647"/>
              <a:gd name="connsiteX10" fmla="*/ 3072922 w 3073812"/>
              <a:gd name="connsiteY10" fmla="*/ 687102 h 1889647"/>
              <a:gd name="connsiteX11" fmla="*/ 3065876 w 3073812"/>
              <a:gd name="connsiteY11" fmla="*/ 797547 h 1889647"/>
              <a:gd name="connsiteX12" fmla="*/ 1536905 w 3073812"/>
              <a:gd name="connsiteY12" fmla="*/ 1889647 h 188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73812" h="1889647">
                <a:moveTo>
                  <a:pt x="1536905" y="1889647"/>
                </a:moveTo>
                <a:cubicBezTo>
                  <a:pt x="741147" y="1889647"/>
                  <a:pt x="86640" y="1410964"/>
                  <a:pt x="7935" y="797547"/>
                </a:cubicBezTo>
                <a:lnTo>
                  <a:pt x="889" y="687102"/>
                </a:lnTo>
                <a:lnTo>
                  <a:pt x="1" y="687102"/>
                </a:lnTo>
                <a:lnTo>
                  <a:pt x="1" y="673190"/>
                </a:lnTo>
                <a:lnTo>
                  <a:pt x="0" y="673169"/>
                </a:lnTo>
                <a:lnTo>
                  <a:pt x="1" y="673149"/>
                </a:lnTo>
                <a:lnTo>
                  <a:pt x="1" y="0"/>
                </a:lnTo>
                <a:lnTo>
                  <a:pt x="3073812" y="0"/>
                </a:lnTo>
                <a:lnTo>
                  <a:pt x="3073812" y="687102"/>
                </a:lnTo>
                <a:lnTo>
                  <a:pt x="3072922" y="687102"/>
                </a:lnTo>
                <a:lnTo>
                  <a:pt x="3065876" y="797547"/>
                </a:lnTo>
                <a:cubicBezTo>
                  <a:pt x="2987171" y="1410964"/>
                  <a:pt x="2332663" y="1889647"/>
                  <a:pt x="1536905" y="1889647"/>
                </a:cubicBezTo>
                <a:close/>
              </a:path>
            </a:pathLst>
          </a:cu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标题 5"/>
          <p:cNvSpPr txBox="1">
            <a:spLocks/>
          </p:cNvSpPr>
          <p:nvPr/>
        </p:nvSpPr>
        <p:spPr>
          <a:xfrm>
            <a:off x="7597080" y="4392512"/>
            <a:ext cx="295232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9600" dirty="0" smtClean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</a:rPr>
              <a:t>LOGO</a:t>
            </a:r>
            <a:endParaRPr lang="zh-CN" altLang="en-US" sz="9600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80546" y="1099608"/>
            <a:ext cx="2228702" cy="232577"/>
          </a:xfrm>
          <a:prstGeom prst="rect">
            <a:avLst/>
          </a:prstGeom>
          <a:solidFill>
            <a:srgbClr val="1D262B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5"/>
          <p:cNvSpPr txBox="1">
            <a:spLocks/>
          </p:cNvSpPr>
          <p:nvPr/>
        </p:nvSpPr>
        <p:spPr>
          <a:xfrm>
            <a:off x="6949008" y="1116161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rmAutofit fontScale="85000" lnSpcReduction="20000"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公司董事长参加博鳌论坛峰会。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5"/>
          <p:cNvSpPr txBox="1">
            <a:spLocks/>
          </p:cNvSpPr>
          <p:nvPr/>
        </p:nvSpPr>
        <p:spPr>
          <a:xfrm>
            <a:off x="4704086" y="4826869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企业电讯：</a:t>
            </a:r>
            <a:r>
              <a:rPr lang="en-US" altLang="zh-CN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4006-123-1231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228"/>
          <p:cNvSpPr>
            <a:spLocks noEditPoints="1"/>
          </p:cNvSpPr>
          <p:nvPr/>
        </p:nvSpPr>
        <p:spPr bwMode="auto">
          <a:xfrm>
            <a:off x="4356720" y="4700848"/>
            <a:ext cx="337879" cy="447761"/>
          </a:xfrm>
          <a:custGeom>
            <a:avLst/>
            <a:gdLst>
              <a:gd name="T0" fmla="*/ 38 w 52"/>
              <a:gd name="T1" fmla="*/ 53 h 69"/>
              <a:gd name="T2" fmla="*/ 32 w 52"/>
              <a:gd name="T3" fmla="*/ 51 h 69"/>
              <a:gd name="T4" fmla="*/ 32 w 52"/>
              <a:gd name="T5" fmla="*/ 51 h 69"/>
              <a:gd name="T6" fmla="*/ 27 w 52"/>
              <a:gd name="T7" fmla="*/ 49 h 69"/>
              <a:gd name="T8" fmla="*/ 15 w 52"/>
              <a:gd name="T9" fmla="*/ 29 h 69"/>
              <a:gd name="T10" fmla="*/ 16 w 52"/>
              <a:gd name="T11" fmla="*/ 23 h 69"/>
              <a:gd name="T12" fmla="*/ 16 w 52"/>
              <a:gd name="T13" fmla="*/ 23 h 69"/>
              <a:gd name="T14" fmla="*/ 18 w 52"/>
              <a:gd name="T15" fmla="*/ 17 h 69"/>
              <a:gd name="T16" fmla="*/ 11 w 52"/>
              <a:gd name="T17" fmla="*/ 6 h 69"/>
              <a:gd name="T18" fmla="*/ 7 w 52"/>
              <a:gd name="T19" fmla="*/ 6 h 69"/>
              <a:gd name="T20" fmla="*/ 1 w 52"/>
              <a:gd name="T21" fmla="*/ 14 h 69"/>
              <a:gd name="T22" fmla="*/ 0 w 52"/>
              <a:gd name="T23" fmla="*/ 21 h 69"/>
              <a:gd name="T24" fmla="*/ 11 w 52"/>
              <a:gd name="T25" fmla="*/ 45 h 69"/>
              <a:gd name="T26" fmla="*/ 26 w 52"/>
              <a:gd name="T27" fmla="*/ 66 h 69"/>
              <a:gd name="T28" fmla="*/ 32 w 52"/>
              <a:gd name="T29" fmla="*/ 68 h 69"/>
              <a:gd name="T30" fmla="*/ 42 w 52"/>
              <a:gd name="T31" fmla="*/ 68 h 69"/>
              <a:gd name="T32" fmla="*/ 44 w 52"/>
              <a:gd name="T33" fmla="*/ 64 h 69"/>
              <a:gd name="T34" fmla="*/ 38 w 52"/>
              <a:gd name="T35" fmla="*/ 53 h 69"/>
              <a:gd name="T36" fmla="*/ 52 w 52"/>
              <a:gd name="T37" fmla="*/ 62 h 69"/>
              <a:gd name="T38" fmla="*/ 44 w 52"/>
              <a:gd name="T39" fmla="*/ 49 h 69"/>
              <a:gd name="T40" fmla="*/ 42 w 52"/>
              <a:gd name="T41" fmla="*/ 48 h 69"/>
              <a:gd name="T42" fmla="*/ 40 w 52"/>
              <a:gd name="T43" fmla="*/ 48 h 69"/>
              <a:gd name="T44" fmla="*/ 39 w 52"/>
              <a:gd name="T45" fmla="*/ 51 h 69"/>
              <a:gd name="T46" fmla="*/ 47 w 52"/>
              <a:gd name="T47" fmla="*/ 64 h 69"/>
              <a:gd name="T48" fmla="*/ 50 w 52"/>
              <a:gd name="T49" fmla="*/ 65 h 69"/>
              <a:gd name="T50" fmla="*/ 51 w 52"/>
              <a:gd name="T51" fmla="*/ 64 h 69"/>
              <a:gd name="T52" fmla="*/ 52 w 52"/>
              <a:gd name="T53" fmla="*/ 62 h 69"/>
              <a:gd name="T54" fmla="*/ 20 w 52"/>
              <a:gd name="T55" fmla="*/ 17 h 69"/>
              <a:gd name="T56" fmla="*/ 23 w 52"/>
              <a:gd name="T57" fmla="*/ 18 h 69"/>
              <a:gd name="T58" fmla="*/ 24 w 52"/>
              <a:gd name="T59" fmla="*/ 17 h 69"/>
              <a:gd name="T60" fmla="*/ 25 w 52"/>
              <a:gd name="T61" fmla="*/ 14 h 69"/>
              <a:gd name="T62" fmla="*/ 17 w 52"/>
              <a:gd name="T63" fmla="*/ 1 h 69"/>
              <a:gd name="T64" fmla="*/ 15 w 52"/>
              <a:gd name="T65" fmla="*/ 0 h 69"/>
              <a:gd name="T66" fmla="*/ 13 w 52"/>
              <a:gd name="T67" fmla="*/ 1 h 69"/>
              <a:gd name="T68" fmla="*/ 13 w 52"/>
              <a:gd name="T69" fmla="*/ 4 h 69"/>
              <a:gd name="T70" fmla="*/ 20 w 52"/>
              <a:gd name="T71" fmla="*/ 1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" h="69">
                <a:moveTo>
                  <a:pt x="38" y="53"/>
                </a:moveTo>
                <a:cubicBezTo>
                  <a:pt x="37" y="51"/>
                  <a:pt x="34" y="50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0" y="52"/>
                  <a:pt x="28" y="51"/>
                  <a:pt x="27" y="4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7"/>
                  <a:pt x="14" y="24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8" y="22"/>
                  <a:pt x="19" y="19"/>
                  <a:pt x="18" y="1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4"/>
                  <a:pt x="8" y="4"/>
                  <a:pt x="7" y="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6"/>
                  <a:pt x="0" y="19"/>
                  <a:pt x="0" y="21"/>
                </a:cubicBezTo>
                <a:cubicBezTo>
                  <a:pt x="0" y="21"/>
                  <a:pt x="1" y="28"/>
                  <a:pt x="11" y="45"/>
                </a:cubicBezTo>
                <a:cubicBezTo>
                  <a:pt x="20" y="61"/>
                  <a:pt x="26" y="66"/>
                  <a:pt x="26" y="66"/>
                </a:cubicBezTo>
                <a:cubicBezTo>
                  <a:pt x="27" y="68"/>
                  <a:pt x="30" y="69"/>
                  <a:pt x="3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4" y="68"/>
                  <a:pt x="45" y="66"/>
                  <a:pt x="44" y="64"/>
                </a:cubicBezTo>
                <a:lnTo>
                  <a:pt x="38" y="53"/>
                </a:lnTo>
                <a:close/>
                <a:moveTo>
                  <a:pt x="52" y="62"/>
                </a:moveTo>
                <a:cubicBezTo>
                  <a:pt x="44" y="49"/>
                  <a:pt x="44" y="49"/>
                  <a:pt x="44" y="49"/>
                </a:cubicBezTo>
                <a:cubicBezTo>
                  <a:pt x="44" y="48"/>
                  <a:pt x="43" y="47"/>
                  <a:pt x="42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9" y="50"/>
                  <a:pt x="39" y="51"/>
                </a:cubicBezTo>
                <a:cubicBezTo>
                  <a:pt x="47" y="64"/>
                  <a:pt x="47" y="64"/>
                  <a:pt x="47" y="64"/>
                </a:cubicBezTo>
                <a:cubicBezTo>
                  <a:pt x="48" y="65"/>
                  <a:pt x="49" y="65"/>
                  <a:pt x="50" y="65"/>
                </a:cubicBezTo>
                <a:cubicBezTo>
                  <a:pt x="51" y="64"/>
                  <a:pt x="51" y="64"/>
                  <a:pt x="51" y="64"/>
                </a:cubicBezTo>
                <a:cubicBezTo>
                  <a:pt x="52" y="64"/>
                  <a:pt x="52" y="62"/>
                  <a:pt x="52" y="62"/>
                </a:cubicBezTo>
                <a:close/>
                <a:moveTo>
                  <a:pt x="20" y="17"/>
                </a:moveTo>
                <a:cubicBezTo>
                  <a:pt x="21" y="18"/>
                  <a:pt x="22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5"/>
                  <a:pt x="25" y="14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6" y="0"/>
                  <a:pt x="15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2" y="3"/>
                  <a:pt x="13" y="4"/>
                </a:cubicBezTo>
                <a:lnTo>
                  <a:pt x="20" y="17"/>
                </a:lnTo>
                <a:close/>
              </a:path>
            </a:pathLst>
          </a:custGeom>
          <a:solidFill>
            <a:srgbClr val="0ED3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309048" y="-107975"/>
            <a:ext cx="3384376" cy="3384376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272808" y="1367953"/>
            <a:ext cx="4356720" cy="4356720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80256" y="2772345"/>
            <a:ext cx="3384376" cy="3384376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835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35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16" presetClass="entr" presetSubtype="2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5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73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7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1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4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0" grpId="0"/>
          <p:bldP spid="21" grpId="0"/>
          <p:bldP spid="23" grpId="0"/>
          <p:bldP spid="24" grpId="0"/>
          <p:bldP spid="25" grpId="0" animBg="1"/>
          <p:bldP spid="26" grpId="0" animBg="1"/>
          <p:bldP spid="27" grpId="0"/>
          <p:bldP spid="30" grpId="0" animBg="1"/>
          <p:bldP spid="31" grpId="0"/>
          <p:bldP spid="32" grpId="0"/>
          <p:bldP spid="33" grpId="0" animBg="1"/>
          <p:bldP spid="34" grpId="0" animBg="1"/>
          <p:bldP spid="35" grpId="0" animBg="1"/>
          <p:bldP spid="3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35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16" presetClass="entr" presetSubtype="2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5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73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7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1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4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0" grpId="0"/>
          <p:bldP spid="21" grpId="0"/>
          <p:bldP spid="23" grpId="0"/>
          <p:bldP spid="24" grpId="0"/>
          <p:bldP spid="25" grpId="0" animBg="1"/>
          <p:bldP spid="26" grpId="0" animBg="1"/>
          <p:bldP spid="27" grpId="0"/>
          <p:bldP spid="30" grpId="0" animBg="1"/>
          <p:bldP spid="31" grpId="0"/>
          <p:bldP spid="32" grpId="0"/>
          <p:bldP spid="33" grpId="0" animBg="1"/>
          <p:bldP spid="34" grpId="0" animBg="1"/>
          <p:bldP spid="35" grpId="0" animBg="1"/>
          <p:bldP spid="36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5"/>
          <p:cNvSpPr txBox="1">
            <a:spLocks/>
          </p:cNvSpPr>
          <p:nvPr/>
        </p:nvSpPr>
        <p:spPr>
          <a:xfrm rot="2249581">
            <a:off x="9681772" y="52356"/>
            <a:ext cx="166760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400" b="1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ANYWHERE</a:t>
            </a:r>
            <a:endParaRPr lang="zh-CN" altLang="en-US" sz="14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pic>
        <p:nvPicPr>
          <p:cNvPr id="17" name="Picture 3" descr="C:\Users\Administrator\Desktop\未标题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6330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-1" y="0"/>
            <a:ext cx="11161713" cy="5400675"/>
          </a:xfrm>
          <a:prstGeom prst="rect">
            <a:avLst/>
          </a:prstGeom>
          <a:solidFill>
            <a:srgbClr val="1D26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5"/>
          <p:cNvSpPr txBox="1">
            <a:spLocks/>
          </p:cNvSpPr>
          <p:nvPr/>
        </p:nvSpPr>
        <p:spPr>
          <a:xfrm>
            <a:off x="3636640" y="1476201"/>
            <a:ext cx="4320480" cy="11521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80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80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5"/>
          <p:cNvSpPr txBox="1">
            <a:spLocks/>
          </p:cNvSpPr>
          <p:nvPr/>
        </p:nvSpPr>
        <p:spPr>
          <a:xfrm>
            <a:off x="-467816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0" y="-35967"/>
            <a:ext cx="3060576" cy="2232247"/>
          </a:xfrm>
          <a:custGeom>
            <a:avLst/>
            <a:gdLst>
              <a:gd name="connsiteX0" fmla="*/ 1 w 2998998"/>
              <a:gd name="connsiteY0" fmla="*/ 0 h 2559027"/>
              <a:gd name="connsiteX1" fmla="*/ 2998998 w 2998998"/>
              <a:gd name="connsiteY1" fmla="*/ 0 h 2559027"/>
              <a:gd name="connsiteX2" fmla="*/ 2998998 w 2998998"/>
              <a:gd name="connsiteY2" fmla="*/ 1385751 h 2559027"/>
              <a:gd name="connsiteX3" fmla="*/ 2998130 w 2998998"/>
              <a:gd name="connsiteY3" fmla="*/ 1385751 h 2559027"/>
              <a:gd name="connsiteX4" fmla="*/ 2991255 w 2998998"/>
              <a:gd name="connsiteY4" fmla="*/ 1493508 h 2559027"/>
              <a:gd name="connsiteX5" fmla="*/ 1499498 w 2998998"/>
              <a:gd name="connsiteY5" fmla="*/ 2559027 h 2559027"/>
              <a:gd name="connsiteX6" fmla="*/ 7742 w 2998998"/>
              <a:gd name="connsiteY6" fmla="*/ 1493508 h 2559027"/>
              <a:gd name="connsiteX7" fmla="*/ 867 w 2998998"/>
              <a:gd name="connsiteY7" fmla="*/ 1385751 h 2559027"/>
              <a:gd name="connsiteX8" fmla="*/ 1 w 2998998"/>
              <a:gd name="connsiteY8" fmla="*/ 1385751 h 2559027"/>
              <a:gd name="connsiteX9" fmla="*/ 1 w 2998998"/>
              <a:gd name="connsiteY9" fmla="*/ 1372178 h 2559027"/>
              <a:gd name="connsiteX10" fmla="*/ 0 w 2998998"/>
              <a:gd name="connsiteY10" fmla="*/ 1372157 h 2559027"/>
              <a:gd name="connsiteX11" fmla="*/ 1 w 2998998"/>
              <a:gd name="connsiteY11" fmla="*/ 1372137 h 255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98998" h="2559027">
                <a:moveTo>
                  <a:pt x="1" y="0"/>
                </a:moveTo>
                <a:lnTo>
                  <a:pt x="2998998" y="0"/>
                </a:lnTo>
                <a:lnTo>
                  <a:pt x="2998998" y="1385751"/>
                </a:lnTo>
                <a:lnTo>
                  <a:pt x="2998130" y="1385751"/>
                </a:lnTo>
                <a:lnTo>
                  <a:pt x="2991255" y="1493508"/>
                </a:lnTo>
                <a:cubicBezTo>
                  <a:pt x="2914466" y="2091994"/>
                  <a:pt x="2275888" y="2559027"/>
                  <a:pt x="1499498" y="2559027"/>
                </a:cubicBezTo>
                <a:cubicBezTo>
                  <a:pt x="723109" y="2559027"/>
                  <a:pt x="84531" y="2091994"/>
                  <a:pt x="7742" y="1493508"/>
                </a:cubicBezTo>
                <a:lnTo>
                  <a:pt x="867" y="1385751"/>
                </a:lnTo>
                <a:lnTo>
                  <a:pt x="1" y="1385751"/>
                </a:lnTo>
                <a:lnTo>
                  <a:pt x="1" y="1372178"/>
                </a:lnTo>
                <a:lnTo>
                  <a:pt x="0" y="1372157"/>
                </a:lnTo>
                <a:lnTo>
                  <a:pt x="1" y="1372137"/>
                </a:lnTo>
                <a:close/>
              </a:path>
            </a:pathLst>
          </a:custGeom>
          <a:solidFill>
            <a:srgbClr val="FFFFFF">
              <a:alpha val="3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 flipV="1">
            <a:off x="7597080" y="2934355"/>
            <a:ext cx="3326032" cy="2466319"/>
          </a:xfrm>
          <a:custGeom>
            <a:avLst/>
            <a:gdLst>
              <a:gd name="connsiteX0" fmla="*/ 1536905 w 3073812"/>
              <a:gd name="connsiteY0" fmla="*/ 1889647 h 1889647"/>
              <a:gd name="connsiteX1" fmla="*/ 7935 w 3073812"/>
              <a:gd name="connsiteY1" fmla="*/ 797547 h 1889647"/>
              <a:gd name="connsiteX2" fmla="*/ 889 w 3073812"/>
              <a:gd name="connsiteY2" fmla="*/ 687102 h 1889647"/>
              <a:gd name="connsiteX3" fmla="*/ 1 w 3073812"/>
              <a:gd name="connsiteY3" fmla="*/ 687102 h 1889647"/>
              <a:gd name="connsiteX4" fmla="*/ 1 w 3073812"/>
              <a:gd name="connsiteY4" fmla="*/ 673190 h 1889647"/>
              <a:gd name="connsiteX5" fmla="*/ 0 w 3073812"/>
              <a:gd name="connsiteY5" fmla="*/ 673169 h 1889647"/>
              <a:gd name="connsiteX6" fmla="*/ 1 w 3073812"/>
              <a:gd name="connsiteY6" fmla="*/ 673149 h 1889647"/>
              <a:gd name="connsiteX7" fmla="*/ 1 w 3073812"/>
              <a:gd name="connsiteY7" fmla="*/ 0 h 1889647"/>
              <a:gd name="connsiteX8" fmla="*/ 3073812 w 3073812"/>
              <a:gd name="connsiteY8" fmla="*/ 0 h 1889647"/>
              <a:gd name="connsiteX9" fmla="*/ 3073812 w 3073812"/>
              <a:gd name="connsiteY9" fmla="*/ 687102 h 1889647"/>
              <a:gd name="connsiteX10" fmla="*/ 3072922 w 3073812"/>
              <a:gd name="connsiteY10" fmla="*/ 687102 h 1889647"/>
              <a:gd name="connsiteX11" fmla="*/ 3065876 w 3073812"/>
              <a:gd name="connsiteY11" fmla="*/ 797547 h 1889647"/>
              <a:gd name="connsiteX12" fmla="*/ 1536905 w 3073812"/>
              <a:gd name="connsiteY12" fmla="*/ 1889647 h 188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73812" h="1889647">
                <a:moveTo>
                  <a:pt x="1536905" y="1889647"/>
                </a:moveTo>
                <a:cubicBezTo>
                  <a:pt x="741147" y="1889647"/>
                  <a:pt x="86640" y="1410964"/>
                  <a:pt x="7935" y="797547"/>
                </a:cubicBezTo>
                <a:lnTo>
                  <a:pt x="889" y="687102"/>
                </a:lnTo>
                <a:lnTo>
                  <a:pt x="1" y="687102"/>
                </a:lnTo>
                <a:lnTo>
                  <a:pt x="1" y="673190"/>
                </a:lnTo>
                <a:lnTo>
                  <a:pt x="0" y="673169"/>
                </a:lnTo>
                <a:lnTo>
                  <a:pt x="1" y="673149"/>
                </a:lnTo>
                <a:lnTo>
                  <a:pt x="1" y="0"/>
                </a:lnTo>
                <a:lnTo>
                  <a:pt x="3073812" y="0"/>
                </a:lnTo>
                <a:lnTo>
                  <a:pt x="3073812" y="687102"/>
                </a:lnTo>
                <a:lnTo>
                  <a:pt x="3072922" y="687102"/>
                </a:lnTo>
                <a:lnTo>
                  <a:pt x="3065876" y="797547"/>
                </a:lnTo>
                <a:cubicBezTo>
                  <a:pt x="2987171" y="1410964"/>
                  <a:pt x="2332663" y="1889647"/>
                  <a:pt x="1536905" y="1889647"/>
                </a:cubicBezTo>
                <a:close/>
              </a:path>
            </a:pathLst>
          </a:cu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标题 5"/>
          <p:cNvSpPr txBox="1">
            <a:spLocks/>
          </p:cNvSpPr>
          <p:nvPr/>
        </p:nvSpPr>
        <p:spPr>
          <a:xfrm>
            <a:off x="7597080" y="4392512"/>
            <a:ext cx="295232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9600" dirty="0" smtClean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</a:rPr>
              <a:t>2015</a:t>
            </a:r>
            <a:endParaRPr lang="zh-CN" altLang="en-US" sz="9600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</a:endParaRPr>
          </a:p>
        </p:txBody>
      </p:sp>
      <p:sp>
        <p:nvSpPr>
          <p:cNvPr id="32" name="标题 5"/>
          <p:cNvSpPr txBox="1">
            <a:spLocks/>
          </p:cNvSpPr>
          <p:nvPr/>
        </p:nvSpPr>
        <p:spPr>
          <a:xfrm>
            <a:off x="4704086" y="4266518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企业电讯：</a:t>
            </a:r>
            <a:r>
              <a:rPr lang="en-US" altLang="zh-CN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4006-123-1231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228"/>
          <p:cNvSpPr>
            <a:spLocks noEditPoints="1"/>
          </p:cNvSpPr>
          <p:nvPr/>
        </p:nvSpPr>
        <p:spPr bwMode="auto">
          <a:xfrm>
            <a:off x="4356720" y="4140497"/>
            <a:ext cx="337879" cy="447761"/>
          </a:xfrm>
          <a:custGeom>
            <a:avLst/>
            <a:gdLst>
              <a:gd name="T0" fmla="*/ 38 w 52"/>
              <a:gd name="T1" fmla="*/ 53 h 69"/>
              <a:gd name="T2" fmla="*/ 32 w 52"/>
              <a:gd name="T3" fmla="*/ 51 h 69"/>
              <a:gd name="T4" fmla="*/ 32 w 52"/>
              <a:gd name="T5" fmla="*/ 51 h 69"/>
              <a:gd name="T6" fmla="*/ 27 w 52"/>
              <a:gd name="T7" fmla="*/ 49 h 69"/>
              <a:gd name="T8" fmla="*/ 15 w 52"/>
              <a:gd name="T9" fmla="*/ 29 h 69"/>
              <a:gd name="T10" fmla="*/ 16 w 52"/>
              <a:gd name="T11" fmla="*/ 23 h 69"/>
              <a:gd name="T12" fmla="*/ 16 w 52"/>
              <a:gd name="T13" fmla="*/ 23 h 69"/>
              <a:gd name="T14" fmla="*/ 18 w 52"/>
              <a:gd name="T15" fmla="*/ 17 h 69"/>
              <a:gd name="T16" fmla="*/ 11 w 52"/>
              <a:gd name="T17" fmla="*/ 6 h 69"/>
              <a:gd name="T18" fmla="*/ 7 w 52"/>
              <a:gd name="T19" fmla="*/ 6 h 69"/>
              <a:gd name="T20" fmla="*/ 1 w 52"/>
              <a:gd name="T21" fmla="*/ 14 h 69"/>
              <a:gd name="T22" fmla="*/ 0 w 52"/>
              <a:gd name="T23" fmla="*/ 21 h 69"/>
              <a:gd name="T24" fmla="*/ 11 w 52"/>
              <a:gd name="T25" fmla="*/ 45 h 69"/>
              <a:gd name="T26" fmla="*/ 26 w 52"/>
              <a:gd name="T27" fmla="*/ 66 h 69"/>
              <a:gd name="T28" fmla="*/ 32 w 52"/>
              <a:gd name="T29" fmla="*/ 68 h 69"/>
              <a:gd name="T30" fmla="*/ 42 w 52"/>
              <a:gd name="T31" fmla="*/ 68 h 69"/>
              <a:gd name="T32" fmla="*/ 44 w 52"/>
              <a:gd name="T33" fmla="*/ 64 h 69"/>
              <a:gd name="T34" fmla="*/ 38 w 52"/>
              <a:gd name="T35" fmla="*/ 53 h 69"/>
              <a:gd name="T36" fmla="*/ 52 w 52"/>
              <a:gd name="T37" fmla="*/ 62 h 69"/>
              <a:gd name="T38" fmla="*/ 44 w 52"/>
              <a:gd name="T39" fmla="*/ 49 h 69"/>
              <a:gd name="T40" fmla="*/ 42 w 52"/>
              <a:gd name="T41" fmla="*/ 48 h 69"/>
              <a:gd name="T42" fmla="*/ 40 w 52"/>
              <a:gd name="T43" fmla="*/ 48 h 69"/>
              <a:gd name="T44" fmla="*/ 39 w 52"/>
              <a:gd name="T45" fmla="*/ 51 h 69"/>
              <a:gd name="T46" fmla="*/ 47 w 52"/>
              <a:gd name="T47" fmla="*/ 64 h 69"/>
              <a:gd name="T48" fmla="*/ 50 w 52"/>
              <a:gd name="T49" fmla="*/ 65 h 69"/>
              <a:gd name="T50" fmla="*/ 51 w 52"/>
              <a:gd name="T51" fmla="*/ 64 h 69"/>
              <a:gd name="T52" fmla="*/ 52 w 52"/>
              <a:gd name="T53" fmla="*/ 62 h 69"/>
              <a:gd name="T54" fmla="*/ 20 w 52"/>
              <a:gd name="T55" fmla="*/ 17 h 69"/>
              <a:gd name="T56" fmla="*/ 23 w 52"/>
              <a:gd name="T57" fmla="*/ 18 h 69"/>
              <a:gd name="T58" fmla="*/ 24 w 52"/>
              <a:gd name="T59" fmla="*/ 17 h 69"/>
              <a:gd name="T60" fmla="*/ 25 w 52"/>
              <a:gd name="T61" fmla="*/ 14 h 69"/>
              <a:gd name="T62" fmla="*/ 17 w 52"/>
              <a:gd name="T63" fmla="*/ 1 h 69"/>
              <a:gd name="T64" fmla="*/ 15 w 52"/>
              <a:gd name="T65" fmla="*/ 0 h 69"/>
              <a:gd name="T66" fmla="*/ 13 w 52"/>
              <a:gd name="T67" fmla="*/ 1 h 69"/>
              <a:gd name="T68" fmla="*/ 13 w 52"/>
              <a:gd name="T69" fmla="*/ 4 h 69"/>
              <a:gd name="T70" fmla="*/ 20 w 52"/>
              <a:gd name="T71" fmla="*/ 1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" h="69">
                <a:moveTo>
                  <a:pt x="38" y="53"/>
                </a:moveTo>
                <a:cubicBezTo>
                  <a:pt x="37" y="51"/>
                  <a:pt x="34" y="50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0" y="52"/>
                  <a:pt x="28" y="51"/>
                  <a:pt x="27" y="4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7"/>
                  <a:pt x="14" y="24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8" y="22"/>
                  <a:pt x="19" y="19"/>
                  <a:pt x="18" y="1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4"/>
                  <a:pt x="8" y="4"/>
                  <a:pt x="7" y="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6"/>
                  <a:pt x="0" y="19"/>
                  <a:pt x="0" y="21"/>
                </a:cubicBezTo>
                <a:cubicBezTo>
                  <a:pt x="0" y="21"/>
                  <a:pt x="1" y="28"/>
                  <a:pt x="11" y="45"/>
                </a:cubicBezTo>
                <a:cubicBezTo>
                  <a:pt x="20" y="61"/>
                  <a:pt x="26" y="66"/>
                  <a:pt x="26" y="66"/>
                </a:cubicBezTo>
                <a:cubicBezTo>
                  <a:pt x="27" y="68"/>
                  <a:pt x="30" y="69"/>
                  <a:pt x="3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4" y="68"/>
                  <a:pt x="45" y="66"/>
                  <a:pt x="44" y="64"/>
                </a:cubicBezTo>
                <a:lnTo>
                  <a:pt x="38" y="53"/>
                </a:lnTo>
                <a:close/>
                <a:moveTo>
                  <a:pt x="52" y="62"/>
                </a:moveTo>
                <a:cubicBezTo>
                  <a:pt x="44" y="49"/>
                  <a:pt x="44" y="49"/>
                  <a:pt x="44" y="49"/>
                </a:cubicBezTo>
                <a:cubicBezTo>
                  <a:pt x="44" y="48"/>
                  <a:pt x="43" y="47"/>
                  <a:pt x="42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9" y="50"/>
                  <a:pt x="39" y="51"/>
                </a:cubicBezTo>
                <a:cubicBezTo>
                  <a:pt x="47" y="64"/>
                  <a:pt x="47" y="64"/>
                  <a:pt x="47" y="64"/>
                </a:cubicBezTo>
                <a:cubicBezTo>
                  <a:pt x="48" y="65"/>
                  <a:pt x="49" y="65"/>
                  <a:pt x="50" y="65"/>
                </a:cubicBezTo>
                <a:cubicBezTo>
                  <a:pt x="51" y="64"/>
                  <a:pt x="51" y="64"/>
                  <a:pt x="51" y="64"/>
                </a:cubicBezTo>
                <a:cubicBezTo>
                  <a:pt x="52" y="64"/>
                  <a:pt x="52" y="62"/>
                  <a:pt x="52" y="62"/>
                </a:cubicBezTo>
                <a:close/>
                <a:moveTo>
                  <a:pt x="20" y="17"/>
                </a:moveTo>
                <a:cubicBezTo>
                  <a:pt x="21" y="18"/>
                  <a:pt x="22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5"/>
                  <a:pt x="25" y="14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6" y="0"/>
                  <a:pt x="15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2" y="3"/>
                  <a:pt x="13" y="4"/>
                </a:cubicBezTo>
                <a:lnTo>
                  <a:pt x="20" y="17"/>
                </a:lnTo>
                <a:close/>
              </a:path>
            </a:pathLst>
          </a:custGeom>
          <a:solidFill>
            <a:srgbClr val="0ED3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916560" y="234069"/>
            <a:ext cx="5508848" cy="5418595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389168" y="-179983"/>
            <a:ext cx="3384376" cy="3528392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80256" y="2772345"/>
            <a:ext cx="3384376" cy="3384376"/>
          </a:xfrm>
          <a:prstGeom prst="ellipse">
            <a:avLst/>
          </a:prstGeom>
          <a:noFill/>
          <a:ln w="3175">
            <a:solidFill>
              <a:srgbClr val="0EDEB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" y="2700337"/>
            <a:ext cx="11161713" cy="756097"/>
          </a:xfrm>
          <a:prstGeom prst="rect">
            <a:avLst/>
          </a:prstGeom>
          <a:solidFill>
            <a:srgbClr val="0EDEBA"/>
          </a:solidFill>
          <a:ln>
            <a:solidFill>
              <a:srgbClr val="0EDE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标题 5"/>
          <p:cNvSpPr txBox="1">
            <a:spLocks/>
          </p:cNvSpPr>
          <p:nvPr/>
        </p:nvSpPr>
        <p:spPr>
          <a:xfrm>
            <a:off x="3636640" y="2844353"/>
            <a:ext cx="4320480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4400" b="1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THANK  YOU</a:t>
            </a:r>
            <a:endParaRPr lang="zh-CN" altLang="en-US" sz="44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7379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35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5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6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2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0" grpId="0"/>
          <p:bldP spid="24" grpId="0"/>
          <p:bldP spid="25" grpId="0" animBg="1"/>
          <p:bldP spid="26" grpId="0" animBg="1"/>
          <p:bldP spid="27" grpId="0"/>
          <p:bldP spid="32" grpId="0"/>
          <p:bldP spid="33" grpId="0" animBg="1"/>
          <p:bldP spid="34" grpId="0" animBg="1"/>
          <p:bldP spid="35" grpId="0" animBg="1"/>
          <p:bldP spid="36" grpId="0" animBg="1"/>
          <p:bldP spid="2" grpId="0" animBg="1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35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5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6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2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0" grpId="0"/>
          <p:bldP spid="24" grpId="0"/>
          <p:bldP spid="25" grpId="0" animBg="1"/>
          <p:bldP spid="26" grpId="0" animBg="1"/>
          <p:bldP spid="27" grpId="0"/>
          <p:bldP spid="32" grpId="0"/>
          <p:bldP spid="33" grpId="0" animBg="1"/>
          <p:bldP spid="34" grpId="0" animBg="1"/>
          <p:bldP spid="35" grpId="0" animBg="1"/>
          <p:bldP spid="36" grpId="0" animBg="1"/>
          <p:bldP spid="2" grpId="0" animBg="1"/>
          <p:bldP spid="2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" y="0"/>
            <a:ext cx="11161294" cy="543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4284712" y="610082"/>
            <a:ext cx="2664296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COMPANY PROFILE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572744" y="936128"/>
            <a:ext cx="1440160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3" y="146349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3" name="矩形 42"/>
          <p:cNvSpPr/>
          <p:nvPr/>
        </p:nvSpPr>
        <p:spPr>
          <a:xfrm>
            <a:off x="0" y="1476201"/>
            <a:ext cx="6097588" cy="288032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097589" y="1476201"/>
            <a:ext cx="5065712" cy="2880320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24"/>
          <p:cNvSpPr>
            <a:spLocks noChangeArrowheads="1"/>
          </p:cNvSpPr>
          <p:nvPr/>
        </p:nvSpPr>
        <p:spPr bwMode="auto">
          <a:xfrm>
            <a:off x="6347122" y="2259706"/>
            <a:ext cx="4490317" cy="189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公司创立于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1999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年，至今已经走过十六个年头，从最初的三名员工到现在三百名，我们在不断的壮大。我们主要产品是广告设计与制作，在行业里领先于其他公司，我们是一群年轻，专业，敬业的队伍。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3"/>
          <p:cNvSpPr>
            <a:spLocks noChangeArrowheads="1"/>
          </p:cNvSpPr>
          <p:nvPr/>
        </p:nvSpPr>
        <p:spPr bwMode="auto">
          <a:xfrm>
            <a:off x="6394746" y="1703709"/>
            <a:ext cx="1164407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公司简介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453869" y="2164660"/>
            <a:ext cx="599800" cy="40500"/>
          </a:xfrm>
          <a:prstGeom prst="rect">
            <a:avLst/>
          </a:prstGeom>
          <a:solidFill>
            <a:srgbClr val="7F7F7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068719" y="2164660"/>
            <a:ext cx="1215000" cy="4050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195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15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8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3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8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3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50"/>
                            </p:stCondLst>
                            <p:childTnLst>
                              <p:par>
                                <p:cTn id="6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85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7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43" grpId="0" animBg="1"/>
      <p:bldP spid="44" grpId="0" animBg="1"/>
      <p:bldP spid="45" grpId="0" bldLvl="0" autoUpdateAnimBg="0"/>
      <p:bldP spid="46" grpId="0"/>
      <p:bldP spid="49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" y="0"/>
            <a:ext cx="11161294" cy="543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4068688" y="610082"/>
            <a:ext cx="295232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TEAM TO INTRODUCE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572744" y="936128"/>
            <a:ext cx="1440160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3" y="146349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69" name="矩形 68"/>
          <p:cNvSpPr/>
          <p:nvPr/>
        </p:nvSpPr>
        <p:spPr>
          <a:xfrm>
            <a:off x="2819631" y="1476201"/>
            <a:ext cx="8403671" cy="2160000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0" y="1476201"/>
            <a:ext cx="515616" cy="2160240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5988224" y="1612249"/>
            <a:ext cx="4649720" cy="1923421"/>
            <a:chOff x="6960096" y="2124888"/>
            <a:chExt cx="4649720" cy="1923421"/>
          </a:xfrm>
        </p:grpSpPr>
        <p:sp>
          <p:nvSpPr>
            <p:cNvPr id="72" name="矩形 71"/>
            <p:cNvSpPr/>
            <p:nvPr/>
          </p:nvSpPr>
          <p:spPr>
            <a:xfrm>
              <a:off x="6960096" y="2547040"/>
              <a:ext cx="3312368" cy="324000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团队协作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960096" y="2924944"/>
              <a:ext cx="2448272" cy="324000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沟通交流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960096" y="3321024"/>
              <a:ext cx="3888432" cy="324000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业务知识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960096" y="3717032"/>
              <a:ext cx="2160240" cy="324000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情绪管理</a:t>
              </a:r>
            </a:p>
          </p:txBody>
        </p:sp>
        <p:sp>
          <p:nvSpPr>
            <p:cNvPr id="76" name="文本框 5"/>
            <p:cNvSpPr txBox="1"/>
            <p:nvPr/>
          </p:nvSpPr>
          <p:spPr>
            <a:xfrm>
              <a:off x="6960096" y="2124888"/>
              <a:ext cx="1080120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技能：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9"/>
            <p:cNvSpPr txBox="1"/>
            <p:nvPr/>
          </p:nvSpPr>
          <p:spPr>
            <a:xfrm>
              <a:off x="10961744" y="2575865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40"/>
            <p:cNvSpPr txBox="1"/>
            <p:nvPr/>
          </p:nvSpPr>
          <p:spPr>
            <a:xfrm>
              <a:off x="10956540" y="3344524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95%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文本框 41"/>
            <p:cNvSpPr txBox="1"/>
            <p:nvPr/>
          </p:nvSpPr>
          <p:spPr>
            <a:xfrm>
              <a:off x="10956540" y="3740532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42"/>
            <p:cNvSpPr txBox="1"/>
            <p:nvPr/>
          </p:nvSpPr>
          <p:spPr>
            <a:xfrm>
              <a:off x="10959345" y="2971945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11"/>
            <p:cNvSpPr txBox="1"/>
            <p:nvPr/>
          </p:nvSpPr>
          <p:spPr>
            <a:xfrm>
              <a:off x="7763268" y="3227373"/>
              <a:ext cx="90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108144" y="1671866"/>
            <a:ext cx="2104591" cy="1635893"/>
            <a:chOff x="4080016" y="2124888"/>
            <a:chExt cx="2104591" cy="1635893"/>
          </a:xfrm>
        </p:grpSpPr>
        <p:sp>
          <p:nvSpPr>
            <p:cNvPr id="83" name="文本框 10"/>
            <p:cNvSpPr txBox="1"/>
            <p:nvPr/>
          </p:nvSpPr>
          <p:spPr>
            <a:xfrm>
              <a:off x="4080016" y="2124888"/>
              <a:ext cx="1536608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人物介绍：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1"/>
            <p:cNvSpPr>
              <a:spLocks noChangeArrowheads="1"/>
            </p:cNvSpPr>
            <p:nvPr/>
          </p:nvSpPr>
          <p:spPr bwMode="auto">
            <a:xfrm>
              <a:off x="4138622" y="2575865"/>
              <a:ext cx="2045985" cy="118491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麻省理工大学工程</a:t>
              </a:r>
              <a:r>
                <a:rPr 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</a:t>
              </a:r>
              <a:r>
                <a:rPr 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毕业，之后取得香港浸会大学传播硕士学位。 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89211" y="4153852"/>
            <a:ext cx="3050625" cy="922749"/>
            <a:chOff x="1561083" y="4666491"/>
            <a:chExt cx="3050625" cy="922749"/>
          </a:xfrm>
        </p:grpSpPr>
        <p:sp>
          <p:nvSpPr>
            <p:cNvPr id="86" name="文本框 18"/>
            <p:cNvSpPr txBox="1"/>
            <p:nvPr/>
          </p:nvSpPr>
          <p:spPr>
            <a:xfrm>
              <a:off x="1561083" y="4666491"/>
              <a:ext cx="22338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WAIKN</a:t>
              </a: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3275469" y="5051211"/>
              <a:ext cx="444027" cy="515381"/>
            </a:xfrm>
            <a:prstGeom prst="line">
              <a:avLst/>
            </a:prstGeom>
            <a:ln>
              <a:solidFill>
                <a:srgbClr val="0EDE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矩形 87"/>
            <p:cNvSpPr/>
            <p:nvPr/>
          </p:nvSpPr>
          <p:spPr>
            <a:xfrm>
              <a:off x="3503712" y="52199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zh-CN" altLang="en-US" b="1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经理</a:t>
              </a:r>
              <a:endParaRPr lang="zh-CN" altLang="en-US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101500" y="4211487"/>
            <a:ext cx="6531240" cy="842466"/>
            <a:chOff x="5073372" y="4724126"/>
            <a:chExt cx="6531240" cy="842466"/>
          </a:xfrm>
        </p:grpSpPr>
        <p:cxnSp>
          <p:nvCxnSpPr>
            <p:cNvPr id="90" name="直接连接符 89"/>
            <p:cNvCxnSpPr/>
            <p:nvPr/>
          </p:nvCxnSpPr>
          <p:spPr>
            <a:xfrm>
              <a:off x="5073372" y="5566592"/>
              <a:ext cx="6531240" cy="0"/>
            </a:xfrm>
            <a:prstGeom prst="line">
              <a:avLst/>
            </a:prstGeom>
            <a:ln>
              <a:solidFill>
                <a:srgbClr val="0EDE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文本框 49"/>
            <p:cNvSpPr txBox="1"/>
            <p:nvPr/>
          </p:nvSpPr>
          <p:spPr>
            <a:xfrm>
              <a:off x="9048328" y="4724126"/>
              <a:ext cx="2556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工作岗位说明及日常工作内容阐述。</a:t>
              </a:r>
              <a:endParaRPr lang="zh-CN" altLang="en-US" sz="1600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" name="图片 9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35742" y1="45898" x2="35742" y2="45898"/>
                          <a14:backgroundMark x1="34570" y1="53906" x2="34570" y2="53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17345" y="4762457"/>
              <a:ext cx="504000" cy="504000"/>
            </a:xfrm>
            <a:prstGeom prst="ellipse">
              <a:avLst/>
            </a:prstGeom>
            <a:solidFill>
              <a:srgbClr val="0EDEBA"/>
            </a:solidFill>
          </p:spPr>
        </p:pic>
      </p:grpSp>
      <p:sp>
        <p:nvSpPr>
          <p:cNvPr id="93" name="矩形 92"/>
          <p:cNvSpPr/>
          <p:nvPr/>
        </p:nvSpPr>
        <p:spPr>
          <a:xfrm>
            <a:off x="589210" y="1476201"/>
            <a:ext cx="2158413" cy="2160240"/>
          </a:xfrm>
          <a:prstGeom prst="rect">
            <a:avLst/>
          </a:prstGeom>
          <a:blipFill>
            <a:blip r:embed="rId7"/>
            <a:srcRect/>
            <a:stretch>
              <a:fillRect l="-926" t="-828" r="-327" b="-41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716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85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3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35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85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35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8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69" grpId="0" animBg="1"/>
      <p:bldP spid="70" grpId="0" animBg="1"/>
      <p:bldP spid="9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" y="0"/>
            <a:ext cx="11161294" cy="543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4068688" y="610082"/>
            <a:ext cx="295232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TEAM TO INTRODUCE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572744" y="936128"/>
            <a:ext cx="1440160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3" y="146349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5" name="矩形 14"/>
          <p:cNvSpPr/>
          <p:nvPr/>
        </p:nvSpPr>
        <p:spPr>
          <a:xfrm>
            <a:off x="2842726" y="1476201"/>
            <a:ext cx="8318988" cy="2160000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9" y="1476201"/>
            <a:ext cx="538290" cy="2160240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011317" y="1612249"/>
            <a:ext cx="4649721" cy="1923421"/>
            <a:chOff x="6960095" y="2124888"/>
            <a:chExt cx="4649721" cy="1923421"/>
          </a:xfrm>
        </p:grpSpPr>
        <p:sp>
          <p:nvSpPr>
            <p:cNvPr id="18" name="矩形 17"/>
            <p:cNvSpPr/>
            <p:nvPr/>
          </p:nvSpPr>
          <p:spPr>
            <a:xfrm>
              <a:off x="6960096" y="2547040"/>
              <a:ext cx="3312368" cy="324000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团队协作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960096" y="2924944"/>
              <a:ext cx="2448272" cy="324000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沟通交流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960096" y="3321024"/>
              <a:ext cx="3888432" cy="324000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业务知识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960096" y="3717032"/>
              <a:ext cx="2160240" cy="324000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情绪管理</a:t>
              </a:r>
            </a:p>
          </p:txBody>
        </p:sp>
        <p:sp>
          <p:nvSpPr>
            <p:cNvPr id="22" name="文本框 5"/>
            <p:cNvSpPr txBox="1"/>
            <p:nvPr/>
          </p:nvSpPr>
          <p:spPr>
            <a:xfrm>
              <a:off x="6960095" y="2124888"/>
              <a:ext cx="1457249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技能：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9"/>
            <p:cNvSpPr txBox="1"/>
            <p:nvPr/>
          </p:nvSpPr>
          <p:spPr>
            <a:xfrm>
              <a:off x="10961744" y="2575865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40"/>
            <p:cNvSpPr txBox="1"/>
            <p:nvPr/>
          </p:nvSpPr>
          <p:spPr>
            <a:xfrm>
              <a:off x="10956540" y="3344524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95%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41"/>
            <p:cNvSpPr txBox="1"/>
            <p:nvPr/>
          </p:nvSpPr>
          <p:spPr>
            <a:xfrm>
              <a:off x="10956540" y="3740532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42"/>
            <p:cNvSpPr txBox="1"/>
            <p:nvPr/>
          </p:nvSpPr>
          <p:spPr>
            <a:xfrm>
              <a:off x="10959345" y="2971945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11"/>
            <p:cNvSpPr txBox="1"/>
            <p:nvPr/>
          </p:nvSpPr>
          <p:spPr>
            <a:xfrm>
              <a:off x="7763268" y="3227373"/>
              <a:ext cx="90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131238" y="1612249"/>
            <a:ext cx="2104591" cy="1635893"/>
            <a:chOff x="4080016" y="2124888"/>
            <a:chExt cx="2104591" cy="1635893"/>
          </a:xfrm>
        </p:grpSpPr>
        <p:sp>
          <p:nvSpPr>
            <p:cNvPr id="29" name="文本框 10"/>
            <p:cNvSpPr txBox="1"/>
            <p:nvPr/>
          </p:nvSpPr>
          <p:spPr>
            <a:xfrm>
              <a:off x="4080016" y="2124888"/>
              <a:ext cx="1585522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人物介绍：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"/>
            <p:cNvSpPr>
              <a:spLocks noChangeArrowheads="1"/>
            </p:cNvSpPr>
            <p:nvPr/>
          </p:nvSpPr>
          <p:spPr bwMode="auto">
            <a:xfrm>
              <a:off x="4138622" y="2575865"/>
              <a:ext cx="2045985" cy="118491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上海复旦大学哲学系毕业，之后取得香港浸会大学传播硕士学位。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54734" y="4153852"/>
            <a:ext cx="3369860" cy="922749"/>
            <a:chOff x="1703512" y="4666491"/>
            <a:chExt cx="3369860" cy="922749"/>
          </a:xfrm>
        </p:grpSpPr>
        <p:sp>
          <p:nvSpPr>
            <p:cNvPr id="32" name="文本框 18"/>
            <p:cNvSpPr txBox="1"/>
            <p:nvPr/>
          </p:nvSpPr>
          <p:spPr>
            <a:xfrm>
              <a:off x="1703512" y="4666491"/>
              <a:ext cx="208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DAIEN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 flipV="1">
              <a:off x="3275469" y="5051211"/>
              <a:ext cx="444027" cy="515381"/>
            </a:xfrm>
            <a:prstGeom prst="line">
              <a:avLst/>
            </a:prstGeom>
            <a:ln>
              <a:solidFill>
                <a:srgbClr val="0EDE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3503712" y="521990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人力资源</a:t>
              </a:r>
              <a:r>
                <a:rPr lang="zh-CN" altLang="en-US" b="1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经理</a:t>
              </a:r>
              <a:endParaRPr lang="zh-CN" altLang="en-US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24594" y="4211487"/>
            <a:ext cx="6531240" cy="842466"/>
            <a:chOff x="5073372" y="4724126"/>
            <a:chExt cx="6531240" cy="842466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073372" y="5566592"/>
              <a:ext cx="6531240" cy="0"/>
            </a:xfrm>
            <a:prstGeom prst="line">
              <a:avLst/>
            </a:prstGeom>
            <a:ln>
              <a:solidFill>
                <a:srgbClr val="0EDE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9"/>
            <p:cNvSpPr txBox="1"/>
            <p:nvPr/>
          </p:nvSpPr>
          <p:spPr>
            <a:xfrm>
              <a:off x="9048328" y="4724126"/>
              <a:ext cx="2556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工作岗位说明及日常工作内容阐述。</a:t>
              </a:r>
              <a:endParaRPr lang="zh-CN" altLang="en-US" sz="1600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35742" y1="45898" x2="35742" y2="45898"/>
                          <a14:backgroundMark x1="34570" y1="53906" x2="34570" y2="53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17345" y="4762457"/>
              <a:ext cx="504000" cy="504000"/>
            </a:xfrm>
            <a:prstGeom prst="ellipse">
              <a:avLst/>
            </a:prstGeom>
            <a:solidFill>
              <a:srgbClr val="0EDEBA"/>
            </a:solidFill>
          </p:spPr>
        </p:pic>
      </p:grpSp>
      <p:sp>
        <p:nvSpPr>
          <p:cNvPr id="47" name="矩形 46"/>
          <p:cNvSpPr/>
          <p:nvPr/>
        </p:nvSpPr>
        <p:spPr>
          <a:xfrm>
            <a:off x="612304" y="1476201"/>
            <a:ext cx="2158413" cy="2160240"/>
          </a:xfrm>
          <a:prstGeom prst="rect">
            <a:avLst/>
          </a:prstGeom>
          <a:blipFill>
            <a:blip r:embed="rId7"/>
            <a:srcRect/>
            <a:stretch>
              <a:fillRect l="-7842" t="-828" r="-7243" b="-41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8869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85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3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35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85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35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8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15" grpId="0" animBg="1"/>
      <p:bldP spid="16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" y="0"/>
            <a:ext cx="11161294" cy="543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4068688" y="610082"/>
            <a:ext cx="295232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TEAM TO INTRODUCE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572744" y="936128"/>
            <a:ext cx="1440160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3" y="146349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819631" y="1476201"/>
            <a:ext cx="8403671" cy="2160000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0" y="1476201"/>
            <a:ext cx="515616" cy="2160240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5988224" y="1612249"/>
            <a:ext cx="4649720" cy="1923421"/>
            <a:chOff x="6960096" y="2124888"/>
            <a:chExt cx="4649720" cy="1923421"/>
          </a:xfrm>
        </p:grpSpPr>
        <p:sp>
          <p:nvSpPr>
            <p:cNvPr id="72" name="矩形 71"/>
            <p:cNvSpPr/>
            <p:nvPr/>
          </p:nvSpPr>
          <p:spPr>
            <a:xfrm>
              <a:off x="6960096" y="2547040"/>
              <a:ext cx="3312368" cy="324000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团队协作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960096" y="2924944"/>
              <a:ext cx="2448272" cy="324000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沟通交流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960096" y="3321024"/>
              <a:ext cx="3888432" cy="324000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业务知识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960096" y="3717032"/>
              <a:ext cx="2160240" cy="324000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情绪管理</a:t>
              </a:r>
            </a:p>
          </p:txBody>
        </p:sp>
        <p:sp>
          <p:nvSpPr>
            <p:cNvPr id="76" name="文本框 5"/>
            <p:cNvSpPr txBox="1"/>
            <p:nvPr/>
          </p:nvSpPr>
          <p:spPr>
            <a:xfrm>
              <a:off x="6960096" y="2124888"/>
              <a:ext cx="1080120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技能：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9"/>
            <p:cNvSpPr txBox="1"/>
            <p:nvPr/>
          </p:nvSpPr>
          <p:spPr>
            <a:xfrm>
              <a:off x="10961744" y="2575865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40"/>
            <p:cNvSpPr txBox="1"/>
            <p:nvPr/>
          </p:nvSpPr>
          <p:spPr>
            <a:xfrm>
              <a:off x="10956540" y="3344524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95%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文本框 41"/>
            <p:cNvSpPr txBox="1"/>
            <p:nvPr/>
          </p:nvSpPr>
          <p:spPr>
            <a:xfrm>
              <a:off x="10956540" y="3740532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42"/>
            <p:cNvSpPr txBox="1"/>
            <p:nvPr/>
          </p:nvSpPr>
          <p:spPr>
            <a:xfrm>
              <a:off x="10959345" y="2971945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11"/>
            <p:cNvSpPr txBox="1"/>
            <p:nvPr/>
          </p:nvSpPr>
          <p:spPr>
            <a:xfrm>
              <a:off x="7763268" y="3227373"/>
              <a:ext cx="90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108144" y="1671866"/>
            <a:ext cx="2104591" cy="1635893"/>
            <a:chOff x="4080016" y="2124888"/>
            <a:chExt cx="2104591" cy="1635893"/>
          </a:xfrm>
        </p:grpSpPr>
        <p:sp>
          <p:nvSpPr>
            <p:cNvPr id="83" name="文本框 10"/>
            <p:cNvSpPr txBox="1"/>
            <p:nvPr/>
          </p:nvSpPr>
          <p:spPr>
            <a:xfrm>
              <a:off x="4080016" y="2124888"/>
              <a:ext cx="1536608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人物介绍：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1"/>
            <p:cNvSpPr>
              <a:spLocks noChangeArrowheads="1"/>
            </p:cNvSpPr>
            <p:nvPr/>
          </p:nvSpPr>
          <p:spPr bwMode="auto">
            <a:xfrm>
              <a:off x="4138622" y="2575865"/>
              <a:ext cx="2045985" cy="118491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麻省理工大学工程</a:t>
              </a:r>
              <a:r>
                <a:rPr 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</a:t>
              </a:r>
              <a:r>
                <a:rPr 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毕业，之后取得香港浸会大学传播硕士学位。 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89211" y="4153852"/>
            <a:ext cx="3050625" cy="922749"/>
            <a:chOff x="1561083" y="4666491"/>
            <a:chExt cx="3050625" cy="922749"/>
          </a:xfrm>
        </p:grpSpPr>
        <p:sp>
          <p:nvSpPr>
            <p:cNvPr id="86" name="文本框 18"/>
            <p:cNvSpPr txBox="1"/>
            <p:nvPr/>
          </p:nvSpPr>
          <p:spPr>
            <a:xfrm>
              <a:off x="1561083" y="4666491"/>
              <a:ext cx="22338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AIKNK</a:t>
              </a:r>
              <a:endParaRPr lang="en-US" altLang="zh-CN" sz="44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3275469" y="5051211"/>
              <a:ext cx="444027" cy="515381"/>
            </a:xfrm>
            <a:prstGeom prst="line">
              <a:avLst/>
            </a:prstGeom>
            <a:ln>
              <a:solidFill>
                <a:srgbClr val="0EDE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矩形 87"/>
            <p:cNvSpPr/>
            <p:nvPr/>
          </p:nvSpPr>
          <p:spPr>
            <a:xfrm>
              <a:off x="3503712" y="52199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zh-CN" altLang="en-US" b="1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经理</a:t>
              </a:r>
              <a:endParaRPr lang="zh-CN" altLang="en-US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101500" y="4211487"/>
            <a:ext cx="6531240" cy="842466"/>
            <a:chOff x="5073372" y="4724126"/>
            <a:chExt cx="6531240" cy="842466"/>
          </a:xfrm>
        </p:grpSpPr>
        <p:cxnSp>
          <p:nvCxnSpPr>
            <p:cNvPr id="90" name="直接连接符 89"/>
            <p:cNvCxnSpPr/>
            <p:nvPr/>
          </p:nvCxnSpPr>
          <p:spPr>
            <a:xfrm>
              <a:off x="5073372" y="5566592"/>
              <a:ext cx="6531240" cy="0"/>
            </a:xfrm>
            <a:prstGeom prst="line">
              <a:avLst/>
            </a:prstGeom>
            <a:ln>
              <a:solidFill>
                <a:srgbClr val="0EDE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文本框 49"/>
            <p:cNvSpPr txBox="1"/>
            <p:nvPr/>
          </p:nvSpPr>
          <p:spPr>
            <a:xfrm>
              <a:off x="9048328" y="4724126"/>
              <a:ext cx="2556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0EDE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工作岗位说明及日常工作内容阐述。</a:t>
              </a:r>
              <a:endParaRPr lang="zh-CN" altLang="en-US" sz="1600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" name="图片 9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35742" y1="45898" x2="35742" y2="45898"/>
                          <a14:backgroundMark x1="34570" y1="53906" x2="34570" y2="53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17345" y="4762457"/>
              <a:ext cx="504000" cy="504000"/>
            </a:xfrm>
            <a:prstGeom prst="ellipse">
              <a:avLst/>
            </a:prstGeom>
            <a:solidFill>
              <a:srgbClr val="0EDEBA"/>
            </a:solidFill>
          </p:spPr>
        </p:pic>
      </p:grpSp>
      <p:sp>
        <p:nvSpPr>
          <p:cNvPr id="93" name="矩形 92"/>
          <p:cNvSpPr/>
          <p:nvPr/>
        </p:nvSpPr>
        <p:spPr>
          <a:xfrm>
            <a:off x="589210" y="1476201"/>
            <a:ext cx="2158413" cy="2160240"/>
          </a:xfrm>
          <a:prstGeom prst="rect">
            <a:avLst/>
          </a:prstGeom>
          <a:blipFill>
            <a:blip r:embed="rId7"/>
            <a:srcRect/>
            <a:stretch>
              <a:fillRect l="-926" t="-828" r="-327" b="-41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3782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85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3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35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85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35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8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69" grpId="0" animBg="1"/>
      <p:bldP spid="70" grpId="0" animBg="1"/>
      <p:bldP spid="9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" y="6908"/>
            <a:ext cx="11161294" cy="543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3636640" y="610082"/>
            <a:ext cx="295232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MAIN BUSINESS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572744" y="936128"/>
            <a:ext cx="1440160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营业务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5"/>
          <p:cNvSpPr txBox="1">
            <a:spLocks/>
          </p:cNvSpPr>
          <p:nvPr/>
        </p:nvSpPr>
        <p:spPr>
          <a:xfrm>
            <a:off x="228163" y="146349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b="1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endParaRPr lang="zh-CN" altLang="en-US" sz="12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682528" y="2384500"/>
            <a:ext cx="1784882" cy="3016175"/>
            <a:chOff x="4682527" y="2384499"/>
            <a:chExt cx="2876550" cy="4860925"/>
          </a:xfrm>
        </p:grpSpPr>
        <p:sp>
          <p:nvSpPr>
            <p:cNvPr id="39" name="Oval 5"/>
            <p:cNvSpPr>
              <a:spLocks noChangeArrowheads="1"/>
            </p:cNvSpPr>
            <p:nvPr/>
          </p:nvSpPr>
          <p:spPr bwMode="auto">
            <a:xfrm>
              <a:off x="4906365" y="2616274"/>
              <a:ext cx="2425700" cy="2425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6"/>
            <p:cNvSpPr>
              <a:spLocks noChangeArrowheads="1"/>
            </p:cNvSpPr>
            <p:nvPr/>
          </p:nvSpPr>
          <p:spPr bwMode="auto">
            <a:xfrm>
              <a:off x="5882677" y="5127699"/>
              <a:ext cx="473075" cy="1204913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7"/>
            <p:cNvSpPr>
              <a:spLocks noChangeArrowheads="1"/>
            </p:cNvSpPr>
            <p:nvPr/>
          </p:nvSpPr>
          <p:spPr bwMode="auto">
            <a:xfrm>
              <a:off x="5992215" y="5127699"/>
              <a:ext cx="127000" cy="1204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8"/>
            <p:cNvSpPr>
              <a:spLocks/>
            </p:cNvSpPr>
            <p:nvPr/>
          </p:nvSpPr>
          <p:spPr bwMode="auto">
            <a:xfrm>
              <a:off x="5768377" y="5797624"/>
              <a:ext cx="704850" cy="1447800"/>
            </a:xfrm>
            <a:custGeom>
              <a:avLst/>
              <a:gdLst>
                <a:gd name="T0" fmla="*/ 49 w 301"/>
                <a:gd name="T1" fmla="*/ 619 h 619"/>
                <a:gd name="T2" fmla="*/ 251 w 301"/>
                <a:gd name="T3" fmla="*/ 619 h 619"/>
                <a:gd name="T4" fmla="*/ 301 w 301"/>
                <a:gd name="T5" fmla="*/ 569 h 619"/>
                <a:gd name="T6" fmla="*/ 301 w 301"/>
                <a:gd name="T7" fmla="*/ 49 h 619"/>
                <a:gd name="T8" fmla="*/ 251 w 301"/>
                <a:gd name="T9" fmla="*/ 0 h 619"/>
                <a:gd name="T10" fmla="*/ 49 w 301"/>
                <a:gd name="T11" fmla="*/ 0 h 619"/>
                <a:gd name="T12" fmla="*/ 0 w 301"/>
                <a:gd name="T13" fmla="*/ 49 h 619"/>
                <a:gd name="T14" fmla="*/ 0 w 301"/>
                <a:gd name="T15" fmla="*/ 569 h 619"/>
                <a:gd name="T16" fmla="*/ 49 w 301"/>
                <a:gd name="T17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619">
                  <a:moveTo>
                    <a:pt x="49" y="619"/>
                  </a:moveTo>
                  <a:cubicBezTo>
                    <a:pt x="251" y="619"/>
                    <a:pt x="251" y="619"/>
                    <a:pt x="251" y="619"/>
                  </a:cubicBezTo>
                  <a:cubicBezTo>
                    <a:pt x="278" y="619"/>
                    <a:pt x="301" y="596"/>
                    <a:pt x="301" y="569"/>
                  </a:cubicBezTo>
                  <a:cubicBezTo>
                    <a:pt x="301" y="49"/>
                    <a:pt x="301" y="49"/>
                    <a:pt x="301" y="49"/>
                  </a:cubicBezTo>
                  <a:cubicBezTo>
                    <a:pt x="301" y="22"/>
                    <a:pt x="278" y="0"/>
                    <a:pt x="25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96"/>
                    <a:pt x="22" y="619"/>
                    <a:pt x="49" y="619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9"/>
            <p:cNvSpPr>
              <a:spLocks noEditPoints="1"/>
            </p:cNvSpPr>
            <p:nvPr/>
          </p:nvSpPr>
          <p:spPr bwMode="auto">
            <a:xfrm>
              <a:off x="4682527" y="2384499"/>
              <a:ext cx="2876550" cy="2876550"/>
            </a:xfrm>
            <a:custGeom>
              <a:avLst/>
              <a:gdLst>
                <a:gd name="T0" fmla="*/ 614 w 1229"/>
                <a:gd name="T1" fmla="*/ 0 h 1229"/>
                <a:gd name="T2" fmla="*/ 1229 w 1229"/>
                <a:gd name="T3" fmla="*/ 614 h 1229"/>
                <a:gd name="T4" fmla="*/ 614 w 1229"/>
                <a:gd name="T5" fmla="*/ 1229 h 1229"/>
                <a:gd name="T6" fmla="*/ 614 w 1229"/>
                <a:gd name="T7" fmla="*/ 1094 h 1229"/>
                <a:gd name="T8" fmla="*/ 1094 w 1229"/>
                <a:gd name="T9" fmla="*/ 614 h 1229"/>
                <a:gd name="T10" fmla="*/ 614 w 1229"/>
                <a:gd name="T11" fmla="*/ 134 h 1229"/>
                <a:gd name="T12" fmla="*/ 614 w 1229"/>
                <a:gd name="T13" fmla="*/ 0 h 1229"/>
                <a:gd name="T14" fmla="*/ 614 w 1229"/>
                <a:gd name="T15" fmla="*/ 1229 h 1229"/>
                <a:gd name="T16" fmla="*/ 0 w 1229"/>
                <a:gd name="T17" fmla="*/ 614 h 1229"/>
                <a:gd name="T18" fmla="*/ 614 w 1229"/>
                <a:gd name="T19" fmla="*/ 0 h 1229"/>
                <a:gd name="T20" fmla="*/ 614 w 1229"/>
                <a:gd name="T21" fmla="*/ 134 h 1229"/>
                <a:gd name="T22" fmla="*/ 134 w 1229"/>
                <a:gd name="T23" fmla="*/ 614 h 1229"/>
                <a:gd name="T24" fmla="*/ 614 w 1229"/>
                <a:gd name="T25" fmla="*/ 1094 h 1229"/>
                <a:gd name="T26" fmla="*/ 614 w 1229"/>
                <a:gd name="T27" fmla="*/ 12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9" h="1229">
                  <a:moveTo>
                    <a:pt x="614" y="0"/>
                  </a:moveTo>
                  <a:cubicBezTo>
                    <a:pt x="954" y="0"/>
                    <a:pt x="1229" y="275"/>
                    <a:pt x="1229" y="614"/>
                  </a:cubicBezTo>
                  <a:cubicBezTo>
                    <a:pt x="1229" y="954"/>
                    <a:pt x="954" y="1229"/>
                    <a:pt x="614" y="1229"/>
                  </a:cubicBezTo>
                  <a:cubicBezTo>
                    <a:pt x="614" y="1094"/>
                    <a:pt x="614" y="1094"/>
                    <a:pt x="614" y="1094"/>
                  </a:cubicBezTo>
                  <a:cubicBezTo>
                    <a:pt x="879" y="1094"/>
                    <a:pt x="1094" y="879"/>
                    <a:pt x="1094" y="614"/>
                  </a:cubicBezTo>
                  <a:cubicBezTo>
                    <a:pt x="1094" y="349"/>
                    <a:pt x="879" y="134"/>
                    <a:pt x="614" y="134"/>
                  </a:cubicBezTo>
                  <a:lnTo>
                    <a:pt x="614" y="0"/>
                  </a:lnTo>
                  <a:close/>
                  <a:moveTo>
                    <a:pt x="614" y="1229"/>
                  </a:moveTo>
                  <a:cubicBezTo>
                    <a:pt x="275" y="1229"/>
                    <a:pt x="0" y="954"/>
                    <a:pt x="0" y="614"/>
                  </a:cubicBezTo>
                  <a:cubicBezTo>
                    <a:pt x="0" y="275"/>
                    <a:pt x="275" y="0"/>
                    <a:pt x="614" y="0"/>
                  </a:cubicBezTo>
                  <a:cubicBezTo>
                    <a:pt x="614" y="134"/>
                    <a:pt x="614" y="134"/>
                    <a:pt x="614" y="134"/>
                  </a:cubicBezTo>
                  <a:cubicBezTo>
                    <a:pt x="349" y="134"/>
                    <a:pt x="134" y="349"/>
                    <a:pt x="134" y="614"/>
                  </a:cubicBezTo>
                  <a:cubicBezTo>
                    <a:pt x="134" y="879"/>
                    <a:pt x="349" y="1094"/>
                    <a:pt x="614" y="1094"/>
                  </a:cubicBezTo>
                  <a:lnTo>
                    <a:pt x="614" y="1229"/>
                  </a:ln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5871565" y="5921449"/>
              <a:ext cx="247650" cy="1198563"/>
            </a:xfrm>
            <a:custGeom>
              <a:avLst/>
              <a:gdLst>
                <a:gd name="T0" fmla="*/ 40 w 106"/>
                <a:gd name="T1" fmla="*/ 512 h 512"/>
                <a:gd name="T2" fmla="*/ 106 w 106"/>
                <a:gd name="T3" fmla="*/ 512 h 512"/>
                <a:gd name="T4" fmla="*/ 106 w 106"/>
                <a:gd name="T5" fmla="*/ 0 h 512"/>
                <a:gd name="T6" fmla="*/ 40 w 106"/>
                <a:gd name="T7" fmla="*/ 0 h 512"/>
                <a:gd name="T8" fmla="*/ 0 w 106"/>
                <a:gd name="T9" fmla="*/ 35 h 512"/>
                <a:gd name="T10" fmla="*/ 0 w 106"/>
                <a:gd name="T11" fmla="*/ 477 h 512"/>
                <a:gd name="T12" fmla="*/ 40 w 106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12">
                  <a:moveTo>
                    <a:pt x="40" y="512"/>
                  </a:moveTo>
                  <a:cubicBezTo>
                    <a:pt x="106" y="512"/>
                    <a:pt x="106" y="512"/>
                    <a:pt x="106" y="51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6"/>
                    <a:pt x="0" y="35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496"/>
                    <a:pt x="18" y="512"/>
                    <a:pt x="40" y="512"/>
                  </a:cubicBezTo>
                  <a:close/>
                </a:path>
              </a:pathLst>
            </a:custGeom>
            <a:solidFill>
              <a:srgbClr val="20A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1"/>
            <p:cNvSpPr>
              <a:spLocks noEditPoints="1"/>
            </p:cNvSpPr>
            <p:nvPr/>
          </p:nvSpPr>
          <p:spPr bwMode="auto">
            <a:xfrm>
              <a:off x="4825402" y="2527374"/>
              <a:ext cx="2587625" cy="2589213"/>
            </a:xfrm>
            <a:custGeom>
              <a:avLst/>
              <a:gdLst>
                <a:gd name="T0" fmla="*/ 553 w 1106"/>
                <a:gd name="T1" fmla="*/ 0 h 1106"/>
                <a:gd name="T2" fmla="*/ 1106 w 1106"/>
                <a:gd name="T3" fmla="*/ 553 h 1106"/>
                <a:gd name="T4" fmla="*/ 553 w 1106"/>
                <a:gd name="T5" fmla="*/ 1106 h 1106"/>
                <a:gd name="T6" fmla="*/ 553 w 1106"/>
                <a:gd name="T7" fmla="*/ 1073 h 1106"/>
                <a:gd name="T8" fmla="*/ 1073 w 1106"/>
                <a:gd name="T9" fmla="*/ 553 h 1106"/>
                <a:gd name="T10" fmla="*/ 553 w 1106"/>
                <a:gd name="T11" fmla="*/ 34 h 1106"/>
                <a:gd name="T12" fmla="*/ 553 w 1106"/>
                <a:gd name="T13" fmla="*/ 0 h 1106"/>
                <a:gd name="T14" fmla="*/ 553 w 1106"/>
                <a:gd name="T15" fmla="*/ 0 h 1106"/>
                <a:gd name="T16" fmla="*/ 553 w 1106"/>
                <a:gd name="T17" fmla="*/ 0 h 1106"/>
                <a:gd name="T18" fmla="*/ 553 w 1106"/>
                <a:gd name="T19" fmla="*/ 34 h 1106"/>
                <a:gd name="T20" fmla="*/ 553 w 1106"/>
                <a:gd name="T21" fmla="*/ 34 h 1106"/>
                <a:gd name="T22" fmla="*/ 34 w 1106"/>
                <a:gd name="T23" fmla="*/ 553 h 1106"/>
                <a:gd name="T24" fmla="*/ 553 w 1106"/>
                <a:gd name="T25" fmla="*/ 1073 h 1106"/>
                <a:gd name="T26" fmla="*/ 553 w 1106"/>
                <a:gd name="T27" fmla="*/ 1073 h 1106"/>
                <a:gd name="T28" fmla="*/ 553 w 1106"/>
                <a:gd name="T29" fmla="*/ 1106 h 1106"/>
                <a:gd name="T30" fmla="*/ 553 w 1106"/>
                <a:gd name="T31" fmla="*/ 1106 h 1106"/>
                <a:gd name="T32" fmla="*/ 0 w 1106"/>
                <a:gd name="T33" fmla="*/ 553 h 1106"/>
                <a:gd name="T34" fmla="*/ 553 w 1106"/>
                <a:gd name="T3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6" h="1106">
                  <a:moveTo>
                    <a:pt x="553" y="0"/>
                  </a:moveTo>
                  <a:cubicBezTo>
                    <a:pt x="859" y="0"/>
                    <a:pt x="1106" y="248"/>
                    <a:pt x="1106" y="553"/>
                  </a:cubicBezTo>
                  <a:cubicBezTo>
                    <a:pt x="1106" y="859"/>
                    <a:pt x="859" y="1106"/>
                    <a:pt x="553" y="1106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840" y="1073"/>
                    <a:pt x="1073" y="840"/>
                    <a:pt x="1073" y="553"/>
                  </a:cubicBezTo>
                  <a:cubicBezTo>
                    <a:pt x="1073" y="266"/>
                    <a:pt x="840" y="34"/>
                    <a:pt x="553" y="34"/>
                  </a:cubicBezTo>
                  <a:lnTo>
                    <a:pt x="553" y="0"/>
                  </a:lnTo>
                  <a:close/>
                  <a:moveTo>
                    <a:pt x="553" y="0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266" y="34"/>
                    <a:pt x="34" y="266"/>
                    <a:pt x="34" y="553"/>
                  </a:cubicBezTo>
                  <a:cubicBezTo>
                    <a:pt x="34" y="840"/>
                    <a:pt x="266" y="1073"/>
                    <a:pt x="553" y="1073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248" y="1106"/>
                    <a:pt x="0" y="859"/>
                    <a:pt x="0" y="553"/>
                  </a:cubicBezTo>
                  <a:cubicBezTo>
                    <a:pt x="0" y="248"/>
                    <a:pt x="24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93258" y="2279994"/>
            <a:ext cx="694449" cy="581170"/>
            <a:chOff x="10593388" y="692150"/>
            <a:chExt cx="1119187" cy="936625"/>
          </a:xfrm>
        </p:grpSpPr>
        <p:sp>
          <p:nvSpPr>
            <p:cNvPr id="47" name="Freeform 12"/>
            <p:cNvSpPr>
              <a:spLocks noEditPoints="1"/>
            </p:cNvSpPr>
            <p:nvPr/>
          </p:nvSpPr>
          <p:spPr bwMode="auto">
            <a:xfrm>
              <a:off x="10593388" y="827088"/>
              <a:ext cx="679450" cy="679450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11268075" y="1190625"/>
              <a:ext cx="438150" cy="438150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4"/>
            <p:cNvSpPr>
              <a:spLocks noEditPoints="1"/>
            </p:cNvSpPr>
            <p:nvPr/>
          </p:nvSpPr>
          <p:spPr bwMode="auto">
            <a:xfrm>
              <a:off x="11256963" y="692150"/>
              <a:ext cx="455612" cy="454025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373700" y="3944472"/>
            <a:ext cx="563439" cy="546694"/>
            <a:chOff x="6345238" y="2830513"/>
            <a:chExt cx="908050" cy="881063"/>
          </a:xfrm>
        </p:grpSpPr>
        <p:sp>
          <p:nvSpPr>
            <p:cNvPr id="51" name="Freeform 15"/>
            <p:cNvSpPr>
              <a:spLocks/>
            </p:cNvSpPr>
            <p:nvPr/>
          </p:nvSpPr>
          <p:spPr bwMode="auto">
            <a:xfrm>
              <a:off x="6464300" y="3198813"/>
              <a:ext cx="369887" cy="504825"/>
            </a:xfrm>
            <a:custGeom>
              <a:avLst/>
              <a:gdLst>
                <a:gd name="T0" fmla="*/ 106 w 158"/>
                <a:gd name="T1" fmla="*/ 85 h 216"/>
                <a:gd name="T2" fmla="*/ 106 w 158"/>
                <a:gd name="T3" fmla="*/ 190 h 216"/>
                <a:gd name="T4" fmla="*/ 80 w 158"/>
                <a:gd name="T5" fmla="*/ 216 h 216"/>
                <a:gd name="T6" fmla="*/ 80 w 158"/>
                <a:gd name="T7" fmla="*/ 216 h 216"/>
                <a:gd name="T8" fmla="*/ 54 w 158"/>
                <a:gd name="T9" fmla="*/ 190 h 216"/>
                <a:gd name="T10" fmla="*/ 54 w 158"/>
                <a:gd name="T11" fmla="*/ 85 h 216"/>
                <a:gd name="T12" fmla="*/ 18 w 158"/>
                <a:gd name="T13" fmla="*/ 85 h 216"/>
                <a:gd name="T14" fmla="*/ 11 w 158"/>
                <a:gd name="T15" fmla="*/ 62 h 216"/>
                <a:gd name="T16" fmla="*/ 61 w 158"/>
                <a:gd name="T17" fmla="*/ 12 h 216"/>
                <a:gd name="T18" fmla="*/ 98 w 158"/>
                <a:gd name="T19" fmla="*/ 12 h 216"/>
                <a:gd name="T20" fmla="*/ 149 w 158"/>
                <a:gd name="T21" fmla="*/ 62 h 216"/>
                <a:gd name="T22" fmla="*/ 139 w 158"/>
                <a:gd name="T23" fmla="*/ 85 h 216"/>
                <a:gd name="T24" fmla="*/ 106 w 158"/>
                <a:gd name="T25" fmla="*/ 8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85"/>
                  </a:moveTo>
                  <a:cubicBezTo>
                    <a:pt x="106" y="190"/>
                    <a:pt x="106" y="190"/>
                    <a:pt x="106" y="190"/>
                  </a:cubicBezTo>
                  <a:cubicBezTo>
                    <a:pt x="106" y="204"/>
                    <a:pt x="94" y="216"/>
                    <a:pt x="80" y="216"/>
                  </a:cubicBezTo>
                  <a:cubicBezTo>
                    <a:pt x="80" y="216"/>
                    <a:pt x="80" y="216"/>
                    <a:pt x="80" y="216"/>
                  </a:cubicBezTo>
                  <a:cubicBezTo>
                    <a:pt x="65" y="216"/>
                    <a:pt x="54" y="204"/>
                    <a:pt x="54" y="190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3" y="85"/>
                    <a:pt x="0" y="72"/>
                    <a:pt x="11" y="6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3" y="0"/>
                    <a:pt x="85" y="0"/>
                    <a:pt x="98" y="1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58" y="71"/>
                    <a:pt x="157" y="85"/>
                    <a:pt x="139" y="85"/>
                  </a:cubicBezTo>
                  <a:lnTo>
                    <a:pt x="106" y="85"/>
                  </a:ln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6"/>
            <p:cNvSpPr>
              <a:spLocks/>
            </p:cNvSpPr>
            <p:nvPr/>
          </p:nvSpPr>
          <p:spPr bwMode="auto">
            <a:xfrm>
              <a:off x="6345238" y="2830513"/>
              <a:ext cx="908050" cy="636588"/>
            </a:xfrm>
            <a:custGeom>
              <a:avLst/>
              <a:gdLst>
                <a:gd name="T0" fmla="*/ 308 w 388"/>
                <a:gd name="T1" fmla="*/ 99 h 272"/>
                <a:gd name="T2" fmla="*/ 388 w 388"/>
                <a:gd name="T3" fmla="*/ 184 h 272"/>
                <a:gd name="T4" fmla="*/ 388 w 388"/>
                <a:gd name="T5" fmla="*/ 184 h 272"/>
                <a:gd name="T6" fmla="*/ 304 w 388"/>
                <a:gd name="T7" fmla="*/ 270 h 272"/>
                <a:gd name="T8" fmla="*/ 304 w 388"/>
                <a:gd name="T9" fmla="*/ 186 h 272"/>
                <a:gd name="T10" fmla="*/ 293 w 388"/>
                <a:gd name="T11" fmla="*/ 158 h 272"/>
                <a:gd name="T12" fmla="*/ 266 w 388"/>
                <a:gd name="T13" fmla="*/ 147 h 272"/>
                <a:gd name="T14" fmla="*/ 238 w 388"/>
                <a:gd name="T15" fmla="*/ 158 h 272"/>
                <a:gd name="T16" fmla="*/ 227 w 388"/>
                <a:gd name="T17" fmla="*/ 186 h 272"/>
                <a:gd name="T18" fmla="*/ 227 w 388"/>
                <a:gd name="T19" fmla="*/ 272 h 272"/>
                <a:gd name="T20" fmla="*/ 170 w 388"/>
                <a:gd name="T21" fmla="*/ 272 h 272"/>
                <a:gd name="T22" fmla="*/ 170 w 388"/>
                <a:gd name="T23" fmla="*/ 255 h 272"/>
                <a:gd name="T24" fmla="*/ 190 w 388"/>
                <a:gd name="T25" fmla="*/ 255 h 272"/>
                <a:gd name="T26" fmla="*/ 206 w 388"/>
                <a:gd name="T27" fmla="*/ 251 h 272"/>
                <a:gd name="T28" fmla="*/ 217 w 388"/>
                <a:gd name="T29" fmla="*/ 239 h 272"/>
                <a:gd name="T30" fmla="*/ 217 w 388"/>
                <a:gd name="T31" fmla="*/ 224 h 272"/>
                <a:gd name="T32" fmla="*/ 209 w 388"/>
                <a:gd name="T33" fmla="*/ 210 h 272"/>
                <a:gd name="T34" fmla="*/ 158 w 388"/>
                <a:gd name="T35" fmla="*/ 160 h 272"/>
                <a:gd name="T36" fmla="*/ 131 w 388"/>
                <a:gd name="T37" fmla="*/ 147 h 272"/>
                <a:gd name="T38" fmla="*/ 103 w 388"/>
                <a:gd name="T39" fmla="*/ 160 h 272"/>
                <a:gd name="T40" fmla="*/ 53 w 388"/>
                <a:gd name="T41" fmla="*/ 210 h 272"/>
                <a:gd name="T42" fmla="*/ 44 w 388"/>
                <a:gd name="T43" fmla="*/ 225 h 272"/>
                <a:gd name="T44" fmla="*/ 44 w 388"/>
                <a:gd name="T45" fmla="*/ 239 h 272"/>
                <a:gd name="T46" fmla="*/ 54 w 388"/>
                <a:gd name="T47" fmla="*/ 251 h 272"/>
                <a:gd name="T48" fmla="*/ 69 w 388"/>
                <a:gd name="T49" fmla="*/ 255 h 272"/>
                <a:gd name="T50" fmla="*/ 92 w 388"/>
                <a:gd name="T51" fmla="*/ 255 h 272"/>
                <a:gd name="T52" fmla="*/ 92 w 388"/>
                <a:gd name="T53" fmla="*/ 271 h 272"/>
                <a:gd name="T54" fmla="*/ 0 w 388"/>
                <a:gd name="T55" fmla="*/ 184 h 272"/>
                <a:gd name="T56" fmla="*/ 0 w 388"/>
                <a:gd name="T57" fmla="*/ 184 h 272"/>
                <a:gd name="T58" fmla="*/ 80 w 388"/>
                <a:gd name="T59" fmla="*/ 99 h 272"/>
                <a:gd name="T60" fmla="*/ 80 w 388"/>
                <a:gd name="T61" fmla="*/ 96 h 272"/>
                <a:gd name="T62" fmla="*/ 194 w 388"/>
                <a:gd name="T63" fmla="*/ 0 h 272"/>
                <a:gd name="T64" fmla="*/ 308 w 388"/>
                <a:gd name="T65" fmla="*/ 96 h 272"/>
                <a:gd name="T66" fmla="*/ 308 w 388"/>
                <a:gd name="T67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272">
                  <a:moveTo>
                    <a:pt x="308" y="99"/>
                  </a:moveTo>
                  <a:cubicBezTo>
                    <a:pt x="354" y="108"/>
                    <a:pt x="388" y="143"/>
                    <a:pt x="388" y="184"/>
                  </a:cubicBezTo>
                  <a:cubicBezTo>
                    <a:pt x="388" y="184"/>
                    <a:pt x="388" y="184"/>
                    <a:pt x="388" y="184"/>
                  </a:cubicBezTo>
                  <a:cubicBezTo>
                    <a:pt x="388" y="227"/>
                    <a:pt x="352" y="262"/>
                    <a:pt x="304" y="270"/>
                  </a:cubicBezTo>
                  <a:cubicBezTo>
                    <a:pt x="304" y="186"/>
                    <a:pt x="304" y="186"/>
                    <a:pt x="304" y="186"/>
                  </a:cubicBezTo>
                  <a:cubicBezTo>
                    <a:pt x="304" y="175"/>
                    <a:pt x="300" y="165"/>
                    <a:pt x="293" y="158"/>
                  </a:cubicBezTo>
                  <a:cubicBezTo>
                    <a:pt x="286" y="151"/>
                    <a:pt x="276" y="147"/>
                    <a:pt x="266" y="147"/>
                  </a:cubicBezTo>
                  <a:cubicBezTo>
                    <a:pt x="255" y="147"/>
                    <a:pt x="245" y="151"/>
                    <a:pt x="238" y="158"/>
                  </a:cubicBezTo>
                  <a:cubicBezTo>
                    <a:pt x="231" y="165"/>
                    <a:pt x="227" y="175"/>
                    <a:pt x="227" y="186"/>
                  </a:cubicBezTo>
                  <a:cubicBezTo>
                    <a:pt x="227" y="272"/>
                    <a:pt x="227" y="272"/>
                    <a:pt x="227" y="272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70" y="255"/>
                    <a:pt x="170" y="255"/>
                    <a:pt x="170" y="255"/>
                  </a:cubicBezTo>
                  <a:cubicBezTo>
                    <a:pt x="190" y="255"/>
                    <a:pt x="190" y="255"/>
                    <a:pt x="190" y="255"/>
                  </a:cubicBezTo>
                  <a:cubicBezTo>
                    <a:pt x="196" y="255"/>
                    <a:pt x="202" y="253"/>
                    <a:pt x="206" y="251"/>
                  </a:cubicBezTo>
                  <a:cubicBezTo>
                    <a:pt x="211" y="248"/>
                    <a:pt x="215" y="244"/>
                    <a:pt x="217" y="239"/>
                  </a:cubicBezTo>
                  <a:cubicBezTo>
                    <a:pt x="218" y="234"/>
                    <a:pt x="219" y="229"/>
                    <a:pt x="217" y="224"/>
                  </a:cubicBezTo>
                  <a:cubicBezTo>
                    <a:pt x="216" y="219"/>
                    <a:pt x="213" y="214"/>
                    <a:pt x="209" y="21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49" y="151"/>
                    <a:pt x="140" y="147"/>
                    <a:pt x="131" y="147"/>
                  </a:cubicBezTo>
                  <a:cubicBezTo>
                    <a:pt x="121" y="147"/>
                    <a:pt x="112" y="152"/>
                    <a:pt x="103" y="16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48" y="215"/>
                    <a:pt x="45" y="220"/>
                    <a:pt x="44" y="225"/>
                  </a:cubicBezTo>
                  <a:cubicBezTo>
                    <a:pt x="42" y="230"/>
                    <a:pt x="42" y="235"/>
                    <a:pt x="44" y="239"/>
                  </a:cubicBezTo>
                  <a:cubicBezTo>
                    <a:pt x="46" y="244"/>
                    <a:pt x="49" y="248"/>
                    <a:pt x="54" y="251"/>
                  </a:cubicBezTo>
                  <a:cubicBezTo>
                    <a:pt x="58" y="253"/>
                    <a:pt x="63" y="255"/>
                    <a:pt x="69" y="255"/>
                  </a:cubicBezTo>
                  <a:cubicBezTo>
                    <a:pt x="92" y="255"/>
                    <a:pt x="92" y="255"/>
                    <a:pt x="92" y="255"/>
                  </a:cubicBezTo>
                  <a:cubicBezTo>
                    <a:pt x="92" y="271"/>
                    <a:pt x="92" y="271"/>
                    <a:pt x="92" y="271"/>
                  </a:cubicBezTo>
                  <a:cubicBezTo>
                    <a:pt x="40" y="266"/>
                    <a:pt x="0" y="229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43"/>
                    <a:pt x="34" y="108"/>
                    <a:pt x="80" y="99"/>
                  </a:cubicBezTo>
                  <a:cubicBezTo>
                    <a:pt x="80" y="98"/>
                    <a:pt x="80" y="97"/>
                    <a:pt x="80" y="96"/>
                  </a:cubicBezTo>
                  <a:cubicBezTo>
                    <a:pt x="80" y="43"/>
                    <a:pt x="131" y="0"/>
                    <a:pt x="194" y="0"/>
                  </a:cubicBezTo>
                  <a:cubicBezTo>
                    <a:pt x="257" y="0"/>
                    <a:pt x="308" y="43"/>
                    <a:pt x="308" y="96"/>
                  </a:cubicBezTo>
                  <a:cubicBezTo>
                    <a:pt x="308" y="97"/>
                    <a:pt x="308" y="98"/>
                    <a:pt x="308" y="99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17"/>
            <p:cNvSpPr>
              <a:spLocks/>
            </p:cNvSpPr>
            <p:nvPr/>
          </p:nvSpPr>
          <p:spPr bwMode="auto">
            <a:xfrm>
              <a:off x="6780213" y="3205163"/>
              <a:ext cx="369887" cy="506413"/>
            </a:xfrm>
            <a:custGeom>
              <a:avLst/>
              <a:gdLst>
                <a:gd name="T0" fmla="*/ 106 w 158"/>
                <a:gd name="T1" fmla="*/ 131 h 216"/>
                <a:gd name="T2" fmla="*/ 106 w 158"/>
                <a:gd name="T3" fmla="*/ 26 h 216"/>
                <a:gd name="T4" fmla="*/ 80 w 158"/>
                <a:gd name="T5" fmla="*/ 0 h 216"/>
                <a:gd name="T6" fmla="*/ 80 w 158"/>
                <a:gd name="T7" fmla="*/ 0 h 216"/>
                <a:gd name="T8" fmla="*/ 54 w 158"/>
                <a:gd name="T9" fmla="*/ 26 h 216"/>
                <a:gd name="T10" fmla="*/ 54 w 158"/>
                <a:gd name="T11" fmla="*/ 131 h 216"/>
                <a:gd name="T12" fmla="*/ 18 w 158"/>
                <a:gd name="T13" fmla="*/ 131 h 216"/>
                <a:gd name="T14" fmla="*/ 10 w 158"/>
                <a:gd name="T15" fmla="*/ 153 h 216"/>
                <a:gd name="T16" fmla="*/ 61 w 158"/>
                <a:gd name="T17" fmla="*/ 203 h 216"/>
                <a:gd name="T18" fmla="*/ 98 w 158"/>
                <a:gd name="T19" fmla="*/ 203 h 216"/>
                <a:gd name="T20" fmla="*/ 149 w 158"/>
                <a:gd name="T21" fmla="*/ 153 h 216"/>
                <a:gd name="T22" fmla="*/ 138 w 158"/>
                <a:gd name="T23" fmla="*/ 131 h 216"/>
                <a:gd name="T24" fmla="*/ 106 w 158"/>
                <a:gd name="T25" fmla="*/ 1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131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6" y="12"/>
                    <a:pt x="9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54" y="12"/>
                    <a:pt x="54" y="26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" y="131"/>
                    <a:pt x="0" y="143"/>
                    <a:pt x="10" y="153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73" y="216"/>
                    <a:pt x="85" y="216"/>
                    <a:pt x="98" y="203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58" y="144"/>
                    <a:pt x="156" y="131"/>
                    <a:pt x="138" y="131"/>
                  </a:cubicBezTo>
                  <a:lnTo>
                    <a:pt x="106" y="131"/>
                  </a:ln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097971" y="1485507"/>
            <a:ext cx="704299" cy="464936"/>
            <a:chOff x="8664575" y="176213"/>
            <a:chExt cx="1135062" cy="749300"/>
          </a:xfrm>
        </p:grpSpPr>
        <p:sp>
          <p:nvSpPr>
            <p:cNvPr id="59" name="Rectangle 21"/>
            <p:cNvSpPr>
              <a:spLocks noChangeArrowheads="1"/>
            </p:cNvSpPr>
            <p:nvPr/>
          </p:nvSpPr>
          <p:spPr bwMode="auto">
            <a:xfrm>
              <a:off x="8805863" y="903288"/>
              <a:ext cx="923925" cy="22225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22"/>
            <p:cNvSpPr>
              <a:spLocks noChangeArrowheads="1"/>
            </p:cNvSpPr>
            <p:nvPr/>
          </p:nvSpPr>
          <p:spPr bwMode="auto">
            <a:xfrm>
              <a:off x="9563100" y="406400"/>
              <a:ext cx="166687" cy="496888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23"/>
            <p:cNvSpPr>
              <a:spLocks noChangeArrowheads="1"/>
            </p:cNvSpPr>
            <p:nvPr/>
          </p:nvSpPr>
          <p:spPr bwMode="auto">
            <a:xfrm>
              <a:off x="9374188" y="593725"/>
              <a:ext cx="166687" cy="309563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24"/>
            <p:cNvSpPr>
              <a:spLocks noChangeArrowheads="1"/>
            </p:cNvSpPr>
            <p:nvPr/>
          </p:nvSpPr>
          <p:spPr bwMode="auto">
            <a:xfrm>
              <a:off x="9185275" y="698500"/>
              <a:ext cx="163512" cy="204788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25"/>
            <p:cNvSpPr>
              <a:spLocks noChangeArrowheads="1"/>
            </p:cNvSpPr>
            <p:nvPr/>
          </p:nvSpPr>
          <p:spPr bwMode="auto">
            <a:xfrm>
              <a:off x="8994775" y="603250"/>
              <a:ext cx="163512" cy="300038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26"/>
            <p:cNvSpPr>
              <a:spLocks noChangeArrowheads="1"/>
            </p:cNvSpPr>
            <p:nvPr/>
          </p:nvSpPr>
          <p:spPr bwMode="auto">
            <a:xfrm>
              <a:off x="8805863" y="687388"/>
              <a:ext cx="163512" cy="215900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Oval 27"/>
            <p:cNvSpPr>
              <a:spLocks noChangeArrowheads="1"/>
            </p:cNvSpPr>
            <p:nvPr/>
          </p:nvSpPr>
          <p:spPr bwMode="auto">
            <a:xfrm>
              <a:off x="8664575" y="622300"/>
              <a:ext cx="87312" cy="88900"/>
            </a:xfrm>
            <a:prstGeom prst="ellipse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28"/>
            <p:cNvSpPr>
              <a:spLocks/>
            </p:cNvSpPr>
            <p:nvPr/>
          </p:nvSpPr>
          <p:spPr bwMode="auto">
            <a:xfrm>
              <a:off x="9683750" y="176213"/>
              <a:ext cx="115887" cy="112713"/>
            </a:xfrm>
            <a:custGeom>
              <a:avLst/>
              <a:gdLst>
                <a:gd name="T0" fmla="*/ 73 w 73"/>
                <a:gd name="T1" fmla="*/ 0 h 71"/>
                <a:gd name="T2" fmla="*/ 0 w 73"/>
                <a:gd name="T3" fmla="*/ 2 h 71"/>
                <a:gd name="T4" fmla="*/ 26 w 73"/>
                <a:gd name="T5" fmla="*/ 36 h 71"/>
                <a:gd name="T6" fmla="*/ 51 w 73"/>
                <a:gd name="T7" fmla="*/ 71 h 71"/>
                <a:gd name="T8" fmla="*/ 73 w 73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1">
                  <a:moveTo>
                    <a:pt x="73" y="0"/>
                  </a:moveTo>
                  <a:lnTo>
                    <a:pt x="0" y="2"/>
                  </a:lnTo>
                  <a:lnTo>
                    <a:pt x="26" y="36"/>
                  </a:lnTo>
                  <a:lnTo>
                    <a:pt x="51" y="71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29"/>
            <p:cNvSpPr>
              <a:spLocks/>
            </p:cNvSpPr>
            <p:nvPr/>
          </p:nvSpPr>
          <p:spPr bwMode="auto">
            <a:xfrm>
              <a:off x="8747125" y="233363"/>
              <a:ext cx="966787" cy="406400"/>
            </a:xfrm>
            <a:custGeom>
              <a:avLst/>
              <a:gdLst>
                <a:gd name="T0" fmla="*/ 0 w 413"/>
                <a:gd name="T1" fmla="*/ 165 h 174"/>
                <a:gd name="T2" fmla="*/ 142 w 413"/>
                <a:gd name="T3" fmla="*/ 59 h 174"/>
                <a:gd name="T4" fmla="*/ 147 w 413"/>
                <a:gd name="T5" fmla="*/ 56 h 174"/>
                <a:gd name="T6" fmla="*/ 150 w 413"/>
                <a:gd name="T7" fmla="*/ 60 h 174"/>
                <a:gd name="T8" fmla="*/ 218 w 413"/>
                <a:gd name="T9" fmla="*/ 140 h 174"/>
                <a:gd name="T10" fmla="*/ 406 w 413"/>
                <a:gd name="T11" fmla="*/ 0 h 174"/>
                <a:gd name="T12" fmla="*/ 410 w 413"/>
                <a:gd name="T13" fmla="*/ 5 h 174"/>
                <a:gd name="T14" fmla="*/ 413 w 413"/>
                <a:gd name="T15" fmla="*/ 9 h 174"/>
                <a:gd name="T16" fmla="*/ 221 w 413"/>
                <a:gd name="T17" fmla="*/ 153 h 174"/>
                <a:gd name="T18" fmla="*/ 216 w 413"/>
                <a:gd name="T19" fmla="*/ 156 h 174"/>
                <a:gd name="T20" fmla="*/ 212 w 413"/>
                <a:gd name="T21" fmla="*/ 152 h 174"/>
                <a:gd name="T22" fmla="*/ 145 w 413"/>
                <a:gd name="T23" fmla="*/ 72 h 174"/>
                <a:gd name="T24" fmla="*/ 7 w 413"/>
                <a:gd name="T25" fmla="*/ 174 h 174"/>
                <a:gd name="T26" fmla="*/ 0 w 413"/>
                <a:gd name="T27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3" h="174">
                  <a:moveTo>
                    <a:pt x="0" y="165"/>
                  </a:moveTo>
                  <a:cubicBezTo>
                    <a:pt x="142" y="59"/>
                    <a:pt x="142" y="59"/>
                    <a:pt x="142" y="59"/>
                  </a:cubicBezTo>
                  <a:cubicBezTo>
                    <a:pt x="147" y="56"/>
                    <a:pt x="147" y="56"/>
                    <a:pt x="147" y="56"/>
                  </a:cubicBezTo>
                  <a:cubicBezTo>
                    <a:pt x="150" y="60"/>
                    <a:pt x="150" y="60"/>
                    <a:pt x="150" y="60"/>
                  </a:cubicBezTo>
                  <a:cubicBezTo>
                    <a:pt x="218" y="140"/>
                    <a:pt x="218" y="140"/>
                    <a:pt x="218" y="14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10" y="5"/>
                    <a:pt x="410" y="5"/>
                    <a:pt x="410" y="5"/>
                  </a:cubicBezTo>
                  <a:cubicBezTo>
                    <a:pt x="413" y="9"/>
                    <a:pt x="413" y="9"/>
                    <a:pt x="413" y="9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145" y="72"/>
                    <a:pt x="145" y="72"/>
                    <a:pt x="145" y="72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6" y="171"/>
                    <a:pt x="3" y="167"/>
                    <a:pt x="0" y="165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093024" y="3996481"/>
            <a:ext cx="762417" cy="473802"/>
            <a:chOff x="10237788" y="4819650"/>
            <a:chExt cx="1228725" cy="763588"/>
          </a:xfrm>
        </p:grpSpPr>
        <p:sp>
          <p:nvSpPr>
            <p:cNvPr id="100" name="Freeform 35"/>
            <p:cNvSpPr>
              <a:spLocks/>
            </p:cNvSpPr>
            <p:nvPr/>
          </p:nvSpPr>
          <p:spPr bwMode="auto">
            <a:xfrm>
              <a:off x="10394950" y="4819650"/>
              <a:ext cx="914400" cy="601663"/>
            </a:xfrm>
            <a:custGeom>
              <a:avLst/>
              <a:gdLst>
                <a:gd name="T0" fmla="*/ 14 w 391"/>
                <a:gd name="T1" fmla="*/ 0 h 257"/>
                <a:gd name="T2" fmla="*/ 377 w 391"/>
                <a:gd name="T3" fmla="*/ 0 h 257"/>
                <a:gd name="T4" fmla="*/ 391 w 391"/>
                <a:gd name="T5" fmla="*/ 14 h 257"/>
                <a:gd name="T6" fmla="*/ 391 w 391"/>
                <a:gd name="T7" fmla="*/ 243 h 257"/>
                <a:gd name="T8" fmla="*/ 377 w 391"/>
                <a:gd name="T9" fmla="*/ 257 h 257"/>
                <a:gd name="T10" fmla="*/ 14 w 391"/>
                <a:gd name="T11" fmla="*/ 257 h 257"/>
                <a:gd name="T12" fmla="*/ 0 w 391"/>
                <a:gd name="T13" fmla="*/ 243 h 257"/>
                <a:gd name="T14" fmla="*/ 0 w 391"/>
                <a:gd name="T15" fmla="*/ 14 h 257"/>
                <a:gd name="T16" fmla="*/ 14 w 391"/>
                <a:gd name="T1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1" h="257">
                  <a:moveTo>
                    <a:pt x="14" y="0"/>
                  </a:moveTo>
                  <a:cubicBezTo>
                    <a:pt x="377" y="0"/>
                    <a:pt x="377" y="0"/>
                    <a:pt x="377" y="0"/>
                  </a:cubicBezTo>
                  <a:cubicBezTo>
                    <a:pt x="384" y="0"/>
                    <a:pt x="391" y="6"/>
                    <a:pt x="391" y="14"/>
                  </a:cubicBezTo>
                  <a:cubicBezTo>
                    <a:pt x="391" y="243"/>
                    <a:pt x="391" y="243"/>
                    <a:pt x="391" y="243"/>
                  </a:cubicBezTo>
                  <a:cubicBezTo>
                    <a:pt x="391" y="251"/>
                    <a:pt x="384" y="257"/>
                    <a:pt x="377" y="257"/>
                  </a:cubicBezTo>
                  <a:cubicBezTo>
                    <a:pt x="14" y="257"/>
                    <a:pt x="14" y="257"/>
                    <a:pt x="14" y="257"/>
                  </a:cubicBezTo>
                  <a:cubicBezTo>
                    <a:pt x="6" y="257"/>
                    <a:pt x="0" y="251"/>
                    <a:pt x="0" y="24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Rectangle 36"/>
            <p:cNvSpPr>
              <a:spLocks noChangeArrowheads="1"/>
            </p:cNvSpPr>
            <p:nvPr/>
          </p:nvSpPr>
          <p:spPr bwMode="auto">
            <a:xfrm>
              <a:off x="10444163" y="4883150"/>
              <a:ext cx="815975" cy="439738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Oval 37"/>
            <p:cNvSpPr>
              <a:spLocks noChangeArrowheads="1"/>
            </p:cNvSpPr>
            <p:nvPr/>
          </p:nvSpPr>
          <p:spPr bwMode="auto">
            <a:xfrm>
              <a:off x="10842625" y="4841875"/>
              <a:ext cx="20637" cy="22225"/>
            </a:xfrm>
            <a:prstGeom prst="ellipse">
              <a:avLst/>
            </a:prstGeom>
            <a:solidFill>
              <a:srgbClr val="245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Rectangle 38"/>
            <p:cNvSpPr>
              <a:spLocks noChangeArrowheads="1"/>
            </p:cNvSpPr>
            <p:nvPr/>
          </p:nvSpPr>
          <p:spPr bwMode="auto">
            <a:xfrm>
              <a:off x="10833100" y="5349875"/>
              <a:ext cx="39687" cy="39688"/>
            </a:xfrm>
            <a:prstGeom prst="rect">
              <a:avLst/>
            </a:prstGeom>
            <a:solidFill>
              <a:srgbClr val="245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10237788" y="5421313"/>
              <a:ext cx="1228725" cy="103188"/>
            </a:xfrm>
            <a:custGeom>
              <a:avLst/>
              <a:gdLst>
                <a:gd name="T0" fmla="*/ 99 w 774"/>
                <a:gd name="T1" fmla="*/ 0 h 65"/>
                <a:gd name="T2" fmla="*/ 675 w 774"/>
                <a:gd name="T3" fmla="*/ 0 h 65"/>
                <a:gd name="T4" fmla="*/ 774 w 774"/>
                <a:gd name="T5" fmla="*/ 65 h 65"/>
                <a:gd name="T6" fmla="*/ 0 w 774"/>
                <a:gd name="T7" fmla="*/ 65 h 65"/>
                <a:gd name="T8" fmla="*/ 99 w 77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4" h="65">
                  <a:moveTo>
                    <a:pt x="99" y="0"/>
                  </a:moveTo>
                  <a:lnTo>
                    <a:pt x="675" y="0"/>
                  </a:lnTo>
                  <a:lnTo>
                    <a:pt x="774" y="65"/>
                  </a:lnTo>
                  <a:lnTo>
                    <a:pt x="0" y="65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20A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40"/>
            <p:cNvSpPr>
              <a:spLocks/>
            </p:cNvSpPr>
            <p:nvPr/>
          </p:nvSpPr>
          <p:spPr bwMode="auto">
            <a:xfrm>
              <a:off x="10237788" y="5524500"/>
              <a:ext cx="1228725" cy="58738"/>
            </a:xfrm>
            <a:custGeom>
              <a:avLst/>
              <a:gdLst>
                <a:gd name="T0" fmla="*/ 0 w 525"/>
                <a:gd name="T1" fmla="*/ 0 h 25"/>
                <a:gd name="T2" fmla="*/ 525 w 525"/>
                <a:gd name="T3" fmla="*/ 0 h 25"/>
                <a:gd name="T4" fmla="*/ 525 w 525"/>
                <a:gd name="T5" fmla="*/ 15 h 25"/>
                <a:gd name="T6" fmla="*/ 516 w 525"/>
                <a:gd name="T7" fmla="*/ 25 h 25"/>
                <a:gd name="T8" fmla="*/ 9 w 525"/>
                <a:gd name="T9" fmla="*/ 25 h 25"/>
                <a:gd name="T10" fmla="*/ 0 w 525"/>
                <a:gd name="T11" fmla="*/ 15 h 25"/>
                <a:gd name="T12" fmla="*/ 0 w 5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5" h="25">
                  <a:moveTo>
                    <a:pt x="0" y="0"/>
                  </a:moveTo>
                  <a:cubicBezTo>
                    <a:pt x="525" y="0"/>
                    <a:pt x="525" y="0"/>
                    <a:pt x="525" y="0"/>
                  </a:cubicBezTo>
                  <a:cubicBezTo>
                    <a:pt x="525" y="15"/>
                    <a:pt x="525" y="15"/>
                    <a:pt x="525" y="15"/>
                  </a:cubicBezTo>
                  <a:cubicBezTo>
                    <a:pt x="525" y="21"/>
                    <a:pt x="521" y="25"/>
                    <a:pt x="516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4" y="25"/>
                    <a:pt x="0" y="21"/>
                    <a:pt x="0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Rectangle 41"/>
            <p:cNvSpPr>
              <a:spLocks noChangeArrowheads="1"/>
            </p:cNvSpPr>
            <p:nvPr/>
          </p:nvSpPr>
          <p:spPr bwMode="auto">
            <a:xfrm>
              <a:off x="10726738" y="5554663"/>
              <a:ext cx="250825" cy="17463"/>
            </a:xfrm>
            <a:prstGeom prst="rect">
              <a:avLst/>
            </a:pr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Rectangle 42"/>
            <p:cNvSpPr>
              <a:spLocks noChangeArrowheads="1"/>
            </p:cNvSpPr>
            <p:nvPr/>
          </p:nvSpPr>
          <p:spPr bwMode="auto">
            <a:xfrm>
              <a:off x="10237788" y="5524500"/>
              <a:ext cx="1228725" cy="19050"/>
            </a:xfrm>
            <a:prstGeom prst="rect">
              <a:avLst/>
            </a:pr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43"/>
            <p:cNvSpPr>
              <a:spLocks noEditPoints="1"/>
            </p:cNvSpPr>
            <p:nvPr/>
          </p:nvSpPr>
          <p:spPr bwMode="auto">
            <a:xfrm>
              <a:off x="10525125" y="5029200"/>
              <a:ext cx="255587" cy="254000"/>
            </a:xfrm>
            <a:custGeom>
              <a:avLst/>
              <a:gdLst>
                <a:gd name="T0" fmla="*/ 54 w 109"/>
                <a:gd name="T1" fmla="*/ 109 h 109"/>
                <a:gd name="T2" fmla="*/ 63 w 109"/>
                <a:gd name="T3" fmla="*/ 109 h 109"/>
                <a:gd name="T4" fmla="*/ 63 w 109"/>
                <a:gd name="T5" fmla="*/ 101 h 109"/>
                <a:gd name="T6" fmla="*/ 81 w 109"/>
                <a:gd name="T7" fmla="*/ 94 h 109"/>
                <a:gd name="T8" fmla="*/ 87 w 109"/>
                <a:gd name="T9" fmla="*/ 99 h 109"/>
                <a:gd name="T10" fmla="*/ 99 w 109"/>
                <a:gd name="T11" fmla="*/ 87 h 109"/>
                <a:gd name="T12" fmla="*/ 93 w 109"/>
                <a:gd name="T13" fmla="*/ 81 h 109"/>
                <a:gd name="T14" fmla="*/ 101 w 109"/>
                <a:gd name="T15" fmla="*/ 63 h 109"/>
                <a:gd name="T16" fmla="*/ 109 w 109"/>
                <a:gd name="T17" fmla="*/ 63 h 109"/>
                <a:gd name="T18" fmla="*/ 109 w 109"/>
                <a:gd name="T19" fmla="*/ 46 h 109"/>
                <a:gd name="T20" fmla="*/ 101 w 109"/>
                <a:gd name="T21" fmla="*/ 46 h 109"/>
                <a:gd name="T22" fmla="*/ 93 w 109"/>
                <a:gd name="T23" fmla="*/ 28 h 109"/>
                <a:gd name="T24" fmla="*/ 99 w 109"/>
                <a:gd name="T25" fmla="*/ 22 h 109"/>
                <a:gd name="T26" fmla="*/ 87 w 109"/>
                <a:gd name="T27" fmla="*/ 10 h 109"/>
                <a:gd name="T28" fmla="*/ 81 w 109"/>
                <a:gd name="T29" fmla="*/ 16 h 109"/>
                <a:gd name="T30" fmla="*/ 63 w 109"/>
                <a:gd name="T31" fmla="*/ 8 h 109"/>
                <a:gd name="T32" fmla="*/ 63 w 109"/>
                <a:gd name="T33" fmla="*/ 0 h 109"/>
                <a:gd name="T34" fmla="*/ 54 w 109"/>
                <a:gd name="T35" fmla="*/ 0 h 109"/>
                <a:gd name="T36" fmla="*/ 54 w 109"/>
                <a:gd name="T37" fmla="*/ 20 h 109"/>
                <a:gd name="T38" fmla="*/ 89 w 109"/>
                <a:gd name="T39" fmla="*/ 55 h 109"/>
                <a:gd name="T40" fmla="*/ 54 w 109"/>
                <a:gd name="T41" fmla="*/ 90 h 109"/>
                <a:gd name="T42" fmla="*/ 54 w 109"/>
                <a:gd name="T43" fmla="*/ 109 h 109"/>
                <a:gd name="T44" fmla="*/ 16 w 109"/>
                <a:gd name="T45" fmla="*/ 81 h 109"/>
                <a:gd name="T46" fmla="*/ 10 w 109"/>
                <a:gd name="T47" fmla="*/ 87 h 109"/>
                <a:gd name="T48" fmla="*/ 22 w 109"/>
                <a:gd name="T49" fmla="*/ 99 h 109"/>
                <a:gd name="T50" fmla="*/ 28 w 109"/>
                <a:gd name="T51" fmla="*/ 94 h 109"/>
                <a:gd name="T52" fmla="*/ 46 w 109"/>
                <a:gd name="T53" fmla="*/ 101 h 109"/>
                <a:gd name="T54" fmla="*/ 46 w 109"/>
                <a:gd name="T55" fmla="*/ 109 h 109"/>
                <a:gd name="T56" fmla="*/ 54 w 109"/>
                <a:gd name="T57" fmla="*/ 109 h 109"/>
                <a:gd name="T58" fmla="*/ 54 w 109"/>
                <a:gd name="T59" fmla="*/ 90 h 109"/>
                <a:gd name="T60" fmla="*/ 54 w 109"/>
                <a:gd name="T61" fmla="*/ 90 h 109"/>
                <a:gd name="T62" fmla="*/ 20 w 109"/>
                <a:gd name="T63" fmla="*/ 55 h 109"/>
                <a:gd name="T64" fmla="*/ 54 w 109"/>
                <a:gd name="T65" fmla="*/ 20 h 109"/>
                <a:gd name="T66" fmla="*/ 54 w 109"/>
                <a:gd name="T67" fmla="*/ 20 h 109"/>
                <a:gd name="T68" fmla="*/ 54 w 109"/>
                <a:gd name="T69" fmla="*/ 20 h 109"/>
                <a:gd name="T70" fmla="*/ 54 w 109"/>
                <a:gd name="T71" fmla="*/ 0 h 109"/>
                <a:gd name="T72" fmla="*/ 46 w 109"/>
                <a:gd name="T73" fmla="*/ 0 h 109"/>
                <a:gd name="T74" fmla="*/ 46 w 109"/>
                <a:gd name="T75" fmla="*/ 8 h 109"/>
                <a:gd name="T76" fmla="*/ 28 w 109"/>
                <a:gd name="T77" fmla="*/ 16 h 109"/>
                <a:gd name="T78" fmla="*/ 22 w 109"/>
                <a:gd name="T79" fmla="*/ 10 h 109"/>
                <a:gd name="T80" fmla="*/ 10 w 109"/>
                <a:gd name="T81" fmla="*/ 22 h 109"/>
                <a:gd name="T82" fmla="*/ 16 w 109"/>
                <a:gd name="T83" fmla="*/ 28 h 109"/>
                <a:gd name="T84" fmla="*/ 8 w 109"/>
                <a:gd name="T85" fmla="*/ 46 h 109"/>
                <a:gd name="T86" fmla="*/ 0 w 109"/>
                <a:gd name="T87" fmla="*/ 46 h 109"/>
                <a:gd name="T88" fmla="*/ 0 w 109"/>
                <a:gd name="T89" fmla="*/ 63 h 109"/>
                <a:gd name="T90" fmla="*/ 8 w 109"/>
                <a:gd name="T91" fmla="*/ 63 h 109"/>
                <a:gd name="T92" fmla="*/ 16 w 109"/>
                <a:gd name="T93" fmla="*/ 8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9" h="109">
                  <a:moveTo>
                    <a:pt x="54" y="109"/>
                  </a:moveTo>
                  <a:cubicBezTo>
                    <a:pt x="63" y="109"/>
                    <a:pt x="63" y="109"/>
                    <a:pt x="63" y="109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70" y="100"/>
                    <a:pt x="76" y="97"/>
                    <a:pt x="81" y="94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7" y="76"/>
                    <a:pt x="100" y="70"/>
                    <a:pt x="101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1" y="46"/>
                    <a:pt x="101" y="46"/>
                    <a:pt x="101" y="46"/>
                  </a:cubicBezTo>
                  <a:cubicBezTo>
                    <a:pt x="100" y="39"/>
                    <a:pt x="97" y="33"/>
                    <a:pt x="93" y="28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76" y="12"/>
                    <a:pt x="70" y="10"/>
                    <a:pt x="63" y="8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74" y="20"/>
                    <a:pt x="89" y="35"/>
                    <a:pt x="89" y="55"/>
                  </a:cubicBezTo>
                  <a:cubicBezTo>
                    <a:pt x="89" y="74"/>
                    <a:pt x="74" y="90"/>
                    <a:pt x="54" y="90"/>
                  </a:cubicBezTo>
                  <a:lnTo>
                    <a:pt x="54" y="109"/>
                  </a:lnTo>
                  <a:close/>
                  <a:moveTo>
                    <a:pt x="16" y="81"/>
                  </a:moveTo>
                  <a:cubicBezTo>
                    <a:pt x="10" y="87"/>
                    <a:pt x="10" y="87"/>
                    <a:pt x="10" y="87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33" y="97"/>
                    <a:pt x="39" y="100"/>
                    <a:pt x="46" y="101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35" y="90"/>
                    <a:pt x="20" y="74"/>
                    <a:pt x="20" y="55"/>
                  </a:cubicBezTo>
                  <a:cubicBezTo>
                    <a:pt x="20" y="35"/>
                    <a:pt x="35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39" y="10"/>
                    <a:pt x="33" y="12"/>
                    <a:pt x="28" y="1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2" y="33"/>
                    <a:pt x="9" y="39"/>
                    <a:pt x="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70"/>
                    <a:pt x="12" y="76"/>
                    <a:pt x="16" y="81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44"/>
            <p:cNvSpPr>
              <a:spLocks/>
            </p:cNvSpPr>
            <p:nvPr/>
          </p:nvSpPr>
          <p:spPr bwMode="auto">
            <a:xfrm>
              <a:off x="10902950" y="4940300"/>
              <a:ext cx="268287" cy="188913"/>
            </a:xfrm>
            <a:custGeom>
              <a:avLst/>
              <a:gdLst>
                <a:gd name="T0" fmla="*/ 92 w 115"/>
                <a:gd name="T1" fmla="*/ 29 h 81"/>
                <a:gd name="T2" fmla="*/ 115 w 115"/>
                <a:gd name="T3" fmla="*/ 55 h 81"/>
                <a:gd name="T4" fmla="*/ 115 w 115"/>
                <a:gd name="T5" fmla="*/ 55 h 81"/>
                <a:gd name="T6" fmla="*/ 91 w 115"/>
                <a:gd name="T7" fmla="*/ 81 h 81"/>
                <a:gd name="T8" fmla="*/ 27 w 115"/>
                <a:gd name="T9" fmla="*/ 81 h 81"/>
                <a:gd name="T10" fmla="*/ 0 w 115"/>
                <a:gd name="T11" fmla="*/ 55 h 81"/>
                <a:gd name="T12" fmla="*/ 0 w 115"/>
                <a:gd name="T13" fmla="*/ 55 h 81"/>
                <a:gd name="T14" fmla="*/ 24 w 115"/>
                <a:gd name="T15" fmla="*/ 29 h 81"/>
                <a:gd name="T16" fmla="*/ 24 w 115"/>
                <a:gd name="T17" fmla="*/ 29 h 81"/>
                <a:gd name="T18" fmla="*/ 58 w 115"/>
                <a:gd name="T19" fmla="*/ 0 h 81"/>
                <a:gd name="T20" fmla="*/ 92 w 115"/>
                <a:gd name="T21" fmla="*/ 29 h 81"/>
                <a:gd name="T22" fmla="*/ 92 w 115"/>
                <a:gd name="T23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81">
                  <a:moveTo>
                    <a:pt x="92" y="29"/>
                  </a:moveTo>
                  <a:cubicBezTo>
                    <a:pt x="105" y="32"/>
                    <a:pt x="115" y="43"/>
                    <a:pt x="115" y="55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68"/>
                    <a:pt x="105" y="81"/>
                    <a:pt x="91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12" y="81"/>
                    <a:pt x="0" y="68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43"/>
                    <a:pt x="10" y="32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13"/>
                    <a:pt x="39" y="0"/>
                    <a:pt x="58" y="0"/>
                  </a:cubicBezTo>
                  <a:cubicBezTo>
                    <a:pt x="77" y="0"/>
                    <a:pt x="92" y="13"/>
                    <a:pt x="92" y="29"/>
                  </a:cubicBezTo>
                  <a:cubicBezTo>
                    <a:pt x="92" y="29"/>
                    <a:pt x="92" y="29"/>
                    <a:pt x="92" y="29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Rectangle 45"/>
            <p:cNvSpPr>
              <a:spLocks noChangeArrowheads="1"/>
            </p:cNvSpPr>
            <p:nvPr/>
          </p:nvSpPr>
          <p:spPr bwMode="auto">
            <a:xfrm>
              <a:off x="10898188" y="5164138"/>
              <a:ext cx="266700" cy="14288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Rectangle 46"/>
            <p:cNvSpPr>
              <a:spLocks noChangeArrowheads="1"/>
            </p:cNvSpPr>
            <p:nvPr/>
          </p:nvSpPr>
          <p:spPr bwMode="auto">
            <a:xfrm>
              <a:off x="10898188" y="5192713"/>
              <a:ext cx="266700" cy="14288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Rectangle 47"/>
            <p:cNvSpPr>
              <a:spLocks noChangeArrowheads="1"/>
            </p:cNvSpPr>
            <p:nvPr/>
          </p:nvSpPr>
          <p:spPr bwMode="auto">
            <a:xfrm>
              <a:off x="10898188" y="5222875"/>
              <a:ext cx="266700" cy="14288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Rectangle 48"/>
            <p:cNvSpPr>
              <a:spLocks noChangeArrowheads="1"/>
            </p:cNvSpPr>
            <p:nvPr/>
          </p:nvSpPr>
          <p:spPr bwMode="auto">
            <a:xfrm>
              <a:off x="10898188" y="5251450"/>
              <a:ext cx="127000" cy="15875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Rectangle 49"/>
            <p:cNvSpPr>
              <a:spLocks noChangeArrowheads="1"/>
            </p:cNvSpPr>
            <p:nvPr/>
          </p:nvSpPr>
          <p:spPr bwMode="auto">
            <a:xfrm>
              <a:off x="10542588" y="4935538"/>
              <a:ext cx="233362" cy="14288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Rectangle 50"/>
            <p:cNvSpPr>
              <a:spLocks noChangeArrowheads="1"/>
            </p:cNvSpPr>
            <p:nvPr/>
          </p:nvSpPr>
          <p:spPr bwMode="auto">
            <a:xfrm>
              <a:off x="10542588" y="4960938"/>
              <a:ext cx="233362" cy="15875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Rectangle 51"/>
            <p:cNvSpPr>
              <a:spLocks noChangeArrowheads="1"/>
            </p:cNvSpPr>
            <p:nvPr/>
          </p:nvSpPr>
          <p:spPr bwMode="auto">
            <a:xfrm>
              <a:off x="10542588" y="4989513"/>
              <a:ext cx="142875" cy="12700"/>
            </a:xfrm>
            <a:prstGeom prst="rect">
              <a:avLst/>
            </a:pr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276600" y="2397468"/>
            <a:ext cx="717105" cy="540784"/>
            <a:chOff x="6611938" y="809625"/>
            <a:chExt cx="1155700" cy="871538"/>
          </a:xfrm>
        </p:grpSpPr>
        <p:sp>
          <p:nvSpPr>
            <p:cNvPr id="119" name="Freeform 53"/>
            <p:cNvSpPr>
              <a:spLocks/>
            </p:cNvSpPr>
            <p:nvPr/>
          </p:nvSpPr>
          <p:spPr bwMode="auto">
            <a:xfrm>
              <a:off x="7154863" y="809625"/>
              <a:ext cx="612775" cy="871538"/>
            </a:xfrm>
            <a:custGeom>
              <a:avLst/>
              <a:gdLst>
                <a:gd name="T0" fmla="*/ 208 w 262"/>
                <a:gd name="T1" fmla="*/ 0 h 373"/>
                <a:gd name="T2" fmla="*/ 54 w 262"/>
                <a:gd name="T3" fmla="*/ 0 h 373"/>
                <a:gd name="T4" fmla="*/ 0 w 262"/>
                <a:gd name="T5" fmla="*/ 54 h 373"/>
                <a:gd name="T6" fmla="*/ 0 w 262"/>
                <a:gd name="T7" fmla="*/ 319 h 373"/>
                <a:gd name="T8" fmla="*/ 54 w 262"/>
                <a:gd name="T9" fmla="*/ 373 h 373"/>
                <a:gd name="T10" fmla="*/ 208 w 262"/>
                <a:gd name="T11" fmla="*/ 373 h 373"/>
                <a:gd name="T12" fmla="*/ 262 w 262"/>
                <a:gd name="T13" fmla="*/ 319 h 373"/>
                <a:gd name="T14" fmla="*/ 262 w 262"/>
                <a:gd name="T15" fmla="*/ 54 h 373"/>
                <a:gd name="T16" fmla="*/ 208 w 262"/>
                <a:gd name="T17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373">
                  <a:moveTo>
                    <a:pt x="20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9"/>
                    <a:pt x="24" y="373"/>
                    <a:pt x="54" y="373"/>
                  </a:cubicBezTo>
                  <a:cubicBezTo>
                    <a:pt x="208" y="373"/>
                    <a:pt x="208" y="373"/>
                    <a:pt x="208" y="373"/>
                  </a:cubicBezTo>
                  <a:cubicBezTo>
                    <a:pt x="238" y="373"/>
                    <a:pt x="262" y="349"/>
                    <a:pt x="262" y="319"/>
                  </a:cubicBezTo>
                  <a:cubicBezTo>
                    <a:pt x="262" y="54"/>
                    <a:pt x="262" y="54"/>
                    <a:pt x="262" y="54"/>
                  </a:cubicBezTo>
                  <a:cubicBezTo>
                    <a:pt x="262" y="24"/>
                    <a:pt x="238" y="0"/>
                    <a:pt x="208" y="0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54"/>
            <p:cNvSpPr>
              <a:spLocks/>
            </p:cNvSpPr>
            <p:nvPr/>
          </p:nvSpPr>
          <p:spPr bwMode="auto">
            <a:xfrm>
              <a:off x="7207250" y="881063"/>
              <a:ext cx="509587" cy="700088"/>
            </a:xfrm>
            <a:custGeom>
              <a:avLst/>
              <a:gdLst>
                <a:gd name="T0" fmla="*/ 217 w 218"/>
                <a:gd name="T1" fmla="*/ 0 h 299"/>
                <a:gd name="T2" fmla="*/ 1 w 218"/>
                <a:gd name="T3" fmla="*/ 0 h 299"/>
                <a:gd name="T4" fmla="*/ 0 w 218"/>
                <a:gd name="T5" fmla="*/ 1 h 299"/>
                <a:gd name="T6" fmla="*/ 0 w 218"/>
                <a:gd name="T7" fmla="*/ 299 h 299"/>
                <a:gd name="T8" fmla="*/ 1 w 218"/>
                <a:gd name="T9" fmla="*/ 299 h 299"/>
                <a:gd name="T10" fmla="*/ 217 w 218"/>
                <a:gd name="T11" fmla="*/ 299 h 299"/>
                <a:gd name="T12" fmla="*/ 218 w 218"/>
                <a:gd name="T13" fmla="*/ 299 h 299"/>
                <a:gd name="T14" fmla="*/ 218 w 218"/>
                <a:gd name="T15" fmla="*/ 1 h 299"/>
                <a:gd name="T16" fmla="*/ 217 w 218"/>
                <a:gd name="T1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299">
                  <a:moveTo>
                    <a:pt x="21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9"/>
                    <a:pt x="1" y="299"/>
                  </a:cubicBezTo>
                  <a:cubicBezTo>
                    <a:pt x="217" y="299"/>
                    <a:pt x="217" y="299"/>
                    <a:pt x="217" y="299"/>
                  </a:cubicBezTo>
                  <a:cubicBezTo>
                    <a:pt x="217" y="299"/>
                    <a:pt x="218" y="299"/>
                    <a:pt x="218" y="299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7" y="0"/>
                    <a:pt x="217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55"/>
            <p:cNvSpPr>
              <a:spLocks/>
            </p:cNvSpPr>
            <p:nvPr/>
          </p:nvSpPr>
          <p:spPr bwMode="auto">
            <a:xfrm>
              <a:off x="7386638" y="836613"/>
              <a:ext cx="147637" cy="19050"/>
            </a:xfrm>
            <a:custGeom>
              <a:avLst/>
              <a:gdLst>
                <a:gd name="T0" fmla="*/ 60 w 63"/>
                <a:gd name="T1" fmla="*/ 0 h 8"/>
                <a:gd name="T2" fmla="*/ 4 w 63"/>
                <a:gd name="T3" fmla="*/ 0 h 8"/>
                <a:gd name="T4" fmla="*/ 0 w 63"/>
                <a:gd name="T5" fmla="*/ 4 h 8"/>
                <a:gd name="T6" fmla="*/ 0 w 63"/>
                <a:gd name="T7" fmla="*/ 4 h 8"/>
                <a:gd name="T8" fmla="*/ 4 w 63"/>
                <a:gd name="T9" fmla="*/ 8 h 8"/>
                <a:gd name="T10" fmla="*/ 60 w 63"/>
                <a:gd name="T11" fmla="*/ 8 h 8"/>
                <a:gd name="T12" fmla="*/ 63 w 63"/>
                <a:gd name="T13" fmla="*/ 4 h 8"/>
                <a:gd name="T14" fmla="*/ 63 w 63"/>
                <a:gd name="T15" fmla="*/ 4 h 8"/>
                <a:gd name="T16" fmla="*/ 60 w 63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8">
                  <a:moveTo>
                    <a:pt x="6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2" y="8"/>
                    <a:pt x="63" y="6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2"/>
                    <a:pt x="62" y="0"/>
                    <a:pt x="60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Oval 56"/>
            <p:cNvSpPr>
              <a:spLocks noChangeArrowheads="1"/>
            </p:cNvSpPr>
            <p:nvPr/>
          </p:nvSpPr>
          <p:spPr bwMode="auto">
            <a:xfrm>
              <a:off x="7439025" y="1619250"/>
              <a:ext cx="44450" cy="44450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57"/>
            <p:cNvSpPr>
              <a:spLocks/>
            </p:cNvSpPr>
            <p:nvPr/>
          </p:nvSpPr>
          <p:spPr bwMode="auto">
            <a:xfrm>
              <a:off x="6611938" y="939800"/>
              <a:ext cx="695325" cy="512763"/>
            </a:xfrm>
            <a:custGeom>
              <a:avLst/>
              <a:gdLst>
                <a:gd name="T0" fmla="*/ 149 w 297"/>
                <a:gd name="T1" fmla="*/ 0 h 219"/>
                <a:gd name="T2" fmla="*/ 297 w 297"/>
                <a:gd name="T3" fmla="*/ 102 h 219"/>
                <a:gd name="T4" fmla="*/ 241 w 297"/>
                <a:gd name="T5" fmla="*/ 183 h 219"/>
                <a:gd name="T6" fmla="*/ 285 w 297"/>
                <a:gd name="T7" fmla="*/ 219 h 219"/>
                <a:gd name="T8" fmla="*/ 284 w 297"/>
                <a:gd name="T9" fmla="*/ 219 h 219"/>
                <a:gd name="T10" fmla="*/ 213 w 297"/>
                <a:gd name="T11" fmla="*/ 195 h 219"/>
                <a:gd name="T12" fmla="*/ 149 w 297"/>
                <a:gd name="T13" fmla="*/ 205 h 219"/>
                <a:gd name="T14" fmla="*/ 0 w 297"/>
                <a:gd name="T15" fmla="*/ 102 h 219"/>
                <a:gd name="T16" fmla="*/ 149 w 297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219">
                  <a:moveTo>
                    <a:pt x="149" y="0"/>
                  </a:moveTo>
                  <a:cubicBezTo>
                    <a:pt x="231" y="0"/>
                    <a:pt x="297" y="46"/>
                    <a:pt x="297" y="102"/>
                  </a:cubicBezTo>
                  <a:cubicBezTo>
                    <a:pt x="297" y="135"/>
                    <a:pt x="275" y="164"/>
                    <a:pt x="241" y="183"/>
                  </a:cubicBezTo>
                  <a:cubicBezTo>
                    <a:pt x="249" y="198"/>
                    <a:pt x="265" y="211"/>
                    <a:pt x="285" y="219"/>
                  </a:cubicBezTo>
                  <a:cubicBezTo>
                    <a:pt x="285" y="219"/>
                    <a:pt x="284" y="219"/>
                    <a:pt x="284" y="219"/>
                  </a:cubicBezTo>
                  <a:cubicBezTo>
                    <a:pt x="255" y="219"/>
                    <a:pt x="230" y="209"/>
                    <a:pt x="213" y="195"/>
                  </a:cubicBezTo>
                  <a:cubicBezTo>
                    <a:pt x="194" y="201"/>
                    <a:pt x="172" y="205"/>
                    <a:pt x="149" y="205"/>
                  </a:cubicBezTo>
                  <a:cubicBezTo>
                    <a:pt x="66" y="205"/>
                    <a:pt x="0" y="159"/>
                    <a:pt x="0" y="102"/>
                  </a:cubicBezTo>
                  <a:cubicBezTo>
                    <a:pt x="0" y="46"/>
                    <a:pt x="66" y="0"/>
                    <a:pt x="149" y="0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58"/>
            <p:cNvSpPr>
              <a:spLocks noEditPoints="1"/>
            </p:cNvSpPr>
            <p:nvPr/>
          </p:nvSpPr>
          <p:spPr bwMode="auto">
            <a:xfrm>
              <a:off x="6923088" y="1039813"/>
              <a:ext cx="68262" cy="284163"/>
            </a:xfrm>
            <a:custGeom>
              <a:avLst/>
              <a:gdLst>
                <a:gd name="T0" fmla="*/ 41 w 43"/>
                <a:gd name="T1" fmla="*/ 179 h 179"/>
                <a:gd name="T2" fmla="*/ 0 w 43"/>
                <a:gd name="T3" fmla="*/ 179 h 179"/>
                <a:gd name="T4" fmla="*/ 0 w 43"/>
                <a:gd name="T5" fmla="*/ 51 h 179"/>
                <a:gd name="T6" fmla="*/ 41 w 43"/>
                <a:gd name="T7" fmla="*/ 51 h 179"/>
                <a:gd name="T8" fmla="*/ 41 w 43"/>
                <a:gd name="T9" fmla="*/ 179 h 179"/>
                <a:gd name="T10" fmla="*/ 41 w 43"/>
                <a:gd name="T11" fmla="*/ 179 h 179"/>
                <a:gd name="T12" fmla="*/ 43 w 43"/>
                <a:gd name="T13" fmla="*/ 31 h 179"/>
                <a:gd name="T14" fmla="*/ 0 w 43"/>
                <a:gd name="T15" fmla="*/ 31 h 179"/>
                <a:gd name="T16" fmla="*/ 0 w 43"/>
                <a:gd name="T17" fmla="*/ 0 h 179"/>
                <a:gd name="T18" fmla="*/ 43 w 43"/>
                <a:gd name="T19" fmla="*/ 0 h 179"/>
                <a:gd name="T20" fmla="*/ 43 w 43"/>
                <a:gd name="T21" fmla="*/ 3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79">
                  <a:moveTo>
                    <a:pt x="41" y="179"/>
                  </a:moveTo>
                  <a:lnTo>
                    <a:pt x="0" y="179"/>
                  </a:lnTo>
                  <a:lnTo>
                    <a:pt x="0" y="51"/>
                  </a:lnTo>
                  <a:lnTo>
                    <a:pt x="41" y="51"/>
                  </a:lnTo>
                  <a:lnTo>
                    <a:pt x="41" y="179"/>
                  </a:lnTo>
                  <a:lnTo>
                    <a:pt x="41" y="179"/>
                  </a:lnTo>
                  <a:close/>
                  <a:moveTo>
                    <a:pt x="43" y="31"/>
                  </a:moveTo>
                  <a:lnTo>
                    <a:pt x="0" y="31"/>
                  </a:lnTo>
                  <a:lnTo>
                    <a:pt x="0" y="0"/>
                  </a:lnTo>
                  <a:lnTo>
                    <a:pt x="43" y="0"/>
                  </a:lnTo>
                  <a:lnTo>
                    <a:pt x="43" y="3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064947" y="2960625"/>
            <a:ext cx="911031" cy="840950"/>
            <a:chOff x="8745538" y="2649538"/>
            <a:chExt cx="309563" cy="285750"/>
          </a:xfrm>
          <a:solidFill>
            <a:srgbClr val="0EDEBA"/>
          </a:solidFill>
        </p:grpSpPr>
        <p:sp>
          <p:nvSpPr>
            <p:cNvPr id="126" name="Freeform 313"/>
            <p:cNvSpPr>
              <a:spLocks/>
            </p:cNvSpPr>
            <p:nvPr/>
          </p:nvSpPr>
          <p:spPr bwMode="auto">
            <a:xfrm>
              <a:off x="8745538" y="2649538"/>
              <a:ext cx="309563" cy="238125"/>
            </a:xfrm>
            <a:custGeom>
              <a:avLst/>
              <a:gdLst>
                <a:gd name="T0" fmla="*/ 197 w 198"/>
                <a:gd name="T1" fmla="*/ 0 h 152"/>
                <a:gd name="T2" fmla="*/ 195 w 198"/>
                <a:gd name="T3" fmla="*/ 0 h 152"/>
                <a:gd name="T4" fmla="*/ 1 w 198"/>
                <a:gd name="T5" fmla="*/ 99 h 152"/>
                <a:gd name="T6" fmla="*/ 0 w 198"/>
                <a:gd name="T7" fmla="*/ 101 h 152"/>
                <a:gd name="T8" fmla="*/ 2 w 198"/>
                <a:gd name="T9" fmla="*/ 103 h 152"/>
                <a:gd name="T10" fmla="*/ 67 w 198"/>
                <a:gd name="T11" fmla="*/ 124 h 152"/>
                <a:gd name="T12" fmla="*/ 68 w 198"/>
                <a:gd name="T13" fmla="*/ 123 h 152"/>
                <a:gd name="T14" fmla="*/ 158 w 198"/>
                <a:gd name="T15" fmla="*/ 42 h 152"/>
                <a:gd name="T16" fmla="*/ 87 w 198"/>
                <a:gd name="T17" fmla="*/ 127 h 152"/>
                <a:gd name="T18" fmla="*/ 86 w 198"/>
                <a:gd name="T19" fmla="*/ 129 h 152"/>
                <a:gd name="T20" fmla="*/ 88 w 198"/>
                <a:gd name="T21" fmla="*/ 130 h 152"/>
                <a:gd name="T22" fmla="*/ 160 w 198"/>
                <a:gd name="T23" fmla="*/ 152 h 152"/>
                <a:gd name="T24" fmla="*/ 160 w 198"/>
                <a:gd name="T25" fmla="*/ 152 h 152"/>
                <a:gd name="T26" fmla="*/ 161 w 198"/>
                <a:gd name="T27" fmla="*/ 152 h 152"/>
                <a:gd name="T28" fmla="*/ 162 w 198"/>
                <a:gd name="T29" fmla="*/ 151 h 152"/>
                <a:gd name="T30" fmla="*/ 198 w 198"/>
                <a:gd name="T31" fmla="*/ 2 h 152"/>
                <a:gd name="T32" fmla="*/ 197 w 198"/>
                <a:gd name="T3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152">
                  <a:moveTo>
                    <a:pt x="197" y="0"/>
                  </a:moveTo>
                  <a:cubicBezTo>
                    <a:pt x="197" y="0"/>
                    <a:pt x="196" y="0"/>
                    <a:pt x="195" y="0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100"/>
                    <a:pt x="0" y="100"/>
                    <a:pt x="0" y="101"/>
                  </a:cubicBezTo>
                  <a:cubicBezTo>
                    <a:pt x="0" y="102"/>
                    <a:pt x="1" y="103"/>
                    <a:pt x="2" y="103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24"/>
                    <a:pt x="68" y="124"/>
                    <a:pt x="68" y="1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87" y="127"/>
                    <a:pt x="87" y="127"/>
                    <a:pt x="87" y="127"/>
                  </a:cubicBezTo>
                  <a:cubicBezTo>
                    <a:pt x="86" y="128"/>
                    <a:pt x="86" y="128"/>
                    <a:pt x="86" y="129"/>
                  </a:cubicBezTo>
                  <a:cubicBezTo>
                    <a:pt x="86" y="130"/>
                    <a:pt x="87" y="130"/>
                    <a:pt x="88" y="130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1" y="152"/>
                    <a:pt x="161" y="152"/>
                    <a:pt x="161" y="152"/>
                  </a:cubicBezTo>
                  <a:cubicBezTo>
                    <a:pt x="162" y="152"/>
                    <a:pt x="162" y="151"/>
                    <a:pt x="162" y="151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98" y="2"/>
                    <a:pt x="198" y="1"/>
                    <a:pt x="1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314"/>
            <p:cNvSpPr>
              <a:spLocks/>
            </p:cNvSpPr>
            <p:nvPr/>
          </p:nvSpPr>
          <p:spPr bwMode="auto">
            <a:xfrm>
              <a:off x="8880476" y="2868613"/>
              <a:ext cx="36513" cy="66675"/>
            </a:xfrm>
            <a:custGeom>
              <a:avLst/>
              <a:gdLst>
                <a:gd name="T0" fmla="*/ 23 w 24"/>
                <a:gd name="T1" fmla="*/ 6 h 42"/>
                <a:gd name="T2" fmla="*/ 3 w 24"/>
                <a:gd name="T3" fmla="*/ 0 h 42"/>
                <a:gd name="T4" fmla="*/ 1 w 24"/>
                <a:gd name="T5" fmla="*/ 0 h 42"/>
                <a:gd name="T6" fmla="*/ 0 w 24"/>
                <a:gd name="T7" fmla="*/ 2 h 42"/>
                <a:gd name="T8" fmla="*/ 0 w 24"/>
                <a:gd name="T9" fmla="*/ 40 h 42"/>
                <a:gd name="T10" fmla="*/ 2 w 24"/>
                <a:gd name="T11" fmla="*/ 41 h 42"/>
                <a:gd name="T12" fmla="*/ 2 w 24"/>
                <a:gd name="T13" fmla="*/ 42 h 42"/>
                <a:gd name="T14" fmla="*/ 4 w 24"/>
                <a:gd name="T15" fmla="*/ 41 h 42"/>
                <a:gd name="T16" fmla="*/ 24 w 24"/>
                <a:gd name="T17" fmla="*/ 9 h 42"/>
                <a:gd name="T18" fmla="*/ 24 w 24"/>
                <a:gd name="T19" fmla="*/ 7 h 42"/>
                <a:gd name="T20" fmla="*/ 23 w 24"/>
                <a:gd name="T21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42">
                  <a:moveTo>
                    <a:pt x="23" y="6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1"/>
                    <a:pt x="4" y="4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4" y="7"/>
                    <a:pt x="23" y="6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8" name="文本框 122"/>
          <p:cNvSpPr txBox="1"/>
          <p:nvPr/>
        </p:nvSpPr>
        <p:spPr>
          <a:xfrm>
            <a:off x="3394555" y="3071410"/>
            <a:ext cx="8351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手机程序</a:t>
            </a:r>
            <a:endParaRPr lang="zh-CN" altLang="en-US" sz="12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129" name="文本框 123"/>
          <p:cNvSpPr txBox="1"/>
          <p:nvPr/>
        </p:nvSpPr>
        <p:spPr>
          <a:xfrm>
            <a:off x="7180704" y="2916361"/>
            <a:ext cx="920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工程运作</a:t>
            </a:r>
            <a:endParaRPr lang="zh-CN" altLang="en-US" sz="12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131" name="文本框 125"/>
          <p:cNvSpPr txBox="1"/>
          <p:nvPr/>
        </p:nvSpPr>
        <p:spPr>
          <a:xfrm>
            <a:off x="7093024" y="4572545"/>
            <a:ext cx="861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移动办公</a:t>
            </a:r>
            <a:endParaRPr lang="zh-CN" altLang="en-US" sz="12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132" name="文本框 126"/>
          <p:cNvSpPr txBox="1"/>
          <p:nvPr/>
        </p:nvSpPr>
        <p:spPr>
          <a:xfrm>
            <a:off x="3302253" y="4572545"/>
            <a:ext cx="838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云技术</a:t>
            </a:r>
            <a:endParaRPr lang="zh-CN" altLang="en-US" sz="12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134" name="文本框 128"/>
          <p:cNvSpPr txBox="1"/>
          <p:nvPr/>
        </p:nvSpPr>
        <p:spPr>
          <a:xfrm>
            <a:off x="5111150" y="2063298"/>
            <a:ext cx="901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股票机制</a:t>
            </a:r>
            <a:endParaRPr lang="zh-CN" altLang="en-US" sz="1200" b="1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211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5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700"/>
                            </p:stCondLst>
                            <p:childTnLst>
                              <p:par>
                                <p:cTn id="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111" grpId="0"/>
      <p:bldP spid="13" grpId="0" animBg="1"/>
      <p:bldP spid="128" grpId="0"/>
      <p:bldP spid="129" grpId="0"/>
      <p:bldP spid="131" grpId="0"/>
      <p:bldP spid="132" grpId="0"/>
      <p:bldP spid="1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22799"/>
            <a:ext cx="11161713" cy="541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矩形 69"/>
          <p:cNvSpPr/>
          <p:nvPr/>
        </p:nvSpPr>
        <p:spPr>
          <a:xfrm>
            <a:off x="3348608" y="1692225"/>
            <a:ext cx="1440160" cy="2376264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860776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372944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1" y="0"/>
            <a:ext cx="11161713" cy="468089"/>
          </a:xfrm>
          <a:prstGeom prst="rect">
            <a:avLst/>
          </a:prstGeom>
          <a:solidFill>
            <a:srgbClr val="10253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5"/>
          <p:cNvSpPr txBox="1">
            <a:spLocks/>
          </p:cNvSpPr>
          <p:nvPr/>
        </p:nvSpPr>
        <p:spPr>
          <a:xfrm>
            <a:off x="7309048" y="-35967"/>
            <a:ext cx="3528392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rm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2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地道企业网站 随时收发最新资讯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36440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5"/>
          <p:cNvSpPr txBox="1">
            <a:spLocks/>
          </p:cNvSpPr>
          <p:nvPr/>
        </p:nvSpPr>
        <p:spPr>
          <a:xfrm>
            <a:off x="4284712" y="756121"/>
            <a:ext cx="2592288" cy="540073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" b="1" dirty="0" smtClean="0">
                <a:solidFill>
                  <a:srgbClr val="0EDEBA"/>
                </a:solidFill>
              </a:rPr>
              <a:t>WHAT CAN WE DO</a:t>
            </a:r>
            <a:endParaRPr lang="zh-CN" altLang="en-US" sz="24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5"/>
          <p:cNvSpPr txBox="1">
            <a:spLocks/>
          </p:cNvSpPr>
          <p:nvPr/>
        </p:nvSpPr>
        <p:spPr>
          <a:xfrm>
            <a:off x="4860776" y="1080144"/>
            <a:ext cx="1440160" cy="468065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我们能做什么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标题 4"/>
          <p:cNvSpPr txBox="1">
            <a:spLocks/>
          </p:cNvSpPr>
          <p:nvPr/>
        </p:nvSpPr>
        <p:spPr>
          <a:xfrm>
            <a:off x="1764432" y="3069505"/>
            <a:ext cx="1512168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endParaRPr lang="en-US" altLang="zh-CN" sz="1800" dirty="0" smtClean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 WE ARE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4"/>
          <p:cNvSpPr txBox="1">
            <a:spLocks/>
          </p:cNvSpPr>
          <p:nvPr/>
        </p:nvSpPr>
        <p:spPr>
          <a:xfrm>
            <a:off x="3204592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我们能做什么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SHALL WE DO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4716760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我们怎么做</a:t>
            </a:r>
            <a:endParaRPr lang="en-US" altLang="zh-CN" sz="18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 WE DO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885112" y="1692225"/>
            <a:ext cx="1440160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标题 4"/>
          <p:cNvSpPr txBox="1">
            <a:spLocks/>
          </p:cNvSpPr>
          <p:nvPr/>
        </p:nvSpPr>
        <p:spPr>
          <a:xfrm>
            <a:off x="6228928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未来发展</a:t>
            </a:r>
            <a:endParaRPr lang="en-US" altLang="zh-CN" sz="18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FUTURE PLANS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88968" y="2013384"/>
            <a:ext cx="974985" cy="974985"/>
            <a:chOff x="6588968" y="2013384"/>
            <a:chExt cx="974985" cy="974985"/>
          </a:xfrm>
        </p:grpSpPr>
        <p:sp>
          <p:nvSpPr>
            <p:cNvPr id="78" name="椭圆 77"/>
            <p:cNvSpPr/>
            <p:nvPr/>
          </p:nvSpPr>
          <p:spPr>
            <a:xfrm>
              <a:off x="6588968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6784016" y="2286519"/>
              <a:ext cx="652168" cy="476728"/>
              <a:chOff x="7599343" y="3871727"/>
              <a:chExt cx="790674" cy="577975"/>
            </a:xfrm>
            <a:solidFill>
              <a:srgbClr val="0EDEBA"/>
            </a:solidFill>
          </p:grpSpPr>
          <p:sp>
            <p:nvSpPr>
              <p:cNvPr id="83" name="任意多边形 85"/>
              <p:cNvSpPr>
                <a:spLocks noChangeArrowheads="1"/>
              </p:cNvSpPr>
              <p:nvPr/>
            </p:nvSpPr>
            <p:spPr bwMode="auto">
              <a:xfrm>
                <a:off x="7622726" y="3973484"/>
                <a:ext cx="628785" cy="476218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85" name="标题 4"/>
          <p:cNvSpPr txBox="1">
            <a:spLocks/>
          </p:cNvSpPr>
          <p:nvPr/>
        </p:nvSpPr>
        <p:spPr>
          <a:xfrm>
            <a:off x="7741096" y="3069505"/>
            <a:ext cx="1728192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上市计划</a:t>
            </a:r>
            <a:endParaRPr lang="en-US" altLang="zh-CN" sz="18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LISTING PLAN</a:t>
            </a:r>
            <a:endParaRPr lang="zh-CN" altLang="en-US" sz="1100" dirty="0">
              <a:solidFill>
                <a:srgbClr val="0EDE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64632" y="2013384"/>
            <a:ext cx="974985" cy="974985"/>
            <a:chOff x="3564632" y="2013384"/>
            <a:chExt cx="974985" cy="974985"/>
          </a:xfrm>
        </p:grpSpPr>
        <p:sp>
          <p:nvSpPr>
            <p:cNvPr id="51" name="椭圆 50"/>
            <p:cNvSpPr/>
            <p:nvPr/>
          </p:nvSpPr>
          <p:spPr>
            <a:xfrm>
              <a:off x="3564632" y="2013384"/>
              <a:ext cx="974985" cy="97498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3736185" y="2107904"/>
              <a:ext cx="620535" cy="809182"/>
              <a:chOff x="6889388" y="2720789"/>
              <a:chExt cx="453350" cy="591172"/>
            </a:xfrm>
            <a:solidFill>
              <a:srgbClr val="0EDEBA"/>
            </a:solidFill>
          </p:grpSpPr>
          <p:sp>
            <p:nvSpPr>
              <p:cNvPr id="105" name="Freeform 197"/>
              <p:cNvSpPr>
                <a:spLocks noEditPoints="1"/>
              </p:cNvSpPr>
              <p:nvPr/>
            </p:nvSpPr>
            <p:spPr bwMode="auto">
              <a:xfrm>
                <a:off x="7092489" y="2920264"/>
                <a:ext cx="250249" cy="391697"/>
              </a:xfrm>
              <a:custGeom>
                <a:avLst/>
                <a:gdLst>
                  <a:gd name="T0" fmla="*/ 18 w 29"/>
                  <a:gd name="T1" fmla="*/ 0 h 46"/>
                  <a:gd name="T2" fmla="*/ 18 w 29"/>
                  <a:gd name="T3" fmla="*/ 13 h 46"/>
                  <a:gd name="T4" fmla="*/ 29 w 29"/>
                  <a:gd name="T5" fmla="*/ 13 h 46"/>
                  <a:gd name="T6" fmla="*/ 29 w 29"/>
                  <a:gd name="T7" fmla="*/ 0 h 46"/>
                  <a:gd name="T8" fmla="*/ 18 w 29"/>
                  <a:gd name="T9" fmla="*/ 0 h 46"/>
                  <a:gd name="T10" fmla="*/ 0 w 29"/>
                  <a:gd name="T11" fmla="*/ 31 h 46"/>
                  <a:gd name="T12" fmla="*/ 14 w 29"/>
                  <a:gd name="T13" fmla="*/ 46 h 46"/>
                  <a:gd name="T14" fmla="*/ 29 w 29"/>
                  <a:gd name="T15" fmla="*/ 31 h 46"/>
                  <a:gd name="T16" fmla="*/ 29 w 29"/>
                  <a:gd name="T17" fmla="*/ 15 h 46"/>
                  <a:gd name="T18" fmla="*/ 0 w 29"/>
                  <a:gd name="T19" fmla="*/ 15 h 46"/>
                  <a:gd name="T20" fmla="*/ 0 w 29"/>
                  <a:gd name="T21" fmla="*/ 31 h 46"/>
                  <a:gd name="T22" fmla="*/ 15 w 29"/>
                  <a:gd name="T23" fmla="*/ 0 h 46"/>
                  <a:gd name="T24" fmla="*/ 0 w 29"/>
                  <a:gd name="T25" fmla="*/ 0 h 46"/>
                  <a:gd name="T26" fmla="*/ 0 w 29"/>
                  <a:gd name="T27" fmla="*/ 13 h 46"/>
                  <a:gd name="T28" fmla="*/ 15 w 29"/>
                  <a:gd name="T29" fmla="*/ 13 h 46"/>
                  <a:gd name="T30" fmla="*/ 15 w 29"/>
                  <a:gd name="T3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" h="46">
                    <a:moveTo>
                      <a:pt x="18" y="0"/>
                    </a:moveTo>
                    <a:cubicBezTo>
                      <a:pt x="18" y="13"/>
                      <a:pt x="18" y="13"/>
                      <a:pt x="1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18" y="0"/>
                    </a:lnTo>
                    <a:close/>
                    <a:moveTo>
                      <a:pt x="0" y="31"/>
                    </a:moveTo>
                    <a:cubicBezTo>
                      <a:pt x="0" y="39"/>
                      <a:pt x="6" y="46"/>
                      <a:pt x="14" y="46"/>
                    </a:cubicBezTo>
                    <a:cubicBezTo>
                      <a:pt x="22" y="46"/>
                      <a:pt x="29" y="39"/>
                      <a:pt x="29" y="31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0" y="31"/>
                    </a:lnTo>
                    <a:close/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6" name="Freeform 198"/>
              <p:cNvSpPr>
                <a:spLocks/>
              </p:cNvSpPr>
              <p:nvPr/>
            </p:nvSpPr>
            <p:spPr bwMode="auto">
              <a:xfrm>
                <a:off x="6889388" y="2720789"/>
                <a:ext cx="333666" cy="301026"/>
              </a:xfrm>
              <a:custGeom>
                <a:avLst/>
                <a:gdLst>
                  <a:gd name="T0" fmla="*/ 0 w 39"/>
                  <a:gd name="T1" fmla="*/ 20 h 35"/>
                  <a:gd name="T2" fmla="*/ 19 w 39"/>
                  <a:gd name="T3" fmla="*/ 0 h 35"/>
                  <a:gd name="T4" fmla="*/ 19 w 39"/>
                  <a:gd name="T5" fmla="*/ 0 h 35"/>
                  <a:gd name="T6" fmla="*/ 39 w 39"/>
                  <a:gd name="T7" fmla="*/ 20 h 35"/>
                  <a:gd name="T8" fmla="*/ 39 w 39"/>
                  <a:gd name="T9" fmla="*/ 20 h 35"/>
                  <a:gd name="T10" fmla="*/ 36 w 39"/>
                  <a:gd name="T11" fmla="*/ 20 h 35"/>
                  <a:gd name="T12" fmla="*/ 31 w 39"/>
                  <a:gd name="T13" fmla="*/ 8 h 35"/>
                  <a:gd name="T14" fmla="*/ 31 w 39"/>
                  <a:gd name="T15" fmla="*/ 8 h 35"/>
                  <a:gd name="T16" fmla="*/ 19 w 39"/>
                  <a:gd name="T17" fmla="*/ 3 h 35"/>
                  <a:gd name="T18" fmla="*/ 19 w 39"/>
                  <a:gd name="T19" fmla="*/ 3 h 35"/>
                  <a:gd name="T20" fmla="*/ 7 w 39"/>
                  <a:gd name="T21" fmla="*/ 8 h 35"/>
                  <a:gd name="T22" fmla="*/ 7 w 39"/>
                  <a:gd name="T23" fmla="*/ 8 h 35"/>
                  <a:gd name="T24" fmla="*/ 3 w 39"/>
                  <a:gd name="T25" fmla="*/ 20 h 35"/>
                  <a:gd name="T26" fmla="*/ 3 w 39"/>
                  <a:gd name="T27" fmla="*/ 20 h 35"/>
                  <a:gd name="T28" fmla="*/ 8 w 39"/>
                  <a:gd name="T29" fmla="*/ 32 h 35"/>
                  <a:gd name="T30" fmla="*/ 8 w 39"/>
                  <a:gd name="T31" fmla="*/ 32 h 35"/>
                  <a:gd name="T32" fmla="*/ 6 w 39"/>
                  <a:gd name="T33" fmla="*/ 35 h 35"/>
                  <a:gd name="T34" fmla="*/ 0 w 39"/>
                  <a:gd name="T35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5">
                    <a:moveTo>
                      <a:pt x="0" y="20"/>
                    </a:moveTo>
                    <a:cubicBezTo>
                      <a:pt x="0" y="9"/>
                      <a:pt x="8" y="1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0" y="1"/>
                      <a:pt x="39" y="9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6"/>
                      <a:pt x="34" y="11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28" y="5"/>
                      <a:pt x="24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5" y="3"/>
                      <a:pt x="10" y="5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1"/>
                      <a:pt x="3" y="16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5"/>
                      <a:pt x="5" y="29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101136" y="2013384"/>
            <a:ext cx="974985" cy="974985"/>
            <a:chOff x="8101136" y="2013384"/>
            <a:chExt cx="974985" cy="974985"/>
          </a:xfrm>
        </p:grpSpPr>
        <p:sp>
          <p:nvSpPr>
            <p:cNvPr id="86" name="椭圆 85"/>
            <p:cNvSpPr/>
            <p:nvPr/>
          </p:nvSpPr>
          <p:spPr>
            <a:xfrm>
              <a:off x="8101136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Freeform 9"/>
            <p:cNvSpPr>
              <a:spLocks noChangeAspect="1" noEditPoints="1" noChangeArrowheads="1"/>
            </p:cNvSpPr>
            <p:nvPr/>
          </p:nvSpPr>
          <p:spPr bwMode="auto">
            <a:xfrm>
              <a:off x="8283412" y="2187714"/>
              <a:ext cx="643560" cy="586970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76800" y="2013384"/>
            <a:ext cx="974985" cy="974985"/>
            <a:chOff x="5076800" y="2013384"/>
            <a:chExt cx="974985" cy="974985"/>
          </a:xfrm>
        </p:grpSpPr>
        <p:sp>
          <p:nvSpPr>
            <p:cNvPr id="65" name="椭圆 64"/>
            <p:cNvSpPr/>
            <p:nvPr/>
          </p:nvSpPr>
          <p:spPr>
            <a:xfrm>
              <a:off x="5076800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Freeform 206"/>
            <p:cNvSpPr>
              <a:spLocks noChangeAspect="1" noEditPoints="1"/>
            </p:cNvSpPr>
            <p:nvPr/>
          </p:nvSpPr>
          <p:spPr bwMode="auto">
            <a:xfrm>
              <a:off x="5310638" y="2160655"/>
              <a:ext cx="542023" cy="655195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52464" y="2013384"/>
            <a:ext cx="974985" cy="974985"/>
            <a:chOff x="2052464" y="2013384"/>
            <a:chExt cx="974985" cy="974985"/>
          </a:xfrm>
        </p:grpSpPr>
        <p:sp>
          <p:nvSpPr>
            <p:cNvPr id="3" name="椭圆 2"/>
            <p:cNvSpPr/>
            <p:nvPr/>
          </p:nvSpPr>
          <p:spPr>
            <a:xfrm>
              <a:off x="2052464" y="2013384"/>
              <a:ext cx="974985" cy="974985"/>
            </a:xfrm>
            <a:prstGeom prst="ellipse">
              <a:avLst/>
            </a:prstGeom>
            <a:noFill/>
            <a:ln>
              <a:solidFill>
                <a:srgbClr val="0EDE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45"/>
            <p:cNvSpPr>
              <a:spLocks noEditPoints="1"/>
            </p:cNvSpPr>
            <p:nvPr/>
          </p:nvSpPr>
          <p:spPr bwMode="auto">
            <a:xfrm>
              <a:off x="2209338" y="2137493"/>
              <a:ext cx="622356" cy="687411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rgbClr val="0EDEBA"/>
            </a:solidFill>
            <a:ln>
              <a:noFill/>
            </a:ln>
            <a:extLst/>
          </p:spPr>
          <p:txBody>
            <a:bodyPr vert="horz" wrap="square" lIns="81887" tIns="40943" rIns="81887" bIns="4094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标题 5"/>
          <p:cNvSpPr txBox="1">
            <a:spLocks/>
          </p:cNvSpPr>
          <p:nvPr/>
        </p:nvSpPr>
        <p:spPr>
          <a:xfrm>
            <a:off x="228163" y="146349"/>
            <a:ext cx="2160240" cy="216024"/>
          </a:xfrm>
          <a:prstGeom prst="rect">
            <a:avLst/>
          </a:prstGeom>
        </p:spPr>
        <p:txBody>
          <a:bodyPr vert="horz" lIns="85981" tIns="42991" rIns="85981" bIns="42991" rtlCol="0" anchor="ctr">
            <a:noAutofit/>
          </a:bodyPr>
          <a:lstStyle>
            <a:lvl1pPr algn="ctr" defTabSz="859810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b="1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zh-CN" altLang="en-US" sz="1100" dirty="0" smtClean="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b="1" dirty="0" smtClean="0">
                <a:solidFill>
                  <a:schemeClr val="bg1"/>
                </a:solidFill>
              </a:rPr>
              <a:t>CONTENTS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212704" y="4598834"/>
            <a:ext cx="504056" cy="457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4788768" y="4598834"/>
            <a:ext cx="504056" cy="45719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5364832" y="4598834"/>
            <a:ext cx="504056" cy="457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6" name="矩形 115"/>
          <p:cNvSpPr/>
          <p:nvPr/>
        </p:nvSpPr>
        <p:spPr>
          <a:xfrm>
            <a:off x="5940896" y="4598834"/>
            <a:ext cx="504056" cy="457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7" name="矩形 116"/>
          <p:cNvSpPr/>
          <p:nvPr/>
        </p:nvSpPr>
        <p:spPr>
          <a:xfrm>
            <a:off x="6516960" y="4598834"/>
            <a:ext cx="504056" cy="457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80256" y="110345"/>
            <a:ext cx="45719" cy="288032"/>
          </a:xfrm>
          <a:prstGeom prst="rect">
            <a:avLst/>
          </a:prstGeom>
          <a:solidFill>
            <a:srgbClr val="0ED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026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9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3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8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3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3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1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6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75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250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4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2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700"/>
                            </p:stCondLst>
                            <p:childTnLst>
                              <p:par>
                                <p:cTn id="1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9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65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8150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34" grpId="0" animBg="1"/>
      <p:bldP spid="35" grpId="0"/>
      <p:bldP spid="2" grpId="0" animBg="1"/>
      <p:bldP spid="36" grpId="0"/>
      <p:bldP spid="37" grpId="0"/>
      <p:bldP spid="47" grpId="0"/>
      <p:bldP spid="48" grpId="0"/>
      <p:bldP spid="64" grpId="0"/>
      <p:bldP spid="76" grpId="0" animBg="1"/>
      <p:bldP spid="77" grpId="0"/>
      <p:bldP spid="85" grpId="0"/>
      <p:bldP spid="111" grpId="0"/>
      <p:bldP spid="113" grpId="0" animBg="1"/>
      <p:bldP spid="114" grpId="0" animBg="1"/>
      <p:bldP spid="115" grpId="0" animBg="1"/>
      <p:bldP spid="116" grpId="0" animBg="1"/>
      <p:bldP spid="117" grpId="0" animBg="1"/>
      <p:bldP spid="1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1721</Words>
  <Application>Microsoft Office PowerPoint</Application>
  <PresentationFormat>自定义</PresentationFormat>
  <Paragraphs>393</Paragraphs>
  <Slides>30</Slides>
  <Notes>30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深度联盟http://www.deepbbs.org</cp:lastModifiedBy>
  <cp:revision>69</cp:revision>
  <dcterms:created xsi:type="dcterms:W3CDTF">2015-08-05T00:13:18Z</dcterms:created>
  <dcterms:modified xsi:type="dcterms:W3CDTF">2015-08-05T04:44:59Z</dcterms:modified>
</cp:coreProperties>
</file>